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660" r:id="rId1"/>
  </p:sldMasterIdLst>
  <p:notesMasterIdLst>
    <p:notesMasterId r:id="rId46"/>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1745" r:id="rId34"/>
    <p:sldId id="1746" r:id="rId35"/>
    <p:sldId id="1747" r:id="rId36"/>
    <p:sldId id="292" r:id="rId37"/>
    <p:sldId id="371" r:id="rId38"/>
    <p:sldId id="294" r:id="rId39"/>
    <p:sldId id="296" r:id="rId40"/>
    <p:sldId id="297" r:id="rId41"/>
    <p:sldId id="1744" r:id="rId42"/>
    <p:sldId id="303" r:id="rId43"/>
    <p:sldId id="305" r:id="rId44"/>
    <p:sldId id="306" r:id="rId4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9C49F6F-5A97-4B4A-9827-6E02091DA821}">
  <a:tblStyle styleId="{29C49F6F-5A97-4B4A-9827-6E02091DA82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04D6D45-9C67-4004-9A87-D81A178F72DC}"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868" autoAdjust="0"/>
    <p:restoredTop sz="91379" autoAdjust="0"/>
  </p:normalViewPr>
  <p:slideViewPr>
    <p:cSldViewPr snapToGrid="0">
      <p:cViewPr varScale="1">
        <p:scale>
          <a:sx n="84" d="100"/>
          <a:sy n="84" d="100"/>
        </p:scale>
        <p:origin x="990" y="8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10922682ce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5" name="Google Shape;1635;g10922682ce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0"/>
        <p:cNvGrpSpPr/>
        <p:nvPr/>
      </p:nvGrpSpPr>
      <p:grpSpPr>
        <a:xfrm>
          <a:off x="0" y="0"/>
          <a:ext cx="0" cy="0"/>
          <a:chOff x="0" y="0"/>
          <a:chExt cx="0" cy="0"/>
        </a:xfrm>
      </p:grpSpPr>
      <p:sp>
        <p:nvSpPr>
          <p:cNvPr id="1991" name="Google Shape;1991;g1378dd4e72e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2" name="Google Shape;1992;g1378dd4e72e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6"/>
        <p:cNvGrpSpPr/>
        <p:nvPr/>
      </p:nvGrpSpPr>
      <p:grpSpPr>
        <a:xfrm>
          <a:off x="0" y="0"/>
          <a:ext cx="0" cy="0"/>
          <a:chOff x="0" y="0"/>
          <a:chExt cx="0" cy="0"/>
        </a:xfrm>
      </p:grpSpPr>
      <p:sp>
        <p:nvSpPr>
          <p:cNvPr id="1997" name="Google Shape;1997;g1378dd4e72e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8" name="Google Shape;1998;g1378dd4e72e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8"/>
        <p:cNvGrpSpPr/>
        <p:nvPr/>
      </p:nvGrpSpPr>
      <p:grpSpPr>
        <a:xfrm>
          <a:off x="0" y="0"/>
          <a:ext cx="0" cy="0"/>
          <a:chOff x="0" y="0"/>
          <a:chExt cx="0" cy="0"/>
        </a:xfrm>
      </p:grpSpPr>
      <p:sp>
        <p:nvSpPr>
          <p:cNvPr id="2049" name="Google Shape;2049;g1378dd4e72e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0" name="Google Shape;2050;g1378dd4e72e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0"/>
        <p:cNvGrpSpPr/>
        <p:nvPr/>
      </p:nvGrpSpPr>
      <p:grpSpPr>
        <a:xfrm>
          <a:off x="0" y="0"/>
          <a:ext cx="0" cy="0"/>
          <a:chOff x="0" y="0"/>
          <a:chExt cx="0" cy="0"/>
        </a:xfrm>
      </p:grpSpPr>
      <p:sp>
        <p:nvSpPr>
          <p:cNvPr id="2101" name="Google Shape;2101;g1378dd4e72e_0_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2" name="Google Shape;2102;g1378dd4e72e_0_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
        <p:cNvGrpSpPr/>
        <p:nvPr/>
      </p:nvGrpSpPr>
      <p:grpSpPr>
        <a:xfrm>
          <a:off x="0" y="0"/>
          <a:ext cx="0" cy="0"/>
          <a:chOff x="0" y="0"/>
          <a:chExt cx="0" cy="0"/>
        </a:xfrm>
      </p:grpSpPr>
      <p:sp>
        <p:nvSpPr>
          <p:cNvPr id="2125" name="Google Shape;2125;g1378dd4e72e_0_3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 name="Google Shape;2126;g1378dd4e72e_0_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9"/>
        <p:cNvGrpSpPr/>
        <p:nvPr/>
      </p:nvGrpSpPr>
      <p:grpSpPr>
        <a:xfrm>
          <a:off x="0" y="0"/>
          <a:ext cx="0" cy="0"/>
          <a:chOff x="0" y="0"/>
          <a:chExt cx="0" cy="0"/>
        </a:xfrm>
      </p:grpSpPr>
      <p:sp>
        <p:nvSpPr>
          <p:cNvPr id="2180" name="Google Shape;2180;g1378dd4e72e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1" name="Google Shape;2181;g1378dd4e72e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7"/>
        <p:cNvGrpSpPr/>
        <p:nvPr/>
      </p:nvGrpSpPr>
      <p:grpSpPr>
        <a:xfrm>
          <a:off x="0" y="0"/>
          <a:ext cx="0" cy="0"/>
          <a:chOff x="0" y="0"/>
          <a:chExt cx="0" cy="0"/>
        </a:xfrm>
      </p:grpSpPr>
      <p:sp>
        <p:nvSpPr>
          <p:cNvPr id="2218" name="Google Shape;2218;g1378dd4e72e_0_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9" name="Google Shape;2219;g1378dd4e72e_0_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5"/>
        <p:cNvGrpSpPr/>
        <p:nvPr/>
      </p:nvGrpSpPr>
      <p:grpSpPr>
        <a:xfrm>
          <a:off x="0" y="0"/>
          <a:ext cx="0" cy="0"/>
          <a:chOff x="0" y="0"/>
          <a:chExt cx="0" cy="0"/>
        </a:xfrm>
      </p:grpSpPr>
      <p:sp>
        <p:nvSpPr>
          <p:cNvPr id="2236" name="Google Shape;2236;g1378dd4e72e_0_7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7" name="Google Shape;2237;g1378dd4e72e_0_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4"/>
        <p:cNvGrpSpPr/>
        <p:nvPr/>
      </p:nvGrpSpPr>
      <p:grpSpPr>
        <a:xfrm>
          <a:off x="0" y="0"/>
          <a:ext cx="0" cy="0"/>
          <a:chOff x="0" y="0"/>
          <a:chExt cx="0" cy="0"/>
        </a:xfrm>
      </p:grpSpPr>
      <p:sp>
        <p:nvSpPr>
          <p:cNvPr id="2275" name="Google Shape;2275;g1378dd4e72e_0_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6" name="Google Shape;2276;g1378dd4e72e_0_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0"/>
        <p:cNvGrpSpPr/>
        <p:nvPr/>
      </p:nvGrpSpPr>
      <p:grpSpPr>
        <a:xfrm>
          <a:off x="0" y="0"/>
          <a:ext cx="0" cy="0"/>
          <a:chOff x="0" y="0"/>
          <a:chExt cx="0" cy="0"/>
        </a:xfrm>
      </p:grpSpPr>
      <p:sp>
        <p:nvSpPr>
          <p:cNvPr id="2321" name="Google Shape;2321;g1378dd4e72e_0_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2" name="Google Shape;2322;g1378dd4e72e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0c384ea75d_1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0c384ea75d_1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2"/>
        <p:cNvGrpSpPr/>
        <p:nvPr/>
      </p:nvGrpSpPr>
      <p:grpSpPr>
        <a:xfrm>
          <a:off x="0" y="0"/>
          <a:ext cx="0" cy="0"/>
          <a:chOff x="0" y="0"/>
          <a:chExt cx="0" cy="0"/>
        </a:xfrm>
      </p:grpSpPr>
      <p:sp>
        <p:nvSpPr>
          <p:cNvPr id="2363" name="Google Shape;2363;g1378dd4e72e_0_10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4" name="Google Shape;2364;g1378dd4e72e_0_1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0"/>
        <p:cNvGrpSpPr/>
        <p:nvPr/>
      </p:nvGrpSpPr>
      <p:grpSpPr>
        <a:xfrm>
          <a:off x="0" y="0"/>
          <a:ext cx="0" cy="0"/>
          <a:chOff x="0" y="0"/>
          <a:chExt cx="0" cy="0"/>
        </a:xfrm>
      </p:grpSpPr>
      <p:sp>
        <p:nvSpPr>
          <p:cNvPr id="2491" name="Google Shape;2491;g1378dd4e72e_0_11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2" name="Google Shape;2492;g1378dd4e72e_0_11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3"/>
        <p:cNvGrpSpPr/>
        <p:nvPr/>
      </p:nvGrpSpPr>
      <p:grpSpPr>
        <a:xfrm>
          <a:off x="0" y="0"/>
          <a:ext cx="0" cy="0"/>
          <a:chOff x="0" y="0"/>
          <a:chExt cx="0" cy="0"/>
        </a:xfrm>
      </p:grpSpPr>
      <p:sp>
        <p:nvSpPr>
          <p:cNvPr id="2514" name="Google Shape;2514;g1378dd4e72e_0_1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5" name="Google Shape;2515;g1378dd4e72e_0_1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2"/>
        <p:cNvGrpSpPr/>
        <p:nvPr/>
      </p:nvGrpSpPr>
      <p:grpSpPr>
        <a:xfrm>
          <a:off x="0" y="0"/>
          <a:ext cx="0" cy="0"/>
          <a:chOff x="0" y="0"/>
          <a:chExt cx="0" cy="0"/>
        </a:xfrm>
      </p:grpSpPr>
      <p:sp>
        <p:nvSpPr>
          <p:cNvPr id="2543" name="Google Shape;2543;g1378dd4e72e_0_13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4" name="Google Shape;2544;g1378dd4e72e_0_1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9"/>
        <p:cNvGrpSpPr/>
        <p:nvPr/>
      </p:nvGrpSpPr>
      <p:grpSpPr>
        <a:xfrm>
          <a:off x="0" y="0"/>
          <a:ext cx="0" cy="0"/>
          <a:chOff x="0" y="0"/>
          <a:chExt cx="0" cy="0"/>
        </a:xfrm>
      </p:grpSpPr>
      <p:sp>
        <p:nvSpPr>
          <p:cNvPr id="2590" name="Google Shape;2590;g1378dd4e72e_0_14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1" name="Google Shape;2591;g1378dd4e72e_0_14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0"/>
        <p:cNvGrpSpPr/>
        <p:nvPr/>
      </p:nvGrpSpPr>
      <p:grpSpPr>
        <a:xfrm>
          <a:off x="0" y="0"/>
          <a:ext cx="0" cy="0"/>
          <a:chOff x="0" y="0"/>
          <a:chExt cx="0" cy="0"/>
        </a:xfrm>
      </p:grpSpPr>
      <p:sp>
        <p:nvSpPr>
          <p:cNvPr id="2631" name="Google Shape;2631;g1378dd4e72e_0_15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2" name="Google Shape;2632;g1378dd4e72e_0_1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1"/>
        <p:cNvGrpSpPr/>
        <p:nvPr/>
      </p:nvGrpSpPr>
      <p:grpSpPr>
        <a:xfrm>
          <a:off x="0" y="0"/>
          <a:ext cx="0" cy="0"/>
          <a:chOff x="0" y="0"/>
          <a:chExt cx="0" cy="0"/>
        </a:xfrm>
      </p:grpSpPr>
      <p:sp>
        <p:nvSpPr>
          <p:cNvPr id="2662" name="Google Shape;2662;g1378dd4e72e_0_1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3" name="Google Shape;2663;g1378dd4e72e_0_1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3"/>
        <p:cNvGrpSpPr/>
        <p:nvPr/>
      </p:nvGrpSpPr>
      <p:grpSpPr>
        <a:xfrm>
          <a:off x="0" y="0"/>
          <a:ext cx="0" cy="0"/>
          <a:chOff x="0" y="0"/>
          <a:chExt cx="0" cy="0"/>
        </a:xfrm>
      </p:grpSpPr>
      <p:sp>
        <p:nvSpPr>
          <p:cNvPr id="2684" name="Google Shape;2684;g1378dd4e72e_0_1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5" name="Google Shape;2685;g1378dd4e72e_0_1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7"/>
        <p:cNvGrpSpPr/>
        <p:nvPr/>
      </p:nvGrpSpPr>
      <p:grpSpPr>
        <a:xfrm>
          <a:off x="0" y="0"/>
          <a:ext cx="0" cy="0"/>
          <a:chOff x="0" y="0"/>
          <a:chExt cx="0" cy="0"/>
        </a:xfrm>
      </p:grpSpPr>
      <p:sp>
        <p:nvSpPr>
          <p:cNvPr id="2728" name="Google Shape;2728;g1378dd4e72e_0_18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9" name="Google Shape;2729;g1378dd4e72e_0_18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9"/>
        <p:cNvGrpSpPr/>
        <p:nvPr/>
      </p:nvGrpSpPr>
      <p:grpSpPr>
        <a:xfrm>
          <a:off x="0" y="0"/>
          <a:ext cx="0" cy="0"/>
          <a:chOff x="0" y="0"/>
          <a:chExt cx="0" cy="0"/>
        </a:xfrm>
      </p:grpSpPr>
      <p:sp>
        <p:nvSpPr>
          <p:cNvPr id="2760" name="Google Shape;2760;g1378dd4e72e_0_19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1" name="Google Shape;2761;g1378dd4e72e_0_19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4"/>
        <p:cNvGrpSpPr/>
        <p:nvPr/>
      </p:nvGrpSpPr>
      <p:grpSpPr>
        <a:xfrm>
          <a:off x="0" y="0"/>
          <a:ext cx="0" cy="0"/>
          <a:chOff x="0" y="0"/>
          <a:chExt cx="0" cy="0"/>
        </a:xfrm>
      </p:grpSpPr>
      <p:sp>
        <p:nvSpPr>
          <p:cNvPr id="1665" name="Google Shape;1665;g10922682ce6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6" name="Google Shape;1666;g10922682ce6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8"/>
        <p:cNvGrpSpPr/>
        <p:nvPr/>
      </p:nvGrpSpPr>
      <p:grpSpPr>
        <a:xfrm>
          <a:off x="0" y="0"/>
          <a:ext cx="0" cy="0"/>
          <a:chOff x="0" y="0"/>
          <a:chExt cx="0" cy="0"/>
        </a:xfrm>
      </p:grpSpPr>
      <p:sp>
        <p:nvSpPr>
          <p:cNvPr id="2839" name="Google Shape;2839;g1378dd4e72e_0_2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0" name="Google Shape;2840;g1378dd4e72e_0_2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3"/>
        <p:cNvGrpSpPr/>
        <p:nvPr/>
      </p:nvGrpSpPr>
      <p:grpSpPr>
        <a:xfrm>
          <a:off x="0" y="0"/>
          <a:ext cx="0" cy="0"/>
          <a:chOff x="0" y="0"/>
          <a:chExt cx="0" cy="0"/>
        </a:xfrm>
      </p:grpSpPr>
      <p:sp>
        <p:nvSpPr>
          <p:cNvPr id="2914" name="Google Shape;2914;g1378dd4e72e_0_23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5" name="Google Shape;2915;g1378dd4e72e_0_2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2"/>
        <p:cNvGrpSpPr/>
        <p:nvPr/>
      </p:nvGrpSpPr>
      <p:grpSpPr>
        <a:xfrm>
          <a:off x="0" y="0"/>
          <a:ext cx="0" cy="0"/>
          <a:chOff x="0" y="0"/>
          <a:chExt cx="0" cy="0"/>
        </a:xfrm>
      </p:grpSpPr>
      <p:sp>
        <p:nvSpPr>
          <p:cNvPr id="3113" name="Google Shape;3113;g1378dd4e72e_0_2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4" name="Google Shape;3114;g1378dd4e72e_0_2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2"/>
        <p:cNvGrpSpPr/>
        <p:nvPr/>
      </p:nvGrpSpPr>
      <p:grpSpPr>
        <a:xfrm>
          <a:off x="0" y="0"/>
          <a:ext cx="0" cy="0"/>
          <a:chOff x="0" y="0"/>
          <a:chExt cx="0" cy="0"/>
        </a:xfrm>
      </p:grpSpPr>
      <p:sp>
        <p:nvSpPr>
          <p:cNvPr id="3113" name="Google Shape;3113;g1378dd4e72e_0_2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4" name="Google Shape;3114;g1378dd4e72e_0_2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038698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2"/>
        <p:cNvGrpSpPr/>
        <p:nvPr/>
      </p:nvGrpSpPr>
      <p:grpSpPr>
        <a:xfrm>
          <a:off x="0" y="0"/>
          <a:ext cx="0" cy="0"/>
          <a:chOff x="0" y="0"/>
          <a:chExt cx="0" cy="0"/>
        </a:xfrm>
      </p:grpSpPr>
      <p:sp>
        <p:nvSpPr>
          <p:cNvPr id="3113" name="Google Shape;3113;g1378dd4e72e_0_2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4" name="Google Shape;3114;g1378dd4e72e_0_2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8310169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2"/>
        <p:cNvGrpSpPr/>
        <p:nvPr/>
      </p:nvGrpSpPr>
      <p:grpSpPr>
        <a:xfrm>
          <a:off x="0" y="0"/>
          <a:ext cx="0" cy="0"/>
          <a:chOff x="0" y="0"/>
          <a:chExt cx="0" cy="0"/>
        </a:xfrm>
      </p:grpSpPr>
      <p:sp>
        <p:nvSpPr>
          <p:cNvPr id="3113" name="Google Shape;3113;g1378dd4e72e_0_2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4" name="Google Shape;3114;g1378dd4e72e_0_2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1831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5"/>
        <p:cNvGrpSpPr/>
        <p:nvPr/>
      </p:nvGrpSpPr>
      <p:grpSpPr>
        <a:xfrm>
          <a:off x="0" y="0"/>
          <a:ext cx="0" cy="0"/>
          <a:chOff x="0" y="0"/>
          <a:chExt cx="0" cy="0"/>
        </a:xfrm>
      </p:grpSpPr>
      <p:sp>
        <p:nvSpPr>
          <p:cNvPr id="1716" name="Google Shape;1716;g13486bd035a_0_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7" name="Google Shape;1717;g13486bd035a_0_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pPr marL="158750" indent="0">
              <a:buNone/>
            </a:pPr>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41</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3"/>
        <p:cNvGrpSpPr/>
        <p:nvPr/>
      </p:nvGrpSpPr>
      <p:grpSpPr>
        <a:xfrm>
          <a:off x="0" y="0"/>
          <a:ext cx="0" cy="0"/>
          <a:chOff x="0" y="0"/>
          <a:chExt cx="0" cy="0"/>
        </a:xfrm>
      </p:grpSpPr>
      <p:sp>
        <p:nvSpPr>
          <p:cNvPr id="1764" name="Google Shape;1764;g13486bd035a_0_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5" name="Google Shape;1765;g13486bd035a_0_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7"/>
        <p:cNvGrpSpPr/>
        <p:nvPr/>
      </p:nvGrpSpPr>
      <p:grpSpPr>
        <a:xfrm>
          <a:off x="0" y="0"/>
          <a:ext cx="0" cy="0"/>
          <a:chOff x="0" y="0"/>
          <a:chExt cx="0" cy="0"/>
        </a:xfrm>
      </p:grpSpPr>
      <p:sp>
        <p:nvSpPr>
          <p:cNvPr id="1798" name="Google Shape;1798;g13486bd035a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9" name="Google Shape;1799;g13486bd035a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0"/>
        <p:cNvGrpSpPr/>
        <p:nvPr/>
      </p:nvGrpSpPr>
      <p:grpSpPr>
        <a:xfrm>
          <a:off x="0" y="0"/>
          <a:ext cx="0" cy="0"/>
          <a:chOff x="0" y="0"/>
          <a:chExt cx="0" cy="0"/>
        </a:xfrm>
      </p:grpSpPr>
      <p:sp>
        <p:nvSpPr>
          <p:cNvPr id="1831" name="Google Shape;1831;g13486bd035a_0_6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2" name="Google Shape;1832;g13486bd035a_0_6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6"/>
        <p:cNvGrpSpPr/>
        <p:nvPr/>
      </p:nvGrpSpPr>
      <p:grpSpPr>
        <a:xfrm>
          <a:off x="0" y="0"/>
          <a:ext cx="0" cy="0"/>
          <a:chOff x="0" y="0"/>
          <a:chExt cx="0" cy="0"/>
        </a:xfrm>
      </p:grpSpPr>
      <p:sp>
        <p:nvSpPr>
          <p:cNvPr id="1897" name="Google Shape;1897;g13486bd035a_0_7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8" name="Google Shape;1898;g13486bd035a_0_7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3"/>
        <p:cNvGrpSpPr/>
        <p:nvPr/>
      </p:nvGrpSpPr>
      <p:grpSpPr>
        <a:xfrm>
          <a:off x="0" y="0"/>
          <a:ext cx="0" cy="0"/>
          <a:chOff x="0" y="0"/>
          <a:chExt cx="0" cy="0"/>
        </a:xfrm>
      </p:grpSpPr>
      <p:sp>
        <p:nvSpPr>
          <p:cNvPr id="1964" name="Google Shape;1964;g13486bd035a_0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5" name="Google Shape;1965;g13486bd035a_0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5309222" y="161627"/>
            <a:ext cx="4568281" cy="2379442"/>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7427190" y="458785"/>
            <a:ext cx="2382010" cy="3624488"/>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442587" y="168708"/>
            <a:ext cx="2204920" cy="3973251"/>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6441938" y="171924"/>
            <a:ext cx="2204948" cy="3973251"/>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205543" y="0"/>
            <a:ext cx="4671962" cy="2427093"/>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373630" y="367"/>
            <a:ext cx="4520602" cy="2121524"/>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91320" y="-3963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5400000">
            <a:off x="-457201" y="329906"/>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572000" y="-39625"/>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4233" y="-55922"/>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891179" y="2271325"/>
            <a:ext cx="5332729" cy="1796036"/>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 y="4072950"/>
            <a:ext cx="9874856"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48350" y="4060950"/>
            <a:ext cx="9109991"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987010" y="2953616"/>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379477" y="2119855"/>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000193" y="4015649"/>
            <a:ext cx="3885679" cy="574435"/>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819275" y="4152280"/>
            <a:ext cx="2569425" cy="352797"/>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6818655" y="4152929"/>
            <a:ext cx="2569425" cy="351076"/>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6562348" y="2828655"/>
            <a:ext cx="2105781" cy="1251112"/>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177964" y="3454060"/>
            <a:ext cx="1104435" cy="644994"/>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216649" y="2467710"/>
            <a:ext cx="1661462" cy="1360350"/>
          </a:xfrm>
          <a:custGeom>
            <a:avLst/>
            <a:gdLst/>
            <a:ahLst/>
            <a:cxnLst/>
            <a:rect l="l" t="t" r="r" b="b"/>
            <a:pathLst>
              <a:path w="58891" h="48218" extrusionOk="0">
                <a:moveTo>
                  <a:pt x="51223" y="0"/>
                </a:moveTo>
                <a:cubicBezTo>
                  <a:pt x="49993" y="0"/>
                  <a:pt x="48731" y="851"/>
                  <a:pt x="48801" y="2073"/>
                </a:cubicBezTo>
                <a:cubicBezTo>
                  <a:pt x="48589" y="1295"/>
                  <a:pt x="47763" y="833"/>
                  <a:pt x="46965" y="833"/>
                </a:cubicBezTo>
                <a:cubicBezTo>
                  <a:pt x="46475" y="833"/>
                  <a:pt x="45995" y="1007"/>
                  <a:pt x="45674" y="1389"/>
                </a:cubicBezTo>
                <a:cubicBezTo>
                  <a:pt x="44807" y="2439"/>
                  <a:pt x="45355" y="4036"/>
                  <a:pt x="46040" y="5223"/>
                </a:cubicBezTo>
                <a:cubicBezTo>
                  <a:pt x="46724" y="6410"/>
                  <a:pt x="47523" y="7757"/>
                  <a:pt x="47067" y="9035"/>
                </a:cubicBezTo>
                <a:cubicBezTo>
                  <a:pt x="46890" y="8192"/>
                  <a:pt x="46074" y="7467"/>
                  <a:pt x="45225" y="7467"/>
                </a:cubicBezTo>
                <a:cubicBezTo>
                  <a:pt x="45086" y="7467"/>
                  <a:pt x="44946" y="7487"/>
                  <a:pt x="44807" y="7529"/>
                </a:cubicBezTo>
                <a:cubicBezTo>
                  <a:pt x="43827" y="7802"/>
                  <a:pt x="43439" y="9326"/>
                  <a:pt x="44254" y="9922"/>
                </a:cubicBezTo>
                <a:lnTo>
                  <a:pt x="44254" y="9922"/>
                </a:lnTo>
                <a:cubicBezTo>
                  <a:pt x="43728" y="9540"/>
                  <a:pt x="43048" y="9149"/>
                  <a:pt x="42438" y="9149"/>
                </a:cubicBezTo>
                <a:cubicBezTo>
                  <a:pt x="42174" y="9149"/>
                  <a:pt x="41923" y="9222"/>
                  <a:pt x="41703" y="9400"/>
                </a:cubicBezTo>
                <a:cubicBezTo>
                  <a:pt x="40904" y="10040"/>
                  <a:pt x="41360" y="11295"/>
                  <a:pt x="41657" y="12254"/>
                </a:cubicBezTo>
                <a:cubicBezTo>
                  <a:pt x="42456" y="14810"/>
                  <a:pt x="41657" y="17777"/>
                  <a:pt x="39671" y="19580"/>
                </a:cubicBezTo>
                <a:cubicBezTo>
                  <a:pt x="41520" y="16659"/>
                  <a:pt x="41817" y="12801"/>
                  <a:pt x="40402" y="9651"/>
                </a:cubicBezTo>
                <a:cubicBezTo>
                  <a:pt x="40288" y="9378"/>
                  <a:pt x="40128" y="9081"/>
                  <a:pt x="39831" y="8990"/>
                </a:cubicBezTo>
                <a:cubicBezTo>
                  <a:pt x="39784" y="8976"/>
                  <a:pt x="39736" y="8970"/>
                  <a:pt x="39689" y="8970"/>
                </a:cubicBezTo>
                <a:cubicBezTo>
                  <a:pt x="39330" y="8970"/>
                  <a:pt x="39004" y="9334"/>
                  <a:pt x="38964" y="9697"/>
                </a:cubicBezTo>
                <a:cubicBezTo>
                  <a:pt x="38957" y="9826"/>
                  <a:pt x="38972" y="9951"/>
                  <a:pt x="39004" y="10073"/>
                </a:cubicBezTo>
                <a:lnTo>
                  <a:pt x="39004" y="10073"/>
                </a:lnTo>
                <a:cubicBezTo>
                  <a:pt x="38751" y="9839"/>
                  <a:pt x="38412" y="9693"/>
                  <a:pt x="38069" y="9693"/>
                </a:cubicBezTo>
                <a:cubicBezTo>
                  <a:pt x="37956" y="9693"/>
                  <a:pt x="37842" y="9709"/>
                  <a:pt x="37731" y="9743"/>
                </a:cubicBezTo>
                <a:cubicBezTo>
                  <a:pt x="38051" y="12002"/>
                  <a:pt x="37800" y="14331"/>
                  <a:pt x="37001" y="16476"/>
                </a:cubicBezTo>
                <a:cubicBezTo>
                  <a:pt x="37777" y="13851"/>
                  <a:pt x="38439" y="10747"/>
                  <a:pt x="36727" y="8602"/>
                </a:cubicBezTo>
                <a:cubicBezTo>
                  <a:pt x="36538" y="8354"/>
                  <a:pt x="36162" y="8210"/>
                  <a:pt x="35860" y="8210"/>
                </a:cubicBezTo>
                <a:cubicBezTo>
                  <a:pt x="35654" y="8210"/>
                  <a:pt x="35483" y="8277"/>
                  <a:pt x="35431" y="8424"/>
                </a:cubicBezTo>
                <a:lnTo>
                  <a:pt x="35431" y="8424"/>
                </a:lnTo>
                <a:cubicBezTo>
                  <a:pt x="35396" y="6216"/>
                  <a:pt x="32517" y="3820"/>
                  <a:pt x="30208" y="3820"/>
                </a:cubicBezTo>
                <a:cubicBezTo>
                  <a:pt x="29970" y="3820"/>
                  <a:pt x="29737" y="3845"/>
                  <a:pt x="29514" y="3900"/>
                </a:cubicBezTo>
                <a:cubicBezTo>
                  <a:pt x="28144" y="4242"/>
                  <a:pt x="27483" y="6410"/>
                  <a:pt x="28692" y="7164"/>
                </a:cubicBezTo>
                <a:cubicBezTo>
                  <a:pt x="27962" y="8236"/>
                  <a:pt x="28373" y="9903"/>
                  <a:pt x="29514" y="10519"/>
                </a:cubicBezTo>
                <a:cubicBezTo>
                  <a:pt x="28304" y="10363"/>
                  <a:pt x="27277" y="8971"/>
                  <a:pt x="26220" y="8971"/>
                </a:cubicBezTo>
                <a:cubicBezTo>
                  <a:pt x="26041" y="8971"/>
                  <a:pt x="25861" y="9011"/>
                  <a:pt x="25679" y="9104"/>
                </a:cubicBezTo>
                <a:cubicBezTo>
                  <a:pt x="24926" y="9469"/>
                  <a:pt x="24812" y="10564"/>
                  <a:pt x="25200" y="11295"/>
                </a:cubicBezTo>
                <a:cubicBezTo>
                  <a:pt x="25679" y="12162"/>
                  <a:pt x="26661" y="12596"/>
                  <a:pt x="27300" y="13304"/>
                </a:cubicBezTo>
                <a:cubicBezTo>
                  <a:pt x="28030" y="14125"/>
                  <a:pt x="28624" y="15266"/>
                  <a:pt x="29217" y="16202"/>
                </a:cubicBezTo>
                <a:cubicBezTo>
                  <a:pt x="30610" y="18348"/>
                  <a:pt x="31774" y="20882"/>
                  <a:pt x="31272" y="23392"/>
                </a:cubicBezTo>
                <a:cubicBezTo>
                  <a:pt x="31160" y="23885"/>
                  <a:pt x="30894" y="24443"/>
                  <a:pt x="30389" y="24443"/>
                </a:cubicBezTo>
                <a:cubicBezTo>
                  <a:pt x="30379" y="24443"/>
                  <a:pt x="30369" y="24443"/>
                  <a:pt x="30359" y="24442"/>
                </a:cubicBezTo>
                <a:cubicBezTo>
                  <a:pt x="29948" y="24442"/>
                  <a:pt x="29674" y="24009"/>
                  <a:pt x="29491" y="23621"/>
                </a:cubicBezTo>
                <a:cubicBezTo>
                  <a:pt x="27730" y="19760"/>
                  <a:pt x="26416" y="12662"/>
                  <a:pt x="20888" y="12662"/>
                </a:cubicBezTo>
                <a:cubicBezTo>
                  <a:pt x="20827" y="12662"/>
                  <a:pt x="20765" y="12663"/>
                  <a:pt x="20703" y="12664"/>
                </a:cubicBezTo>
                <a:cubicBezTo>
                  <a:pt x="20521" y="13555"/>
                  <a:pt x="20840" y="14513"/>
                  <a:pt x="21525" y="15084"/>
                </a:cubicBezTo>
                <a:cubicBezTo>
                  <a:pt x="20393" y="14595"/>
                  <a:pt x="19167" y="14353"/>
                  <a:pt x="17941" y="14353"/>
                </a:cubicBezTo>
                <a:cubicBezTo>
                  <a:pt x="16991" y="14353"/>
                  <a:pt x="16041" y="14498"/>
                  <a:pt x="15134" y="14787"/>
                </a:cubicBezTo>
                <a:cubicBezTo>
                  <a:pt x="14609" y="14970"/>
                  <a:pt x="14084" y="15198"/>
                  <a:pt x="13765" y="15632"/>
                </a:cubicBezTo>
                <a:cubicBezTo>
                  <a:pt x="12715" y="16978"/>
                  <a:pt x="14244" y="18782"/>
                  <a:pt x="15705" y="19672"/>
                </a:cubicBezTo>
                <a:cubicBezTo>
                  <a:pt x="18421" y="21315"/>
                  <a:pt x="21479" y="22593"/>
                  <a:pt x="23557" y="24990"/>
                </a:cubicBezTo>
                <a:cubicBezTo>
                  <a:pt x="24196" y="25720"/>
                  <a:pt x="24743" y="26611"/>
                  <a:pt x="24789" y="27592"/>
                </a:cubicBezTo>
                <a:cubicBezTo>
                  <a:pt x="24935" y="30033"/>
                  <a:pt x="23406" y="30883"/>
                  <a:pt x="21450" y="30883"/>
                </a:cubicBezTo>
                <a:cubicBezTo>
                  <a:pt x="18816" y="30883"/>
                  <a:pt x="15406" y="29342"/>
                  <a:pt x="14267" y="28071"/>
                </a:cubicBezTo>
                <a:cubicBezTo>
                  <a:pt x="13582" y="27318"/>
                  <a:pt x="12920" y="26451"/>
                  <a:pt x="11938" y="26200"/>
                </a:cubicBezTo>
                <a:cubicBezTo>
                  <a:pt x="11813" y="26165"/>
                  <a:pt x="11683" y="26149"/>
                  <a:pt x="11553" y="26149"/>
                </a:cubicBezTo>
                <a:cubicBezTo>
                  <a:pt x="10784" y="26149"/>
                  <a:pt x="9985" y="26713"/>
                  <a:pt x="9950" y="27402"/>
                </a:cubicBezTo>
                <a:lnTo>
                  <a:pt x="9950" y="27402"/>
                </a:lnTo>
                <a:cubicBezTo>
                  <a:pt x="9722" y="26503"/>
                  <a:pt x="8751" y="25882"/>
                  <a:pt x="7824" y="25882"/>
                </a:cubicBezTo>
                <a:cubicBezTo>
                  <a:pt x="7395" y="25882"/>
                  <a:pt x="6975" y="26015"/>
                  <a:pt x="6643" y="26314"/>
                </a:cubicBezTo>
                <a:cubicBezTo>
                  <a:pt x="5502" y="27341"/>
                  <a:pt x="6209" y="29601"/>
                  <a:pt x="7716" y="29806"/>
                </a:cubicBezTo>
                <a:cubicBezTo>
                  <a:pt x="7529" y="29796"/>
                  <a:pt x="7336" y="29789"/>
                  <a:pt x="7143" y="29789"/>
                </a:cubicBezTo>
                <a:cubicBezTo>
                  <a:pt x="6082" y="29789"/>
                  <a:pt x="4980" y="29991"/>
                  <a:pt x="4497" y="30879"/>
                </a:cubicBezTo>
                <a:cubicBezTo>
                  <a:pt x="4064" y="31632"/>
                  <a:pt x="4360" y="32637"/>
                  <a:pt x="4954" y="33298"/>
                </a:cubicBezTo>
                <a:cubicBezTo>
                  <a:pt x="5525" y="33938"/>
                  <a:pt x="6346" y="34326"/>
                  <a:pt x="7145" y="34691"/>
                </a:cubicBezTo>
                <a:cubicBezTo>
                  <a:pt x="6890" y="35275"/>
                  <a:pt x="6210" y="35509"/>
                  <a:pt x="5551" y="35509"/>
                </a:cubicBezTo>
                <a:cubicBezTo>
                  <a:pt x="5387" y="35509"/>
                  <a:pt x="5223" y="35494"/>
                  <a:pt x="5068" y="35467"/>
                </a:cubicBezTo>
                <a:cubicBezTo>
                  <a:pt x="4337" y="35316"/>
                  <a:pt x="3626" y="34984"/>
                  <a:pt x="2879" y="34984"/>
                </a:cubicBezTo>
                <a:cubicBezTo>
                  <a:pt x="2833" y="34984"/>
                  <a:pt x="2786" y="34985"/>
                  <a:pt x="2740" y="34988"/>
                </a:cubicBezTo>
                <a:cubicBezTo>
                  <a:pt x="1188" y="35033"/>
                  <a:pt x="1" y="36677"/>
                  <a:pt x="161" y="38229"/>
                </a:cubicBezTo>
                <a:cubicBezTo>
                  <a:pt x="320" y="39758"/>
                  <a:pt x="1553" y="41059"/>
                  <a:pt x="2968" y="41630"/>
                </a:cubicBezTo>
                <a:cubicBezTo>
                  <a:pt x="3856" y="41996"/>
                  <a:pt x="4804" y="42136"/>
                  <a:pt x="5765" y="42136"/>
                </a:cubicBezTo>
                <a:cubicBezTo>
                  <a:pt x="6361" y="42136"/>
                  <a:pt x="6962" y="42082"/>
                  <a:pt x="7556" y="41995"/>
                </a:cubicBezTo>
                <a:cubicBezTo>
                  <a:pt x="10569" y="41607"/>
                  <a:pt x="13491" y="40443"/>
                  <a:pt x="15979" y="38662"/>
                </a:cubicBezTo>
                <a:lnTo>
                  <a:pt x="15979" y="38662"/>
                </a:lnTo>
                <a:cubicBezTo>
                  <a:pt x="14404" y="40785"/>
                  <a:pt x="10911" y="40991"/>
                  <a:pt x="9747" y="43364"/>
                </a:cubicBezTo>
                <a:cubicBezTo>
                  <a:pt x="9451" y="43981"/>
                  <a:pt x="9428" y="44848"/>
                  <a:pt x="9998" y="45190"/>
                </a:cubicBezTo>
                <a:cubicBezTo>
                  <a:pt x="10152" y="45276"/>
                  <a:pt x="10321" y="45310"/>
                  <a:pt x="10497" y="45310"/>
                </a:cubicBezTo>
                <a:cubicBezTo>
                  <a:pt x="10792" y="45310"/>
                  <a:pt x="11105" y="45214"/>
                  <a:pt x="11391" y="45099"/>
                </a:cubicBezTo>
                <a:cubicBezTo>
                  <a:pt x="12150" y="44799"/>
                  <a:pt x="12868" y="44403"/>
                  <a:pt x="13534" y="43933"/>
                </a:cubicBezTo>
                <a:lnTo>
                  <a:pt x="13534" y="43933"/>
                </a:lnTo>
                <a:cubicBezTo>
                  <a:pt x="13019" y="44337"/>
                  <a:pt x="12536" y="44783"/>
                  <a:pt x="12235" y="45350"/>
                </a:cubicBezTo>
                <a:cubicBezTo>
                  <a:pt x="11802" y="46149"/>
                  <a:pt x="11824" y="47245"/>
                  <a:pt x="12509" y="47815"/>
                </a:cubicBezTo>
                <a:cubicBezTo>
                  <a:pt x="12912" y="48127"/>
                  <a:pt x="13419" y="48218"/>
                  <a:pt x="13934" y="48218"/>
                </a:cubicBezTo>
                <a:cubicBezTo>
                  <a:pt x="14060" y="48218"/>
                  <a:pt x="14187" y="48212"/>
                  <a:pt x="14312" y="48203"/>
                </a:cubicBezTo>
                <a:cubicBezTo>
                  <a:pt x="20144" y="47758"/>
                  <a:pt x="23979" y="42212"/>
                  <a:pt x="30071" y="42212"/>
                </a:cubicBezTo>
                <a:cubicBezTo>
                  <a:pt x="30226" y="42212"/>
                  <a:pt x="30383" y="42216"/>
                  <a:pt x="30541" y="42223"/>
                </a:cubicBezTo>
                <a:cubicBezTo>
                  <a:pt x="34219" y="42401"/>
                  <a:pt x="38118" y="43975"/>
                  <a:pt x="41851" y="43975"/>
                </a:cubicBezTo>
                <a:cubicBezTo>
                  <a:pt x="42914" y="43975"/>
                  <a:pt x="43963" y="43848"/>
                  <a:pt x="44990" y="43524"/>
                </a:cubicBezTo>
                <a:cubicBezTo>
                  <a:pt x="50125" y="41949"/>
                  <a:pt x="55444" y="38206"/>
                  <a:pt x="57429" y="32979"/>
                </a:cubicBezTo>
                <a:cubicBezTo>
                  <a:pt x="57566" y="32614"/>
                  <a:pt x="57703" y="32203"/>
                  <a:pt x="57795" y="31815"/>
                </a:cubicBezTo>
                <a:cubicBezTo>
                  <a:pt x="58890" y="27729"/>
                  <a:pt x="58890" y="23461"/>
                  <a:pt x="58776" y="19284"/>
                </a:cubicBezTo>
                <a:cubicBezTo>
                  <a:pt x="58730" y="17207"/>
                  <a:pt x="58662" y="15107"/>
                  <a:pt x="58616" y="13030"/>
                </a:cubicBezTo>
                <a:cubicBezTo>
                  <a:pt x="58616" y="12208"/>
                  <a:pt x="58753" y="11204"/>
                  <a:pt x="58502" y="10405"/>
                </a:cubicBezTo>
                <a:cubicBezTo>
                  <a:pt x="58437" y="10208"/>
                  <a:pt x="57388" y="8569"/>
                  <a:pt x="57238" y="8569"/>
                </a:cubicBezTo>
                <a:cubicBezTo>
                  <a:pt x="57232" y="8569"/>
                  <a:pt x="57227" y="8572"/>
                  <a:pt x="57224" y="8579"/>
                </a:cubicBezTo>
                <a:cubicBezTo>
                  <a:pt x="56288" y="10701"/>
                  <a:pt x="55375" y="12847"/>
                  <a:pt x="54508" y="15015"/>
                </a:cubicBezTo>
                <a:cubicBezTo>
                  <a:pt x="54348" y="14399"/>
                  <a:pt x="54576" y="13760"/>
                  <a:pt x="54736" y="13121"/>
                </a:cubicBezTo>
                <a:cubicBezTo>
                  <a:pt x="54896" y="12505"/>
                  <a:pt x="54941" y="11774"/>
                  <a:pt x="54485" y="11318"/>
                </a:cubicBezTo>
                <a:cubicBezTo>
                  <a:pt x="54333" y="11158"/>
                  <a:pt x="54108" y="11085"/>
                  <a:pt x="53884" y="11085"/>
                </a:cubicBezTo>
                <a:cubicBezTo>
                  <a:pt x="53717" y="11085"/>
                  <a:pt x="53550" y="11125"/>
                  <a:pt x="53415" y="11201"/>
                </a:cubicBezTo>
                <a:lnTo>
                  <a:pt x="53415" y="11201"/>
                </a:lnTo>
                <a:cubicBezTo>
                  <a:pt x="54517" y="9036"/>
                  <a:pt x="54933" y="6524"/>
                  <a:pt x="54576" y="4128"/>
                </a:cubicBezTo>
                <a:cubicBezTo>
                  <a:pt x="54348" y="2576"/>
                  <a:pt x="53663" y="909"/>
                  <a:pt x="52248" y="225"/>
                </a:cubicBezTo>
                <a:cubicBezTo>
                  <a:pt x="51931" y="71"/>
                  <a:pt x="51578" y="0"/>
                  <a:pt x="512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6908143" y="2888746"/>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7407216" y="2886151"/>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429820" y="3612076"/>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8137458" y="2979392"/>
            <a:ext cx="1524265" cy="767775"/>
          </a:xfrm>
          <a:custGeom>
            <a:avLst/>
            <a:gdLst/>
            <a:ahLst/>
            <a:cxnLst/>
            <a:rect l="l" t="t" r="r" b="b"/>
            <a:pathLst>
              <a:path w="54028" h="27214" extrusionOk="0">
                <a:moveTo>
                  <a:pt x="24213" y="1"/>
                </a:moveTo>
                <a:cubicBezTo>
                  <a:pt x="17339" y="1"/>
                  <a:pt x="10446" y="2169"/>
                  <a:pt x="4931" y="6305"/>
                </a:cubicBezTo>
                <a:cubicBezTo>
                  <a:pt x="9343" y="5100"/>
                  <a:pt x="13895" y="4488"/>
                  <a:pt x="18454" y="4488"/>
                </a:cubicBezTo>
                <a:cubicBezTo>
                  <a:pt x="20026" y="4488"/>
                  <a:pt x="21599" y="4561"/>
                  <a:pt x="23168" y="4707"/>
                </a:cubicBezTo>
                <a:cubicBezTo>
                  <a:pt x="22266" y="4633"/>
                  <a:pt x="21361" y="4596"/>
                  <a:pt x="20456" y="4596"/>
                </a:cubicBezTo>
                <a:cubicBezTo>
                  <a:pt x="14969" y="4596"/>
                  <a:pt x="9470" y="5949"/>
                  <a:pt x="4611" y="8496"/>
                </a:cubicBezTo>
                <a:cubicBezTo>
                  <a:pt x="10797" y="6716"/>
                  <a:pt x="17211" y="5689"/>
                  <a:pt x="23647" y="5438"/>
                </a:cubicBezTo>
                <a:lnTo>
                  <a:pt x="23647" y="5438"/>
                </a:lnTo>
                <a:cubicBezTo>
                  <a:pt x="14289" y="6990"/>
                  <a:pt x="5638" y="12285"/>
                  <a:pt x="0" y="19909"/>
                </a:cubicBezTo>
                <a:cubicBezTo>
                  <a:pt x="6323" y="13084"/>
                  <a:pt x="15385" y="8885"/>
                  <a:pt x="24697" y="8474"/>
                </a:cubicBezTo>
                <a:lnTo>
                  <a:pt x="24697" y="8474"/>
                </a:lnTo>
                <a:cubicBezTo>
                  <a:pt x="15727" y="11007"/>
                  <a:pt x="8195" y="18106"/>
                  <a:pt x="5113" y="26871"/>
                </a:cubicBezTo>
                <a:cubicBezTo>
                  <a:pt x="7670" y="22991"/>
                  <a:pt x="10683" y="19293"/>
                  <a:pt x="14494" y="16577"/>
                </a:cubicBezTo>
                <a:cubicBezTo>
                  <a:pt x="17960" y="14107"/>
                  <a:pt x="22123" y="12487"/>
                  <a:pt x="26349" y="12487"/>
                </a:cubicBezTo>
                <a:cubicBezTo>
                  <a:pt x="26772" y="12487"/>
                  <a:pt x="27195" y="12503"/>
                  <a:pt x="27619" y="12537"/>
                </a:cubicBezTo>
                <a:cubicBezTo>
                  <a:pt x="23305" y="13335"/>
                  <a:pt x="19288" y="15595"/>
                  <a:pt x="16343" y="18859"/>
                </a:cubicBezTo>
                <a:cubicBezTo>
                  <a:pt x="21281" y="14997"/>
                  <a:pt x="27538" y="12854"/>
                  <a:pt x="33797" y="12854"/>
                </a:cubicBezTo>
                <a:cubicBezTo>
                  <a:pt x="34714" y="12854"/>
                  <a:pt x="35631" y="12900"/>
                  <a:pt x="36544" y="12993"/>
                </a:cubicBezTo>
                <a:cubicBezTo>
                  <a:pt x="27642" y="14431"/>
                  <a:pt x="19448" y="19727"/>
                  <a:pt x="14449" y="27213"/>
                </a:cubicBezTo>
                <a:cubicBezTo>
                  <a:pt x="21000" y="19932"/>
                  <a:pt x="30404" y="15298"/>
                  <a:pt x="40173" y="14545"/>
                </a:cubicBezTo>
                <a:lnTo>
                  <a:pt x="40173" y="14545"/>
                </a:lnTo>
                <a:cubicBezTo>
                  <a:pt x="35380" y="16462"/>
                  <a:pt x="31134" y="19818"/>
                  <a:pt x="28144" y="24040"/>
                </a:cubicBezTo>
                <a:cubicBezTo>
                  <a:pt x="31864" y="20343"/>
                  <a:pt x="36475" y="17147"/>
                  <a:pt x="41725" y="16714"/>
                </a:cubicBezTo>
                <a:cubicBezTo>
                  <a:pt x="42082" y="16682"/>
                  <a:pt x="42442" y="16666"/>
                  <a:pt x="42804" y="16666"/>
                </a:cubicBezTo>
                <a:cubicBezTo>
                  <a:pt x="45031" y="16666"/>
                  <a:pt x="47307" y="17267"/>
                  <a:pt x="49212" y="18425"/>
                </a:cubicBezTo>
                <a:cubicBezTo>
                  <a:pt x="50947" y="19480"/>
                  <a:pt x="52027" y="21654"/>
                  <a:pt x="53814" y="21654"/>
                </a:cubicBezTo>
                <a:cubicBezTo>
                  <a:pt x="53884" y="21654"/>
                  <a:pt x="53955" y="21651"/>
                  <a:pt x="54028" y="21644"/>
                </a:cubicBezTo>
                <a:cubicBezTo>
                  <a:pt x="52133" y="12651"/>
                  <a:pt x="43095" y="4799"/>
                  <a:pt x="34786" y="1809"/>
                </a:cubicBezTo>
                <a:cubicBezTo>
                  <a:pt x="31400" y="594"/>
                  <a:pt x="27809" y="1"/>
                  <a:pt x="24213" y="1"/>
                </a:cubicBezTo>
                <a:close/>
              </a:path>
            </a:pathLst>
          </a:custGeom>
          <a:solidFill>
            <a:srgbClr val="205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8136809" y="3033446"/>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9312012" y="3051022"/>
            <a:ext cx="566704" cy="1201655"/>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333905" y="3068401"/>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37;p2"/>
          <p:cNvGrpSpPr/>
          <p:nvPr/>
        </p:nvGrpSpPr>
        <p:grpSpPr>
          <a:xfrm>
            <a:off x="2127425" y="4302875"/>
            <a:ext cx="777800" cy="502800"/>
            <a:chOff x="3170025" y="4615900"/>
            <a:chExt cx="777800" cy="502800"/>
          </a:xfrm>
        </p:grpSpPr>
        <p:sp>
          <p:nvSpPr>
            <p:cNvPr id="38" name="Google Shape;38;p2"/>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46;p2"/>
          <p:cNvGrpSpPr/>
          <p:nvPr/>
        </p:nvGrpSpPr>
        <p:grpSpPr>
          <a:xfrm>
            <a:off x="6140563" y="3868650"/>
            <a:ext cx="3753650" cy="1305050"/>
            <a:chOff x="12456600" y="3922575"/>
            <a:chExt cx="3753650" cy="1305050"/>
          </a:xfrm>
        </p:grpSpPr>
        <p:sp>
          <p:nvSpPr>
            <p:cNvPr id="47" name="Google Shape;47;p2"/>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51;p2"/>
          <p:cNvGrpSpPr/>
          <p:nvPr/>
        </p:nvGrpSpPr>
        <p:grpSpPr>
          <a:xfrm>
            <a:off x="-1004350" y="3388925"/>
            <a:ext cx="1754725" cy="1335300"/>
            <a:chOff x="0" y="3611325"/>
            <a:chExt cx="1754725" cy="1335300"/>
          </a:xfrm>
        </p:grpSpPr>
        <p:sp>
          <p:nvSpPr>
            <p:cNvPr id="52" name="Google Shape;52;p2"/>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2"/>
          <p:cNvSpPr/>
          <p:nvPr/>
        </p:nvSpPr>
        <p:spPr>
          <a:xfrm>
            <a:off x="-1775048" y="3761030"/>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txBox="1">
            <a:spLocks noGrp="1"/>
          </p:cNvSpPr>
          <p:nvPr>
            <p:ph type="ctrTitle"/>
          </p:nvPr>
        </p:nvSpPr>
        <p:spPr>
          <a:xfrm>
            <a:off x="719450" y="1320575"/>
            <a:ext cx="5760900" cy="19305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56" name="Google Shape;56;p2"/>
          <p:cNvSpPr txBox="1">
            <a:spLocks noGrp="1"/>
          </p:cNvSpPr>
          <p:nvPr>
            <p:ph type="subTitle" idx="1"/>
          </p:nvPr>
        </p:nvSpPr>
        <p:spPr>
          <a:xfrm>
            <a:off x="719450" y="3196313"/>
            <a:ext cx="5760900" cy="422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600">
                <a:solidFill>
                  <a:srgbClr val="000000"/>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91"/>
        <p:cNvGrpSpPr/>
        <p:nvPr/>
      </p:nvGrpSpPr>
      <p:grpSpPr>
        <a:xfrm>
          <a:off x="0" y="0"/>
          <a:ext cx="0" cy="0"/>
          <a:chOff x="0" y="0"/>
          <a:chExt cx="0" cy="0"/>
        </a:xfrm>
      </p:grpSpPr>
      <p:sp>
        <p:nvSpPr>
          <p:cNvPr id="1492" name="Google Shape;1492;p11"/>
          <p:cNvSpPr txBox="1">
            <a:spLocks noGrp="1"/>
          </p:cNvSpPr>
          <p:nvPr>
            <p:ph type="title" hasCustomPrompt="1"/>
          </p:nvPr>
        </p:nvSpPr>
        <p:spPr>
          <a:xfrm>
            <a:off x="713225" y="1597600"/>
            <a:ext cx="7717500" cy="14721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493" name="Google Shape;1493;p11"/>
          <p:cNvSpPr txBox="1">
            <a:spLocks noGrp="1"/>
          </p:cNvSpPr>
          <p:nvPr>
            <p:ph type="body" idx="1"/>
          </p:nvPr>
        </p:nvSpPr>
        <p:spPr>
          <a:xfrm>
            <a:off x="713225" y="3152225"/>
            <a:ext cx="7717500" cy="4482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6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1494" name="Google Shape;1494;p11"/>
          <p:cNvSpPr/>
          <p:nvPr/>
        </p:nvSpPr>
        <p:spPr>
          <a:xfrm>
            <a:off x="8960172" y="-552215"/>
            <a:ext cx="302324" cy="5355098"/>
          </a:xfrm>
          <a:custGeom>
            <a:avLst/>
            <a:gdLst/>
            <a:ahLst/>
            <a:cxnLst/>
            <a:rect l="l" t="t" r="r" b="b"/>
            <a:pathLst>
              <a:path w="8903" h="157700" extrusionOk="0">
                <a:moveTo>
                  <a:pt x="1781" y="0"/>
                </a:moveTo>
                <a:cubicBezTo>
                  <a:pt x="2009" y="12029"/>
                  <a:pt x="2534" y="40492"/>
                  <a:pt x="2626" y="50878"/>
                </a:cubicBezTo>
                <a:lnTo>
                  <a:pt x="2626" y="50878"/>
                </a:lnTo>
                <a:cubicBezTo>
                  <a:pt x="2740" y="64162"/>
                  <a:pt x="3561" y="86188"/>
                  <a:pt x="2671" y="105453"/>
                </a:cubicBezTo>
                <a:lnTo>
                  <a:pt x="2671" y="105453"/>
                </a:lnTo>
                <a:cubicBezTo>
                  <a:pt x="1781" y="124717"/>
                  <a:pt x="2900" y="151103"/>
                  <a:pt x="1" y="157700"/>
                </a:cubicBezTo>
                <a:lnTo>
                  <a:pt x="1" y="157700"/>
                </a:lnTo>
                <a:lnTo>
                  <a:pt x="8903" y="157563"/>
                </a:lnTo>
                <a:cubicBezTo>
                  <a:pt x="8903" y="157563"/>
                  <a:pt x="8241" y="150829"/>
                  <a:pt x="7853" y="145465"/>
                </a:cubicBezTo>
                <a:lnTo>
                  <a:pt x="7853" y="145465"/>
                </a:lnTo>
                <a:cubicBezTo>
                  <a:pt x="7487" y="140124"/>
                  <a:pt x="7853" y="121453"/>
                  <a:pt x="7282" y="111524"/>
                </a:cubicBezTo>
                <a:lnTo>
                  <a:pt x="7282" y="111524"/>
                </a:lnTo>
                <a:cubicBezTo>
                  <a:pt x="6734" y="101618"/>
                  <a:pt x="7875" y="90479"/>
                  <a:pt x="7990" y="77583"/>
                </a:cubicBezTo>
                <a:lnTo>
                  <a:pt x="7990" y="77583"/>
                </a:lnTo>
                <a:cubicBezTo>
                  <a:pt x="8104" y="65577"/>
                  <a:pt x="7350" y="25747"/>
                  <a:pt x="6711" y="0"/>
                </a:cubicBezTo>
                <a:lnTo>
                  <a:pt x="6711" y="0"/>
                </a:lnTo>
                <a:close/>
              </a:path>
            </a:pathLst>
          </a:custGeom>
          <a:solidFill>
            <a:srgbClr val="466A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1"/>
          <p:cNvSpPr/>
          <p:nvPr/>
        </p:nvSpPr>
        <p:spPr>
          <a:xfrm>
            <a:off x="1388576" y="4753467"/>
            <a:ext cx="7795895" cy="1071223"/>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1"/>
          <p:cNvSpPr/>
          <p:nvPr/>
        </p:nvSpPr>
        <p:spPr>
          <a:xfrm>
            <a:off x="2389548" y="4529244"/>
            <a:ext cx="5894581" cy="600708"/>
          </a:xfrm>
          <a:custGeom>
            <a:avLst/>
            <a:gdLst/>
            <a:ahLst/>
            <a:cxnLst/>
            <a:rect l="l" t="t" r="r" b="b"/>
            <a:pathLst>
              <a:path w="173587" h="17690" extrusionOk="0">
                <a:moveTo>
                  <a:pt x="3127" y="9450"/>
                </a:moveTo>
                <a:cubicBezTo>
                  <a:pt x="20155" y="10728"/>
                  <a:pt x="39511" y="10705"/>
                  <a:pt x="46495" y="9450"/>
                </a:cubicBezTo>
                <a:cubicBezTo>
                  <a:pt x="53503" y="8194"/>
                  <a:pt x="64664" y="4908"/>
                  <a:pt x="72105" y="5067"/>
                </a:cubicBezTo>
                <a:cubicBezTo>
                  <a:pt x="79546" y="5227"/>
                  <a:pt x="99359" y="4611"/>
                  <a:pt x="107096" y="3492"/>
                </a:cubicBezTo>
                <a:cubicBezTo>
                  <a:pt x="114834" y="2397"/>
                  <a:pt x="112392" y="3447"/>
                  <a:pt x="122914" y="1712"/>
                </a:cubicBezTo>
                <a:cubicBezTo>
                  <a:pt x="133437" y="0"/>
                  <a:pt x="136473" y="1918"/>
                  <a:pt x="144165" y="1347"/>
                </a:cubicBezTo>
                <a:cubicBezTo>
                  <a:pt x="151834" y="753"/>
                  <a:pt x="165780" y="1347"/>
                  <a:pt x="165780" y="1347"/>
                </a:cubicBezTo>
                <a:lnTo>
                  <a:pt x="171235" y="4657"/>
                </a:lnTo>
                <a:cubicBezTo>
                  <a:pt x="171235" y="4657"/>
                  <a:pt x="160074" y="4839"/>
                  <a:pt x="150556" y="4657"/>
                </a:cubicBezTo>
                <a:cubicBezTo>
                  <a:pt x="141038" y="4474"/>
                  <a:pt x="141311" y="2990"/>
                  <a:pt x="131200" y="4930"/>
                </a:cubicBezTo>
                <a:cubicBezTo>
                  <a:pt x="121088" y="6848"/>
                  <a:pt x="107781" y="6848"/>
                  <a:pt x="113990" y="7898"/>
                </a:cubicBezTo>
                <a:cubicBezTo>
                  <a:pt x="120198" y="8948"/>
                  <a:pt x="127616" y="8788"/>
                  <a:pt x="130150" y="8491"/>
                </a:cubicBezTo>
                <a:cubicBezTo>
                  <a:pt x="132684" y="8194"/>
                  <a:pt x="141175" y="8194"/>
                  <a:pt x="145945" y="8194"/>
                </a:cubicBezTo>
                <a:cubicBezTo>
                  <a:pt x="150716" y="8194"/>
                  <a:pt x="158202" y="9062"/>
                  <a:pt x="162425" y="9450"/>
                </a:cubicBezTo>
                <a:cubicBezTo>
                  <a:pt x="166625" y="9838"/>
                  <a:pt x="173586" y="7966"/>
                  <a:pt x="165757" y="10979"/>
                </a:cubicBezTo>
                <a:cubicBezTo>
                  <a:pt x="157928" y="13969"/>
                  <a:pt x="160348" y="16685"/>
                  <a:pt x="150533" y="16229"/>
                </a:cubicBezTo>
                <a:cubicBezTo>
                  <a:pt x="140741" y="15795"/>
                  <a:pt x="131497" y="14745"/>
                  <a:pt x="123462" y="15476"/>
                </a:cubicBezTo>
                <a:cubicBezTo>
                  <a:pt x="115428" y="16229"/>
                  <a:pt x="111844" y="14129"/>
                  <a:pt x="102463" y="13924"/>
                </a:cubicBezTo>
                <a:cubicBezTo>
                  <a:pt x="93104" y="13695"/>
                  <a:pt x="83244" y="14882"/>
                  <a:pt x="79386" y="13924"/>
                </a:cubicBezTo>
                <a:cubicBezTo>
                  <a:pt x="75529" y="12965"/>
                  <a:pt x="47545" y="15476"/>
                  <a:pt x="47545" y="15476"/>
                </a:cubicBezTo>
                <a:cubicBezTo>
                  <a:pt x="47545" y="15476"/>
                  <a:pt x="25633" y="17690"/>
                  <a:pt x="16434" y="16069"/>
                </a:cubicBezTo>
                <a:cubicBezTo>
                  <a:pt x="7213" y="14449"/>
                  <a:pt x="0" y="12212"/>
                  <a:pt x="0" y="12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 name="Google Shape;1497;p11"/>
          <p:cNvGrpSpPr/>
          <p:nvPr/>
        </p:nvGrpSpPr>
        <p:grpSpPr>
          <a:xfrm>
            <a:off x="1388574" y="3656186"/>
            <a:ext cx="2506462" cy="1803274"/>
            <a:chOff x="4827150" y="2632375"/>
            <a:chExt cx="1863125" cy="1340425"/>
          </a:xfrm>
        </p:grpSpPr>
        <p:sp>
          <p:nvSpPr>
            <p:cNvPr id="1498" name="Google Shape;1498;p1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nvGrpSpPr>
            <p:cNvPr id="1499" name="Google Shape;1499;p11"/>
            <p:cNvGrpSpPr/>
            <p:nvPr/>
          </p:nvGrpSpPr>
          <p:grpSpPr>
            <a:xfrm>
              <a:off x="4827150" y="2632375"/>
              <a:ext cx="1863125" cy="1274825"/>
              <a:chOff x="4827150" y="2632375"/>
              <a:chExt cx="1863125" cy="1274825"/>
            </a:xfrm>
          </p:grpSpPr>
          <p:sp>
            <p:nvSpPr>
              <p:cNvPr id="1500" name="Google Shape;1500;p1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501" name="Google Shape;1501;p1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502" name="Google Shape;1502;p1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503" name="Google Shape;1503;p1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1504" name="Google Shape;1504;p1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sp>
        <p:nvSpPr>
          <p:cNvPr id="1505" name="Google Shape;1505;p11"/>
          <p:cNvSpPr/>
          <p:nvPr/>
        </p:nvSpPr>
        <p:spPr>
          <a:xfrm>
            <a:off x="6154215" y="3496941"/>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1"/>
          <p:cNvSpPr/>
          <p:nvPr/>
        </p:nvSpPr>
        <p:spPr>
          <a:xfrm>
            <a:off x="680879" y="-586341"/>
            <a:ext cx="2518322" cy="5716304"/>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1"/>
          <p:cNvSpPr/>
          <p:nvPr/>
        </p:nvSpPr>
        <p:spPr>
          <a:xfrm>
            <a:off x="666159" y="4431469"/>
            <a:ext cx="8575661" cy="890603"/>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1"/>
          <p:cNvSpPr/>
          <p:nvPr/>
        </p:nvSpPr>
        <p:spPr>
          <a:xfrm>
            <a:off x="852013" y="4463062"/>
            <a:ext cx="5211729" cy="690628"/>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1"/>
          <p:cNvSpPr/>
          <p:nvPr/>
        </p:nvSpPr>
        <p:spPr>
          <a:xfrm>
            <a:off x="-594908" y="3275833"/>
            <a:ext cx="1815300" cy="1327738"/>
          </a:xfrm>
          <a:custGeom>
            <a:avLst/>
            <a:gdLst/>
            <a:ahLst/>
            <a:cxnLst/>
            <a:rect l="l" t="t" r="r" b="b"/>
            <a:pathLst>
              <a:path w="53458" h="39100" extrusionOk="0">
                <a:moveTo>
                  <a:pt x="33873" y="434"/>
                </a:moveTo>
                <a:cubicBezTo>
                  <a:pt x="33576" y="479"/>
                  <a:pt x="33143" y="434"/>
                  <a:pt x="32937" y="616"/>
                </a:cubicBezTo>
                <a:lnTo>
                  <a:pt x="32937" y="616"/>
                </a:lnTo>
                <a:cubicBezTo>
                  <a:pt x="32732" y="776"/>
                  <a:pt x="33280" y="1895"/>
                  <a:pt x="33120" y="2146"/>
                </a:cubicBezTo>
                <a:lnTo>
                  <a:pt x="33120" y="2146"/>
                </a:lnTo>
                <a:cubicBezTo>
                  <a:pt x="33028" y="2260"/>
                  <a:pt x="32823" y="2237"/>
                  <a:pt x="32618" y="2237"/>
                </a:cubicBezTo>
                <a:lnTo>
                  <a:pt x="32618" y="2237"/>
                </a:lnTo>
                <a:cubicBezTo>
                  <a:pt x="32389" y="2237"/>
                  <a:pt x="32184" y="2214"/>
                  <a:pt x="32115" y="2351"/>
                </a:cubicBezTo>
                <a:lnTo>
                  <a:pt x="32115" y="2351"/>
                </a:lnTo>
                <a:cubicBezTo>
                  <a:pt x="31956" y="2602"/>
                  <a:pt x="31545" y="2420"/>
                  <a:pt x="31339" y="2602"/>
                </a:cubicBezTo>
                <a:lnTo>
                  <a:pt x="31339" y="2602"/>
                </a:lnTo>
                <a:cubicBezTo>
                  <a:pt x="31111" y="2808"/>
                  <a:pt x="31202" y="4154"/>
                  <a:pt x="30997" y="4154"/>
                </a:cubicBezTo>
                <a:lnTo>
                  <a:pt x="30997" y="4154"/>
                </a:lnTo>
                <a:cubicBezTo>
                  <a:pt x="30769" y="4154"/>
                  <a:pt x="30289" y="3721"/>
                  <a:pt x="30061" y="3515"/>
                </a:cubicBezTo>
                <a:lnTo>
                  <a:pt x="30061" y="3515"/>
                </a:lnTo>
                <a:cubicBezTo>
                  <a:pt x="29879" y="3378"/>
                  <a:pt x="29924" y="2785"/>
                  <a:pt x="29742" y="2534"/>
                </a:cubicBezTo>
                <a:lnTo>
                  <a:pt x="29742" y="2534"/>
                </a:lnTo>
                <a:cubicBezTo>
                  <a:pt x="29582" y="2328"/>
                  <a:pt x="29468" y="2054"/>
                  <a:pt x="29308" y="1803"/>
                </a:cubicBezTo>
                <a:lnTo>
                  <a:pt x="29308" y="1803"/>
                </a:lnTo>
                <a:cubicBezTo>
                  <a:pt x="29034" y="1392"/>
                  <a:pt x="28806" y="1689"/>
                  <a:pt x="28600" y="1735"/>
                </a:cubicBezTo>
                <a:lnTo>
                  <a:pt x="28600" y="1735"/>
                </a:lnTo>
                <a:cubicBezTo>
                  <a:pt x="28463" y="1758"/>
                  <a:pt x="28326" y="1712"/>
                  <a:pt x="28212" y="1689"/>
                </a:cubicBezTo>
                <a:lnTo>
                  <a:pt x="28212" y="1689"/>
                </a:lnTo>
                <a:cubicBezTo>
                  <a:pt x="28007" y="1621"/>
                  <a:pt x="27847" y="1552"/>
                  <a:pt x="27687" y="1826"/>
                </a:cubicBezTo>
                <a:lnTo>
                  <a:pt x="27687" y="1826"/>
                </a:lnTo>
                <a:cubicBezTo>
                  <a:pt x="27459" y="2237"/>
                  <a:pt x="27459" y="2009"/>
                  <a:pt x="27117" y="2397"/>
                </a:cubicBezTo>
                <a:lnTo>
                  <a:pt x="27117" y="2397"/>
                </a:lnTo>
                <a:cubicBezTo>
                  <a:pt x="26934" y="2579"/>
                  <a:pt x="26706" y="2716"/>
                  <a:pt x="26478" y="2922"/>
                </a:cubicBezTo>
                <a:lnTo>
                  <a:pt x="26478" y="2922"/>
                </a:lnTo>
                <a:cubicBezTo>
                  <a:pt x="26272" y="3104"/>
                  <a:pt x="25975" y="3036"/>
                  <a:pt x="25724" y="3218"/>
                </a:cubicBezTo>
                <a:lnTo>
                  <a:pt x="25724" y="3218"/>
                </a:lnTo>
                <a:cubicBezTo>
                  <a:pt x="25519" y="3378"/>
                  <a:pt x="25610" y="4246"/>
                  <a:pt x="25382" y="4383"/>
                </a:cubicBezTo>
                <a:lnTo>
                  <a:pt x="25382" y="4383"/>
                </a:lnTo>
                <a:cubicBezTo>
                  <a:pt x="25245" y="4451"/>
                  <a:pt x="25085" y="4451"/>
                  <a:pt x="24926" y="4428"/>
                </a:cubicBezTo>
                <a:lnTo>
                  <a:pt x="24926" y="4428"/>
                </a:lnTo>
                <a:cubicBezTo>
                  <a:pt x="24789" y="4428"/>
                  <a:pt x="24674" y="4428"/>
                  <a:pt x="24560" y="4451"/>
                </a:cubicBezTo>
                <a:lnTo>
                  <a:pt x="24560" y="4451"/>
                </a:lnTo>
                <a:cubicBezTo>
                  <a:pt x="24355" y="4519"/>
                  <a:pt x="24195" y="4474"/>
                  <a:pt x="24058" y="4428"/>
                </a:cubicBezTo>
                <a:lnTo>
                  <a:pt x="24058" y="4428"/>
                </a:lnTo>
                <a:cubicBezTo>
                  <a:pt x="23944" y="4405"/>
                  <a:pt x="23853" y="4383"/>
                  <a:pt x="23784" y="4383"/>
                </a:cubicBezTo>
                <a:lnTo>
                  <a:pt x="23784" y="4383"/>
                </a:lnTo>
                <a:cubicBezTo>
                  <a:pt x="23099" y="4497"/>
                  <a:pt x="23716" y="4040"/>
                  <a:pt x="23214" y="4040"/>
                </a:cubicBezTo>
                <a:lnTo>
                  <a:pt x="23214" y="4040"/>
                </a:lnTo>
                <a:cubicBezTo>
                  <a:pt x="22917" y="4040"/>
                  <a:pt x="22506" y="4246"/>
                  <a:pt x="22346" y="4383"/>
                </a:cubicBezTo>
                <a:lnTo>
                  <a:pt x="22346" y="4383"/>
                </a:lnTo>
                <a:cubicBezTo>
                  <a:pt x="22186" y="4519"/>
                  <a:pt x="22141" y="4748"/>
                  <a:pt x="21913" y="4930"/>
                </a:cubicBezTo>
                <a:lnTo>
                  <a:pt x="21913" y="4930"/>
                </a:lnTo>
                <a:cubicBezTo>
                  <a:pt x="21502" y="5273"/>
                  <a:pt x="21410" y="5478"/>
                  <a:pt x="21228" y="5980"/>
                </a:cubicBezTo>
                <a:lnTo>
                  <a:pt x="21228" y="5980"/>
                </a:lnTo>
                <a:cubicBezTo>
                  <a:pt x="21068" y="6414"/>
                  <a:pt x="21570" y="6688"/>
                  <a:pt x="21342" y="7076"/>
                </a:cubicBezTo>
                <a:lnTo>
                  <a:pt x="21342" y="7076"/>
                </a:lnTo>
                <a:cubicBezTo>
                  <a:pt x="21137" y="7464"/>
                  <a:pt x="20794" y="7167"/>
                  <a:pt x="20589" y="7555"/>
                </a:cubicBezTo>
                <a:lnTo>
                  <a:pt x="20589" y="7555"/>
                </a:lnTo>
                <a:cubicBezTo>
                  <a:pt x="20383" y="7943"/>
                  <a:pt x="20817" y="8354"/>
                  <a:pt x="20589" y="8697"/>
                </a:cubicBezTo>
                <a:lnTo>
                  <a:pt x="20589" y="8697"/>
                </a:lnTo>
                <a:cubicBezTo>
                  <a:pt x="20292" y="9107"/>
                  <a:pt x="20109" y="8925"/>
                  <a:pt x="19699" y="9244"/>
                </a:cubicBezTo>
                <a:lnTo>
                  <a:pt x="19699" y="9244"/>
                </a:lnTo>
                <a:cubicBezTo>
                  <a:pt x="19470" y="9450"/>
                  <a:pt x="19242" y="9838"/>
                  <a:pt x="18991" y="9998"/>
                </a:cubicBezTo>
                <a:lnTo>
                  <a:pt x="18991" y="9998"/>
                </a:lnTo>
                <a:cubicBezTo>
                  <a:pt x="18649" y="10226"/>
                  <a:pt x="18146" y="10454"/>
                  <a:pt x="17941" y="10431"/>
                </a:cubicBezTo>
                <a:lnTo>
                  <a:pt x="17941" y="10431"/>
                </a:lnTo>
                <a:cubicBezTo>
                  <a:pt x="17758" y="10408"/>
                  <a:pt x="17758" y="9541"/>
                  <a:pt x="17530" y="9313"/>
                </a:cubicBezTo>
                <a:lnTo>
                  <a:pt x="17530" y="9313"/>
                </a:lnTo>
                <a:cubicBezTo>
                  <a:pt x="17462" y="9221"/>
                  <a:pt x="17302" y="9244"/>
                  <a:pt x="17142" y="9267"/>
                </a:cubicBezTo>
                <a:lnTo>
                  <a:pt x="17142" y="9267"/>
                </a:lnTo>
                <a:cubicBezTo>
                  <a:pt x="16959" y="9267"/>
                  <a:pt x="16777" y="9290"/>
                  <a:pt x="16686" y="9199"/>
                </a:cubicBezTo>
                <a:lnTo>
                  <a:pt x="16686" y="9199"/>
                </a:lnTo>
                <a:cubicBezTo>
                  <a:pt x="16503" y="8993"/>
                  <a:pt x="16412" y="8697"/>
                  <a:pt x="16229" y="8560"/>
                </a:cubicBezTo>
                <a:lnTo>
                  <a:pt x="16229" y="8560"/>
                </a:lnTo>
                <a:cubicBezTo>
                  <a:pt x="16001" y="8400"/>
                  <a:pt x="15841" y="8126"/>
                  <a:pt x="15613" y="8149"/>
                </a:cubicBezTo>
                <a:lnTo>
                  <a:pt x="15613" y="8149"/>
                </a:lnTo>
                <a:cubicBezTo>
                  <a:pt x="15270" y="8172"/>
                  <a:pt x="15248" y="8582"/>
                  <a:pt x="15111" y="8765"/>
                </a:cubicBezTo>
                <a:lnTo>
                  <a:pt x="15111" y="8765"/>
                </a:lnTo>
                <a:cubicBezTo>
                  <a:pt x="14951" y="8948"/>
                  <a:pt x="14403" y="8811"/>
                  <a:pt x="14266" y="9130"/>
                </a:cubicBezTo>
                <a:lnTo>
                  <a:pt x="14266" y="9130"/>
                </a:lnTo>
                <a:cubicBezTo>
                  <a:pt x="14152" y="9358"/>
                  <a:pt x="14106" y="9610"/>
                  <a:pt x="13901" y="9883"/>
                </a:cubicBezTo>
                <a:lnTo>
                  <a:pt x="13901" y="9883"/>
                </a:lnTo>
                <a:cubicBezTo>
                  <a:pt x="13764" y="10089"/>
                  <a:pt x="13969" y="10591"/>
                  <a:pt x="13878" y="10979"/>
                </a:cubicBezTo>
                <a:lnTo>
                  <a:pt x="13878" y="10979"/>
                </a:lnTo>
                <a:cubicBezTo>
                  <a:pt x="13832" y="11253"/>
                  <a:pt x="14243" y="11618"/>
                  <a:pt x="14198" y="11983"/>
                </a:cubicBezTo>
                <a:lnTo>
                  <a:pt x="14198" y="11983"/>
                </a:lnTo>
                <a:cubicBezTo>
                  <a:pt x="14175" y="12280"/>
                  <a:pt x="13102" y="12485"/>
                  <a:pt x="13079" y="12828"/>
                </a:cubicBezTo>
                <a:lnTo>
                  <a:pt x="13079" y="12828"/>
                </a:lnTo>
                <a:cubicBezTo>
                  <a:pt x="13079" y="13147"/>
                  <a:pt x="13832" y="13513"/>
                  <a:pt x="13810" y="13855"/>
                </a:cubicBezTo>
                <a:lnTo>
                  <a:pt x="13810" y="13855"/>
                </a:lnTo>
                <a:cubicBezTo>
                  <a:pt x="13787" y="14175"/>
                  <a:pt x="12919" y="14426"/>
                  <a:pt x="12897" y="14745"/>
                </a:cubicBezTo>
                <a:lnTo>
                  <a:pt x="12897" y="14745"/>
                </a:lnTo>
                <a:cubicBezTo>
                  <a:pt x="12874" y="15088"/>
                  <a:pt x="12851" y="15361"/>
                  <a:pt x="12805" y="15658"/>
                </a:cubicBezTo>
                <a:lnTo>
                  <a:pt x="12805" y="15658"/>
                </a:lnTo>
                <a:cubicBezTo>
                  <a:pt x="12782" y="16046"/>
                  <a:pt x="13650" y="16594"/>
                  <a:pt x="13559" y="16845"/>
                </a:cubicBezTo>
                <a:lnTo>
                  <a:pt x="13559" y="16845"/>
                </a:lnTo>
                <a:cubicBezTo>
                  <a:pt x="13490" y="17051"/>
                  <a:pt x="13239" y="16959"/>
                  <a:pt x="13011" y="16868"/>
                </a:cubicBezTo>
                <a:lnTo>
                  <a:pt x="13011" y="16868"/>
                </a:lnTo>
                <a:cubicBezTo>
                  <a:pt x="12851" y="16822"/>
                  <a:pt x="12714" y="16754"/>
                  <a:pt x="12600" y="16777"/>
                </a:cubicBezTo>
                <a:lnTo>
                  <a:pt x="12600" y="16777"/>
                </a:lnTo>
                <a:cubicBezTo>
                  <a:pt x="12372" y="16799"/>
                  <a:pt x="12075" y="17416"/>
                  <a:pt x="11801" y="17324"/>
                </a:cubicBezTo>
                <a:lnTo>
                  <a:pt x="11801" y="17324"/>
                </a:lnTo>
                <a:cubicBezTo>
                  <a:pt x="11550" y="17256"/>
                  <a:pt x="11504" y="16366"/>
                  <a:pt x="11276" y="16274"/>
                </a:cubicBezTo>
                <a:lnTo>
                  <a:pt x="11276" y="16274"/>
                </a:lnTo>
                <a:cubicBezTo>
                  <a:pt x="10888" y="16115"/>
                  <a:pt x="10956" y="16914"/>
                  <a:pt x="10888" y="17051"/>
                </a:cubicBezTo>
                <a:lnTo>
                  <a:pt x="10888" y="17051"/>
                </a:lnTo>
                <a:cubicBezTo>
                  <a:pt x="10819" y="17188"/>
                  <a:pt x="10135" y="16046"/>
                  <a:pt x="9678" y="15909"/>
                </a:cubicBezTo>
                <a:lnTo>
                  <a:pt x="9678" y="15909"/>
                </a:lnTo>
                <a:cubicBezTo>
                  <a:pt x="9564" y="15864"/>
                  <a:pt x="9359" y="16115"/>
                  <a:pt x="9153" y="16366"/>
                </a:cubicBezTo>
                <a:lnTo>
                  <a:pt x="9153" y="16366"/>
                </a:lnTo>
                <a:cubicBezTo>
                  <a:pt x="8948" y="16617"/>
                  <a:pt x="8742" y="16868"/>
                  <a:pt x="8605" y="16822"/>
                </a:cubicBezTo>
                <a:lnTo>
                  <a:pt x="8605" y="16822"/>
                </a:lnTo>
                <a:cubicBezTo>
                  <a:pt x="8309" y="16731"/>
                  <a:pt x="8172" y="15818"/>
                  <a:pt x="7898" y="15772"/>
                </a:cubicBezTo>
                <a:lnTo>
                  <a:pt x="7898" y="15772"/>
                </a:lnTo>
                <a:cubicBezTo>
                  <a:pt x="7578" y="15704"/>
                  <a:pt x="7259" y="16160"/>
                  <a:pt x="7008" y="16206"/>
                </a:cubicBezTo>
                <a:lnTo>
                  <a:pt x="7008" y="16206"/>
                </a:lnTo>
                <a:cubicBezTo>
                  <a:pt x="6688" y="16274"/>
                  <a:pt x="6026" y="16183"/>
                  <a:pt x="5935" y="16548"/>
                </a:cubicBezTo>
                <a:lnTo>
                  <a:pt x="5935" y="16548"/>
                </a:lnTo>
                <a:cubicBezTo>
                  <a:pt x="5866" y="16868"/>
                  <a:pt x="6277" y="17279"/>
                  <a:pt x="6277" y="17553"/>
                </a:cubicBezTo>
                <a:lnTo>
                  <a:pt x="6277" y="17553"/>
                </a:lnTo>
                <a:cubicBezTo>
                  <a:pt x="6277" y="17849"/>
                  <a:pt x="6802" y="17964"/>
                  <a:pt x="6848" y="18260"/>
                </a:cubicBezTo>
                <a:lnTo>
                  <a:pt x="6848" y="18260"/>
                </a:lnTo>
                <a:cubicBezTo>
                  <a:pt x="6894" y="18511"/>
                  <a:pt x="5821" y="19150"/>
                  <a:pt x="5889" y="19447"/>
                </a:cubicBezTo>
                <a:lnTo>
                  <a:pt x="5889" y="19447"/>
                </a:lnTo>
                <a:cubicBezTo>
                  <a:pt x="5935" y="19698"/>
                  <a:pt x="6483" y="19812"/>
                  <a:pt x="6505" y="20132"/>
                </a:cubicBezTo>
                <a:lnTo>
                  <a:pt x="6505" y="20132"/>
                </a:lnTo>
                <a:cubicBezTo>
                  <a:pt x="6551" y="20383"/>
                  <a:pt x="7145" y="20657"/>
                  <a:pt x="7145" y="20976"/>
                </a:cubicBezTo>
                <a:lnTo>
                  <a:pt x="7145" y="20976"/>
                </a:lnTo>
                <a:cubicBezTo>
                  <a:pt x="7145" y="21319"/>
                  <a:pt x="7167" y="21730"/>
                  <a:pt x="7122" y="21958"/>
                </a:cubicBezTo>
                <a:lnTo>
                  <a:pt x="7122" y="21958"/>
                </a:lnTo>
                <a:cubicBezTo>
                  <a:pt x="7076" y="22163"/>
                  <a:pt x="6711" y="22095"/>
                  <a:pt x="6391" y="22026"/>
                </a:cubicBezTo>
                <a:lnTo>
                  <a:pt x="6391" y="22026"/>
                </a:lnTo>
                <a:cubicBezTo>
                  <a:pt x="6163" y="21958"/>
                  <a:pt x="5935" y="21912"/>
                  <a:pt x="5866" y="21981"/>
                </a:cubicBezTo>
                <a:lnTo>
                  <a:pt x="5866" y="21981"/>
                </a:lnTo>
                <a:cubicBezTo>
                  <a:pt x="5752" y="22095"/>
                  <a:pt x="5752" y="22163"/>
                  <a:pt x="5798" y="22209"/>
                </a:cubicBezTo>
                <a:lnTo>
                  <a:pt x="5798" y="22209"/>
                </a:lnTo>
                <a:cubicBezTo>
                  <a:pt x="5775" y="22186"/>
                  <a:pt x="5752" y="22186"/>
                  <a:pt x="5707" y="22186"/>
                </a:cubicBezTo>
                <a:lnTo>
                  <a:pt x="5707" y="22186"/>
                </a:lnTo>
                <a:cubicBezTo>
                  <a:pt x="5341" y="22095"/>
                  <a:pt x="5296" y="22483"/>
                  <a:pt x="4839" y="22643"/>
                </a:cubicBezTo>
                <a:lnTo>
                  <a:pt x="4839" y="22643"/>
                </a:lnTo>
                <a:cubicBezTo>
                  <a:pt x="4657" y="22711"/>
                  <a:pt x="4337" y="22780"/>
                  <a:pt x="4086" y="22962"/>
                </a:cubicBezTo>
                <a:lnTo>
                  <a:pt x="4086" y="22962"/>
                </a:lnTo>
                <a:cubicBezTo>
                  <a:pt x="3903" y="23099"/>
                  <a:pt x="3903" y="23624"/>
                  <a:pt x="3698" y="23852"/>
                </a:cubicBezTo>
                <a:lnTo>
                  <a:pt x="3698" y="23852"/>
                </a:lnTo>
                <a:cubicBezTo>
                  <a:pt x="3538" y="24035"/>
                  <a:pt x="3150" y="24035"/>
                  <a:pt x="2990" y="24286"/>
                </a:cubicBezTo>
                <a:lnTo>
                  <a:pt x="2990" y="24286"/>
                </a:lnTo>
                <a:cubicBezTo>
                  <a:pt x="2808" y="24583"/>
                  <a:pt x="2420" y="24811"/>
                  <a:pt x="2328" y="25085"/>
                </a:cubicBezTo>
                <a:lnTo>
                  <a:pt x="2328" y="25085"/>
                </a:lnTo>
                <a:cubicBezTo>
                  <a:pt x="2237" y="25427"/>
                  <a:pt x="2648" y="25907"/>
                  <a:pt x="2648" y="26203"/>
                </a:cubicBezTo>
                <a:lnTo>
                  <a:pt x="2648" y="26203"/>
                </a:lnTo>
                <a:cubicBezTo>
                  <a:pt x="2671" y="26569"/>
                  <a:pt x="2192" y="27162"/>
                  <a:pt x="2306" y="27436"/>
                </a:cubicBezTo>
                <a:lnTo>
                  <a:pt x="2306" y="27436"/>
                </a:lnTo>
                <a:cubicBezTo>
                  <a:pt x="2397" y="27687"/>
                  <a:pt x="2694" y="27664"/>
                  <a:pt x="2990" y="27664"/>
                </a:cubicBezTo>
                <a:lnTo>
                  <a:pt x="2990" y="27664"/>
                </a:lnTo>
                <a:cubicBezTo>
                  <a:pt x="3264" y="27641"/>
                  <a:pt x="3515" y="27619"/>
                  <a:pt x="3561" y="27870"/>
                </a:cubicBezTo>
                <a:lnTo>
                  <a:pt x="3561" y="27870"/>
                </a:lnTo>
                <a:cubicBezTo>
                  <a:pt x="3630" y="28258"/>
                  <a:pt x="3013" y="28326"/>
                  <a:pt x="2968" y="28737"/>
                </a:cubicBezTo>
                <a:lnTo>
                  <a:pt x="2968" y="28737"/>
                </a:lnTo>
                <a:cubicBezTo>
                  <a:pt x="2945" y="29125"/>
                  <a:pt x="2899" y="29125"/>
                  <a:pt x="2853" y="29536"/>
                </a:cubicBezTo>
                <a:lnTo>
                  <a:pt x="2853" y="29536"/>
                </a:lnTo>
                <a:cubicBezTo>
                  <a:pt x="2831" y="29947"/>
                  <a:pt x="3013" y="29901"/>
                  <a:pt x="2876" y="30289"/>
                </a:cubicBezTo>
                <a:lnTo>
                  <a:pt x="2876" y="30289"/>
                </a:lnTo>
                <a:cubicBezTo>
                  <a:pt x="2716" y="30654"/>
                  <a:pt x="2831" y="30563"/>
                  <a:pt x="2397" y="30677"/>
                </a:cubicBezTo>
                <a:lnTo>
                  <a:pt x="2397" y="30677"/>
                </a:lnTo>
                <a:cubicBezTo>
                  <a:pt x="2306" y="30700"/>
                  <a:pt x="2169" y="30517"/>
                  <a:pt x="2009" y="30335"/>
                </a:cubicBezTo>
                <a:lnTo>
                  <a:pt x="2009" y="30335"/>
                </a:lnTo>
                <a:cubicBezTo>
                  <a:pt x="1872" y="30175"/>
                  <a:pt x="1712" y="29992"/>
                  <a:pt x="1575" y="30015"/>
                </a:cubicBezTo>
                <a:lnTo>
                  <a:pt x="1575" y="30015"/>
                </a:lnTo>
                <a:cubicBezTo>
                  <a:pt x="1370" y="30084"/>
                  <a:pt x="1301" y="30951"/>
                  <a:pt x="1050" y="31020"/>
                </a:cubicBezTo>
                <a:lnTo>
                  <a:pt x="1050" y="31020"/>
                </a:lnTo>
                <a:cubicBezTo>
                  <a:pt x="708" y="31111"/>
                  <a:pt x="0" y="31385"/>
                  <a:pt x="69" y="31750"/>
                </a:cubicBezTo>
                <a:lnTo>
                  <a:pt x="69" y="31750"/>
                </a:lnTo>
                <a:cubicBezTo>
                  <a:pt x="114" y="32024"/>
                  <a:pt x="297" y="32572"/>
                  <a:pt x="457" y="32891"/>
                </a:cubicBezTo>
                <a:lnTo>
                  <a:pt x="457" y="32891"/>
                </a:lnTo>
                <a:cubicBezTo>
                  <a:pt x="594" y="33165"/>
                  <a:pt x="1393" y="32960"/>
                  <a:pt x="1575" y="33211"/>
                </a:cubicBezTo>
                <a:lnTo>
                  <a:pt x="1575" y="33211"/>
                </a:lnTo>
                <a:cubicBezTo>
                  <a:pt x="1735" y="33485"/>
                  <a:pt x="1895" y="33759"/>
                  <a:pt x="2077" y="33987"/>
                </a:cubicBezTo>
                <a:lnTo>
                  <a:pt x="2077" y="33987"/>
                </a:lnTo>
                <a:cubicBezTo>
                  <a:pt x="2283" y="34261"/>
                  <a:pt x="2351" y="34786"/>
                  <a:pt x="2511" y="34968"/>
                </a:cubicBezTo>
                <a:lnTo>
                  <a:pt x="2511" y="34968"/>
                </a:lnTo>
                <a:cubicBezTo>
                  <a:pt x="2899" y="35105"/>
                  <a:pt x="2899" y="34352"/>
                  <a:pt x="3310" y="34329"/>
                </a:cubicBezTo>
                <a:lnTo>
                  <a:pt x="3310" y="34329"/>
                </a:lnTo>
                <a:cubicBezTo>
                  <a:pt x="3721" y="34306"/>
                  <a:pt x="3744" y="34923"/>
                  <a:pt x="4132" y="34991"/>
                </a:cubicBezTo>
                <a:lnTo>
                  <a:pt x="4132" y="34991"/>
                </a:lnTo>
                <a:cubicBezTo>
                  <a:pt x="4520" y="35037"/>
                  <a:pt x="4474" y="35402"/>
                  <a:pt x="4885" y="35448"/>
                </a:cubicBezTo>
                <a:lnTo>
                  <a:pt x="4885" y="35448"/>
                </a:lnTo>
                <a:cubicBezTo>
                  <a:pt x="5067" y="35471"/>
                  <a:pt x="5182" y="35334"/>
                  <a:pt x="5296" y="35174"/>
                </a:cubicBezTo>
                <a:lnTo>
                  <a:pt x="5296" y="35174"/>
                </a:lnTo>
                <a:cubicBezTo>
                  <a:pt x="5410" y="35014"/>
                  <a:pt x="5524" y="34854"/>
                  <a:pt x="5729" y="34877"/>
                </a:cubicBezTo>
                <a:lnTo>
                  <a:pt x="5729" y="34877"/>
                </a:lnTo>
                <a:cubicBezTo>
                  <a:pt x="6117" y="34946"/>
                  <a:pt x="6049" y="35539"/>
                  <a:pt x="6437" y="35607"/>
                </a:cubicBezTo>
                <a:lnTo>
                  <a:pt x="6437" y="35607"/>
                </a:lnTo>
                <a:cubicBezTo>
                  <a:pt x="6848" y="35653"/>
                  <a:pt x="6802" y="36018"/>
                  <a:pt x="7190" y="36064"/>
                </a:cubicBezTo>
                <a:lnTo>
                  <a:pt x="7190" y="36064"/>
                </a:lnTo>
                <a:cubicBezTo>
                  <a:pt x="7396" y="36110"/>
                  <a:pt x="7487" y="35996"/>
                  <a:pt x="7601" y="35904"/>
                </a:cubicBezTo>
                <a:lnTo>
                  <a:pt x="7601" y="35904"/>
                </a:lnTo>
                <a:cubicBezTo>
                  <a:pt x="7715" y="35790"/>
                  <a:pt x="7829" y="35699"/>
                  <a:pt x="8012" y="35722"/>
                </a:cubicBezTo>
                <a:lnTo>
                  <a:pt x="8012" y="35722"/>
                </a:lnTo>
                <a:cubicBezTo>
                  <a:pt x="8217" y="35744"/>
                  <a:pt x="8332" y="35676"/>
                  <a:pt x="8423" y="35607"/>
                </a:cubicBezTo>
                <a:lnTo>
                  <a:pt x="8423" y="35607"/>
                </a:lnTo>
                <a:cubicBezTo>
                  <a:pt x="8537" y="35539"/>
                  <a:pt x="8651" y="35471"/>
                  <a:pt x="8834" y="35493"/>
                </a:cubicBezTo>
                <a:lnTo>
                  <a:pt x="8834" y="35493"/>
                </a:lnTo>
                <a:cubicBezTo>
                  <a:pt x="9222" y="35562"/>
                  <a:pt x="9222" y="35539"/>
                  <a:pt x="9633" y="35585"/>
                </a:cubicBezTo>
                <a:lnTo>
                  <a:pt x="9633" y="35585"/>
                </a:lnTo>
                <a:cubicBezTo>
                  <a:pt x="10021" y="35653"/>
                  <a:pt x="9952" y="36224"/>
                  <a:pt x="10340" y="36269"/>
                </a:cubicBezTo>
                <a:lnTo>
                  <a:pt x="10340" y="36269"/>
                </a:lnTo>
                <a:cubicBezTo>
                  <a:pt x="10728" y="36338"/>
                  <a:pt x="10683" y="36772"/>
                  <a:pt x="11071" y="36840"/>
                </a:cubicBezTo>
                <a:lnTo>
                  <a:pt x="11071" y="36840"/>
                </a:lnTo>
                <a:cubicBezTo>
                  <a:pt x="11276" y="36863"/>
                  <a:pt x="11390" y="36657"/>
                  <a:pt x="11527" y="36429"/>
                </a:cubicBezTo>
                <a:lnTo>
                  <a:pt x="11527" y="36429"/>
                </a:lnTo>
                <a:cubicBezTo>
                  <a:pt x="11641" y="36224"/>
                  <a:pt x="11755" y="36018"/>
                  <a:pt x="11961" y="36041"/>
                </a:cubicBezTo>
                <a:lnTo>
                  <a:pt x="11961" y="36041"/>
                </a:lnTo>
                <a:cubicBezTo>
                  <a:pt x="12143" y="36064"/>
                  <a:pt x="12257" y="36041"/>
                  <a:pt x="12349" y="36041"/>
                </a:cubicBezTo>
                <a:lnTo>
                  <a:pt x="12349" y="36041"/>
                </a:lnTo>
                <a:cubicBezTo>
                  <a:pt x="12463" y="36018"/>
                  <a:pt x="12554" y="35996"/>
                  <a:pt x="12760" y="36018"/>
                </a:cubicBezTo>
                <a:lnTo>
                  <a:pt x="12760" y="36018"/>
                </a:lnTo>
                <a:cubicBezTo>
                  <a:pt x="12942" y="36064"/>
                  <a:pt x="13056" y="35996"/>
                  <a:pt x="13148" y="35950"/>
                </a:cubicBezTo>
                <a:lnTo>
                  <a:pt x="13148" y="35950"/>
                </a:lnTo>
                <a:cubicBezTo>
                  <a:pt x="13262" y="35881"/>
                  <a:pt x="13376" y="35813"/>
                  <a:pt x="13559" y="35859"/>
                </a:cubicBezTo>
                <a:lnTo>
                  <a:pt x="13559" y="35859"/>
                </a:lnTo>
                <a:cubicBezTo>
                  <a:pt x="13764" y="35881"/>
                  <a:pt x="13855" y="35859"/>
                  <a:pt x="13969" y="35836"/>
                </a:cubicBezTo>
                <a:lnTo>
                  <a:pt x="13969" y="35836"/>
                </a:lnTo>
                <a:cubicBezTo>
                  <a:pt x="14061" y="35813"/>
                  <a:pt x="14152" y="35790"/>
                  <a:pt x="14357" y="35836"/>
                </a:cubicBezTo>
                <a:lnTo>
                  <a:pt x="14357" y="35836"/>
                </a:lnTo>
                <a:cubicBezTo>
                  <a:pt x="14745" y="35881"/>
                  <a:pt x="14677" y="36566"/>
                  <a:pt x="15065" y="36635"/>
                </a:cubicBezTo>
                <a:lnTo>
                  <a:pt x="15065" y="36635"/>
                </a:lnTo>
                <a:cubicBezTo>
                  <a:pt x="15270" y="36657"/>
                  <a:pt x="15385" y="36498"/>
                  <a:pt x="15499" y="36361"/>
                </a:cubicBezTo>
                <a:lnTo>
                  <a:pt x="15499" y="36361"/>
                </a:lnTo>
                <a:cubicBezTo>
                  <a:pt x="15613" y="36201"/>
                  <a:pt x="15727" y="36041"/>
                  <a:pt x="15910" y="36087"/>
                </a:cubicBezTo>
                <a:lnTo>
                  <a:pt x="15910" y="36087"/>
                </a:lnTo>
                <a:cubicBezTo>
                  <a:pt x="16298" y="36132"/>
                  <a:pt x="16206" y="37091"/>
                  <a:pt x="16594" y="37137"/>
                </a:cubicBezTo>
                <a:lnTo>
                  <a:pt x="16594" y="37137"/>
                </a:lnTo>
                <a:cubicBezTo>
                  <a:pt x="16800" y="37182"/>
                  <a:pt x="16914" y="37000"/>
                  <a:pt x="17028" y="36817"/>
                </a:cubicBezTo>
                <a:lnTo>
                  <a:pt x="17028" y="36817"/>
                </a:lnTo>
                <a:cubicBezTo>
                  <a:pt x="17142" y="36635"/>
                  <a:pt x="17256" y="36475"/>
                  <a:pt x="17462" y="36498"/>
                </a:cubicBezTo>
                <a:lnTo>
                  <a:pt x="17462" y="36498"/>
                </a:lnTo>
                <a:cubicBezTo>
                  <a:pt x="17850" y="36543"/>
                  <a:pt x="17804" y="37068"/>
                  <a:pt x="18192" y="37114"/>
                </a:cubicBezTo>
                <a:lnTo>
                  <a:pt x="18192" y="37114"/>
                </a:lnTo>
                <a:cubicBezTo>
                  <a:pt x="18580" y="37182"/>
                  <a:pt x="18534" y="37525"/>
                  <a:pt x="18922" y="37593"/>
                </a:cubicBezTo>
                <a:lnTo>
                  <a:pt x="18922" y="37593"/>
                </a:lnTo>
                <a:cubicBezTo>
                  <a:pt x="19128" y="37616"/>
                  <a:pt x="19219" y="37548"/>
                  <a:pt x="19333" y="37502"/>
                </a:cubicBezTo>
                <a:lnTo>
                  <a:pt x="19333" y="37502"/>
                </a:lnTo>
                <a:cubicBezTo>
                  <a:pt x="19447" y="37456"/>
                  <a:pt x="19539" y="37388"/>
                  <a:pt x="19744" y="37411"/>
                </a:cubicBezTo>
                <a:lnTo>
                  <a:pt x="19744" y="37411"/>
                </a:lnTo>
                <a:cubicBezTo>
                  <a:pt x="20132" y="37479"/>
                  <a:pt x="20064" y="38118"/>
                  <a:pt x="20452" y="38187"/>
                </a:cubicBezTo>
                <a:lnTo>
                  <a:pt x="20452" y="38187"/>
                </a:lnTo>
                <a:cubicBezTo>
                  <a:pt x="20657" y="38210"/>
                  <a:pt x="20771" y="37958"/>
                  <a:pt x="20908" y="37707"/>
                </a:cubicBezTo>
                <a:lnTo>
                  <a:pt x="20908" y="37707"/>
                </a:lnTo>
                <a:cubicBezTo>
                  <a:pt x="21022" y="37456"/>
                  <a:pt x="21159" y="37205"/>
                  <a:pt x="21342" y="37228"/>
                </a:cubicBezTo>
                <a:lnTo>
                  <a:pt x="21342" y="37228"/>
                </a:lnTo>
                <a:cubicBezTo>
                  <a:pt x="21730" y="37297"/>
                  <a:pt x="21639" y="38324"/>
                  <a:pt x="22027" y="38392"/>
                </a:cubicBezTo>
                <a:lnTo>
                  <a:pt x="22027" y="38392"/>
                </a:lnTo>
                <a:cubicBezTo>
                  <a:pt x="22209" y="38415"/>
                  <a:pt x="22346" y="38141"/>
                  <a:pt x="22460" y="37844"/>
                </a:cubicBezTo>
                <a:lnTo>
                  <a:pt x="22460" y="37844"/>
                </a:lnTo>
                <a:cubicBezTo>
                  <a:pt x="22597" y="37548"/>
                  <a:pt x="22734" y="37274"/>
                  <a:pt x="22917" y="37297"/>
                </a:cubicBezTo>
                <a:lnTo>
                  <a:pt x="22917" y="37297"/>
                </a:lnTo>
                <a:cubicBezTo>
                  <a:pt x="23305" y="37342"/>
                  <a:pt x="23145" y="38232"/>
                  <a:pt x="23624" y="38278"/>
                </a:cubicBezTo>
                <a:lnTo>
                  <a:pt x="23624" y="38278"/>
                </a:lnTo>
                <a:cubicBezTo>
                  <a:pt x="23853" y="38301"/>
                  <a:pt x="24127" y="38392"/>
                  <a:pt x="24423" y="38415"/>
                </a:cubicBezTo>
                <a:lnTo>
                  <a:pt x="24423" y="38415"/>
                </a:lnTo>
                <a:cubicBezTo>
                  <a:pt x="24537" y="38438"/>
                  <a:pt x="24674" y="38301"/>
                  <a:pt x="24811" y="38164"/>
                </a:cubicBezTo>
                <a:lnTo>
                  <a:pt x="24811" y="38164"/>
                </a:lnTo>
                <a:cubicBezTo>
                  <a:pt x="24948" y="38027"/>
                  <a:pt x="25108" y="37913"/>
                  <a:pt x="25245" y="37913"/>
                </a:cubicBezTo>
                <a:lnTo>
                  <a:pt x="25245" y="37913"/>
                </a:lnTo>
                <a:cubicBezTo>
                  <a:pt x="25382" y="37936"/>
                  <a:pt x="25496" y="37890"/>
                  <a:pt x="25633" y="37867"/>
                </a:cubicBezTo>
                <a:lnTo>
                  <a:pt x="25633" y="37867"/>
                </a:lnTo>
                <a:cubicBezTo>
                  <a:pt x="25770" y="37822"/>
                  <a:pt x="25907" y="37776"/>
                  <a:pt x="26044" y="37799"/>
                </a:cubicBezTo>
                <a:lnTo>
                  <a:pt x="26044" y="37799"/>
                </a:lnTo>
                <a:cubicBezTo>
                  <a:pt x="26318" y="37822"/>
                  <a:pt x="26523" y="38598"/>
                  <a:pt x="26797" y="38620"/>
                </a:cubicBezTo>
                <a:lnTo>
                  <a:pt x="26797" y="38620"/>
                </a:lnTo>
                <a:cubicBezTo>
                  <a:pt x="26934" y="38620"/>
                  <a:pt x="27071" y="38415"/>
                  <a:pt x="27208" y="38187"/>
                </a:cubicBezTo>
                <a:lnTo>
                  <a:pt x="27208" y="38187"/>
                </a:lnTo>
                <a:cubicBezTo>
                  <a:pt x="27368" y="37958"/>
                  <a:pt x="27505" y="37730"/>
                  <a:pt x="27642" y="37730"/>
                </a:cubicBezTo>
                <a:lnTo>
                  <a:pt x="27642" y="37730"/>
                </a:lnTo>
                <a:cubicBezTo>
                  <a:pt x="27916" y="37753"/>
                  <a:pt x="28121" y="38712"/>
                  <a:pt x="28372" y="38735"/>
                </a:cubicBezTo>
                <a:lnTo>
                  <a:pt x="28372" y="38735"/>
                </a:lnTo>
                <a:cubicBezTo>
                  <a:pt x="28509" y="38735"/>
                  <a:pt x="28646" y="38643"/>
                  <a:pt x="28783" y="38552"/>
                </a:cubicBezTo>
                <a:lnTo>
                  <a:pt x="28783" y="38552"/>
                </a:lnTo>
                <a:cubicBezTo>
                  <a:pt x="28920" y="38461"/>
                  <a:pt x="29057" y="38369"/>
                  <a:pt x="29194" y="38369"/>
                </a:cubicBezTo>
                <a:lnTo>
                  <a:pt x="29194" y="38369"/>
                </a:lnTo>
                <a:cubicBezTo>
                  <a:pt x="29331" y="38392"/>
                  <a:pt x="29468" y="38255"/>
                  <a:pt x="29605" y="38141"/>
                </a:cubicBezTo>
                <a:lnTo>
                  <a:pt x="29605" y="38141"/>
                </a:lnTo>
                <a:cubicBezTo>
                  <a:pt x="29764" y="38004"/>
                  <a:pt x="29901" y="37867"/>
                  <a:pt x="30016" y="37890"/>
                </a:cubicBezTo>
                <a:lnTo>
                  <a:pt x="30016" y="37890"/>
                </a:lnTo>
                <a:cubicBezTo>
                  <a:pt x="30289" y="37913"/>
                  <a:pt x="30518" y="38598"/>
                  <a:pt x="30769" y="38620"/>
                </a:cubicBezTo>
                <a:lnTo>
                  <a:pt x="30769" y="38620"/>
                </a:lnTo>
                <a:cubicBezTo>
                  <a:pt x="31043" y="38643"/>
                  <a:pt x="31317" y="38735"/>
                  <a:pt x="31568" y="38757"/>
                </a:cubicBezTo>
                <a:lnTo>
                  <a:pt x="31568" y="38757"/>
                </a:lnTo>
                <a:cubicBezTo>
                  <a:pt x="31705" y="38757"/>
                  <a:pt x="31842" y="38712"/>
                  <a:pt x="31979" y="38643"/>
                </a:cubicBezTo>
                <a:lnTo>
                  <a:pt x="31979" y="38643"/>
                </a:lnTo>
                <a:cubicBezTo>
                  <a:pt x="32115" y="38598"/>
                  <a:pt x="32252" y="38529"/>
                  <a:pt x="32367" y="38552"/>
                </a:cubicBezTo>
                <a:lnTo>
                  <a:pt x="32367" y="38552"/>
                </a:lnTo>
                <a:cubicBezTo>
                  <a:pt x="32572" y="38552"/>
                  <a:pt x="32823" y="38392"/>
                  <a:pt x="33165" y="38392"/>
                </a:cubicBezTo>
                <a:lnTo>
                  <a:pt x="33165" y="38392"/>
                </a:lnTo>
                <a:cubicBezTo>
                  <a:pt x="33394" y="38392"/>
                  <a:pt x="33645" y="38324"/>
                  <a:pt x="33942" y="38324"/>
                </a:cubicBezTo>
                <a:lnTo>
                  <a:pt x="33942" y="38324"/>
                </a:lnTo>
                <a:cubicBezTo>
                  <a:pt x="34056" y="38301"/>
                  <a:pt x="34193" y="38324"/>
                  <a:pt x="34330" y="38347"/>
                </a:cubicBezTo>
                <a:lnTo>
                  <a:pt x="34330" y="38347"/>
                </a:lnTo>
                <a:cubicBezTo>
                  <a:pt x="34466" y="38369"/>
                  <a:pt x="34603" y="38392"/>
                  <a:pt x="34740" y="38392"/>
                </a:cubicBezTo>
                <a:lnTo>
                  <a:pt x="34740" y="38392"/>
                </a:lnTo>
                <a:cubicBezTo>
                  <a:pt x="34991" y="38369"/>
                  <a:pt x="35265" y="38164"/>
                  <a:pt x="35539" y="38141"/>
                </a:cubicBezTo>
                <a:lnTo>
                  <a:pt x="35539" y="38141"/>
                </a:lnTo>
                <a:cubicBezTo>
                  <a:pt x="35790" y="38118"/>
                  <a:pt x="36064" y="38073"/>
                  <a:pt x="36338" y="38050"/>
                </a:cubicBezTo>
                <a:lnTo>
                  <a:pt x="36338" y="38050"/>
                </a:lnTo>
                <a:cubicBezTo>
                  <a:pt x="36452" y="38027"/>
                  <a:pt x="36612" y="38301"/>
                  <a:pt x="36749" y="38575"/>
                </a:cubicBezTo>
                <a:lnTo>
                  <a:pt x="36749" y="38575"/>
                </a:lnTo>
                <a:cubicBezTo>
                  <a:pt x="36909" y="38849"/>
                  <a:pt x="37046" y="39100"/>
                  <a:pt x="37183" y="39100"/>
                </a:cubicBezTo>
                <a:lnTo>
                  <a:pt x="37183" y="39100"/>
                </a:lnTo>
                <a:cubicBezTo>
                  <a:pt x="37457" y="39077"/>
                  <a:pt x="37662" y="38232"/>
                  <a:pt x="37936" y="38210"/>
                </a:cubicBezTo>
                <a:lnTo>
                  <a:pt x="37936" y="38210"/>
                </a:lnTo>
                <a:cubicBezTo>
                  <a:pt x="38073" y="38210"/>
                  <a:pt x="38210" y="38324"/>
                  <a:pt x="38347" y="38415"/>
                </a:cubicBezTo>
                <a:lnTo>
                  <a:pt x="38347" y="38415"/>
                </a:lnTo>
                <a:cubicBezTo>
                  <a:pt x="38484" y="38529"/>
                  <a:pt x="38644" y="38620"/>
                  <a:pt x="38780" y="38620"/>
                </a:cubicBezTo>
                <a:lnTo>
                  <a:pt x="38780" y="38620"/>
                </a:lnTo>
                <a:cubicBezTo>
                  <a:pt x="39032" y="38598"/>
                  <a:pt x="39237" y="37662"/>
                  <a:pt x="39511" y="37639"/>
                </a:cubicBezTo>
                <a:lnTo>
                  <a:pt x="39511" y="37639"/>
                </a:lnTo>
                <a:cubicBezTo>
                  <a:pt x="39648" y="37616"/>
                  <a:pt x="39808" y="37913"/>
                  <a:pt x="39945" y="38210"/>
                </a:cubicBezTo>
                <a:lnTo>
                  <a:pt x="39945" y="38210"/>
                </a:lnTo>
                <a:cubicBezTo>
                  <a:pt x="40104" y="38506"/>
                  <a:pt x="40264" y="38780"/>
                  <a:pt x="40401" y="38780"/>
                </a:cubicBezTo>
                <a:lnTo>
                  <a:pt x="40401" y="38780"/>
                </a:lnTo>
                <a:cubicBezTo>
                  <a:pt x="40515" y="38757"/>
                  <a:pt x="40652" y="38780"/>
                  <a:pt x="40789" y="38780"/>
                </a:cubicBezTo>
                <a:lnTo>
                  <a:pt x="40789" y="38780"/>
                </a:lnTo>
                <a:cubicBezTo>
                  <a:pt x="40926" y="38780"/>
                  <a:pt x="41063" y="38803"/>
                  <a:pt x="41200" y="38780"/>
                </a:cubicBezTo>
                <a:lnTo>
                  <a:pt x="41200" y="38780"/>
                </a:lnTo>
                <a:cubicBezTo>
                  <a:pt x="41337" y="38780"/>
                  <a:pt x="41474" y="38780"/>
                  <a:pt x="41611" y="38803"/>
                </a:cubicBezTo>
                <a:lnTo>
                  <a:pt x="41611" y="38803"/>
                </a:lnTo>
                <a:cubicBezTo>
                  <a:pt x="41748" y="38826"/>
                  <a:pt x="41885" y="38849"/>
                  <a:pt x="41999" y="38849"/>
                </a:cubicBezTo>
                <a:lnTo>
                  <a:pt x="41999" y="38849"/>
                </a:lnTo>
                <a:cubicBezTo>
                  <a:pt x="42273" y="38826"/>
                  <a:pt x="42478" y="37822"/>
                  <a:pt x="42752" y="37799"/>
                </a:cubicBezTo>
                <a:lnTo>
                  <a:pt x="42752" y="37799"/>
                </a:lnTo>
                <a:cubicBezTo>
                  <a:pt x="43003" y="37776"/>
                  <a:pt x="43254" y="37502"/>
                  <a:pt x="43528" y="37479"/>
                </a:cubicBezTo>
                <a:lnTo>
                  <a:pt x="43528" y="37479"/>
                </a:lnTo>
                <a:cubicBezTo>
                  <a:pt x="43802" y="37456"/>
                  <a:pt x="44053" y="37274"/>
                  <a:pt x="44304" y="37251"/>
                </a:cubicBezTo>
                <a:lnTo>
                  <a:pt x="44304" y="37251"/>
                </a:lnTo>
                <a:cubicBezTo>
                  <a:pt x="44578" y="37205"/>
                  <a:pt x="44829" y="37091"/>
                  <a:pt x="45103" y="37068"/>
                </a:cubicBezTo>
                <a:lnTo>
                  <a:pt x="45103" y="37068"/>
                </a:lnTo>
                <a:cubicBezTo>
                  <a:pt x="45377" y="37045"/>
                  <a:pt x="45628" y="36977"/>
                  <a:pt x="45902" y="36954"/>
                </a:cubicBezTo>
                <a:lnTo>
                  <a:pt x="45902" y="36954"/>
                </a:lnTo>
                <a:cubicBezTo>
                  <a:pt x="46039" y="36931"/>
                  <a:pt x="46176" y="37205"/>
                  <a:pt x="46336" y="37479"/>
                </a:cubicBezTo>
                <a:lnTo>
                  <a:pt x="46336" y="37479"/>
                </a:lnTo>
                <a:cubicBezTo>
                  <a:pt x="46495" y="37753"/>
                  <a:pt x="46655" y="38027"/>
                  <a:pt x="46769" y="38027"/>
                </a:cubicBezTo>
                <a:lnTo>
                  <a:pt x="46769" y="38027"/>
                </a:lnTo>
                <a:cubicBezTo>
                  <a:pt x="47043" y="37981"/>
                  <a:pt x="47317" y="37822"/>
                  <a:pt x="47568" y="37799"/>
                </a:cubicBezTo>
                <a:lnTo>
                  <a:pt x="47568" y="37799"/>
                </a:lnTo>
                <a:cubicBezTo>
                  <a:pt x="47842" y="37776"/>
                  <a:pt x="48116" y="37776"/>
                  <a:pt x="48367" y="37753"/>
                </a:cubicBezTo>
                <a:lnTo>
                  <a:pt x="48367" y="37753"/>
                </a:lnTo>
                <a:cubicBezTo>
                  <a:pt x="48504" y="37730"/>
                  <a:pt x="48641" y="37753"/>
                  <a:pt x="48778" y="37776"/>
                </a:cubicBezTo>
                <a:lnTo>
                  <a:pt x="48778" y="37776"/>
                </a:lnTo>
                <a:cubicBezTo>
                  <a:pt x="48915" y="37799"/>
                  <a:pt x="49052" y="37822"/>
                  <a:pt x="49189" y="37799"/>
                </a:cubicBezTo>
                <a:lnTo>
                  <a:pt x="49189" y="37799"/>
                </a:lnTo>
                <a:cubicBezTo>
                  <a:pt x="49463" y="37776"/>
                  <a:pt x="49645" y="36840"/>
                  <a:pt x="49896" y="36817"/>
                </a:cubicBezTo>
                <a:lnTo>
                  <a:pt x="49896" y="36817"/>
                </a:lnTo>
                <a:cubicBezTo>
                  <a:pt x="50033" y="36794"/>
                  <a:pt x="50216" y="37068"/>
                  <a:pt x="50376" y="37319"/>
                </a:cubicBezTo>
                <a:lnTo>
                  <a:pt x="50376" y="37319"/>
                </a:lnTo>
                <a:cubicBezTo>
                  <a:pt x="50513" y="37593"/>
                  <a:pt x="50672" y="37867"/>
                  <a:pt x="50787" y="37844"/>
                </a:cubicBezTo>
                <a:lnTo>
                  <a:pt x="50787" y="37844"/>
                </a:lnTo>
                <a:cubicBezTo>
                  <a:pt x="51106" y="37799"/>
                  <a:pt x="51357" y="37570"/>
                  <a:pt x="51585" y="37525"/>
                </a:cubicBezTo>
                <a:lnTo>
                  <a:pt x="51585" y="37525"/>
                </a:lnTo>
                <a:cubicBezTo>
                  <a:pt x="52042" y="37456"/>
                  <a:pt x="51996" y="36338"/>
                  <a:pt x="52042" y="36315"/>
                </a:cubicBezTo>
                <a:lnTo>
                  <a:pt x="52042" y="36315"/>
                </a:lnTo>
                <a:cubicBezTo>
                  <a:pt x="52133" y="36224"/>
                  <a:pt x="52202" y="36224"/>
                  <a:pt x="52225" y="36224"/>
                </a:cubicBezTo>
                <a:lnTo>
                  <a:pt x="52225" y="36224"/>
                </a:lnTo>
                <a:cubicBezTo>
                  <a:pt x="52202" y="36201"/>
                  <a:pt x="52156" y="36132"/>
                  <a:pt x="52110" y="35927"/>
                </a:cubicBezTo>
                <a:lnTo>
                  <a:pt x="52110" y="35927"/>
                </a:lnTo>
                <a:cubicBezTo>
                  <a:pt x="51996" y="35425"/>
                  <a:pt x="52133" y="35379"/>
                  <a:pt x="52110" y="34809"/>
                </a:cubicBezTo>
                <a:lnTo>
                  <a:pt x="52110" y="34809"/>
                </a:lnTo>
                <a:cubicBezTo>
                  <a:pt x="52088" y="34489"/>
                  <a:pt x="52544" y="34101"/>
                  <a:pt x="52567" y="33759"/>
                </a:cubicBezTo>
                <a:lnTo>
                  <a:pt x="52567" y="33759"/>
                </a:lnTo>
                <a:cubicBezTo>
                  <a:pt x="52590" y="33393"/>
                  <a:pt x="52430" y="33005"/>
                  <a:pt x="52521" y="32732"/>
                </a:cubicBezTo>
                <a:lnTo>
                  <a:pt x="52521" y="32732"/>
                </a:lnTo>
                <a:cubicBezTo>
                  <a:pt x="52658" y="32366"/>
                  <a:pt x="53069" y="32298"/>
                  <a:pt x="53138" y="32092"/>
                </a:cubicBezTo>
                <a:lnTo>
                  <a:pt x="53138" y="32092"/>
                </a:lnTo>
                <a:cubicBezTo>
                  <a:pt x="53206" y="31864"/>
                  <a:pt x="52978" y="31522"/>
                  <a:pt x="53001" y="31157"/>
                </a:cubicBezTo>
                <a:lnTo>
                  <a:pt x="53001" y="31157"/>
                </a:lnTo>
                <a:cubicBezTo>
                  <a:pt x="53046" y="30928"/>
                  <a:pt x="52909" y="30654"/>
                  <a:pt x="52955" y="30289"/>
                </a:cubicBezTo>
                <a:lnTo>
                  <a:pt x="52955" y="30289"/>
                </a:lnTo>
                <a:cubicBezTo>
                  <a:pt x="53001" y="29787"/>
                  <a:pt x="53457" y="29194"/>
                  <a:pt x="53343" y="28988"/>
                </a:cubicBezTo>
                <a:lnTo>
                  <a:pt x="53343" y="28988"/>
                </a:lnTo>
                <a:cubicBezTo>
                  <a:pt x="53297" y="28874"/>
                  <a:pt x="53046" y="28943"/>
                  <a:pt x="52795" y="28988"/>
                </a:cubicBezTo>
                <a:lnTo>
                  <a:pt x="52795" y="28988"/>
                </a:lnTo>
                <a:cubicBezTo>
                  <a:pt x="52521" y="29057"/>
                  <a:pt x="52225" y="29125"/>
                  <a:pt x="52088" y="28965"/>
                </a:cubicBezTo>
                <a:lnTo>
                  <a:pt x="52088" y="28965"/>
                </a:lnTo>
                <a:cubicBezTo>
                  <a:pt x="51905" y="28806"/>
                  <a:pt x="51882" y="28303"/>
                  <a:pt x="51654" y="27984"/>
                </a:cubicBezTo>
                <a:lnTo>
                  <a:pt x="51654" y="27984"/>
                </a:lnTo>
                <a:cubicBezTo>
                  <a:pt x="51449" y="27687"/>
                  <a:pt x="51517" y="27322"/>
                  <a:pt x="51449" y="27094"/>
                </a:cubicBezTo>
                <a:lnTo>
                  <a:pt x="51449" y="27094"/>
                </a:lnTo>
                <a:cubicBezTo>
                  <a:pt x="51357" y="26797"/>
                  <a:pt x="51220" y="26592"/>
                  <a:pt x="51220" y="26249"/>
                </a:cubicBezTo>
                <a:lnTo>
                  <a:pt x="51220" y="26249"/>
                </a:lnTo>
                <a:cubicBezTo>
                  <a:pt x="51220" y="25998"/>
                  <a:pt x="50695" y="25633"/>
                  <a:pt x="50718" y="25268"/>
                </a:cubicBezTo>
                <a:lnTo>
                  <a:pt x="50718" y="25268"/>
                </a:lnTo>
                <a:cubicBezTo>
                  <a:pt x="50741" y="24994"/>
                  <a:pt x="51334" y="24765"/>
                  <a:pt x="51357" y="24423"/>
                </a:cubicBezTo>
                <a:lnTo>
                  <a:pt x="51357" y="24423"/>
                </a:lnTo>
                <a:cubicBezTo>
                  <a:pt x="51380" y="24149"/>
                  <a:pt x="51471" y="23852"/>
                  <a:pt x="51494" y="23510"/>
                </a:cubicBezTo>
                <a:lnTo>
                  <a:pt x="51494" y="23510"/>
                </a:lnTo>
                <a:cubicBezTo>
                  <a:pt x="51517" y="23213"/>
                  <a:pt x="51745" y="22917"/>
                  <a:pt x="51745" y="22574"/>
                </a:cubicBezTo>
                <a:lnTo>
                  <a:pt x="51745" y="22574"/>
                </a:lnTo>
                <a:cubicBezTo>
                  <a:pt x="51768" y="22232"/>
                  <a:pt x="51996" y="21890"/>
                  <a:pt x="51974" y="21661"/>
                </a:cubicBezTo>
                <a:lnTo>
                  <a:pt x="51974" y="21661"/>
                </a:lnTo>
                <a:cubicBezTo>
                  <a:pt x="51951" y="21182"/>
                  <a:pt x="51722" y="20657"/>
                  <a:pt x="51654" y="20520"/>
                </a:cubicBezTo>
                <a:lnTo>
                  <a:pt x="51654" y="20520"/>
                </a:lnTo>
                <a:cubicBezTo>
                  <a:pt x="51517" y="20269"/>
                  <a:pt x="50787" y="20588"/>
                  <a:pt x="50513" y="20771"/>
                </a:cubicBezTo>
                <a:lnTo>
                  <a:pt x="50513" y="20771"/>
                </a:lnTo>
                <a:cubicBezTo>
                  <a:pt x="50307" y="20931"/>
                  <a:pt x="50353" y="20999"/>
                  <a:pt x="50125" y="20771"/>
                </a:cubicBezTo>
                <a:lnTo>
                  <a:pt x="50125" y="20771"/>
                </a:lnTo>
                <a:cubicBezTo>
                  <a:pt x="49896" y="20543"/>
                  <a:pt x="49714" y="20543"/>
                  <a:pt x="49622" y="20292"/>
                </a:cubicBezTo>
                <a:lnTo>
                  <a:pt x="49622" y="20292"/>
                </a:lnTo>
                <a:cubicBezTo>
                  <a:pt x="49531" y="20063"/>
                  <a:pt x="49440" y="19904"/>
                  <a:pt x="49417" y="19516"/>
                </a:cubicBezTo>
                <a:lnTo>
                  <a:pt x="49417" y="19516"/>
                </a:lnTo>
                <a:cubicBezTo>
                  <a:pt x="49394" y="19265"/>
                  <a:pt x="49189" y="18991"/>
                  <a:pt x="49189" y="18625"/>
                </a:cubicBezTo>
                <a:lnTo>
                  <a:pt x="49189" y="18625"/>
                </a:lnTo>
                <a:cubicBezTo>
                  <a:pt x="49189" y="18374"/>
                  <a:pt x="49531" y="18078"/>
                  <a:pt x="49531" y="17735"/>
                </a:cubicBezTo>
                <a:lnTo>
                  <a:pt x="49531" y="17735"/>
                </a:lnTo>
                <a:cubicBezTo>
                  <a:pt x="49531" y="17279"/>
                  <a:pt x="48983" y="16891"/>
                  <a:pt x="49006" y="16594"/>
                </a:cubicBezTo>
                <a:lnTo>
                  <a:pt x="49006" y="16594"/>
                </a:lnTo>
                <a:cubicBezTo>
                  <a:pt x="49006" y="16046"/>
                  <a:pt x="48732" y="15841"/>
                  <a:pt x="48687" y="15613"/>
                </a:cubicBezTo>
                <a:lnTo>
                  <a:pt x="48687" y="15613"/>
                </a:lnTo>
                <a:cubicBezTo>
                  <a:pt x="48641" y="15293"/>
                  <a:pt x="48801" y="15202"/>
                  <a:pt x="48550" y="14722"/>
                </a:cubicBezTo>
                <a:lnTo>
                  <a:pt x="48550" y="14722"/>
                </a:lnTo>
                <a:cubicBezTo>
                  <a:pt x="48390" y="14426"/>
                  <a:pt x="48207" y="14380"/>
                  <a:pt x="47979" y="14152"/>
                </a:cubicBezTo>
                <a:lnTo>
                  <a:pt x="47979" y="14152"/>
                </a:lnTo>
                <a:cubicBezTo>
                  <a:pt x="47774" y="13946"/>
                  <a:pt x="48207" y="12896"/>
                  <a:pt x="48002" y="12645"/>
                </a:cubicBezTo>
                <a:lnTo>
                  <a:pt x="48002" y="12645"/>
                </a:lnTo>
                <a:cubicBezTo>
                  <a:pt x="47819" y="12417"/>
                  <a:pt x="47249" y="12645"/>
                  <a:pt x="47089" y="12326"/>
                </a:cubicBezTo>
                <a:lnTo>
                  <a:pt x="47089" y="12326"/>
                </a:lnTo>
                <a:cubicBezTo>
                  <a:pt x="46952" y="12052"/>
                  <a:pt x="46427" y="11938"/>
                  <a:pt x="46336" y="11572"/>
                </a:cubicBezTo>
                <a:lnTo>
                  <a:pt x="46336" y="11572"/>
                </a:lnTo>
                <a:cubicBezTo>
                  <a:pt x="46199" y="11093"/>
                  <a:pt x="46632" y="10545"/>
                  <a:pt x="46541" y="10340"/>
                </a:cubicBezTo>
                <a:lnTo>
                  <a:pt x="46541" y="10340"/>
                </a:lnTo>
                <a:cubicBezTo>
                  <a:pt x="46450" y="10157"/>
                  <a:pt x="46290" y="10157"/>
                  <a:pt x="46107" y="10157"/>
                </a:cubicBezTo>
                <a:lnTo>
                  <a:pt x="46107" y="10157"/>
                </a:lnTo>
                <a:cubicBezTo>
                  <a:pt x="45970" y="10157"/>
                  <a:pt x="45811" y="10157"/>
                  <a:pt x="45651" y="10089"/>
                </a:cubicBezTo>
                <a:lnTo>
                  <a:pt x="45651" y="10089"/>
                </a:lnTo>
                <a:cubicBezTo>
                  <a:pt x="45445" y="9998"/>
                  <a:pt x="45286" y="9610"/>
                  <a:pt x="44943" y="9404"/>
                </a:cubicBezTo>
                <a:lnTo>
                  <a:pt x="44943" y="9404"/>
                </a:lnTo>
                <a:cubicBezTo>
                  <a:pt x="44829" y="9358"/>
                  <a:pt x="44692" y="9358"/>
                  <a:pt x="44555" y="9358"/>
                </a:cubicBezTo>
                <a:lnTo>
                  <a:pt x="44555" y="9358"/>
                </a:lnTo>
                <a:cubicBezTo>
                  <a:pt x="44373" y="9358"/>
                  <a:pt x="44167" y="9381"/>
                  <a:pt x="44007" y="9267"/>
                </a:cubicBezTo>
                <a:lnTo>
                  <a:pt x="44007" y="9267"/>
                </a:lnTo>
                <a:cubicBezTo>
                  <a:pt x="43756" y="9085"/>
                  <a:pt x="43939" y="8194"/>
                  <a:pt x="43756" y="8057"/>
                </a:cubicBezTo>
                <a:lnTo>
                  <a:pt x="43756" y="8057"/>
                </a:lnTo>
                <a:cubicBezTo>
                  <a:pt x="43619" y="7943"/>
                  <a:pt x="43437" y="7943"/>
                  <a:pt x="43277" y="7943"/>
                </a:cubicBezTo>
                <a:lnTo>
                  <a:pt x="43277" y="7943"/>
                </a:lnTo>
                <a:cubicBezTo>
                  <a:pt x="43117" y="7966"/>
                  <a:pt x="43003" y="7966"/>
                  <a:pt x="42935" y="7875"/>
                </a:cubicBezTo>
                <a:lnTo>
                  <a:pt x="42935" y="7875"/>
                </a:lnTo>
                <a:cubicBezTo>
                  <a:pt x="42775" y="7578"/>
                  <a:pt x="42227" y="7236"/>
                  <a:pt x="42250" y="6939"/>
                </a:cubicBezTo>
                <a:lnTo>
                  <a:pt x="42250" y="6939"/>
                </a:lnTo>
                <a:cubicBezTo>
                  <a:pt x="42273" y="6665"/>
                  <a:pt x="42364" y="6391"/>
                  <a:pt x="42387" y="6049"/>
                </a:cubicBezTo>
                <a:lnTo>
                  <a:pt x="42387" y="6049"/>
                </a:lnTo>
                <a:cubicBezTo>
                  <a:pt x="42387" y="5798"/>
                  <a:pt x="42752" y="5569"/>
                  <a:pt x="42684" y="5227"/>
                </a:cubicBezTo>
                <a:lnTo>
                  <a:pt x="42684" y="5227"/>
                </a:lnTo>
                <a:cubicBezTo>
                  <a:pt x="42615" y="4793"/>
                  <a:pt x="42524" y="4519"/>
                  <a:pt x="42478" y="4314"/>
                </a:cubicBezTo>
                <a:lnTo>
                  <a:pt x="42478" y="4314"/>
                </a:lnTo>
                <a:cubicBezTo>
                  <a:pt x="42341" y="3629"/>
                  <a:pt x="42866" y="3561"/>
                  <a:pt x="42615" y="3150"/>
                </a:cubicBezTo>
                <a:lnTo>
                  <a:pt x="42615" y="3150"/>
                </a:lnTo>
                <a:cubicBezTo>
                  <a:pt x="42455" y="2945"/>
                  <a:pt x="41793" y="3036"/>
                  <a:pt x="41497" y="3081"/>
                </a:cubicBezTo>
                <a:lnTo>
                  <a:pt x="41497" y="3081"/>
                </a:lnTo>
                <a:cubicBezTo>
                  <a:pt x="41109" y="3127"/>
                  <a:pt x="41131" y="3355"/>
                  <a:pt x="40721" y="3378"/>
                </a:cubicBezTo>
                <a:lnTo>
                  <a:pt x="40721" y="3378"/>
                </a:lnTo>
                <a:cubicBezTo>
                  <a:pt x="40355" y="3401"/>
                  <a:pt x="40401" y="3036"/>
                  <a:pt x="40036" y="2990"/>
                </a:cubicBezTo>
                <a:lnTo>
                  <a:pt x="40036" y="2990"/>
                </a:lnTo>
                <a:cubicBezTo>
                  <a:pt x="39830" y="2945"/>
                  <a:pt x="39739" y="3036"/>
                  <a:pt x="39625" y="3104"/>
                </a:cubicBezTo>
                <a:lnTo>
                  <a:pt x="39625" y="3104"/>
                </a:lnTo>
                <a:cubicBezTo>
                  <a:pt x="39534" y="3196"/>
                  <a:pt x="39420" y="3264"/>
                  <a:pt x="39237" y="3241"/>
                </a:cubicBezTo>
                <a:lnTo>
                  <a:pt x="39237" y="3241"/>
                </a:lnTo>
                <a:cubicBezTo>
                  <a:pt x="38872" y="3196"/>
                  <a:pt x="38940" y="2990"/>
                  <a:pt x="38575" y="2853"/>
                </a:cubicBezTo>
                <a:lnTo>
                  <a:pt x="38575" y="2853"/>
                </a:lnTo>
                <a:cubicBezTo>
                  <a:pt x="38164" y="2693"/>
                  <a:pt x="38255" y="2853"/>
                  <a:pt x="37822" y="2488"/>
                </a:cubicBezTo>
                <a:lnTo>
                  <a:pt x="37822" y="2488"/>
                </a:lnTo>
                <a:cubicBezTo>
                  <a:pt x="37616" y="2328"/>
                  <a:pt x="37320" y="2191"/>
                  <a:pt x="37046" y="1986"/>
                </a:cubicBezTo>
                <a:lnTo>
                  <a:pt x="37046" y="1986"/>
                </a:lnTo>
                <a:cubicBezTo>
                  <a:pt x="36932" y="1895"/>
                  <a:pt x="36749" y="1963"/>
                  <a:pt x="36566" y="2009"/>
                </a:cubicBezTo>
                <a:lnTo>
                  <a:pt x="36566" y="2009"/>
                </a:lnTo>
                <a:cubicBezTo>
                  <a:pt x="36361" y="2077"/>
                  <a:pt x="36178" y="2123"/>
                  <a:pt x="36041" y="2054"/>
                </a:cubicBezTo>
                <a:lnTo>
                  <a:pt x="36041" y="2054"/>
                </a:lnTo>
                <a:cubicBezTo>
                  <a:pt x="35790" y="1895"/>
                  <a:pt x="35676" y="1415"/>
                  <a:pt x="35425" y="1301"/>
                </a:cubicBezTo>
                <a:lnTo>
                  <a:pt x="35425" y="1301"/>
                </a:lnTo>
                <a:cubicBezTo>
                  <a:pt x="35128" y="1164"/>
                  <a:pt x="35060" y="91"/>
                  <a:pt x="34763" y="23"/>
                </a:cubicBezTo>
                <a:lnTo>
                  <a:pt x="34763" y="23"/>
                </a:lnTo>
                <a:cubicBezTo>
                  <a:pt x="34763" y="23"/>
                  <a:pt x="34740" y="0"/>
                  <a:pt x="34718" y="0"/>
                </a:cubicBezTo>
                <a:lnTo>
                  <a:pt x="34718" y="0"/>
                </a:lnTo>
                <a:cubicBezTo>
                  <a:pt x="34421" y="0"/>
                  <a:pt x="34078" y="388"/>
                  <a:pt x="33873" y="434"/>
                </a:cubicBezTo>
                <a:moveTo>
                  <a:pt x="52225" y="36224"/>
                </a:moveTo>
                <a:cubicBezTo>
                  <a:pt x="52247" y="36224"/>
                  <a:pt x="52247" y="36224"/>
                  <a:pt x="52247" y="36224"/>
                </a:cubicBezTo>
                <a:lnTo>
                  <a:pt x="52247" y="36224"/>
                </a:lnTo>
                <a:cubicBezTo>
                  <a:pt x="52247" y="36224"/>
                  <a:pt x="52247" y="36224"/>
                  <a:pt x="52225" y="36224"/>
                </a:cubicBezTo>
                <a:lnTo>
                  <a:pt x="52225" y="36224"/>
                </a:lnTo>
                <a:cubicBezTo>
                  <a:pt x="52225" y="36224"/>
                  <a:pt x="52225" y="36224"/>
                  <a:pt x="52225" y="36224"/>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1"/>
          <p:cNvSpPr/>
          <p:nvPr/>
        </p:nvSpPr>
        <p:spPr>
          <a:xfrm>
            <a:off x="6234419" y="-1700900"/>
            <a:ext cx="2452411" cy="7102177"/>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344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1"/>
          <p:cNvSpPr/>
          <p:nvPr/>
        </p:nvSpPr>
        <p:spPr>
          <a:xfrm>
            <a:off x="7778958" y="3654841"/>
            <a:ext cx="1542485" cy="1568803"/>
          </a:xfrm>
          <a:custGeom>
            <a:avLst/>
            <a:gdLst/>
            <a:ahLst/>
            <a:cxnLst/>
            <a:rect l="l" t="t" r="r" b="b"/>
            <a:pathLst>
              <a:path w="45424" h="46199" extrusionOk="0">
                <a:moveTo>
                  <a:pt x="26570" y="1"/>
                </a:moveTo>
                <a:cubicBezTo>
                  <a:pt x="26182" y="69"/>
                  <a:pt x="26045" y="1370"/>
                  <a:pt x="25657" y="1507"/>
                </a:cubicBezTo>
                <a:lnTo>
                  <a:pt x="25657" y="1507"/>
                </a:lnTo>
                <a:cubicBezTo>
                  <a:pt x="25269" y="1667"/>
                  <a:pt x="25132" y="2215"/>
                  <a:pt x="24766" y="2397"/>
                </a:cubicBezTo>
                <a:lnTo>
                  <a:pt x="24766" y="2397"/>
                </a:lnTo>
                <a:cubicBezTo>
                  <a:pt x="24561" y="2488"/>
                  <a:pt x="24287" y="2420"/>
                  <a:pt x="24036" y="2352"/>
                </a:cubicBezTo>
                <a:lnTo>
                  <a:pt x="24036" y="2352"/>
                </a:lnTo>
                <a:cubicBezTo>
                  <a:pt x="23762" y="2283"/>
                  <a:pt x="23488" y="2215"/>
                  <a:pt x="23328" y="2329"/>
                </a:cubicBezTo>
                <a:lnTo>
                  <a:pt x="23328" y="2329"/>
                </a:lnTo>
                <a:cubicBezTo>
                  <a:pt x="22940" y="2557"/>
                  <a:pt x="22530" y="2717"/>
                  <a:pt x="22233" y="2945"/>
                </a:cubicBezTo>
                <a:lnTo>
                  <a:pt x="22233" y="2945"/>
                </a:lnTo>
                <a:cubicBezTo>
                  <a:pt x="21617" y="3356"/>
                  <a:pt x="21753" y="3173"/>
                  <a:pt x="21160" y="3356"/>
                </a:cubicBezTo>
                <a:lnTo>
                  <a:pt x="21160" y="3356"/>
                </a:lnTo>
                <a:cubicBezTo>
                  <a:pt x="20658" y="3516"/>
                  <a:pt x="20749" y="3744"/>
                  <a:pt x="20201" y="3812"/>
                </a:cubicBezTo>
                <a:lnTo>
                  <a:pt x="20201" y="3812"/>
                </a:lnTo>
                <a:cubicBezTo>
                  <a:pt x="19950" y="3858"/>
                  <a:pt x="19791" y="3767"/>
                  <a:pt x="19654" y="3653"/>
                </a:cubicBezTo>
                <a:lnTo>
                  <a:pt x="19654" y="3653"/>
                </a:lnTo>
                <a:cubicBezTo>
                  <a:pt x="19517" y="3561"/>
                  <a:pt x="19357" y="3470"/>
                  <a:pt x="19106" y="3493"/>
                </a:cubicBezTo>
                <a:lnTo>
                  <a:pt x="19106" y="3493"/>
                </a:lnTo>
                <a:cubicBezTo>
                  <a:pt x="18558" y="3561"/>
                  <a:pt x="18649" y="3995"/>
                  <a:pt x="18101" y="3972"/>
                </a:cubicBezTo>
                <a:lnTo>
                  <a:pt x="18101" y="3972"/>
                </a:lnTo>
                <a:cubicBezTo>
                  <a:pt x="17531" y="3949"/>
                  <a:pt x="17576" y="3675"/>
                  <a:pt x="17006" y="3630"/>
                </a:cubicBezTo>
                <a:lnTo>
                  <a:pt x="17006" y="3630"/>
                </a:lnTo>
                <a:cubicBezTo>
                  <a:pt x="16595" y="3584"/>
                  <a:pt x="15636" y="3470"/>
                  <a:pt x="15431" y="3721"/>
                </a:cubicBezTo>
                <a:lnTo>
                  <a:pt x="15431" y="3721"/>
                </a:lnTo>
                <a:cubicBezTo>
                  <a:pt x="15043" y="4178"/>
                  <a:pt x="15796" y="4269"/>
                  <a:pt x="15613" y="5091"/>
                </a:cubicBezTo>
                <a:lnTo>
                  <a:pt x="15613" y="5091"/>
                </a:lnTo>
                <a:cubicBezTo>
                  <a:pt x="15545" y="5319"/>
                  <a:pt x="15431" y="5661"/>
                  <a:pt x="15317" y="6141"/>
                </a:cubicBezTo>
                <a:lnTo>
                  <a:pt x="15317" y="6141"/>
                </a:lnTo>
                <a:cubicBezTo>
                  <a:pt x="15225" y="6551"/>
                  <a:pt x="15728" y="6825"/>
                  <a:pt x="15750" y="7122"/>
                </a:cubicBezTo>
                <a:lnTo>
                  <a:pt x="15750" y="7122"/>
                </a:lnTo>
                <a:cubicBezTo>
                  <a:pt x="15773" y="7533"/>
                  <a:pt x="15910" y="7852"/>
                  <a:pt x="15956" y="8172"/>
                </a:cubicBezTo>
                <a:lnTo>
                  <a:pt x="15956" y="8172"/>
                </a:lnTo>
                <a:cubicBezTo>
                  <a:pt x="15979" y="8514"/>
                  <a:pt x="15203" y="8925"/>
                  <a:pt x="14952" y="9290"/>
                </a:cubicBezTo>
                <a:lnTo>
                  <a:pt x="14952" y="9290"/>
                </a:lnTo>
                <a:cubicBezTo>
                  <a:pt x="14883" y="9382"/>
                  <a:pt x="14700" y="9382"/>
                  <a:pt x="14472" y="9382"/>
                </a:cubicBezTo>
                <a:lnTo>
                  <a:pt x="14472" y="9382"/>
                </a:lnTo>
                <a:cubicBezTo>
                  <a:pt x="14244" y="9359"/>
                  <a:pt x="13993" y="9359"/>
                  <a:pt x="13787" y="9496"/>
                </a:cubicBezTo>
                <a:lnTo>
                  <a:pt x="13787" y="9496"/>
                </a:lnTo>
                <a:cubicBezTo>
                  <a:pt x="13536" y="9678"/>
                  <a:pt x="13810" y="10728"/>
                  <a:pt x="13445" y="10934"/>
                </a:cubicBezTo>
                <a:lnTo>
                  <a:pt x="13445" y="10934"/>
                </a:lnTo>
                <a:cubicBezTo>
                  <a:pt x="13194" y="11048"/>
                  <a:pt x="12920" y="11048"/>
                  <a:pt x="12646" y="11048"/>
                </a:cubicBezTo>
                <a:lnTo>
                  <a:pt x="12646" y="11048"/>
                </a:lnTo>
                <a:cubicBezTo>
                  <a:pt x="12441" y="11048"/>
                  <a:pt x="12258" y="11025"/>
                  <a:pt x="12121" y="11094"/>
                </a:cubicBezTo>
                <a:lnTo>
                  <a:pt x="12121" y="11094"/>
                </a:lnTo>
                <a:cubicBezTo>
                  <a:pt x="11619" y="11345"/>
                  <a:pt x="11391" y="11778"/>
                  <a:pt x="11094" y="11892"/>
                </a:cubicBezTo>
                <a:lnTo>
                  <a:pt x="11094" y="11892"/>
                </a:lnTo>
                <a:cubicBezTo>
                  <a:pt x="10889" y="11984"/>
                  <a:pt x="10660" y="11984"/>
                  <a:pt x="10455" y="11984"/>
                </a:cubicBezTo>
                <a:lnTo>
                  <a:pt x="10455" y="11984"/>
                </a:lnTo>
                <a:cubicBezTo>
                  <a:pt x="10181" y="11984"/>
                  <a:pt x="9953" y="11961"/>
                  <a:pt x="9839" y="12212"/>
                </a:cubicBezTo>
                <a:lnTo>
                  <a:pt x="9839" y="12212"/>
                </a:lnTo>
                <a:cubicBezTo>
                  <a:pt x="9702" y="12440"/>
                  <a:pt x="10318" y="13102"/>
                  <a:pt x="10135" y="13650"/>
                </a:cubicBezTo>
                <a:lnTo>
                  <a:pt x="10135" y="13650"/>
                </a:lnTo>
                <a:cubicBezTo>
                  <a:pt x="9976" y="14084"/>
                  <a:pt x="9245" y="14243"/>
                  <a:pt x="9063" y="14540"/>
                </a:cubicBezTo>
                <a:lnTo>
                  <a:pt x="9063" y="14540"/>
                </a:lnTo>
                <a:cubicBezTo>
                  <a:pt x="8812" y="14928"/>
                  <a:pt x="8013" y="14654"/>
                  <a:pt x="7762" y="14905"/>
                </a:cubicBezTo>
                <a:lnTo>
                  <a:pt x="7762" y="14905"/>
                </a:lnTo>
                <a:cubicBezTo>
                  <a:pt x="7465" y="15202"/>
                  <a:pt x="8081" y="16458"/>
                  <a:pt x="7784" y="16709"/>
                </a:cubicBezTo>
                <a:lnTo>
                  <a:pt x="7784" y="16709"/>
                </a:lnTo>
                <a:cubicBezTo>
                  <a:pt x="7488" y="16960"/>
                  <a:pt x="7214" y="17051"/>
                  <a:pt x="6986" y="17393"/>
                </a:cubicBezTo>
                <a:lnTo>
                  <a:pt x="6986" y="17393"/>
                </a:lnTo>
                <a:cubicBezTo>
                  <a:pt x="6620" y="17941"/>
                  <a:pt x="6849" y="18032"/>
                  <a:pt x="6780" y="18421"/>
                </a:cubicBezTo>
                <a:lnTo>
                  <a:pt x="6780" y="18421"/>
                </a:lnTo>
                <a:cubicBezTo>
                  <a:pt x="6734" y="18717"/>
                  <a:pt x="6324" y="18945"/>
                  <a:pt x="6346" y="19607"/>
                </a:cubicBezTo>
                <a:lnTo>
                  <a:pt x="6346" y="19607"/>
                </a:lnTo>
                <a:cubicBezTo>
                  <a:pt x="6346" y="19950"/>
                  <a:pt x="5570" y="20383"/>
                  <a:pt x="5570" y="20931"/>
                </a:cubicBezTo>
                <a:lnTo>
                  <a:pt x="5570" y="20931"/>
                </a:lnTo>
                <a:cubicBezTo>
                  <a:pt x="5570" y="21319"/>
                  <a:pt x="6073" y="21685"/>
                  <a:pt x="6073" y="22004"/>
                </a:cubicBezTo>
                <a:lnTo>
                  <a:pt x="6073" y="22004"/>
                </a:lnTo>
                <a:cubicBezTo>
                  <a:pt x="6073" y="22415"/>
                  <a:pt x="5776" y="22757"/>
                  <a:pt x="5753" y="23031"/>
                </a:cubicBezTo>
                <a:lnTo>
                  <a:pt x="5753" y="23031"/>
                </a:lnTo>
                <a:cubicBezTo>
                  <a:pt x="5707" y="23511"/>
                  <a:pt x="5593" y="23693"/>
                  <a:pt x="5456" y="23967"/>
                </a:cubicBezTo>
                <a:lnTo>
                  <a:pt x="5456" y="23967"/>
                </a:lnTo>
                <a:cubicBezTo>
                  <a:pt x="5319" y="24241"/>
                  <a:pt x="5068" y="24241"/>
                  <a:pt x="4726" y="24515"/>
                </a:cubicBezTo>
                <a:lnTo>
                  <a:pt x="4726" y="24515"/>
                </a:lnTo>
                <a:cubicBezTo>
                  <a:pt x="4406" y="24789"/>
                  <a:pt x="4498" y="24720"/>
                  <a:pt x="4178" y="24538"/>
                </a:cubicBezTo>
                <a:lnTo>
                  <a:pt x="4178" y="24538"/>
                </a:lnTo>
                <a:cubicBezTo>
                  <a:pt x="3813" y="24309"/>
                  <a:pt x="2763" y="23921"/>
                  <a:pt x="2580" y="24241"/>
                </a:cubicBezTo>
                <a:lnTo>
                  <a:pt x="2580" y="24241"/>
                </a:lnTo>
                <a:cubicBezTo>
                  <a:pt x="2466" y="24401"/>
                  <a:pt x="2124" y="25017"/>
                  <a:pt x="2101" y="25565"/>
                </a:cubicBezTo>
                <a:lnTo>
                  <a:pt x="2101" y="25565"/>
                </a:lnTo>
                <a:cubicBezTo>
                  <a:pt x="2101" y="25839"/>
                  <a:pt x="2420" y="26250"/>
                  <a:pt x="2420" y="26660"/>
                </a:cubicBezTo>
                <a:lnTo>
                  <a:pt x="2420" y="26660"/>
                </a:lnTo>
                <a:cubicBezTo>
                  <a:pt x="2443" y="27048"/>
                  <a:pt x="2763" y="27414"/>
                  <a:pt x="2786" y="27756"/>
                </a:cubicBezTo>
                <a:lnTo>
                  <a:pt x="2786" y="27756"/>
                </a:lnTo>
                <a:cubicBezTo>
                  <a:pt x="2808" y="28144"/>
                  <a:pt x="2945" y="28509"/>
                  <a:pt x="2968" y="28829"/>
                </a:cubicBezTo>
                <a:lnTo>
                  <a:pt x="2968" y="28829"/>
                </a:lnTo>
                <a:cubicBezTo>
                  <a:pt x="3014" y="29240"/>
                  <a:pt x="3836" y="29514"/>
                  <a:pt x="3881" y="29833"/>
                </a:cubicBezTo>
                <a:lnTo>
                  <a:pt x="3881" y="29833"/>
                </a:lnTo>
                <a:cubicBezTo>
                  <a:pt x="3927" y="30267"/>
                  <a:pt x="3174" y="30700"/>
                  <a:pt x="3174" y="30997"/>
                </a:cubicBezTo>
                <a:lnTo>
                  <a:pt x="3174" y="30997"/>
                </a:lnTo>
                <a:cubicBezTo>
                  <a:pt x="3197" y="31408"/>
                  <a:pt x="2991" y="31636"/>
                  <a:pt x="2854" y="31979"/>
                </a:cubicBezTo>
                <a:lnTo>
                  <a:pt x="2854" y="31979"/>
                </a:lnTo>
                <a:cubicBezTo>
                  <a:pt x="2740" y="32275"/>
                  <a:pt x="2831" y="32686"/>
                  <a:pt x="2557" y="33029"/>
                </a:cubicBezTo>
                <a:lnTo>
                  <a:pt x="2557" y="33029"/>
                </a:lnTo>
                <a:cubicBezTo>
                  <a:pt x="2261" y="33417"/>
                  <a:pt x="2215" y="34010"/>
                  <a:pt x="1964" y="34216"/>
                </a:cubicBezTo>
                <a:lnTo>
                  <a:pt x="1964" y="34216"/>
                </a:lnTo>
                <a:cubicBezTo>
                  <a:pt x="1736" y="34375"/>
                  <a:pt x="1325" y="34307"/>
                  <a:pt x="937" y="34238"/>
                </a:cubicBezTo>
                <a:lnTo>
                  <a:pt x="937" y="34238"/>
                </a:lnTo>
                <a:cubicBezTo>
                  <a:pt x="572" y="34170"/>
                  <a:pt x="229" y="34101"/>
                  <a:pt x="161" y="34238"/>
                </a:cubicBezTo>
                <a:lnTo>
                  <a:pt x="161" y="34238"/>
                </a:lnTo>
                <a:cubicBezTo>
                  <a:pt x="1" y="34489"/>
                  <a:pt x="663" y="35174"/>
                  <a:pt x="731" y="35768"/>
                </a:cubicBezTo>
                <a:lnTo>
                  <a:pt x="731" y="35768"/>
                </a:lnTo>
                <a:cubicBezTo>
                  <a:pt x="777" y="36201"/>
                  <a:pt x="594" y="36521"/>
                  <a:pt x="640" y="36795"/>
                </a:cubicBezTo>
                <a:lnTo>
                  <a:pt x="640" y="36795"/>
                </a:lnTo>
                <a:cubicBezTo>
                  <a:pt x="686" y="37229"/>
                  <a:pt x="366" y="37639"/>
                  <a:pt x="457" y="37913"/>
                </a:cubicBezTo>
                <a:lnTo>
                  <a:pt x="457" y="37913"/>
                </a:lnTo>
                <a:cubicBezTo>
                  <a:pt x="549" y="38142"/>
                  <a:pt x="1142" y="38233"/>
                  <a:pt x="1325" y="38667"/>
                </a:cubicBezTo>
                <a:lnTo>
                  <a:pt x="1325" y="38667"/>
                </a:lnTo>
                <a:cubicBezTo>
                  <a:pt x="1462" y="38986"/>
                  <a:pt x="1234" y="39420"/>
                  <a:pt x="1256" y="39876"/>
                </a:cubicBezTo>
                <a:lnTo>
                  <a:pt x="1256" y="39876"/>
                </a:lnTo>
                <a:cubicBezTo>
                  <a:pt x="1302" y="40287"/>
                  <a:pt x="1941" y="40721"/>
                  <a:pt x="1918" y="41109"/>
                </a:cubicBezTo>
                <a:lnTo>
                  <a:pt x="1918" y="41109"/>
                </a:lnTo>
                <a:cubicBezTo>
                  <a:pt x="1873" y="41794"/>
                  <a:pt x="2078" y="41839"/>
                  <a:pt x="1918" y="42433"/>
                </a:cubicBezTo>
                <a:lnTo>
                  <a:pt x="1918" y="42433"/>
                </a:lnTo>
                <a:cubicBezTo>
                  <a:pt x="1873" y="42661"/>
                  <a:pt x="1781" y="42752"/>
                  <a:pt x="1759" y="42775"/>
                </a:cubicBezTo>
                <a:lnTo>
                  <a:pt x="1759" y="42775"/>
                </a:lnTo>
                <a:cubicBezTo>
                  <a:pt x="1781" y="42775"/>
                  <a:pt x="1873" y="42798"/>
                  <a:pt x="2010" y="42889"/>
                </a:cubicBezTo>
                <a:lnTo>
                  <a:pt x="2010" y="42889"/>
                </a:lnTo>
                <a:cubicBezTo>
                  <a:pt x="2078" y="42912"/>
                  <a:pt x="2010" y="44236"/>
                  <a:pt x="2672" y="44327"/>
                </a:cubicBezTo>
                <a:lnTo>
                  <a:pt x="2672" y="44327"/>
                </a:lnTo>
                <a:cubicBezTo>
                  <a:pt x="2991" y="44373"/>
                  <a:pt x="3356" y="44647"/>
                  <a:pt x="3790" y="44692"/>
                </a:cubicBezTo>
                <a:lnTo>
                  <a:pt x="3790" y="44692"/>
                </a:lnTo>
                <a:cubicBezTo>
                  <a:pt x="3950" y="44715"/>
                  <a:pt x="4178" y="44396"/>
                  <a:pt x="4406" y="44099"/>
                </a:cubicBezTo>
                <a:lnTo>
                  <a:pt x="4406" y="44099"/>
                </a:lnTo>
                <a:cubicBezTo>
                  <a:pt x="4612" y="43779"/>
                  <a:pt x="4863" y="43460"/>
                  <a:pt x="5068" y="43483"/>
                </a:cubicBezTo>
                <a:lnTo>
                  <a:pt x="5068" y="43483"/>
                </a:lnTo>
                <a:cubicBezTo>
                  <a:pt x="5411" y="43505"/>
                  <a:pt x="5684" y="44624"/>
                  <a:pt x="6073" y="44647"/>
                </a:cubicBezTo>
                <a:lnTo>
                  <a:pt x="6073" y="44647"/>
                </a:lnTo>
                <a:cubicBezTo>
                  <a:pt x="6255" y="44670"/>
                  <a:pt x="6461" y="44647"/>
                  <a:pt x="6643" y="44624"/>
                </a:cubicBezTo>
                <a:lnTo>
                  <a:pt x="6643" y="44624"/>
                </a:lnTo>
                <a:cubicBezTo>
                  <a:pt x="6849" y="44601"/>
                  <a:pt x="7031" y="44578"/>
                  <a:pt x="7237" y="44601"/>
                </a:cubicBezTo>
                <a:lnTo>
                  <a:pt x="7237" y="44601"/>
                </a:lnTo>
                <a:cubicBezTo>
                  <a:pt x="7602" y="44624"/>
                  <a:pt x="7990" y="44601"/>
                  <a:pt x="8378" y="44647"/>
                </a:cubicBezTo>
                <a:lnTo>
                  <a:pt x="8378" y="44647"/>
                </a:lnTo>
                <a:cubicBezTo>
                  <a:pt x="8743" y="44670"/>
                  <a:pt x="9108" y="44875"/>
                  <a:pt x="9496" y="44898"/>
                </a:cubicBezTo>
                <a:lnTo>
                  <a:pt x="9496" y="44898"/>
                </a:lnTo>
                <a:cubicBezTo>
                  <a:pt x="9679" y="44921"/>
                  <a:pt x="9907" y="44601"/>
                  <a:pt x="10113" y="44282"/>
                </a:cubicBezTo>
                <a:lnTo>
                  <a:pt x="10113" y="44282"/>
                </a:lnTo>
                <a:cubicBezTo>
                  <a:pt x="10341" y="43962"/>
                  <a:pt x="10569" y="43620"/>
                  <a:pt x="10752" y="43642"/>
                </a:cubicBezTo>
                <a:lnTo>
                  <a:pt x="10752" y="43642"/>
                </a:lnTo>
                <a:cubicBezTo>
                  <a:pt x="11117" y="43688"/>
                  <a:pt x="11505" y="43757"/>
                  <a:pt x="11870" y="43779"/>
                </a:cubicBezTo>
                <a:lnTo>
                  <a:pt x="11870" y="43779"/>
                </a:lnTo>
                <a:cubicBezTo>
                  <a:pt x="12258" y="43825"/>
                  <a:pt x="12623" y="43962"/>
                  <a:pt x="13011" y="43985"/>
                </a:cubicBezTo>
                <a:lnTo>
                  <a:pt x="13011" y="43985"/>
                </a:lnTo>
                <a:cubicBezTo>
                  <a:pt x="13377" y="44030"/>
                  <a:pt x="13742" y="44236"/>
                  <a:pt x="14130" y="44259"/>
                </a:cubicBezTo>
                <a:lnTo>
                  <a:pt x="14130" y="44259"/>
                </a:lnTo>
                <a:cubicBezTo>
                  <a:pt x="14495" y="44304"/>
                  <a:pt x="14860" y="44624"/>
                  <a:pt x="15225" y="44647"/>
                </a:cubicBezTo>
                <a:lnTo>
                  <a:pt x="15225" y="44647"/>
                </a:lnTo>
                <a:cubicBezTo>
                  <a:pt x="15613" y="44670"/>
                  <a:pt x="15910" y="45856"/>
                  <a:pt x="16275" y="45879"/>
                </a:cubicBezTo>
                <a:lnTo>
                  <a:pt x="16275" y="45879"/>
                </a:lnTo>
                <a:cubicBezTo>
                  <a:pt x="16481" y="45902"/>
                  <a:pt x="16663" y="45856"/>
                  <a:pt x="16869" y="45834"/>
                </a:cubicBezTo>
                <a:lnTo>
                  <a:pt x="16869" y="45834"/>
                </a:lnTo>
                <a:cubicBezTo>
                  <a:pt x="17051" y="45811"/>
                  <a:pt x="17234" y="45788"/>
                  <a:pt x="17440" y="45811"/>
                </a:cubicBezTo>
                <a:lnTo>
                  <a:pt x="17440" y="45811"/>
                </a:lnTo>
                <a:cubicBezTo>
                  <a:pt x="17622" y="45811"/>
                  <a:pt x="17828" y="45811"/>
                  <a:pt x="18010" y="45811"/>
                </a:cubicBezTo>
                <a:lnTo>
                  <a:pt x="18010" y="45811"/>
                </a:lnTo>
                <a:cubicBezTo>
                  <a:pt x="18193" y="45788"/>
                  <a:pt x="18398" y="45788"/>
                  <a:pt x="18581" y="45788"/>
                </a:cubicBezTo>
                <a:lnTo>
                  <a:pt x="18581" y="45788"/>
                </a:lnTo>
                <a:cubicBezTo>
                  <a:pt x="18763" y="45811"/>
                  <a:pt x="18992" y="45468"/>
                  <a:pt x="19197" y="45126"/>
                </a:cubicBezTo>
                <a:lnTo>
                  <a:pt x="19197" y="45126"/>
                </a:lnTo>
                <a:cubicBezTo>
                  <a:pt x="19425" y="44784"/>
                  <a:pt x="19631" y="44441"/>
                  <a:pt x="19813" y="44441"/>
                </a:cubicBezTo>
                <a:lnTo>
                  <a:pt x="19813" y="44441"/>
                </a:lnTo>
                <a:cubicBezTo>
                  <a:pt x="20201" y="44487"/>
                  <a:pt x="20498" y="45583"/>
                  <a:pt x="20886" y="45605"/>
                </a:cubicBezTo>
                <a:lnTo>
                  <a:pt x="20886" y="45605"/>
                </a:lnTo>
                <a:cubicBezTo>
                  <a:pt x="21069" y="45628"/>
                  <a:pt x="21274" y="45491"/>
                  <a:pt x="21480" y="45377"/>
                </a:cubicBezTo>
                <a:lnTo>
                  <a:pt x="21480" y="45377"/>
                </a:lnTo>
                <a:cubicBezTo>
                  <a:pt x="21685" y="45263"/>
                  <a:pt x="21868" y="45126"/>
                  <a:pt x="22050" y="45149"/>
                </a:cubicBezTo>
                <a:lnTo>
                  <a:pt x="22050" y="45149"/>
                </a:lnTo>
                <a:cubicBezTo>
                  <a:pt x="22438" y="45172"/>
                  <a:pt x="22758" y="46153"/>
                  <a:pt x="23146" y="46176"/>
                </a:cubicBezTo>
                <a:lnTo>
                  <a:pt x="23146" y="46176"/>
                </a:lnTo>
                <a:cubicBezTo>
                  <a:pt x="23328" y="46199"/>
                  <a:pt x="23534" y="45879"/>
                  <a:pt x="23762" y="45560"/>
                </a:cubicBezTo>
                <a:lnTo>
                  <a:pt x="23762" y="45560"/>
                </a:lnTo>
                <a:cubicBezTo>
                  <a:pt x="23968" y="45240"/>
                  <a:pt x="24173" y="44921"/>
                  <a:pt x="24356" y="44943"/>
                </a:cubicBezTo>
                <a:lnTo>
                  <a:pt x="24356" y="44943"/>
                </a:lnTo>
                <a:cubicBezTo>
                  <a:pt x="24744" y="44966"/>
                  <a:pt x="25132" y="45035"/>
                  <a:pt x="25497" y="45058"/>
                </a:cubicBezTo>
                <a:lnTo>
                  <a:pt x="25497" y="45058"/>
                </a:lnTo>
                <a:cubicBezTo>
                  <a:pt x="25885" y="45080"/>
                  <a:pt x="26250" y="45331"/>
                  <a:pt x="26615" y="45354"/>
                </a:cubicBezTo>
                <a:lnTo>
                  <a:pt x="26615" y="45354"/>
                </a:lnTo>
                <a:cubicBezTo>
                  <a:pt x="26821" y="45354"/>
                  <a:pt x="27026" y="45331"/>
                  <a:pt x="27209" y="45309"/>
                </a:cubicBezTo>
                <a:lnTo>
                  <a:pt x="27209" y="45309"/>
                </a:lnTo>
                <a:cubicBezTo>
                  <a:pt x="27391" y="45263"/>
                  <a:pt x="27574" y="45240"/>
                  <a:pt x="27757" y="45240"/>
                </a:cubicBezTo>
                <a:lnTo>
                  <a:pt x="27757" y="45240"/>
                </a:lnTo>
                <a:cubicBezTo>
                  <a:pt x="28167" y="45263"/>
                  <a:pt x="28533" y="45331"/>
                  <a:pt x="28875" y="45331"/>
                </a:cubicBezTo>
                <a:lnTo>
                  <a:pt x="28875" y="45331"/>
                </a:lnTo>
                <a:cubicBezTo>
                  <a:pt x="29354" y="45331"/>
                  <a:pt x="29720" y="45537"/>
                  <a:pt x="29993" y="45514"/>
                </a:cubicBezTo>
                <a:lnTo>
                  <a:pt x="29993" y="45514"/>
                </a:lnTo>
                <a:cubicBezTo>
                  <a:pt x="30153" y="45514"/>
                  <a:pt x="30336" y="45583"/>
                  <a:pt x="30541" y="45651"/>
                </a:cubicBezTo>
                <a:lnTo>
                  <a:pt x="30541" y="45651"/>
                </a:lnTo>
                <a:cubicBezTo>
                  <a:pt x="30724" y="45720"/>
                  <a:pt x="30929" y="45788"/>
                  <a:pt x="31135" y="45765"/>
                </a:cubicBezTo>
                <a:lnTo>
                  <a:pt x="31135" y="45765"/>
                </a:lnTo>
                <a:cubicBezTo>
                  <a:pt x="31500" y="45742"/>
                  <a:pt x="31865" y="45651"/>
                  <a:pt x="32253" y="45628"/>
                </a:cubicBezTo>
                <a:lnTo>
                  <a:pt x="32253" y="45628"/>
                </a:lnTo>
                <a:cubicBezTo>
                  <a:pt x="32618" y="45605"/>
                  <a:pt x="32938" y="44761"/>
                  <a:pt x="33326" y="44738"/>
                </a:cubicBezTo>
                <a:lnTo>
                  <a:pt x="33326" y="44738"/>
                </a:lnTo>
                <a:cubicBezTo>
                  <a:pt x="33509" y="44715"/>
                  <a:pt x="33714" y="44875"/>
                  <a:pt x="33897" y="45035"/>
                </a:cubicBezTo>
                <a:lnTo>
                  <a:pt x="33897" y="45035"/>
                </a:lnTo>
                <a:cubicBezTo>
                  <a:pt x="34102" y="45195"/>
                  <a:pt x="34307" y="45331"/>
                  <a:pt x="34490" y="45331"/>
                </a:cubicBezTo>
                <a:lnTo>
                  <a:pt x="34490" y="45331"/>
                </a:lnTo>
                <a:cubicBezTo>
                  <a:pt x="34695" y="45309"/>
                  <a:pt x="34878" y="45423"/>
                  <a:pt x="35083" y="45537"/>
                </a:cubicBezTo>
                <a:lnTo>
                  <a:pt x="35083" y="45537"/>
                </a:lnTo>
                <a:cubicBezTo>
                  <a:pt x="35266" y="45651"/>
                  <a:pt x="35472" y="45765"/>
                  <a:pt x="35654" y="45742"/>
                </a:cubicBezTo>
                <a:lnTo>
                  <a:pt x="35654" y="45742"/>
                </a:lnTo>
                <a:cubicBezTo>
                  <a:pt x="36042" y="45720"/>
                  <a:pt x="36339" y="44601"/>
                  <a:pt x="36704" y="44578"/>
                </a:cubicBezTo>
                <a:lnTo>
                  <a:pt x="36704" y="44578"/>
                </a:lnTo>
                <a:cubicBezTo>
                  <a:pt x="36887" y="44555"/>
                  <a:pt x="37115" y="44829"/>
                  <a:pt x="37320" y="45080"/>
                </a:cubicBezTo>
                <a:lnTo>
                  <a:pt x="37320" y="45080"/>
                </a:lnTo>
                <a:cubicBezTo>
                  <a:pt x="37526" y="45354"/>
                  <a:pt x="37731" y="45628"/>
                  <a:pt x="37914" y="45605"/>
                </a:cubicBezTo>
                <a:lnTo>
                  <a:pt x="37914" y="45605"/>
                </a:lnTo>
                <a:cubicBezTo>
                  <a:pt x="38302" y="45583"/>
                  <a:pt x="38621" y="44670"/>
                  <a:pt x="38987" y="44647"/>
                </a:cubicBezTo>
                <a:lnTo>
                  <a:pt x="38987" y="44647"/>
                </a:lnTo>
                <a:cubicBezTo>
                  <a:pt x="39169" y="44624"/>
                  <a:pt x="39375" y="44670"/>
                  <a:pt x="39557" y="44715"/>
                </a:cubicBezTo>
                <a:lnTo>
                  <a:pt x="39557" y="44715"/>
                </a:lnTo>
                <a:cubicBezTo>
                  <a:pt x="39763" y="44761"/>
                  <a:pt x="39945" y="44807"/>
                  <a:pt x="40128" y="44784"/>
                </a:cubicBezTo>
                <a:lnTo>
                  <a:pt x="40128" y="44784"/>
                </a:lnTo>
                <a:cubicBezTo>
                  <a:pt x="40310" y="44761"/>
                  <a:pt x="40539" y="44921"/>
                  <a:pt x="40721" y="45080"/>
                </a:cubicBezTo>
                <a:lnTo>
                  <a:pt x="40721" y="45080"/>
                </a:lnTo>
                <a:cubicBezTo>
                  <a:pt x="40927" y="45240"/>
                  <a:pt x="41132" y="45377"/>
                  <a:pt x="41292" y="45377"/>
                </a:cubicBezTo>
                <a:lnTo>
                  <a:pt x="41292" y="45377"/>
                </a:lnTo>
                <a:cubicBezTo>
                  <a:pt x="41726" y="45354"/>
                  <a:pt x="42091" y="45240"/>
                  <a:pt x="42410" y="45217"/>
                </a:cubicBezTo>
                <a:lnTo>
                  <a:pt x="42410" y="45217"/>
                </a:lnTo>
                <a:cubicBezTo>
                  <a:pt x="43118" y="45172"/>
                  <a:pt x="42867" y="44099"/>
                  <a:pt x="43438" y="44053"/>
                </a:cubicBezTo>
                <a:lnTo>
                  <a:pt x="43438" y="44053"/>
                </a:lnTo>
                <a:cubicBezTo>
                  <a:pt x="43711" y="44008"/>
                  <a:pt x="43894" y="44350"/>
                  <a:pt x="44077" y="44692"/>
                </a:cubicBezTo>
                <a:lnTo>
                  <a:pt x="44077" y="44692"/>
                </a:lnTo>
                <a:cubicBezTo>
                  <a:pt x="44259" y="45035"/>
                  <a:pt x="44442" y="45377"/>
                  <a:pt x="44716" y="45354"/>
                </a:cubicBezTo>
                <a:lnTo>
                  <a:pt x="44716" y="45354"/>
                </a:lnTo>
                <a:cubicBezTo>
                  <a:pt x="45172" y="45286"/>
                  <a:pt x="45149" y="44464"/>
                  <a:pt x="45423" y="44122"/>
                </a:cubicBezTo>
                <a:lnTo>
                  <a:pt x="45423" y="44122"/>
                </a:lnTo>
                <a:lnTo>
                  <a:pt x="45423" y="6300"/>
                </a:lnTo>
                <a:cubicBezTo>
                  <a:pt x="45286" y="6141"/>
                  <a:pt x="45127" y="5981"/>
                  <a:pt x="44853" y="5821"/>
                </a:cubicBezTo>
                <a:lnTo>
                  <a:pt x="44853" y="5821"/>
                </a:lnTo>
                <a:cubicBezTo>
                  <a:pt x="44556" y="5616"/>
                  <a:pt x="44465" y="5342"/>
                  <a:pt x="44236" y="5159"/>
                </a:cubicBezTo>
                <a:lnTo>
                  <a:pt x="44236" y="5159"/>
                </a:lnTo>
                <a:cubicBezTo>
                  <a:pt x="44031" y="4999"/>
                  <a:pt x="43438" y="4748"/>
                  <a:pt x="43004" y="4748"/>
                </a:cubicBezTo>
                <a:lnTo>
                  <a:pt x="43004" y="4748"/>
                </a:lnTo>
                <a:cubicBezTo>
                  <a:pt x="42296" y="4748"/>
                  <a:pt x="43186" y="5296"/>
                  <a:pt x="42205" y="5159"/>
                </a:cubicBezTo>
                <a:lnTo>
                  <a:pt x="42205" y="5159"/>
                </a:lnTo>
                <a:cubicBezTo>
                  <a:pt x="42091" y="5159"/>
                  <a:pt x="41977" y="5182"/>
                  <a:pt x="41817" y="5228"/>
                </a:cubicBezTo>
                <a:lnTo>
                  <a:pt x="41817" y="5228"/>
                </a:lnTo>
                <a:cubicBezTo>
                  <a:pt x="41612" y="5273"/>
                  <a:pt x="41383" y="5319"/>
                  <a:pt x="41109" y="5250"/>
                </a:cubicBezTo>
                <a:lnTo>
                  <a:pt x="41109" y="5250"/>
                </a:lnTo>
                <a:cubicBezTo>
                  <a:pt x="40950" y="5205"/>
                  <a:pt x="40767" y="5228"/>
                  <a:pt x="40584" y="5228"/>
                </a:cubicBezTo>
                <a:lnTo>
                  <a:pt x="40584" y="5228"/>
                </a:lnTo>
                <a:cubicBezTo>
                  <a:pt x="40356" y="5228"/>
                  <a:pt x="40128" y="5250"/>
                  <a:pt x="39945" y="5159"/>
                </a:cubicBezTo>
                <a:lnTo>
                  <a:pt x="39945" y="5159"/>
                </a:lnTo>
                <a:cubicBezTo>
                  <a:pt x="39580" y="4999"/>
                  <a:pt x="39740" y="3995"/>
                  <a:pt x="39420" y="3790"/>
                </a:cubicBezTo>
                <a:lnTo>
                  <a:pt x="39420" y="3790"/>
                </a:lnTo>
                <a:cubicBezTo>
                  <a:pt x="39101" y="3584"/>
                  <a:pt x="38644" y="3653"/>
                  <a:pt x="38370" y="3447"/>
                </a:cubicBezTo>
                <a:lnTo>
                  <a:pt x="38370" y="3447"/>
                </a:lnTo>
                <a:cubicBezTo>
                  <a:pt x="38028" y="3196"/>
                  <a:pt x="37708" y="3036"/>
                  <a:pt x="37480" y="2808"/>
                </a:cubicBezTo>
                <a:lnTo>
                  <a:pt x="37480" y="2808"/>
                </a:lnTo>
                <a:cubicBezTo>
                  <a:pt x="36955" y="2352"/>
                  <a:pt x="36955" y="2625"/>
                  <a:pt x="36658" y="2146"/>
                </a:cubicBezTo>
                <a:lnTo>
                  <a:pt x="36658" y="2146"/>
                </a:lnTo>
                <a:cubicBezTo>
                  <a:pt x="36430" y="1804"/>
                  <a:pt x="36202" y="1895"/>
                  <a:pt x="35905" y="1963"/>
                </a:cubicBezTo>
                <a:lnTo>
                  <a:pt x="35905" y="1963"/>
                </a:lnTo>
                <a:cubicBezTo>
                  <a:pt x="35745" y="2009"/>
                  <a:pt x="35563" y="2055"/>
                  <a:pt x="35357" y="2032"/>
                </a:cubicBezTo>
                <a:lnTo>
                  <a:pt x="35357" y="2032"/>
                </a:lnTo>
                <a:cubicBezTo>
                  <a:pt x="35038" y="1963"/>
                  <a:pt x="34741" y="1644"/>
                  <a:pt x="34353" y="2123"/>
                </a:cubicBezTo>
                <a:lnTo>
                  <a:pt x="34353" y="2123"/>
                </a:lnTo>
                <a:cubicBezTo>
                  <a:pt x="34125" y="2420"/>
                  <a:pt x="33965" y="2740"/>
                  <a:pt x="33737" y="2968"/>
                </a:cubicBezTo>
                <a:lnTo>
                  <a:pt x="33737" y="2968"/>
                </a:lnTo>
                <a:cubicBezTo>
                  <a:pt x="33486" y="3265"/>
                  <a:pt x="33531" y="3972"/>
                  <a:pt x="33280" y="4155"/>
                </a:cubicBezTo>
                <a:lnTo>
                  <a:pt x="33280" y="4155"/>
                </a:lnTo>
                <a:cubicBezTo>
                  <a:pt x="32961" y="4360"/>
                  <a:pt x="32276" y="4908"/>
                  <a:pt x="31934" y="4908"/>
                </a:cubicBezTo>
                <a:lnTo>
                  <a:pt x="31934" y="4908"/>
                </a:lnTo>
                <a:cubicBezTo>
                  <a:pt x="31637" y="4885"/>
                  <a:pt x="31774" y="3310"/>
                  <a:pt x="31454" y="3059"/>
                </a:cubicBezTo>
                <a:lnTo>
                  <a:pt x="31454" y="3059"/>
                </a:lnTo>
                <a:cubicBezTo>
                  <a:pt x="31158" y="2831"/>
                  <a:pt x="30587" y="3059"/>
                  <a:pt x="30359" y="2762"/>
                </a:cubicBezTo>
                <a:lnTo>
                  <a:pt x="30359" y="2762"/>
                </a:lnTo>
                <a:cubicBezTo>
                  <a:pt x="30245" y="2603"/>
                  <a:pt x="29948" y="2625"/>
                  <a:pt x="29651" y="2625"/>
                </a:cubicBezTo>
                <a:lnTo>
                  <a:pt x="29651" y="2625"/>
                </a:lnTo>
                <a:cubicBezTo>
                  <a:pt x="29354" y="2648"/>
                  <a:pt x="29035" y="2648"/>
                  <a:pt x="28921" y="2511"/>
                </a:cubicBezTo>
                <a:lnTo>
                  <a:pt x="28921" y="2511"/>
                </a:lnTo>
                <a:cubicBezTo>
                  <a:pt x="28692" y="2215"/>
                  <a:pt x="29468" y="914"/>
                  <a:pt x="29172" y="708"/>
                </a:cubicBezTo>
                <a:lnTo>
                  <a:pt x="29172" y="708"/>
                </a:lnTo>
                <a:cubicBezTo>
                  <a:pt x="28898" y="503"/>
                  <a:pt x="28259" y="548"/>
                  <a:pt x="27871" y="480"/>
                </a:cubicBezTo>
                <a:lnTo>
                  <a:pt x="27871" y="480"/>
                </a:lnTo>
                <a:cubicBezTo>
                  <a:pt x="27574" y="457"/>
                  <a:pt x="27072" y="1"/>
                  <a:pt x="26661" y="1"/>
                </a:cubicBezTo>
                <a:lnTo>
                  <a:pt x="26661" y="1"/>
                </a:lnTo>
                <a:cubicBezTo>
                  <a:pt x="26638" y="1"/>
                  <a:pt x="26592" y="1"/>
                  <a:pt x="26570" y="1"/>
                </a:cubicBezTo>
                <a:moveTo>
                  <a:pt x="1713" y="42775"/>
                </a:moveTo>
                <a:cubicBezTo>
                  <a:pt x="1713" y="42775"/>
                  <a:pt x="1736" y="42798"/>
                  <a:pt x="1759" y="42775"/>
                </a:cubicBezTo>
                <a:lnTo>
                  <a:pt x="1759" y="42775"/>
                </a:lnTo>
                <a:lnTo>
                  <a:pt x="1736" y="42775"/>
                </a:lnTo>
                <a:lnTo>
                  <a:pt x="1736" y="42775"/>
                </a:lnTo>
                <a:cubicBezTo>
                  <a:pt x="1736" y="42775"/>
                  <a:pt x="1713" y="42775"/>
                  <a:pt x="1713" y="427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1"/>
          <p:cNvSpPr/>
          <p:nvPr/>
        </p:nvSpPr>
        <p:spPr>
          <a:xfrm>
            <a:off x="7982770" y="-716531"/>
            <a:ext cx="2052459" cy="6117783"/>
          </a:xfrm>
          <a:custGeom>
            <a:avLst/>
            <a:gdLst/>
            <a:ahLst/>
            <a:cxnLst/>
            <a:rect l="l" t="t" r="r" b="b"/>
            <a:pathLst>
              <a:path w="60442" h="180160" extrusionOk="0">
                <a:moveTo>
                  <a:pt x="28897" y="0"/>
                </a:moveTo>
                <a:cubicBezTo>
                  <a:pt x="26957" y="2967"/>
                  <a:pt x="26204" y="14745"/>
                  <a:pt x="22689" y="17712"/>
                </a:cubicBezTo>
                <a:cubicBezTo>
                  <a:pt x="21548" y="15042"/>
                  <a:pt x="22347" y="7578"/>
                  <a:pt x="22689" y="2830"/>
                </a:cubicBezTo>
                <a:lnTo>
                  <a:pt x="13924" y="0"/>
                </a:lnTo>
                <a:lnTo>
                  <a:pt x="13924" y="0"/>
                </a:lnTo>
                <a:cubicBezTo>
                  <a:pt x="12669" y="3264"/>
                  <a:pt x="14746" y="14882"/>
                  <a:pt x="14746" y="19265"/>
                </a:cubicBezTo>
                <a:cubicBezTo>
                  <a:pt x="14746" y="23545"/>
                  <a:pt x="15737" y="34700"/>
                  <a:pt x="15312" y="34700"/>
                </a:cubicBezTo>
                <a:cubicBezTo>
                  <a:pt x="15299" y="34700"/>
                  <a:pt x="15286" y="34691"/>
                  <a:pt x="15271" y="34672"/>
                </a:cubicBezTo>
                <a:cubicBezTo>
                  <a:pt x="14746" y="34010"/>
                  <a:pt x="11915" y="29331"/>
                  <a:pt x="9770" y="26112"/>
                </a:cubicBezTo>
                <a:cubicBezTo>
                  <a:pt x="7601" y="22917"/>
                  <a:pt x="2580" y="9381"/>
                  <a:pt x="2397" y="799"/>
                </a:cubicBezTo>
                <a:lnTo>
                  <a:pt x="206" y="799"/>
                </a:lnTo>
                <a:cubicBezTo>
                  <a:pt x="206" y="799"/>
                  <a:pt x="1" y="9381"/>
                  <a:pt x="2397" y="17119"/>
                </a:cubicBezTo>
                <a:cubicBezTo>
                  <a:pt x="4771" y="24857"/>
                  <a:pt x="14495" y="39145"/>
                  <a:pt x="15704" y="42729"/>
                </a:cubicBezTo>
                <a:cubicBezTo>
                  <a:pt x="15704" y="55625"/>
                  <a:pt x="17485" y="71489"/>
                  <a:pt x="18854" y="80436"/>
                </a:cubicBezTo>
                <a:cubicBezTo>
                  <a:pt x="20269" y="89361"/>
                  <a:pt x="23419" y="107233"/>
                  <a:pt x="22324" y="113373"/>
                </a:cubicBezTo>
                <a:cubicBezTo>
                  <a:pt x="21228" y="119536"/>
                  <a:pt x="23830" y="127867"/>
                  <a:pt x="22050" y="137385"/>
                </a:cubicBezTo>
                <a:cubicBezTo>
                  <a:pt x="20269" y="146926"/>
                  <a:pt x="23237" y="146333"/>
                  <a:pt x="22050" y="150487"/>
                </a:cubicBezTo>
                <a:cubicBezTo>
                  <a:pt x="20840" y="154664"/>
                  <a:pt x="19653" y="158841"/>
                  <a:pt x="16092" y="163132"/>
                </a:cubicBezTo>
                <a:cubicBezTo>
                  <a:pt x="12509" y="167446"/>
                  <a:pt x="7738" y="176051"/>
                  <a:pt x="1370" y="177147"/>
                </a:cubicBezTo>
                <a:lnTo>
                  <a:pt x="1370" y="177147"/>
                </a:lnTo>
                <a:cubicBezTo>
                  <a:pt x="1838" y="177092"/>
                  <a:pt x="2298" y="177067"/>
                  <a:pt x="2751" y="177067"/>
                </a:cubicBezTo>
                <a:cubicBezTo>
                  <a:pt x="6067" y="177067"/>
                  <a:pt x="8957" y="178377"/>
                  <a:pt x="11514" y="178377"/>
                </a:cubicBezTo>
                <a:cubicBezTo>
                  <a:pt x="12058" y="178377"/>
                  <a:pt x="12587" y="178318"/>
                  <a:pt x="13102" y="178174"/>
                </a:cubicBezTo>
                <a:cubicBezTo>
                  <a:pt x="16389" y="177284"/>
                  <a:pt x="15796" y="176394"/>
                  <a:pt x="17873" y="173267"/>
                </a:cubicBezTo>
                <a:cubicBezTo>
                  <a:pt x="18336" y="172570"/>
                  <a:pt x="18695" y="172313"/>
                  <a:pt x="19001" y="172313"/>
                </a:cubicBezTo>
                <a:cubicBezTo>
                  <a:pt x="19864" y="172313"/>
                  <a:pt x="20300" y="174354"/>
                  <a:pt x="21417" y="174354"/>
                </a:cubicBezTo>
                <a:cubicBezTo>
                  <a:pt x="21684" y="174354"/>
                  <a:pt x="21988" y="174238"/>
                  <a:pt x="22347" y="173951"/>
                </a:cubicBezTo>
                <a:cubicBezTo>
                  <a:pt x="23779" y="172780"/>
                  <a:pt x="25827" y="171751"/>
                  <a:pt x="27316" y="171751"/>
                </a:cubicBezTo>
                <a:cubicBezTo>
                  <a:pt x="28294" y="171751"/>
                  <a:pt x="29031" y="172195"/>
                  <a:pt x="29194" y="173335"/>
                </a:cubicBezTo>
                <a:cubicBezTo>
                  <a:pt x="29240" y="173746"/>
                  <a:pt x="29285" y="174020"/>
                  <a:pt x="29354" y="174180"/>
                </a:cubicBezTo>
                <a:cubicBezTo>
                  <a:pt x="29263" y="174385"/>
                  <a:pt x="29171" y="174705"/>
                  <a:pt x="29034" y="175207"/>
                </a:cubicBezTo>
                <a:cubicBezTo>
                  <a:pt x="28144" y="178631"/>
                  <a:pt x="28304" y="177284"/>
                  <a:pt x="25474" y="180160"/>
                </a:cubicBezTo>
                <a:cubicBezTo>
                  <a:pt x="27688" y="179932"/>
                  <a:pt x="30678" y="177581"/>
                  <a:pt x="32618" y="175207"/>
                </a:cubicBezTo>
                <a:cubicBezTo>
                  <a:pt x="34275" y="173155"/>
                  <a:pt x="35404" y="172092"/>
                  <a:pt x="36151" y="172092"/>
                </a:cubicBezTo>
                <a:cubicBezTo>
                  <a:pt x="36268" y="172092"/>
                  <a:pt x="36376" y="172118"/>
                  <a:pt x="36475" y="172171"/>
                </a:cubicBezTo>
                <a:cubicBezTo>
                  <a:pt x="36577" y="172223"/>
                  <a:pt x="36702" y="172246"/>
                  <a:pt x="36850" y="172246"/>
                </a:cubicBezTo>
                <a:cubicBezTo>
                  <a:pt x="37806" y="172246"/>
                  <a:pt x="39726" y="171296"/>
                  <a:pt x="42433" y="171098"/>
                </a:cubicBezTo>
                <a:cubicBezTo>
                  <a:pt x="42486" y="171094"/>
                  <a:pt x="42541" y="171092"/>
                  <a:pt x="42597" y="171092"/>
                </a:cubicBezTo>
                <a:cubicBezTo>
                  <a:pt x="45843" y="171092"/>
                  <a:pt x="54003" y="177459"/>
                  <a:pt x="60442" y="178334"/>
                </a:cubicBezTo>
                <a:cubicBezTo>
                  <a:pt x="60442" y="178334"/>
                  <a:pt x="55968" y="175047"/>
                  <a:pt x="52111" y="171167"/>
                </a:cubicBezTo>
                <a:cubicBezTo>
                  <a:pt x="49851" y="168861"/>
                  <a:pt x="47774" y="166351"/>
                  <a:pt x="46998" y="164182"/>
                </a:cubicBezTo>
                <a:cubicBezTo>
                  <a:pt x="44921" y="158339"/>
                  <a:pt x="43916" y="159571"/>
                  <a:pt x="43186" y="158225"/>
                </a:cubicBezTo>
                <a:cubicBezTo>
                  <a:pt x="42433" y="156901"/>
                  <a:pt x="41383" y="155121"/>
                  <a:pt x="39899" y="151537"/>
                </a:cubicBezTo>
                <a:cubicBezTo>
                  <a:pt x="38416" y="147953"/>
                  <a:pt x="40356" y="146470"/>
                  <a:pt x="40493" y="138298"/>
                </a:cubicBezTo>
                <a:cubicBezTo>
                  <a:pt x="40652" y="130104"/>
                  <a:pt x="41406" y="130150"/>
                  <a:pt x="36475" y="116843"/>
                </a:cubicBezTo>
                <a:cubicBezTo>
                  <a:pt x="31568" y="103558"/>
                  <a:pt x="28601" y="80687"/>
                  <a:pt x="27391" y="70621"/>
                </a:cubicBezTo>
                <a:cubicBezTo>
                  <a:pt x="26204" y="60555"/>
                  <a:pt x="22940" y="50763"/>
                  <a:pt x="22483" y="45856"/>
                </a:cubicBezTo>
                <a:cubicBezTo>
                  <a:pt x="22050" y="40926"/>
                  <a:pt x="21593" y="30221"/>
                  <a:pt x="22780" y="26934"/>
                </a:cubicBezTo>
                <a:cubicBezTo>
                  <a:pt x="23648" y="24560"/>
                  <a:pt x="27163" y="16731"/>
                  <a:pt x="29833" y="9107"/>
                </a:cubicBezTo>
                <a:lnTo>
                  <a:pt x="29833" y="9084"/>
                </a:lnTo>
                <a:cubicBezTo>
                  <a:pt x="30838" y="6186"/>
                  <a:pt x="31728" y="3310"/>
                  <a:pt x="32321" y="799"/>
                </a:cubicBezTo>
                <a:lnTo>
                  <a:pt x="28897" y="0"/>
                </a:ln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1"/>
          <p:cNvSpPr/>
          <p:nvPr/>
        </p:nvSpPr>
        <p:spPr>
          <a:xfrm flipH="1">
            <a:off x="1445071" y="4676138"/>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1"/>
          <p:cNvSpPr/>
          <p:nvPr/>
        </p:nvSpPr>
        <p:spPr>
          <a:xfrm flipH="1">
            <a:off x="6555228" y="57327"/>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1"/>
          <p:cNvSpPr/>
          <p:nvPr/>
        </p:nvSpPr>
        <p:spPr>
          <a:xfrm rot="-502683">
            <a:off x="1003552" y="-617302"/>
            <a:ext cx="4635693" cy="173622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1"/>
          <p:cNvSpPr/>
          <p:nvPr/>
        </p:nvSpPr>
        <p:spPr>
          <a:xfrm>
            <a:off x="7826010" y="-552215"/>
            <a:ext cx="302324" cy="535509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1"/>
          <p:cNvSpPr/>
          <p:nvPr/>
        </p:nvSpPr>
        <p:spPr>
          <a:xfrm>
            <a:off x="137175" y="-607865"/>
            <a:ext cx="302290" cy="5355098"/>
          </a:xfrm>
          <a:custGeom>
            <a:avLst/>
            <a:gdLst/>
            <a:ahLst/>
            <a:cxnLst/>
            <a:rect l="l" t="t" r="r" b="b"/>
            <a:pathLst>
              <a:path w="8902" h="157700" extrusionOk="0">
                <a:moveTo>
                  <a:pt x="1803" y="0"/>
                </a:moveTo>
                <a:cubicBezTo>
                  <a:pt x="2032" y="12029"/>
                  <a:pt x="2556" y="40492"/>
                  <a:pt x="2648" y="50878"/>
                </a:cubicBezTo>
                <a:lnTo>
                  <a:pt x="2648" y="50878"/>
                </a:lnTo>
                <a:cubicBezTo>
                  <a:pt x="2762" y="64162"/>
                  <a:pt x="3584" y="86188"/>
                  <a:pt x="2693" y="105453"/>
                </a:cubicBezTo>
                <a:lnTo>
                  <a:pt x="2693" y="105453"/>
                </a:lnTo>
                <a:cubicBezTo>
                  <a:pt x="1780" y="124717"/>
                  <a:pt x="2899" y="151103"/>
                  <a:pt x="0" y="157700"/>
                </a:cubicBezTo>
                <a:lnTo>
                  <a:pt x="0" y="157700"/>
                </a:lnTo>
                <a:lnTo>
                  <a:pt x="8902" y="157563"/>
                </a:lnTo>
                <a:cubicBezTo>
                  <a:pt x="8902" y="157563"/>
                  <a:pt x="8240" y="150829"/>
                  <a:pt x="7875" y="145465"/>
                </a:cubicBezTo>
                <a:lnTo>
                  <a:pt x="7875" y="145465"/>
                </a:lnTo>
                <a:cubicBezTo>
                  <a:pt x="7510" y="140124"/>
                  <a:pt x="7852" y="121453"/>
                  <a:pt x="7304" y="111524"/>
                </a:cubicBezTo>
                <a:lnTo>
                  <a:pt x="7304" y="111524"/>
                </a:lnTo>
                <a:cubicBezTo>
                  <a:pt x="6734" y="101618"/>
                  <a:pt x="7875" y="90479"/>
                  <a:pt x="7989" y="77583"/>
                </a:cubicBezTo>
                <a:lnTo>
                  <a:pt x="7989" y="77583"/>
                </a:lnTo>
                <a:cubicBezTo>
                  <a:pt x="8103" y="65577"/>
                  <a:pt x="7350" y="25747"/>
                  <a:pt x="6734" y="0"/>
                </a:cubicBezTo>
                <a:lnTo>
                  <a:pt x="6734"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1"/>
          <p:cNvSpPr/>
          <p:nvPr/>
        </p:nvSpPr>
        <p:spPr>
          <a:xfrm>
            <a:off x="-366987" y="3302948"/>
            <a:ext cx="3346070" cy="2409794"/>
          </a:xfrm>
          <a:custGeom>
            <a:avLst/>
            <a:gdLst/>
            <a:ahLst/>
            <a:cxnLst/>
            <a:rect l="l" t="t" r="r" b="b"/>
            <a:pathLst>
              <a:path w="98537" h="70965" extrusionOk="0">
                <a:moveTo>
                  <a:pt x="708" y="138"/>
                </a:moveTo>
                <a:cubicBezTo>
                  <a:pt x="571" y="229"/>
                  <a:pt x="411" y="320"/>
                  <a:pt x="228" y="252"/>
                </a:cubicBezTo>
                <a:lnTo>
                  <a:pt x="228" y="252"/>
                </a:lnTo>
                <a:cubicBezTo>
                  <a:pt x="183" y="389"/>
                  <a:pt x="91" y="480"/>
                  <a:pt x="0" y="571"/>
                </a:cubicBezTo>
                <a:lnTo>
                  <a:pt x="0" y="571"/>
                </a:lnTo>
                <a:lnTo>
                  <a:pt x="0" y="2740"/>
                </a:lnTo>
                <a:cubicBezTo>
                  <a:pt x="297" y="3082"/>
                  <a:pt x="1073" y="3196"/>
                  <a:pt x="1050" y="3676"/>
                </a:cubicBezTo>
                <a:lnTo>
                  <a:pt x="1050" y="3676"/>
                </a:lnTo>
                <a:cubicBezTo>
                  <a:pt x="1027" y="4246"/>
                  <a:pt x="23" y="4201"/>
                  <a:pt x="0" y="4771"/>
                </a:cubicBezTo>
                <a:lnTo>
                  <a:pt x="0" y="4771"/>
                </a:lnTo>
                <a:lnTo>
                  <a:pt x="0" y="4771"/>
                </a:lnTo>
                <a:lnTo>
                  <a:pt x="0" y="4771"/>
                </a:lnTo>
                <a:lnTo>
                  <a:pt x="0" y="6483"/>
                </a:lnTo>
                <a:cubicBezTo>
                  <a:pt x="434" y="6643"/>
                  <a:pt x="845" y="6826"/>
                  <a:pt x="845" y="7100"/>
                </a:cubicBezTo>
                <a:lnTo>
                  <a:pt x="845" y="7100"/>
                </a:lnTo>
                <a:cubicBezTo>
                  <a:pt x="845" y="7100"/>
                  <a:pt x="845" y="7100"/>
                  <a:pt x="845" y="7122"/>
                </a:cubicBezTo>
                <a:lnTo>
                  <a:pt x="845" y="7122"/>
                </a:lnTo>
                <a:lnTo>
                  <a:pt x="3378" y="7122"/>
                </a:lnTo>
                <a:lnTo>
                  <a:pt x="3378" y="62496"/>
                </a:lnTo>
                <a:lnTo>
                  <a:pt x="73201" y="70965"/>
                </a:lnTo>
                <a:lnTo>
                  <a:pt x="81075" y="67997"/>
                </a:lnTo>
                <a:lnTo>
                  <a:pt x="97327" y="70485"/>
                </a:lnTo>
                <a:cubicBezTo>
                  <a:pt x="97396" y="70348"/>
                  <a:pt x="98194" y="67701"/>
                  <a:pt x="98172" y="67586"/>
                </a:cubicBezTo>
                <a:lnTo>
                  <a:pt x="98172" y="67586"/>
                </a:lnTo>
                <a:cubicBezTo>
                  <a:pt x="98103" y="67198"/>
                  <a:pt x="98537" y="66240"/>
                  <a:pt x="98240" y="66012"/>
                </a:cubicBezTo>
                <a:lnTo>
                  <a:pt x="98240" y="66012"/>
                </a:lnTo>
                <a:cubicBezTo>
                  <a:pt x="98103" y="65897"/>
                  <a:pt x="97784" y="66080"/>
                  <a:pt x="97441" y="66263"/>
                </a:cubicBezTo>
                <a:lnTo>
                  <a:pt x="97441" y="66263"/>
                </a:lnTo>
                <a:cubicBezTo>
                  <a:pt x="97122" y="66422"/>
                  <a:pt x="96802" y="66582"/>
                  <a:pt x="96597" y="66514"/>
                </a:cubicBezTo>
                <a:lnTo>
                  <a:pt x="96597" y="66514"/>
                </a:lnTo>
                <a:cubicBezTo>
                  <a:pt x="96300" y="66400"/>
                  <a:pt x="96414" y="64779"/>
                  <a:pt x="96026" y="64665"/>
                </a:cubicBezTo>
                <a:lnTo>
                  <a:pt x="96026" y="64665"/>
                </a:lnTo>
                <a:cubicBezTo>
                  <a:pt x="95843" y="64619"/>
                  <a:pt x="95524" y="65144"/>
                  <a:pt x="95204" y="65669"/>
                </a:cubicBezTo>
                <a:lnTo>
                  <a:pt x="95204" y="65669"/>
                </a:lnTo>
                <a:cubicBezTo>
                  <a:pt x="94862" y="66194"/>
                  <a:pt x="94542" y="66742"/>
                  <a:pt x="94337" y="66696"/>
                </a:cubicBezTo>
                <a:lnTo>
                  <a:pt x="94337" y="66696"/>
                </a:lnTo>
                <a:cubicBezTo>
                  <a:pt x="93995" y="66605"/>
                  <a:pt x="94246" y="64231"/>
                  <a:pt x="93858" y="64117"/>
                </a:cubicBezTo>
                <a:lnTo>
                  <a:pt x="93858" y="64117"/>
                </a:lnTo>
                <a:cubicBezTo>
                  <a:pt x="93698" y="64071"/>
                  <a:pt x="93447" y="64322"/>
                  <a:pt x="93196" y="64551"/>
                </a:cubicBezTo>
                <a:lnTo>
                  <a:pt x="93196" y="64551"/>
                </a:lnTo>
                <a:cubicBezTo>
                  <a:pt x="92945" y="64802"/>
                  <a:pt x="92694" y="65053"/>
                  <a:pt x="92488" y="65007"/>
                </a:cubicBezTo>
                <a:lnTo>
                  <a:pt x="92488" y="65007"/>
                </a:lnTo>
                <a:cubicBezTo>
                  <a:pt x="92169" y="64893"/>
                  <a:pt x="91895" y="64528"/>
                  <a:pt x="91529" y="64414"/>
                </a:cubicBezTo>
                <a:lnTo>
                  <a:pt x="91529" y="64414"/>
                </a:lnTo>
                <a:cubicBezTo>
                  <a:pt x="91347" y="64368"/>
                  <a:pt x="91096" y="64551"/>
                  <a:pt x="90845" y="64756"/>
                </a:cubicBezTo>
                <a:lnTo>
                  <a:pt x="90845" y="64756"/>
                </a:lnTo>
                <a:cubicBezTo>
                  <a:pt x="90571" y="64962"/>
                  <a:pt x="90320" y="65167"/>
                  <a:pt x="90137" y="65098"/>
                </a:cubicBezTo>
                <a:lnTo>
                  <a:pt x="90137" y="65098"/>
                </a:lnTo>
                <a:cubicBezTo>
                  <a:pt x="89795" y="64984"/>
                  <a:pt x="89475" y="64733"/>
                  <a:pt x="89110" y="64596"/>
                </a:cubicBezTo>
                <a:lnTo>
                  <a:pt x="89110" y="64596"/>
                </a:lnTo>
                <a:cubicBezTo>
                  <a:pt x="88790" y="64482"/>
                  <a:pt x="88859" y="63295"/>
                  <a:pt x="88494" y="63158"/>
                </a:cubicBezTo>
                <a:lnTo>
                  <a:pt x="88494" y="63158"/>
                </a:lnTo>
                <a:cubicBezTo>
                  <a:pt x="88174" y="63021"/>
                  <a:pt x="87786" y="63021"/>
                  <a:pt x="87444" y="62862"/>
                </a:cubicBezTo>
                <a:lnTo>
                  <a:pt x="87444" y="62862"/>
                </a:lnTo>
                <a:cubicBezTo>
                  <a:pt x="87079" y="62702"/>
                  <a:pt x="86805" y="62428"/>
                  <a:pt x="86508" y="62291"/>
                </a:cubicBezTo>
                <a:lnTo>
                  <a:pt x="86508" y="62291"/>
                </a:lnTo>
                <a:cubicBezTo>
                  <a:pt x="86325" y="62200"/>
                  <a:pt x="86074" y="62268"/>
                  <a:pt x="85846" y="62314"/>
                </a:cubicBezTo>
                <a:lnTo>
                  <a:pt x="85846" y="62314"/>
                </a:lnTo>
                <a:cubicBezTo>
                  <a:pt x="85641" y="62382"/>
                  <a:pt x="85435" y="62428"/>
                  <a:pt x="85298" y="62359"/>
                </a:cubicBezTo>
                <a:lnTo>
                  <a:pt x="85298" y="62359"/>
                </a:lnTo>
                <a:cubicBezTo>
                  <a:pt x="84910" y="62200"/>
                  <a:pt x="84887" y="61378"/>
                  <a:pt x="84591" y="61264"/>
                </a:cubicBezTo>
                <a:lnTo>
                  <a:pt x="84591" y="61264"/>
                </a:lnTo>
                <a:cubicBezTo>
                  <a:pt x="84385" y="61173"/>
                  <a:pt x="84066" y="61446"/>
                  <a:pt x="83746" y="61698"/>
                </a:cubicBezTo>
                <a:lnTo>
                  <a:pt x="83746" y="61698"/>
                </a:lnTo>
                <a:cubicBezTo>
                  <a:pt x="83426" y="61971"/>
                  <a:pt x="83153" y="62223"/>
                  <a:pt x="83016" y="62154"/>
                </a:cubicBezTo>
                <a:lnTo>
                  <a:pt x="83016" y="62154"/>
                </a:lnTo>
                <a:cubicBezTo>
                  <a:pt x="82582" y="61971"/>
                  <a:pt x="83312" y="60008"/>
                  <a:pt x="83084" y="59849"/>
                </a:cubicBezTo>
                <a:lnTo>
                  <a:pt x="83084" y="59849"/>
                </a:lnTo>
                <a:cubicBezTo>
                  <a:pt x="82947" y="59780"/>
                  <a:pt x="82810" y="59803"/>
                  <a:pt x="82650" y="59849"/>
                </a:cubicBezTo>
                <a:lnTo>
                  <a:pt x="82650" y="59849"/>
                </a:lnTo>
                <a:cubicBezTo>
                  <a:pt x="82468" y="59894"/>
                  <a:pt x="82285" y="59940"/>
                  <a:pt x="82125" y="59757"/>
                </a:cubicBezTo>
                <a:lnTo>
                  <a:pt x="82125" y="59757"/>
                </a:lnTo>
                <a:cubicBezTo>
                  <a:pt x="81966" y="59529"/>
                  <a:pt x="81075" y="59735"/>
                  <a:pt x="80802" y="59369"/>
                </a:cubicBezTo>
                <a:lnTo>
                  <a:pt x="80802" y="59369"/>
                </a:lnTo>
                <a:cubicBezTo>
                  <a:pt x="80642" y="59118"/>
                  <a:pt x="80094" y="59095"/>
                  <a:pt x="79843" y="58753"/>
                </a:cubicBezTo>
                <a:lnTo>
                  <a:pt x="79843" y="58753"/>
                </a:lnTo>
                <a:cubicBezTo>
                  <a:pt x="79546" y="58411"/>
                  <a:pt x="80185" y="57475"/>
                  <a:pt x="80026" y="57178"/>
                </a:cubicBezTo>
                <a:lnTo>
                  <a:pt x="80026" y="57178"/>
                </a:lnTo>
                <a:cubicBezTo>
                  <a:pt x="79774" y="56790"/>
                  <a:pt x="79957" y="56334"/>
                  <a:pt x="79820" y="56014"/>
                </a:cubicBezTo>
                <a:lnTo>
                  <a:pt x="79820" y="56014"/>
                </a:lnTo>
                <a:cubicBezTo>
                  <a:pt x="79660" y="55626"/>
                  <a:pt x="78610" y="55717"/>
                  <a:pt x="78428" y="55352"/>
                </a:cubicBezTo>
                <a:lnTo>
                  <a:pt x="78428" y="55352"/>
                </a:lnTo>
                <a:cubicBezTo>
                  <a:pt x="78245" y="55055"/>
                  <a:pt x="78610" y="54325"/>
                  <a:pt x="78291" y="53983"/>
                </a:cubicBezTo>
                <a:lnTo>
                  <a:pt x="78291" y="53983"/>
                </a:lnTo>
                <a:cubicBezTo>
                  <a:pt x="78063" y="53709"/>
                  <a:pt x="77834" y="53321"/>
                  <a:pt x="77492" y="53001"/>
                </a:cubicBezTo>
                <a:lnTo>
                  <a:pt x="77492" y="53001"/>
                </a:lnTo>
                <a:cubicBezTo>
                  <a:pt x="77378" y="52887"/>
                  <a:pt x="77058" y="52978"/>
                  <a:pt x="76716" y="53092"/>
                </a:cubicBezTo>
                <a:lnTo>
                  <a:pt x="76716" y="53092"/>
                </a:lnTo>
                <a:cubicBezTo>
                  <a:pt x="76373" y="53184"/>
                  <a:pt x="76008" y="53275"/>
                  <a:pt x="75826" y="53138"/>
                </a:cubicBezTo>
                <a:lnTo>
                  <a:pt x="75826" y="53138"/>
                </a:lnTo>
                <a:cubicBezTo>
                  <a:pt x="75552" y="52910"/>
                  <a:pt x="75369" y="52522"/>
                  <a:pt x="75027" y="52271"/>
                </a:cubicBezTo>
                <a:lnTo>
                  <a:pt x="75027" y="52271"/>
                </a:lnTo>
                <a:cubicBezTo>
                  <a:pt x="74730" y="52065"/>
                  <a:pt x="74342" y="51951"/>
                  <a:pt x="73977" y="51700"/>
                </a:cubicBezTo>
                <a:lnTo>
                  <a:pt x="73977" y="51700"/>
                </a:lnTo>
                <a:cubicBezTo>
                  <a:pt x="73680" y="51495"/>
                  <a:pt x="73794" y="50582"/>
                  <a:pt x="73452" y="50353"/>
                </a:cubicBezTo>
                <a:lnTo>
                  <a:pt x="73452" y="50353"/>
                </a:lnTo>
                <a:cubicBezTo>
                  <a:pt x="73132" y="50148"/>
                  <a:pt x="73224" y="49235"/>
                  <a:pt x="72858" y="49030"/>
                </a:cubicBezTo>
                <a:lnTo>
                  <a:pt x="72858" y="49030"/>
                </a:lnTo>
                <a:cubicBezTo>
                  <a:pt x="72699" y="48915"/>
                  <a:pt x="72311" y="49189"/>
                  <a:pt x="71923" y="49440"/>
                </a:cubicBezTo>
                <a:lnTo>
                  <a:pt x="71923" y="49440"/>
                </a:lnTo>
                <a:cubicBezTo>
                  <a:pt x="71512" y="49714"/>
                  <a:pt x="71124" y="49965"/>
                  <a:pt x="70941" y="49851"/>
                </a:cubicBezTo>
                <a:lnTo>
                  <a:pt x="70941" y="49851"/>
                </a:lnTo>
                <a:cubicBezTo>
                  <a:pt x="70599" y="49669"/>
                  <a:pt x="71215" y="47911"/>
                  <a:pt x="70873" y="47728"/>
                </a:cubicBezTo>
                <a:lnTo>
                  <a:pt x="70873" y="47728"/>
                </a:lnTo>
                <a:cubicBezTo>
                  <a:pt x="70713" y="47614"/>
                  <a:pt x="70279" y="47980"/>
                  <a:pt x="69845" y="48322"/>
                </a:cubicBezTo>
                <a:lnTo>
                  <a:pt x="69845" y="48322"/>
                </a:lnTo>
                <a:cubicBezTo>
                  <a:pt x="69412" y="48664"/>
                  <a:pt x="68978" y="49007"/>
                  <a:pt x="68818" y="48915"/>
                </a:cubicBezTo>
                <a:lnTo>
                  <a:pt x="68818" y="48915"/>
                </a:lnTo>
                <a:cubicBezTo>
                  <a:pt x="68499" y="48710"/>
                  <a:pt x="69092" y="46930"/>
                  <a:pt x="68773" y="46747"/>
                </a:cubicBezTo>
                <a:lnTo>
                  <a:pt x="68773" y="46747"/>
                </a:lnTo>
                <a:cubicBezTo>
                  <a:pt x="68613" y="46656"/>
                  <a:pt x="68225" y="46907"/>
                  <a:pt x="67860" y="47158"/>
                </a:cubicBezTo>
                <a:lnTo>
                  <a:pt x="67860" y="47158"/>
                </a:lnTo>
                <a:cubicBezTo>
                  <a:pt x="67472" y="47409"/>
                  <a:pt x="67106" y="47660"/>
                  <a:pt x="66947" y="47569"/>
                </a:cubicBezTo>
                <a:lnTo>
                  <a:pt x="66947" y="47569"/>
                </a:lnTo>
                <a:cubicBezTo>
                  <a:pt x="66604" y="47363"/>
                  <a:pt x="66193" y="47318"/>
                  <a:pt x="65874" y="47135"/>
                </a:cubicBezTo>
                <a:lnTo>
                  <a:pt x="65874" y="47135"/>
                </a:lnTo>
                <a:cubicBezTo>
                  <a:pt x="65531" y="46930"/>
                  <a:pt x="65737" y="45834"/>
                  <a:pt x="65417" y="45651"/>
                </a:cubicBezTo>
                <a:lnTo>
                  <a:pt x="65417" y="45651"/>
                </a:lnTo>
                <a:cubicBezTo>
                  <a:pt x="65075" y="45446"/>
                  <a:pt x="64892" y="45012"/>
                  <a:pt x="64573" y="44830"/>
                </a:cubicBezTo>
                <a:lnTo>
                  <a:pt x="64573" y="44830"/>
                </a:lnTo>
                <a:cubicBezTo>
                  <a:pt x="64413" y="44716"/>
                  <a:pt x="64048" y="44921"/>
                  <a:pt x="63683" y="45126"/>
                </a:cubicBezTo>
                <a:lnTo>
                  <a:pt x="63683" y="45126"/>
                </a:lnTo>
                <a:cubicBezTo>
                  <a:pt x="63340" y="45332"/>
                  <a:pt x="62975" y="45537"/>
                  <a:pt x="62815" y="45446"/>
                </a:cubicBezTo>
                <a:lnTo>
                  <a:pt x="62815" y="45446"/>
                </a:lnTo>
                <a:cubicBezTo>
                  <a:pt x="62496" y="45218"/>
                  <a:pt x="62541" y="44419"/>
                  <a:pt x="62222" y="44213"/>
                </a:cubicBezTo>
                <a:lnTo>
                  <a:pt x="62222" y="44213"/>
                </a:lnTo>
                <a:cubicBezTo>
                  <a:pt x="62062" y="44099"/>
                  <a:pt x="61788" y="44168"/>
                  <a:pt x="61491" y="44259"/>
                </a:cubicBezTo>
                <a:lnTo>
                  <a:pt x="61491" y="44259"/>
                </a:lnTo>
                <a:cubicBezTo>
                  <a:pt x="61217" y="44328"/>
                  <a:pt x="60921" y="44396"/>
                  <a:pt x="60784" y="44282"/>
                </a:cubicBezTo>
                <a:lnTo>
                  <a:pt x="60784" y="44282"/>
                </a:lnTo>
                <a:cubicBezTo>
                  <a:pt x="60464" y="44054"/>
                  <a:pt x="60898" y="42753"/>
                  <a:pt x="60601" y="42524"/>
                </a:cubicBezTo>
                <a:lnTo>
                  <a:pt x="60601" y="42524"/>
                </a:lnTo>
                <a:cubicBezTo>
                  <a:pt x="60282" y="42296"/>
                  <a:pt x="60419" y="41520"/>
                  <a:pt x="60122" y="41292"/>
                </a:cubicBezTo>
                <a:lnTo>
                  <a:pt x="60122" y="41292"/>
                </a:lnTo>
                <a:cubicBezTo>
                  <a:pt x="59962" y="41178"/>
                  <a:pt x="59665" y="41246"/>
                  <a:pt x="59369" y="41292"/>
                </a:cubicBezTo>
                <a:lnTo>
                  <a:pt x="59369" y="41292"/>
                </a:lnTo>
                <a:cubicBezTo>
                  <a:pt x="59072" y="41360"/>
                  <a:pt x="58775" y="41429"/>
                  <a:pt x="58615" y="41315"/>
                </a:cubicBezTo>
                <a:lnTo>
                  <a:pt x="58615" y="41315"/>
                </a:lnTo>
                <a:cubicBezTo>
                  <a:pt x="58341" y="41063"/>
                  <a:pt x="58775" y="40036"/>
                  <a:pt x="58501" y="39762"/>
                </a:cubicBezTo>
                <a:lnTo>
                  <a:pt x="58501" y="39762"/>
                </a:lnTo>
                <a:cubicBezTo>
                  <a:pt x="58364" y="39626"/>
                  <a:pt x="58045" y="39694"/>
                  <a:pt x="57748" y="39740"/>
                </a:cubicBezTo>
                <a:lnTo>
                  <a:pt x="57748" y="39740"/>
                </a:lnTo>
                <a:cubicBezTo>
                  <a:pt x="57428" y="39785"/>
                  <a:pt x="57109" y="39831"/>
                  <a:pt x="56972" y="39694"/>
                </a:cubicBezTo>
                <a:lnTo>
                  <a:pt x="56972" y="39694"/>
                </a:lnTo>
                <a:cubicBezTo>
                  <a:pt x="56721" y="39420"/>
                  <a:pt x="56242" y="39306"/>
                  <a:pt x="55990" y="39009"/>
                </a:cubicBezTo>
                <a:lnTo>
                  <a:pt x="55990" y="39009"/>
                </a:lnTo>
                <a:cubicBezTo>
                  <a:pt x="55739" y="38735"/>
                  <a:pt x="56538" y="37617"/>
                  <a:pt x="56287" y="37297"/>
                </a:cubicBezTo>
                <a:lnTo>
                  <a:pt x="56287" y="37297"/>
                </a:lnTo>
                <a:cubicBezTo>
                  <a:pt x="56173" y="37160"/>
                  <a:pt x="55739" y="37229"/>
                  <a:pt x="55306" y="37320"/>
                </a:cubicBezTo>
                <a:lnTo>
                  <a:pt x="55306" y="37320"/>
                </a:lnTo>
                <a:cubicBezTo>
                  <a:pt x="54849" y="37411"/>
                  <a:pt x="54416" y="37503"/>
                  <a:pt x="54301" y="37343"/>
                </a:cubicBezTo>
                <a:lnTo>
                  <a:pt x="54301" y="37343"/>
                </a:lnTo>
                <a:cubicBezTo>
                  <a:pt x="54073" y="37023"/>
                  <a:pt x="54028" y="36590"/>
                  <a:pt x="53799" y="36247"/>
                </a:cubicBezTo>
                <a:lnTo>
                  <a:pt x="53799" y="36247"/>
                </a:lnTo>
                <a:cubicBezTo>
                  <a:pt x="53617" y="35928"/>
                  <a:pt x="53411" y="35585"/>
                  <a:pt x="53206" y="35243"/>
                </a:cubicBezTo>
                <a:lnTo>
                  <a:pt x="53206" y="35243"/>
                </a:lnTo>
                <a:cubicBezTo>
                  <a:pt x="53023" y="34923"/>
                  <a:pt x="52338" y="34809"/>
                  <a:pt x="52156" y="34467"/>
                </a:cubicBezTo>
                <a:lnTo>
                  <a:pt x="52156" y="34467"/>
                </a:lnTo>
                <a:cubicBezTo>
                  <a:pt x="51973" y="34125"/>
                  <a:pt x="52704" y="33326"/>
                  <a:pt x="52544" y="32961"/>
                </a:cubicBezTo>
                <a:lnTo>
                  <a:pt x="52544" y="32961"/>
                </a:lnTo>
                <a:cubicBezTo>
                  <a:pt x="52361" y="32572"/>
                  <a:pt x="51357" y="32641"/>
                  <a:pt x="51197" y="32321"/>
                </a:cubicBezTo>
                <a:lnTo>
                  <a:pt x="51197" y="32321"/>
                </a:lnTo>
                <a:cubicBezTo>
                  <a:pt x="50992" y="31933"/>
                  <a:pt x="52704" y="30564"/>
                  <a:pt x="52521" y="30244"/>
                </a:cubicBezTo>
                <a:lnTo>
                  <a:pt x="52521" y="30244"/>
                </a:lnTo>
                <a:cubicBezTo>
                  <a:pt x="52407" y="30062"/>
                  <a:pt x="51768" y="30221"/>
                  <a:pt x="51152" y="30358"/>
                </a:cubicBezTo>
                <a:lnTo>
                  <a:pt x="51152" y="30358"/>
                </a:lnTo>
                <a:cubicBezTo>
                  <a:pt x="50558" y="30495"/>
                  <a:pt x="49987" y="30655"/>
                  <a:pt x="49896" y="30495"/>
                </a:cubicBezTo>
                <a:lnTo>
                  <a:pt x="49896" y="30495"/>
                </a:lnTo>
                <a:cubicBezTo>
                  <a:pt x="49645" y="30130"/>
                  <a:pt x="51197" y="28441"/>
                  <a:pt x="50969" y="28167"/>
                </a:cubicBezTo>
                <a:lnTo>
                  <a:pt x="50969" y="28167"/>
                </a:lnTo>
                <a:cubicBezTo>
                  <a:pt x="50809" y="27985"/>
                  <a:pt x="50261" y="28304"/>
                  <a:pt x="49736" y="28601"/>
                </a:cubicBezTo>
                <a:lnTo>
                  <a:pt x="49736" y="28601"/>
                </a:lnTo>
                <a:cubicBezTo>
                  <a:pt x="49234" y="28875"/>
                  <a:pt x="48778" y="29149"/>
                  <a:pt x="48641" y="29057"/>
                </a:cubicBezTo>
                <a:lnTo>
                  <a:pt x="48641" y="29057"/>
                </a:lnTo>
                <a:cubicBezTo>
                  <a:pt x="48276" y="28806"/>
                  <a:pt x="48572" y="27756"/>
                  <a:pt x="48230" y="27642"/>
                </a:cubicBezTo>
                <a:lnTo>
                  <a:pt x="48230" y="27642"/>
                </a:lnTo>
                <a:cubicBezTo>
                  <a:pt x="47865" y="27505"/>
                  <a:pt x="47773" y="26455"/>
                  <a:pt x="47385" y="26341"/>
                </a:cubicBezTo>
                <a:lnTo>
                  <a:pt x="47385" y="26341"/>
                </a:lnTo>
                <a:cubicBezTo>
                  <a:pt x="47226" y="26296"/>
                  <a:pt x="46929" y="26569"/>
                  <a:pt x="46609" y="26866"/>
                </a:cubicBezTo>
                <a:lnTo>
                  <a:pt x="46609" y="26866"/>
                </a:lnTo>
                <a:cubicBezTo>
                  <a:pt x="46290" y="27163"/>
                  <a:pt x="45947" y="27460"/>
                  <a:pt x="45742" y="27368"/>
                </a:cubicBezTo>
                <a:lnTo>
                  <a:pt x="45742" y="27368"/>
                </a:lnTo>
                <a:cubicBezTo>
                  <a:pt x="45422" y="27231"/>
                  <a:pt x="45810" y="25725"/>
                  <a:pt x="45445" y="25474"/>
                </a:cubicBezTo>
                <a:lnTo>
                  <a:pt x="45445" y="25474"/>
                </a:lnTo>
                <a:cubicBezTo>
                  <a:pt x="45308" y="25383"/>
                  <a:pt x="45012" y="25497"/>
                  <a:pt x="44715" y="25611"/>
                </a:cubicBezTo>
                <a:lnTo>
                  <a:pt x="44715" y="25611"/>
                </a:lnTo>
                <a:cubicBezTo>
                  <a:pt x="44395" y="25725"/>
                  <a:pt x="44053" y="25839"/>
                  <a:pt x="43870" y="25702"/>
                </a:cubicBezTo>
                <a:lnTo>
                  <a:pt x="43870" y="25702"/>
                </a:lnTo>
                <a:cubicBezTo>
                  <a:pt x="43596" y="25474"/>
                  <a:pt x="43071" y="25428"/>
                  <a:pt x="42752" y="25131"/>
                </a:cubicBezTo>
                <a:lnTo>
                  <a:pt x="42752" y="25131"/>
                </a:lnTo>
                <a:cubicBezTo>
                  <a:pt x="42501" y="24858"/>
                  <a:pt x="41793" y="24949"/>
                  <a:pt x="41496" y="24629"/>
                </a:cubicBezTo>
                <a:lnTo>
                  <a:pt x="41496" y="24629"/>
                </a:lnTo>
                <a:cubicBezTo>
                  <a:pt x="41223" y="24355"/>
                  <a:pt x="41040" y="24059"/>
                  <a:pt x="40789" y="23785"/>
                </a:cubicBezTo>
                <a:lnTo>
                  <a:pt x="40789" y="23785"/>
                </a:lnTo>
                <a:cubicBezTo>
                  <a:pt x="40492" y="23511"/>
                  <a:pt x="40903" y="22598"/>
                  <a:pt x="40652" y="22347"/>
                </a:cubicBezTo>
                <a:lnTo>
                  <a:pt x="40652" y="22347"/>
                </a:lnTo>
                <a:cubicBezTo>
                  <a:pt x="40355" y="22073"/>
                  <a:pt x="40743" y="21091"/>
                  <a:pt x="40469" y="20863"/>
                </a:cubicBezTo>
                <a:lnTo>
                  <a:pt x="40469" y="20863"/>
                </a:lnTo>
                <a:cubicBezTo>
                  <a:pt x="40309" y="20726"/>
                  <a:pt x="39944" y="20840"/>
                  <a:pt x="39602" y="20954"/>
                </a:cubicBezTo>
                <a:lnTo>
                  <a:pt x="39602" y="20954"/>
                </a:lnTo>
                <a:cubicBezTo>
                  <a:pt x="39260" y="21069"/>
                  <a:pt x="38940" y="21160"/>
                  <a:pt x="38803" y="21069"/>
                </a:cubicBezTo>
                <a:lnTo>
                  <a:pt x="38803" y="21069"/>
                </a:lnTo>
                <a:cubicBezTo>
                  <a:pt x="38483" y="20795"/>
                  <a:pt x="38027" y="20817"/>
                  <a:pt x="37753" y="20612"/>
                </a:cubicBezTo>
                <a:lnTo>
                  <a:pt x="37753" y="20612"/>
                </a:lnTo>
                <a:cubicBezTo>
                  <a:pt x="37411" y="20384"/>
                  <a:pt x="37799" y="19197"/>
                  <a:pt x="37502" y="18991"/>
                </a:cubicBezTo>
                <a:lnTo>
                  <a:pt x="37502" y="18991"/>
                </a:lnTo>
                <a:cubicBezTo>
                  <a:pt x="37342" y="18877"/>
                  <a:pt x="37023" y="19014"/>
                  <a:pt x="36726" y="19151"/>
                </a:cubicBezTo>
                <a:lnTo>
                  <a:pt x="36726" y="19151"/>
                </a:lnTo>
                <a:cubicBezTo>
                  <a:pt x="36429" y="19265"/>
                  <a:pt x="36132" y="19402"/>
                  <a:pt x="35996" y="19311"/>
                </a:cubicBezTo>
                <a:lnTo>
                  <a:pt x="35996" y="19311"/>
                </a:lnTo>
                <a:cubicBezTo>
                  <a:pt x="35653" y="19106"/>
                  <a:pt x="35927" y="17873"/>
                  <a:pt x="35607" y="17690"/>
                </a:cubicBezTo>
                <a:lnTo>
                  <a:pt x="35607" y="17690"/>
                </a:lnTo>
                <a:cubicBezTo>
                  <a:pt x="35448" y="17599"/>
                  <a:pt x="35151" y="17736"/>
                  <a:pt x="34854" y="17896"/>
                </a:cubicBezTo>
                <a:lnTo>
                  <a:pt x="34854" y="17896"/>
                </a:lnTo>
                <a:cubicBezTo>
                  <a:pt x="34558" y="18033"/>
                  <a:pt x="34238" y="18193"/>
                  <a:pt x="34078" y="18101"/>
                </a:cubicBezTo>
                <a:lnTo>
                  <a:pt x="34078" y="18101"/>
                </a:lnTo>
                <a:cubicBezTo>
                  <a:pt x="33759" y="17919"/>
                  <a:pt x="33462" y="17668"/>
                  <a:pt x="33120" y="17439"/>
                </a:cubicBezTo>
                <a:lnTo>
                  <a:pt x="33120" y="17439"/>
                </a:lnTo>
                <a:cubicBezTo>
                  <a:pt x="32846" y="17234"/>
                  <a:pt x="32138" y="17439"/>
                  <a:pt x="31841" y="17188"/>
                </a:cubicBezTo>
                <a:lnTo>
                  <a:pt x="31841" y="17188"/>
                </a:lnTo>
                <a:cubicBezTo>
                  <a:pt x="31567" y="16960"/>
                  <a:pt x="32503" y="15339"/>
                  <a:pt x="32207" y="15066"/>
                </a:cubicBezTo>
                <a:lnTo>
                  <a:pt x="32207" y="15066"/>
                </a:lnTo>
                <a:cubicBezTo>
                  <a:pt x="32024" y="14906"/>
                  <a:pt x="31659" y="14951"/>
                  <a:pt x="31316" y="15020"/>
                </a:cubicBezTo>
                <a:lnTo>
                  <a:pt x="31316" y="15020"/>
                </a:lnTo>
                <a:cubicBezTo>
                  <a:pt x="30997" y="15088"/>
                  <a:pt x="30700" y="15134"/>
                  <a:pt x="30563" y="15020"/>
                </a:cubicBezTo>
                <a:lnTo>
                  <a:pt x="30563" y="15020"/>
                </a:lnTo>
                <a:cubicBezTo>
                  <a:pt x="30244" y="14677"/>
                  <a:pt x="30472" y="13947"/>
                  <a:pt x="30244" y="13696"/>
                </a:cubicBezTo>
                <a:lnTo>
                  <a:pt x="30244" y="13696"/>
                </a:lnTo>
                <a:cubicBezTo>
                  <a:pt x="29924" y="13331"/>
                  <a:pt x="28942" y="13628"/>
                  <a:pt x="28737" y="13354"/>
                </a:cubicBezTo>
                <a:lnTo>
                  <a:pt x="28737" y="13354"/>
                </a:lnTo>
                <a:cubicBezTo>
                  <a:pt x="28509" y="13034"/>
                  <a:pt x="27756" y="13171"/>
                  <a:pt x="27482" y="12806"/>
                </a:cubicBezTo>
                <a:lnTo>
                  <a:pt x="27482" y="12806"/>
                </a:lnTo>
                <a:cubicBezTo>
                  <a:pt x="27276" y="12532"/>
                  <a:pt x="28669" y="10957"/>
                  <a:pt x="28349" y="10592"/>
                </a:cubicBezTo>
                <a:lnTo>
                  <a:pt x="28349" y="10592"/>
                </a:lnTo>
                <a:cubicBezTo>
                  <a:pt x="28121" y="10318"/>
                  <a:pt x="27847" y="9998"/>
                  <a:pt x="27550" y="9656"/>
                </a:cubicBezTo>
                <a:lnTo>
                  <a:pt x="27550" y="9656"/>
                </a:lnTo>
                <a:cubicBezTo>
                  <a:pt x="27413" y="9519"/>
                  <a:pt x="27071" y="9587"/>
                  <a:pt x="26728" y="9679"/>
                </a:cubicBezTo>
                <a:lnTo>
                  <a:pt x="26728" y="9679"/>
                </a:lnTo>
                <a:cubicBezTo>
                  <a:pt x="26340" y="9747"/>
                  <a:pt x="25930" y="9839"/>
                  <a:pt x="25770" y="9656"/>
                </a:cubicBezTo>
                <a:lnTo>
                  <a:pt x="25770" y="9656"/>
                </a:lnTo>
                <a:cubicBezTo>
                  <a:pt x="25519" y="9405"/>
                  <a:pt x="25290" y="9062"/>
                  <a:pt x="24994" y="8766"/>
                </a:cubicBezTo>
                <a:lnTo>
                  <a:pt x="24994" y="8766"/>
                </a:lnTo>
                <a:cubicBezTo>
                  <a:pt x="24720" y="8492"/>
                  <a:pt x="24332" y="8423"/>
                  <a:pt x="24012" y="8195"/>
                </a:cubicBezTo>
                <a:lnTo>
                  <a:pt x="24012" y="8195"/>
                </a:lnTo>
                <a:cubicBezTo>
                  <a:pt x="23715" y="7967"/>
                  <a:pt x="23419" y="7807"/>
                  <a:pt x="23076" y="7602"/>
                </a:cubicBezTo>
                <a:lnTo>
                  <a:pt x="23076" y="7602"/>
                </a:lnTo>
                <a:cubicBezTo>
                  <a:pt x="22757" y="7396"/>
                  <a:pt x="22962" y="6278"/>
                  <a:pt x="22597" y="6072"/>
                </a:cubicBezTo>
                <a:lnTo>
                  <a:pt x="22597" y="6072"/>
                </a:lnTo>
                <a:cubicBezTo>
                  <a:pt x="22437" y="6004"/>
                  <a:pt x="22141" y="6118"/>
                  <a:pt x="21867" y="6255"/>
                </a:cubicBezTo>
                <a:lnTo>
                  <a:pt x="21867" y="6255"/>
                </a:lnTo>
                <a:cubicBezTo>
                  <a:pt x="21593" y="6369"/>
                  <a:pt x="21319" y="6506"/>
                  <a:pt x="21136" y="6415"/>
                </a:cubicBezTo>
                <a:lnTo>
                  <a:pt x="21136" y="6415"/>
                </a:lnTo>
                <a:cubicBezTo>
                  <a:pt x="20794" y="6255"/>
                  <a:pt x="20429" y="6164"/>
                  <a:pt x="20041" y="6027"/>
                </a:cubicBezTo>
                <a:lnTo>
                  <a:pt x="20041" y="6027"/>
                </a:lnTo>
                <a:cubicBezTo>
                  <a:pt x="19698" y="5867"/>
                  <a:pt x="19356" y="5730"/>
                  <a:pt x="18991" y="5593"/>
                </a:cubicBezTo>
                <a:lnTo>
                  <a:pt x="18991" y="5593"/>
                </a:lnTo>
                <a:cubicBezTo>
                  <a:pt x="18625" y="5479"/>
                  <a:pt x="18740" y="3950"/>
                  <a:pt x="18374" y="3813"/>
                </a:cubicBezTo>
                <a:lnTo>
                  <a:pt x="18374" y="3813"/>
                </a:lnTo>
                <a:cubicBezTo>
                  <a:pt x="18009" y="3676"/>
                  <a:pt x="17621" y="3584"/>
                  <a:pt x="17233" y="3470"/>
                </a:cubicBezTo>
                <a:lnTo>
                  <a:pt x="17233" y="3470"/>
                </a:lnTo>
                <a:cubicBezTo>
                  <a:pt x="17051" y="3402"/>
                  <a:pt x="16731" y="3790"/>
                  <a:pt x="16411" y="4178"/>
                </a:cubicBezTo>
                <a:lnTo>
                  <a:pt x="16411" y="4178"/>
                </a:lnTo>
                <a:cubicBezTo>
                  <a:pt x="16092" y="4566"/>
                  <a:pt x="15772" y="4954"/>
                  <a:pt x="15590" y="4908"/>
                </a:cubicBezTo>
                <a:lnTo>
                  <a:pt x="15590" y="4908"/>
                </a:lnTo>
                <a:cubicBezTo>
                  <a:pt x="15384" y="4840"/>
                  <a:pt x="15179" y="4863"/>
                  <a:pt x="14973" y="4885"/>
                </a:cubicBezTo>
                <a:lnTo>
                  <a:pt x="14973" y="4885"/>
                </a:lnTo>
                <a:cubicBezTo>
                  <a:pt x="14791" y="4908"/>
                  <a:pt x="14585" y="4931"/>
                  <a:pt x="14403" y="4863"/>
                </a:cubicBezTo>
                <a:lnTo>
                  <a:pt x="14403" y="4863"/>
                </a:lnTo>
                <a:cubicBezTo>
                  <a:pt x="14015" y="4771"/>
                  <a:pt x="14243" y="2489"/>
                  <a:pt x="13855" y="2398"/>
                </a:cubicBezTo>
                <a:lnTo>
                  <a:pt x="13855" y="2398"/>
                </a:lnTo>
                <a:cubicBezTo>
                  <a:pt x="13672" y="2352"/>
                  <a:pt x="13444" y="2443"/>
                  <a:pt x="13216" y="2512"/>
                </a:cubicBezTo>
                <a:lnTo>
                  <a:pt x="13216" y="2512"/>
                </a:lnTo>
                <a:cubicBezTo>
                  <a:pt x="12988" y="2603"/>
                  <a:pt x="12782" y="2671"/>
                  <a:pt x="12577" y="2626"/>
                </a:cubicBezTo>
                <a:lnTo>
                  <a:pt x="12577" y="2626"/>
                </a:lnTo>
                <a:cubicBezTo>
                  <a:pt x="12212" y="2534"/>
                  <a:pt x="11983" y="1804"/>
                  <a:pt x="11595" y="1713"/>
                </a:cubicBezTo>
                <a:lnTo>
                  <a:pt x="11595" y="1713"/>
                </a:lnTo>
                <a:cubicBezTo>
                  <a:pt x="11413" y="1667"/>
                  <a:pt x="11184" y="1804"/>
                  <a:pt x="10956" y="1941"/>
                </a:cubicBezTo>
                <a:lnTo>
                  <a:pt x="10956" y="1941"/>
                </a:lnTo>
                <a:cubicBezTo>
                  <a:pt x="10705" y="2078"/>
                  <a:pt x="10477" y="2192"/>
                  <a:pt x="10294" y="2146"/>
                </a:cubicBezTo>
                <a:lnTo>
                  <a:pt x="10294" y="2146"/>
                </a:lnTo>
                <a:cubicBezTo>
                  <a:pt x="9906" y="2055"/>
                  <a:pt x="9541" y="1964"/>
                  <a:pt x="9153" y="1895"/>
                </a:cubicBezTo>
                <a:lnTo>
                  <a:pt x="9153" y="1895"/>
                </a:lnTo>
                <a:cubicBezTo>
                  <a:pt x="8788" y="1804"/>
                  <a:pt x="8423" y="1599"/>
                  <a:pt x="8057" y="1507"/>
                </a:cubicBezTo>
                <a:lnTo>
                  <a:pt x="8057" y="1507"/>
                </a:lnTo>
                <a:cubicBezTo>
                  <a:pt x="7669" y="1439"/>
                  <a:pt x="7395" y="868"/>
                  <a:pt x="7007" y="777"/>
                </a:cubicBezTo>
                <a:lnTo>
                  <a:pt x="7007" y="777"/>
                </a:lnTo>
                <a:cubicBezTo>
                  <a:pt x="6825" y="731"/>
                  <a:pt x="6597" y="845"/>
                  <a:pt x="6368" y="960"/>
                </a:cubicBezTo>
                <a:lnTo>
                  <a:pt x="6368" y="960"/>
                </a:lnTo>
                <a:cubicBezTo>
                  <a:pt x="6140" y="1074"/>
                  <a:pt x="5935" y="1188"/>
                  <a:pt x="5752" y="1142"/>
                </a:cubicBezTo>
                <a:lnTo>
                  <a:pt x="5752" y="1142"/>
                </a:lnTo>
                <a:cubicBezTo>
                  <a:pt x="5364" y="1051"/>
                  <a:pt x="5136" y="320"/>
                  <a:pt x="4748" y="229"/>
                </a:cubicBezTo>
                <a:lnTo>
                  <a:pt x="4748" y="229"/>
                </a:lnTo>
                <a:cubicBezTo>
                  <a:pt x="4565" y="183"/>
                  <a:pt x="4314" y="366"/>
                  <a:pt x="4086" y="526"/>
                </a:cubicBezTo>
                <a:lnTo>
                  <a:pt x="4086" y="526"/>
                </a:lnTo>
                <a:cubicBezTo>
                  <a:pt x="3857" y="708"/>
                  <a:pt x="3606" y="868"/>
                  <a:pt x="3424" y="823"/>
                </a:cubicBezTo>
                <a:lnTo>
                  <a:pt x="3424" y="823"/>
                </a:lnTo>
                <a:cubicBezTo>
                  <a:pt x="3241" y="777"/>
                  <a:pt x="2990" y="937"/>
                  <a:pt x="2762" y="1074"/>
                </a:cubicBezTo>
                <a:lnTo>
                  <a:pt x="2762" y="1074"/>
                </a:lnTo>
                <a:cubicBezTo>
                  <a:pt x="2534" y="1211"/>
                  <a:pt x="2305" y="1370"/>
                  <a:pt x="2123" y="1325"/>
                </a:cubicBezTo>
                <a:lnTo>
                  <a:pt x="2123" y="1325"/>
                </a:lnTo>
                <a:cubicBezTo>
                  <a:pt x="1712" y="1233"/>
                  <a:pt x="1598" y="115"/>
                  <a:pt x="1233" y="24"/>
                </a:cubicBezTo>
                <a:lnTo>
                  <a:pt x="1233" y="24"/>
                </a:lnTo>
                <a:cubicBezTo>
                  <a:pt x="1187" y="1"/>
                  <a:pt x="1164" y="1"/>
                  <a:pt x="1118" y="1"/>
                </a:cubicBezTo>
                <a:lnTo>
                  <a:pt x="1118" y="1"/>
                </a:lnTo>
                <a:cubicBezTo>
                  <a:pt x="981" y="1"/>
                  <a:pt x="845" y="69"/>
                  <a:pt x="708" y="138"/>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1"/>
          <p:cNvSpPr/>
          <p:nvPr/>
        </p:nvSpPr>
        <p:spPr>
          <a:xfrm>
            <a:off x="-366987" y="3813724"/>
            <a:ext cx="1617633" cy="1568836"/>
          </a:xfrm>
          <a:custGeom>
            <a:avLst/>
            <a:gdLst/>
            <a:ahLst/>
            <a:cxnLst/>
            <a:rect l="l" t="t" r="r" b="b"/>
            <a:pathLst>
              <a:path w="47637" h="46200" extrusionOk="0">
                <a:moveTo>
                  <a:pt x="19790" y="503"/>
                </a:moveTo>
                <a:cubicBezTo>
                  <a:pt x="19379" y="549"/>
                  <a:pt x="18762" y="503"/>
                  <a:pt x="18466" y="708"/>
                </a:cubicBezTo>
                <a:lnTo>
                  <a:pt x="18466" y="708"/>
                </a:lnTo>
                <a:cubicBezTo>
                  <a:pt x="18169" y="914"/>
                  <a:pt x="18945" y="2215"/>
                  <a:pt x="18717" y="2511"/>
                </a:cubicBezTo>
                <a:lnTo>
                  <a:pt x="18717" y="2511"/>
                </a:lnTo>
                <a:cubicBezTo>
                  <a:pt x="18603" y="2648"/>
                  <a:pt x="18306" y="2648"/>
                  <a:pt x="17986" y="2626"/>
                </a:cubicBezTo>
                <a:lnTo>
                  <a:pt x="17986" y="2626"/>
                </a:lnTo>
                <a:cubicBezTo>
                  <a:pt x="17690" y="2626"/>
                  <a:pt x="17393" y="2626"/>
                  <a:pt x="17279" y="2763"/>
                </a:cubicBezTo>
                <a:lnTo>
                  <a:pt x="17279" y="2763"/>
                </a:lnTo>
                <a:cubicBezTo>
                  <a:pt x="17051" y="3059"/>
                  <a:pt x="16480" y="2854"/>
                  <a:pt x="16206" y="3059"/>
                </a:cubicBezTo>
                <a:lnTo>
                  <a:pt x="16206" y="3059"/>
                </a:lnTo>
                <a:cubicBezTo>
                  <a:pt x="15864" y="3310"/>
                  <a:pt x="16001" y="4908"/>
                  <a:pt x="15704" y="4908"/>
                </a:cubicBezTo>
                <a:lnTo>
                  <a:pt x="15704" y="4908"/>
                </a:lnTo>
                <a:cubicBezTo>
                  <a:pt x="15361" y="4908"/>
                  <a:pt x="14677" y="4383"/>
                  <a:pt x="14357" y="4155"/>
                </a:cubicBezTo>
                <a:lnTo>
                  <a:pt x="14357" y="4155"/>
                </a:lnTo>
                <a:cubicBezTo>
                  <a:pt x="14106" y="3972"/>
                  <a:pt x="14175" y="3265"/>
                  <a:pt x="13901" y="2991"/>
                </a:cubicBezTo>
                <a:lnTo>
                  <a:pt x="13901" y="2991"/>
                </a:lnTo>
                <a:cubicBezTo>
                  <a:pt x="13695" y="2740"/>
                  <a:pt x="13513" y="2420"/>
                  <a:pt x="13284" y="2123"/>
                </a:cubicBezTo>
                <a:lnTo>
                  <a:pt x="13284" y="2123"/>
                </a:lnTo>
                <a:cubicBezTo>
                  <a:pt x="12919" y="1644"/>
                  <a:pt x="12600" y="1986"/>
                  <a:pt x="12303" y="2032"/>
                </a:cubicBezTo>
                <a:lnTo>
                  <a:pt x="12303" y="2032"/>
                </a:lnTo>
                <a:cubicBezTo>
                  <a:pt x="12097" y="2055"/>
                  <a:pt x="11915" y="2009"/>
                  <a:pt x="11732" y="1986"/>
                </a:cubicBezTo>
                <a:lnTo>
                  <a:pt x="11732" y="1986"/>
                </a:lnTo>
                <a:cubicBezTo>
                  <a:pt x="11458" y="1895"/>
                  <a:pt x="11207" y="1827"/>
                  <a:pt x="11002" y="2146"/>
                </a:cubicBezTo>
                <a:lnTo>
                  <a:pt x="11002" y="2146"/>
                </a:lnTo>
                <a:cubicBezTo>
                  <a:pt x="10682" y="2626"/>
                  <a:pt x="10682" y="2352"/>
                  <a:pt x="10180" y="2808"/>
                </a:cubicBezTo>
                <a:lnTo>
                  <a:pt x="10180" y="2808"/>
                </a:lnTo>
                <a:cubicBezTo>
                  <a:pt x="9929" y="3036"/>
                  <a:pt x="9609" y="3196"/>
                  <a:pt x="9267" y="3447"/>
                </a:cubicBezTo>
                <a:lnTo>
                  <a:pt x="9267" y="3447"/>
                </a:lnTo>
                <a:cubicBezTo>
                  <a:pt x="8993" y="3676"/>
                  <a:pt x="8559" y="3584"/>
                  <a:pt x="8217" y="3790"/>
                </a:cubicBezTo>
                <a:lnTo>
                  <a:pt x="8217" y="3790"/>
                </a:lnTo>
                <a:cubicBezTo>
                  <a:pt x="7898" y="3995"/>
                  <a:pt x="8057" y="5022"/>
                  <a:pt x="7692" y="5159"/>
                </a:cubicBezTo>
                <a:lnTo>
                  <a:pt x="7692" y="5159"/>
                </a:lnTo>
                <a:cubicBezTo>
                  <a:pt x="7510" y="5251"/>
                  <a:pt x="7281" y="5251"/>
                  <a:pt x="7053" y="5228"/>
                </a:cubicBezTo>
                <a:lnTo>
                  <a:pt x="7053" y="5228"/>
                </a:lnTo>
                <a:cubicBezTo>
                  <a:pt x="6870" y="5228"/>
                  <a:pt x="6688" y="5228"/>
                  <a:pt x="6528" y="5251"/>
                </a:cubicBezTo>
                <a:lnTo>
                  <a:pt x="6528" y="5251"/>
                </a:lnTo>
                <a:cubicBezTo>
                  <a:pt x="6254" y="5319"/>
                  <a:pt x="6026" y="5273"/>
                  <a:pt x="5820" y="5228"/>
                </a:cubicBezTo>
                <a:lnTo>
                  <a:pt x="5820" y="5228"/>
                </a:lnTo>
                <a:cubicBezTo>
                  <a:pt x="5684" y="5205"/>
                  <a:pt x="5547" y="5159"/>
                  <a:pt x="5455" y="5182"/>
                </a:cubicBezTo>
                <a:lnTo>
                  <a:pt x="5455" y="5182"/>
                </a:lnTo>
                <a:cubicBezTo>
                  <a:pt x="4474" y="5319"/>
                  <a:pt x="5364" y="4771"/>
                  <a:pt x="4634" y="4771"/>
                </a:cubicBezTo>
                <a:lnTo>
                  <a:pt x="4634" y="4771"/>
                </a:lnTo>
                <a:cubicBezTo>
                  <a:pt x="4200" y="4771"/>
                  <a:pt x="3606" y="4999"/>
                  <a:pt x="3401" y="5159"/>
                </a:cubicBezTo>
                <a:lnTo>
                  <a:pt x="3401" y="5159"/>
                </a:lnTo>
                <a:cubicBezTo>
                  <a:pt x="3196" y="5342"/>
                  <a:pt x="3081" y="5616"/>
                  <a:pt x="2785" y="5821"/>
                </a:cubicBezTo>
                <a:lnTo>
                  <a:pt x="2785" y="5821"/>
                </a:lnTo>
                <a:cubicBezTo>
                  <a:pt x="2191" y="6209"/>
                  <a:pt x="2077" y="6460"/>
                  <a:pt x="1803" y="7077"/>
                </a:cubicBezTo>
                <a:lnTo>
                  <a:pt x="1803" y="7077"/>
                </a:lnTo>
                <a:cubicBezTo>
                  <a:pt x="1598" y="7556"/>
                  <a:pt x="2283" y="7898"/>
                  <a:pt x="1986" y="8355"/>
                </a:cubicBezTo>
                <a:lnTo>
                  <a:pt x="1986" y="8355"/>
                </a:lnTo>
                <a:cubicBezTo>
                  <a:pt x="1689" y="8788"/>
                  <a:pt x="1187" y="8469"/>
                  <a:pt x="890" y="8925"/>
                </a:cubicBezTo>
                <a:lnTo>
                  <a:pt x="890" y="8925"/>
                </a:lnTo>
                <a:cubicBezTo>
                  <a:pt x="593" y="9359"/>
                  <a:pt x="1233" y="9838"/>
                  <a:pt x="890" y="10249"/>
                </a:cubicBezTo>
                <a:lnTo>
                  <a:pt x="890" y="10249"/>
                </a:lnTo>
                <a:cubicBezTo>
                  <a:pt x="571" y="10637"/>
                  <a:pt x="342" y="10592"/>
                  <a:pt x="0" y="10729"/>
                </a:cubicBezTo>
                <a:lnTo>
                  <a:pt x="0" y="10729"/>
                </a:lnTo>
                <a:lnTo>
                  <a:pt x="0" y="44350"/>
                </a:lnTo>
                <a:cubicBezTo>
                  <a:pt x="228" y="44601"/>
                  <a:pt x="297" y="45035"/>
                  <a:pt x="708" y="45103"/>
                </a:cubicBezTo>
                <a:lnTo>
                  <a:pt x="708" y="45103"/>
                </a:lnTo>
                <a:cubicBezTo>
                  <a:pt x="981" y="45126"/>
                  <a:pt x="1164" y="44830"/>
                  <a:pt x="1347" y="44533"/>
                </a:cubicBezTo>
                <a:lnTo>
                  <a:pt x="1347" y="44533"/>
                </a:lnTo>
                <a:cubicBezTo>
                  <a:pt x="1529" y="44236"/>
                  <a:pt x="1689" y="43939"/>
                  <a:pt x="1986" y="43985"/>
                </a:cubicBezTo>
                <a:lnTo>
                  <a:pt x="1986" y="43985"/>
                </a:lnTo>
                <a:cubicBezTo>
                  <a:pt x="2534" y="44053"/>
                  <a:pt x="2374" y="45286"/>
                  <a:pt x="2922" y="45354"/>
                </a:cubicBezTo>
                <a:lnTo>
                  <a:pt x="2922" y="45354"/>
                </a:lnTo>
                <a:cubicBezTo>
                  <a:pt x="3218" y="45377"/>
                  <a:pt x="3401" y="45035"/>
                  <a:pt x="3584" y="44693"/>
                </a:cubicBezTo>
                <a:lnTo>
                  <a:pt x="3584" y="44693"/>
                </a:lnTo>
                <a:cubicBezTo>
                  <a:pt x="3743" y="44350"/>
                  <a:pt x="3926" y="44031"/>
                  <a:pt x="4223" y="44053"/>
                </a:cubicBezTo>
                <a:lnTo>
                  <a:pt x="4223" y="44053"/>
                </a:lnTo>
                <a:cubicBezTo>
                  <a:pt x="4770" y="44122"/>
                  <a:pt x="4519" y="45172"/>
                  <a:pt x="5227" y="45218"/>
                </a:cubicBezTo>
                <a:lnTo>
                  <a:pt x="5227" y="45218"/>
                </a:lnTo>
                <a:cubicBezTo>
                  <a:pt x="5547" y="45240"/>
                  <a:pt x="5935" y="45354"/>
                  <a:pt x="6345" y="45377"/>
                </a:cubicBezTo>
                <a:lnTo>
                  <a:pt x="6345" y="45377"/>
                </a:lnTo>
                <a:cubicBezTo>
                  <a:pt x="6528" y="45400"/>
                  <a:pt x="6711" y="45240"/>
                  <a:pt x="6916" y="45081"/>
                </a:cubicBezTo>
                <a:lnTo>
                  <a:pt x="6916" y="45081"/>
                </a:lnTo>
                <a:cubicBezTo>
                  <a:pt x="7121" y="44944"/>
                  <a:pt x="7327" y="44784"/>
                  <a:pt x="7532" y="44784"/>
                </a:cubicBezTo>
                <a:lnTo>
                  <a:pt x="7532" y="44784"/>
                </a:lnTo>
                <a:cubicBezTo>
                  <a:pt x="7692" y="44807"/>
                  <a:pt x="7898" y="44761"/>
                  <a:pt x="8080" y="44715"/>
                </a:cubicBezTo>
                <a:lnTo>
                  <a:pt x="8080" y="44715"/>
                </a:lnTo>
                <a:cubicBezTo>
                  <a:pt x="8263" y="44670"/>
                  <a:pt x="8468" y="44624"/>
                  <a:pt x="8674" y="44647"/>
                </a:cubicBezTo>
                <a:lnTo>
                  <a:pt x="8674" y="44647"/>
                </a:lnTo>
                <a:cubicBezTo>
                  <a:pt x="9039" y="44670"/>
                  <a:pt x="9336" y="45583"/>
                  <a:pt x="9724" y="45628"/>
                </a:cubicBezTo>
                <a:lnTo>
                  <a:pt x="9724" y="45628"/>
                </a:lnTo>
                <a:cubicBezTo>
                  <a:pt x="9906" y="45628"/>
                  <a:pt x="10112" y="45354"/>
                  <a:pt x="10317" y="45103"/>
                </a:cubicBezTo>
                <a:lnTo>
                  <a:pt x="10317" y="45103"/>
                </a:lnTo>
                <a:cubicBezTo>
                  <a:pt x="10545" y="44830"/>
                  <a:pt x="10751" y="44556"/>
                  <a:pt x="10933" y="44578"/>
                </a:cubicBezTo>
                <a:lnTo>
                  <a:pt x="10933" y="44578"/>
                </a:lnTo>
                <a:cubicBezTo>
                  <a:pt x="11321" y="44601"/>
                  <a:pt x="11595" y="45720"/>
                  <a:pt x="11983" y="45743"/>
                </a:cubicBezTo>
                <a:lnTo>
                  <a:pt x="11983" y="45743"/>
                </a:lnTo>
                <a:cubicBezTo>
                  <a:pt x="12166" y="45765"/>
                  <a:pt x="12371" y="45651"/>
                  <a:pt x="12577" y="45537"/>
                </a:cubicBezTo>
                <a:lnTo>
                  <a:pt x="12577" y="45537"/>
                </a:lnTo>
                <a:cubicBezTo>
                  <a:pt x="12759" y="45423"/>
                  <a:pt x="12965" y="45332"/>
                  <a:pt x="13147" y="45332"/>
                </a:cubicBezTo>
                <a:lnTo>
                  <a:pt x="13147" y="45332"/>
                </a:lnTo>
                <a:cubicBezTo>
                  <a:pt x="13330" y="45354"/>
                  <a:pt x="13535" y="45195"/>
                  <a:pt x="13741" y="45035"/>
                </a:cubicBezTo>
                <a:lnTo>
                  <a:pt x="13741" y="45035"/>
                </a:lnTo>
                <a:cubicBezTo>
                  <a:pt x="13946" y="44898"/>
                  <a:pt x="14129" y="44738"/>
                  <a:pt x="14311" y="44738"/>
                </a:cubicBezTo>
                <a:lnTo>
                  <a:pt x="14311" y="44738"/>
                </a:lnTo>
                <a:cubicBezTo>
                  <a:pt x="14699" y="44784"/>
                  <a:pt x="15019" y="45606"/>
                  <a:pt x="15384" y="45628"/>
                </a:cubicBezTo>
                <a:lnTo>
                  <a:pt x="15384" y="45628"/>
                </a:lnTo>
                <a:cubicBezTo>
                  <a:pt x="15772" y="45651"/>
                  <a:pt x="16137" y="45743"/>
                  <a:pt x="16503" y="45765"/>
                </a:cubicBezTo>
                <a:lnTo>
                  <a:pt x="16503" y="45765"/>
                </a:lnTo>
                <a:cubicBezTo>
                  <a:pt x="16708" y="45788"/>
                  <a:pt x="16914" y="45720"/>
                  <a:pt x="17096" y="45651"/>
                </a:cubicBezTo>
                <a:lnTo>
                  <a:pt x="17096" y="45651"/>
                </a:lnTo>
                <a:cubicBezTo>
                  <a:pt x="17302" y="45583"/>
                  <a:pt x="17484" y="45514"/>
                  <a:pt x="17644" y="45537"/>
                </a:cubicBezTo>
                <a:lnTo>
                  <a:pt x="17644" y="45537"/>
                </a:lnTo>
                <a:cubicBezTo>
                  <a:pt x="17941" y="45560"/>
                  <a:pt x="18306" y="45332"/>
                  <a:pt x="18762" y="45332"/>
                </a:cubicBezTo>
                <a:lnTo>
                  <a:pt x="18762" y="45332"/>
                </a:lnTo>
                <a:cubicBezTo>
                  <a:pt x="19105" y="45332"/>
                  <a:pt x="19470" y="45263"/>
                  <a:pt x="19904" y="45263"/>
                </a:cubicBezTo>
                <a:lnTo>
                  <a:pt x="19904" y="45263"/>
                </a:lnTo>
                <a:cubicBezTo>
                  <a:pt x="20063" y="45263"/>
                  <a:pt x="20246" y="45286"/>
                  <a:pt x="20429" y="45309"/>
                </a:cubicBezTo>
                <a:lnTo>
                  <a:pt x="20429" y="45309"/>
                </a:lnTo>
                <a:cubicBezTo>
                  <a:pt x="20634" y="45332"/>
                  <a:pt x="20817" y="45354"/>
                  <a:pt x="21045" y="45354"/>
                </a:cubicBezTo>
                <a:lnTo>
                  <a:pt x="21045" y="45354"/>
                </a:lnTo>
                <a:cubicBezTo>
                  <a:pt x="21387" y="45332"/>
                  <a:pt x="21753" y="45081"/>
                  <a:pt x="22163" y="45058"/>
                </a:cubicBezTo>
                <a:lnTo>
                  <a:pt x="22163" y="45058"/>
                </a:lnTo>
                <a:cubicBezTo>
                  <a:pt x="22529" y="45035"/>
                  <a:pt x="22894" y="44966"/>
                  <a:pt x="23282" y="44944"/>
                </a:cubicBezTo>
                <a:lnTo>
                  <a:pt x="23282" y="44944"/>
                </a:lnTo>
                <a:cubicBezTo>
                  <a:pt x="23464" y="44921"/>
                  <a:pt x="23670" y="45240"/>
                  <a:pt x="23898" y="45560"/>
                </a:cubicBezTo>
                <a:lnTo>
                  <a:pt x="23898" y="45560"/>
                </a:lnTo>
                <a:cubicBezTo>
                  <a:pt x="24104" y="45879"/>
                  <a:pt x="24309" y="46199"/>
                  <a:pt x="24514" y="46199"/>
                </a:cubicBezTo>
                <a:lnTo>
                  <a:pt x="24514" y="46199"/>
                </a:lnTo>
                <a:cubicBezTo>
                  <a:pt x="24880" y="46176"/>
                  <a:pt x="25199" y="45172"/>
                  <a:pt x="25587" y="45149"/>
                </a:cubicBezTo>
                <a:lnTo>
                  <a:pt x="25587" y="45149"/>
                </a:lnTo>
                <a:cubicBezTo>
                  <a:pt x="25770" y="45126"/>
                  <a:pt x="25975" y="45263"/>
                  <a:pt x="26158" y="45377"/>
                </a:cubicBezTo>
                <a:lnTo>
                  <a:pt x="26158" y="45377"/>
                </a:lnTo>
                <a:cubicBezTo>
                  <a:pt x="26363" y="45514"/>
                  <a:pt x="26569" y="45628"/>
                  <a:pt x="26751" y="45628"/>
                </a:cubicBezTo>
                <a:lnTo>
                  <a:pt x="26751" y="45628"/>
                </a:lnTo>
                <a:cubicBezTo>
                  <a:pt x="27139" y="45583"/>
                  <a:pt x="27436" y="44487"/>
                  <a:pt x="27824" y="44464"/>
                </a:cubicBezTo>
                <a:lnTo>
                  <a:pt x="27824" y="44464"/>
                </a:lnTo>
                <a:cubicBezTo>
                  <a:pt x="28007" y="44441"/>
                  <a:pt x="28212" y="44784"/>
                  <a:pt x="28440" y="45126"/>
                </a:cubicBezTo>
                <a:lnTo>
                  <a:pt x="28440" y="45126"/>
                </a:lnTo>
                <a:cubicBezTo>
                  <a:pt x="28646" y="45469"/>
                  <a:pt x="28874" y="45811"/>
                  <a:pt x="29057" y="45811"/>
                </a:cubicBezTo>
                <a:lnTo>
                  <a:pt x="29057" y="45811"/>
                </a:lnTo>
                <a:cubicBezTo>
                  <a:pt x="29262" y="45788"/>
                  <a:pt x="29445" y="45811"/>
                  <a:pt x="29627" y="45811"/>
                </a:cubicBezTo>
                <a:lnTo>
                  <a:pt x="29627" y="45811"/>
                </a:lnTo>
                <a:cubicBezTo>
                  <a:pt x="29833" y="45811"/>
                  <a:pt x="30015" y="45834"/>
                  <a:pt x="30221" y="45811"/>
                </a:cubicBezTo>
                <a:lnTo>
                  <a:pt x="30221" y="45811"/>
                </a:lnTo>
                <a:cubicBezTo>
                  <a:pt x="30403" y="45788"/>
                  <a:pt x="30586" y="45834"/>
                  <a:pt x="30791" y="45857"/>
                </a:cubicBezTo>
                <a:lnTo>
                  <a:pt x="30791" y="45857"/>
                </a:lnTo>
                <a:cubicBezTo>
                  <a:pt x="30974" y="45879"/>
                  <a:pt x="31179" y="45902"/>
                  <a:pt x="31362" y="45879"/>
                </a:cubicBezTo>
                <a:lnTo>
                  <a:pt x="31362" y="45879"/>
                </a:lnTo>
                <a:cubicBezTo>
                  <a:pt x="31750" y="45857"/>
                  <a:pt x="32024" y="44693"/>
                  <a:pt x="32412" y="44647"/>
                </a:cubicBezTo>
                <a:lnTo>
                  <a:pt x="32412" y="44647"/>
                </a:lnTo>
                <a:cubicBezTo>
                  <a:pt x="32777" y="44624"/>
                  <a:pt x="33142" y="44305"/>
                  <a:pt x="33508" y="44282"/>
                </a:cubicBezTo>
                <a:lnTo>
                  <a:pt x="33508" y="44282"/>
                </a:lnTo>
                <a:cubicBezTo>
                  <a:pt x="33896" y="44236"/>
                  <a:pt x="34261" y="44031"/>
                  <a:pt x="34626" y="43985"/>
                </a:cubicBezTo>
                <a:lnTo>
                  <a:pt x="34626" y="43985"/>
                </a:lnTo>
                <a:cubicBezTo>
                  <a:pt x="35014" y="43962"/>
                  <a:pt x="35379" y="43825"/>
                  <a:pt x="35767" y="43802"/>
                </a:cubicBezTo>
                <a:lnTo>
                  <a:pt x="35767" y="43802"/>
                </a:lnTo>
                <a:cubicBezTo>
                  <a:pt x="36155" y="43757"/>
                  <a:pt x="36520" y="43688"/>
                  <a:pt x="36886" y="43665"/>
                </a:cubicBezTo>
                <a:lnTo>
                  <a:pt x="36886" y="43665"/>
                </a:lnTo>
                <a:cubicBezTo>
                  <a:pt x="37091" y="43643"/>
                  <a:pt x="37297" y="43962"/>
                  <a:pt x="37525" y="44282"/>
                </a:cubicBezTo>
                <a:lnTo>
                  <a:pt x="37525" y="44282"/>
                </a:lnTo>
                <a:cubicBezTo>
                  <a:pt x="37753" y="44601"/>
                  <a:pt x="37958" y="44921"/>
                  <a:pt x="38141" y="44921"/>
                </a:cubicBezTo>
                <a:lnTo>
                  <a:pt x="38141" y="44921"/>
                </a:lnTo>
                <a:cubicBezTo>
                  <a:pt x="38529" y="44875"/>
                  <a:pt x="38894" y="44693"/>
                  <a:pt x="39260" y="44647"/>
                </a:cubicBezTo>
                <a:lnTo>
                  <a:pt x="39260" y="44647"/>
                </a:lnTo>
                <a:cubicBezTo>
                  <a:pt x="39648" y="44624"/>
                  <a:pt x="40036" y="44624"/>
                  <a:pt x="40401" y="44601"/>
                </a:cubicBezTo>
                <a:lnTo>
                  <a:pt x="40401" y="44601"/>
                </a:lnTo>
                <a:cubicBezTo>
                  <a:pt x="40606" y="44578"/>
                  <a:pt x="40812" y="44601"/>
                  <a:pt x="40994" y="44624"/>
                </a:cubicBezTo>
                <a:lnTo>
                  <a:pt x="40994" y="44624"/>
                </a:lnTo>
                <a:cubicBezTo>
                  <a:pt x="41200" y="44647"/>
                  <a:pt x="41382" y="44670"/>
                  <a:pt x="41565" y="44670"/>
                </a:cubicBezTo>
                <a:lnTo>
                  <a:pt x="41565" y="44670"/>
                </a:lnTo>
                <a:cubicBezTo>
                  <a:pt x="41953" y="44624"/>
                  <a:pt x="42227" y="43528"/>
                  <a:pt x="42592" y="43483"/>
                </a:cubicBezTo>
                <a:lnTo>
                  <a:pt x="42592" y="43483"/>
                </a:lnTo>
                <a:cubicBezTo>
                  <a:pt x="42797" y="43460"/>
                  <a:pt x="43026" y="43780"/>
                  <a:pt x="43254" y="44099"/>
                </a:cubicBezTo>
                <a:lnTo>
                  <a:pt x="43254" y="44099"/>
                </a:lnTo>
                <a:cubicBezTo>
                  <a:pt x="43482" y="44419"/>
                  <a:pt x="43688" y="44715"/>
                  <a:pt x="43870" y="44715"/>
                </a:cubicBezTo>
                <a:lnTo>
                  <a:pt x="43870" y="44715"/>
                </a:lnTo>
                <a:cubicBezTo>
                  <a:pt x="44304" y="44647"/>
                  <a:pt x="44646" y="44373"/>
                  <a:pt x="44966" y="44327"/>
                </a:cubicBezTo>
                <a:lnTo>
                  <a:pt x="44966" y="44327"/>
                </a:lnTo>
                <a:cubicBezTo>
                  <a:pt x="45628" y="44259"/>
                  <a:pt x="45582" y="42912"/>
                  <a:pt x="45628" y="42889"/>
                </a:cubicBezTo>
                <a:lnTo>
                  <a:pt x="45628" y="42889"/>
                </a:lnTo>
                <a:cubicBezTo>
                  <a:pt x="45765" y="42798"/>
                  <a:pt x="45856" y="42775"/>
                  <a:pt x="45902" y="42775"/>
                </a:cubicBezTo>
                <a:lnTo>
                  <a:pt x="45902" y="42775"/>
                </a:lnTo>
                <a:cubicBezTo>
                  <a:pt x="45856" y="42752"/>
                  <a:pt x="45788" y="42661"/>
                  <a:pt x="45719" y="42433"/>
                </a:cubicBezTo>
                <a:lnTo>
                  <a:pt x="45719" y="42433"/>
                </a:lnTo>
                <a:cubicBezTo>
                  <a:pt x="45559" y="41839"/>
                  <a:pt x="45765" y="41794"/>
                  <a:pt x="45742" y="41109"/>
                </a:cubicBezTo>
                <a:lnTo>
                  <a:pt x="45742" y="41109"/>
                </a:lnTo>
                <a:cubicBezTo>
                  <a:pt x="45719" y="40721"/>
                  <a:pt x="46358" y="40287"/>
                  <a:pt x="46381" y="39876"/>
                </a:cubicBezTo>
                <a:lnTo>
                  <a:pt x="46381" y="39876"/>
                </a:lnTo>
                <a:cubicBezTo>
                  <a:pt x="46404" y="39443"/>
                  <a:pt x="46176" y="38986"/>
                  <a:pt x="46313" y="38667"/>
                </a:cubicBezTo>
                <a:lnTo>
                  <a:pt x="46313" y="38667"/>
                </a:lnTo>
                <a:cubicBezTo>
                  <a:pt x="46495" y="38256"/>
                  <a:pt x="47111" y="38165"/>
                  <a:pt x="47180" y="37913"/>
                </a:cubicBezTo>
                <a:lnTo>
                  <a:pt x="47180" y="37913"/>
                </a:lnTo>
                <a:cubicBezTo>
                  <a:pt x="47271" y="37640"/>
                  <a:pt x="46952" y="37229"/>
                  <a:pt x="47020" y="36795"/>
                </a:cubicBezTo>
                <a:lnTo>
                  <a:pt x="47020" y="36795"/>
                </a:lnTo>
                <a:cubicBezTo>
                  <a:pt x="47043" y="36544"/>
                  <a:pt x="46883" y="36202"/>
                  <a:pt x="46929" y="35768"/>
                </a:cubicBezTo>
                <a:lnTo>
                  <a:pt x="46929" y="35768"/>
                </a:lnTo>
                <a:cubicBezTo>
                  <a:pt x="46997" y="35174"/>
                  <a:pt x="47636" y="34490"/>
                  <a:pt x="47499" y="34239"/>
                </a:cubicBezTo>
                <a:lnTo>
                  <a:pt x="47499" y="34239"/>
                </a:lnTo>
                <a:cubicBezTo>
                  <a:pt x="47408" y="34102"/>
                  <a:pt x="47066" y="34170"/>
                  <a:pt x="46701" y="34239"/>
                </a:cubicBezTo>
                <a:lnTo>
                  <a:pt x="46701" y="34239"/>
                </a:lnTo>
                <a:cubicBezTo>
                  <a:pt x="46313" y="34330"/>
                  <a:pt x="45902" y="34398"/>
                  <a:pt x="45673" y="34216"/>
                </a:cubicBezTo>
                <a:lnTo>
                  <a:pt x="45673" y="34216"/>
                </a:lnTo>
                <a:cubicBezTo>
                  <a:pt x="45422" y="34033"/>
                  <a:pt x="45400" y="33440"/>
                  <a:pt x="45080" y="33052"/>
                </a:cubicBezTo>
                <a:lnTo>
                  <a:pt x="45080" y="33052"/>
                </a:lnTo>
                <a:cubicBezTo>
                  <a:pt x="44806" y="32709"/>
                  <a:pt x="44897" y="32276"/>
                  <a:pt x="44783" y="32002"/>
                </a:cubicBezTo>
                <a:lnTo>
                  <a:pt x="44783" y="32002"/>
                </a:lnTo>
                <a:cubicBezTo>
                  <a:pt x="44646" y="31659"/>
                  <a:pt x="44464" y="31408"/>
                  <a:pt x="44464" y="31020"/>
                </a:cubicBezTo>
                <a:lnTo>
                  <a:pt x="44464" y="31020"/>
                </a:lnTo>
                <a:cubicBezTo>
                  <a:pt x="44464" y="30701"/>
                  <a:pt x="43710" y="30267"/>
                  <a:pt x="43756" y="29833"/>
                </a:cubicBezTo>
                <a:lnTo>
                  <a:pt x="43756" y="29833"/>
                </a:lnTo>
                <a:cubicBezTo>
                  <a:pt x="43802" y="29537"/>
                  <a:pt x="44623" y="29263"/>
                  <a:pt x="44669" y="28852"/>
                </a:cubicBezTo>
                <a:lnTo>
                  <a:pt x="44669" y="28852"/>
                </a:lnTo>
                <a:cubicBezTo>
                  <a:pt x="44692" y="28509"/>
                  <a:pt x="44829" y="28167"/>
                  <a:pt x="44852" y="27756"/>
                </a:cubicBezTo>
                <a:lnTo>
                  <a:pt x="44852" y="27756"/>
                </a:lnTo>
                <a:cubicBezTo>
                  <a:pt x="44875" y="27437"/>
                  <a:pt x="45217" y="27071"/>
                  <a:pt x="45217" y="26661"/>
                </a:cubicBezTo>
                <a:lnTo>
                  <a:pt x="45217" y="26661"/>
                </a:lnTo>
                <a:cubicBezTo>
                  <a:pt x="45240" y="26250"/>
                  <a:pt x="45559" y="25862"/>
                  <a:pt x="45536" y="25565"/>
                </a:cubicBezTo>
                <a:lnTo>
                  <a:pt x="45536" y="25565"/>
                </a:lnTo>
                <a:cubicBezTo>
                  <a:pt x="45514" y="25017"/>
                  <a:pt x="45171" y="24401"/>
                  <a:pt x="45080" y="24241"/>
                </a:cubicBezTo>
                <a:lnTo>
                  <a:pt x="45080" y="24241"/>
                </a:lnTo>
                <a:cubicBezTo>
                  <a:pt x="44875" y="23922"/>
                  <a:pt x="43847" y="24310"/>
                  <a:pt x="43459" y="24538"/>
                </a:cubicBezTo>
                <a:lnTo>
                  <a:pt x="43459" y="24538"/>
                </a:lnTo>
                <a:cubicBezTo>
                  <a:pt x="43163" y="24743"/>
                  <a:pt x="43231" y="24789"/>
                  <a:pt x="42912" y="24538"/>
                </a:cubicBezTo>
                <a:lnTo>
                  <a:pt x="42912" y="24538"/>
                </a:lnTo>
                <a:cubicBezTo>
                  <a:pt x="42569" y="24264"/>
                  <a:pt x="42341" y="24241"/>
                  <a:pt x="42181" y="23967"/>
                </a:cubicBezTo>
                <a:lnTo>
                  <a:pt x="42181" y="23967"/>
                </a:lnTo>
                <a:cubicBezTo>
                  <a:pt x="42044" y="23716"/>
                  <a:pt x="41930" y="23511"/>
                  <a:pt x="41884" y="23054"/>
                </a:cubicBezTo>
                <a:lnTo>
                  <a:pt x="41884" y="23054"/>
                </a:lnTo>
                <a:cubicBezTo>
                  <a:pt x="41862" y="22757"/>
                  <a:pt x="41588" y="22438"/>
                  <a:pt x="41565" y="22004"/>
                </a:cubicBezTo>
                <a:lnTo>
                  <a:pt x="41565" y="22004"/>
                </a:lnTo>
                <a:cubicBezTo>
                  <a:pt x="41565" y="21685"/>
                  <a:pt x="42067" y="21342"/>
                  <a:pt x="42067" y="20931"/>
                </a:cubicBezTo>
                <a:lnTo>
                  <a:pt x="42067" y="20931"/>
                </a:lnTo>
                <a:cubicBezTo>
                  <a:pt x="42067" y="20384"/>
                  <a:pt x="41291" y="19950"/>
                  <a:pt x="41291" y="19608"/>
                </a:cubicBezTo>
                <a:lnTo>
                  <a:pt x="41291" y="19608"/>
                </a:lnTo>
                <a:cubicBezTo>
                  <a:pt x="41314" y="18968"/>
                  <a:pt x="40903" y="18717"/>
                  <a:pt x="40857" y="18421"/>
                </a:cubicBezTo>
                <a:lnTo>
                  <a:pt x="40857" y="18421"/>
                </a:lnTo>
                <a:cubicBezTo>
                  <a:pt x="40812" y="18055"/>
                  <a:pt x="41017" y="17941"/>
                  <a:pt x="40652" y="17394"/>
                </a:cubicBezTo>
                <a:lnTo>
                  <a:pt x="40652" y="17394"/>
                </a:lnTo>
                <a:cubicBezTo>
                  <a:pt x="40424" y="17051"/>
                  <a:pt x="40173" y="16960"/>
                  <a:pt x="39853" y="16709"/>
                </a:cubicBezTo>
                <a:lnTo>
                  <a:pt x="39853" y="16709"/>
                </a:lnTo>
                <a:cubicBezTo>
                  <a:pt x="39556" y="16458"/>
                  <a:pt x="40173" y="15225"/>
                  <a:pt x="39876" y="14928"/>
                </a:cubicBezTo>
                <a:lnTo>
                  <a:pt x="39876" y="14928"/>
                </a:lnTo>
                <a:cubicBezTo>
                  <a:pt x="39625" y="14677"/>
                  <a:pt x="38826" y="14928"/>
                  <a:pt x="38598" y="14540"/>
                </a:cubicBezTo>
                <a:lnTo>
                  <a:pt x="38598" y="14540"/>
                </a:lnTo>
                <a:cubicBezTo>
                  <a:pt x="38415" y="14244"/>
                  <a:pt x="37662" y="14084"/>
                  <a:pt x="37502" y="13650"/>
                </a:cubicBezTo>
                <a:lnTo>
                  <a:pt x="37502" y="13650"/>
                </a:lnTo>
                <a:cubicBezTo>
                  <a:pt x="37319" y="13102"/>
                  <a:pt x="37936" y="12440"/>
                  <a:pt x="37822" y="12212"/>
                </a:cubicBezTo>
                <a:lnTo>
                  <a:pt x="37822" y="12212"/>
                </a:lnTo>
                <a:cubicBezTo>
                  <a:pt x="37685" y="11984"/>
                  <a:pt x="37456" y="11984"/>
                  <a:pt x="37182" y="11984"/>
                </a:cubicBezTo>
                <a:lnTo>
                  <a:pt x="37182" y="11984"/>
                </a:lnTo>
                <a:cubicBezTo>
                  <a:pt x="36977" y="11984"/>
                  <a:pt x="36772" y="11984"/>
                  <a:pt x="36543" y="11893"/>
                </a:cubicBezTo>
                <a:lnTo>
                  <a:pt x="36543" y="11893"/>
                </a:lnTo>
                <a:cubicBezTo>
                  <a:pt x="36269" y="11801"/>
                  <a:pt x="36018" y="11345"/>
                  <a:pt x="35516" y="11117"/>
                </a:cubicBezTo>
                <a:lnTo>
                  <a:pt x="35516" y="11117"/>
                </a:lnTo>
                <a:cubicBezTo>
                  <a:pt x="35379" y="11048"/>
                  <a:pt x="35197" y="11048"/>
                  <a:pt x="34991" y="11048"/>
                </a:cubicBezTo>
                <a:lnTo>
                  <a:pt x="34991" y="11048"/>
                </a:lnTo>
                <a:cubicBezTo>
                  <a:pt x="34740" y="11071"/>
                  <a:pt x="34443" y="11071"/>
                  <a:pt x="34215" y="10934"/>
                </a:cubicBezTo>
                <a:lnTo>
                  <a:pt x="34215" y="10934"/>
                </a:lnTo>
                <a:cubicBezTo>
                  <a:pt x="33850" y="10729"/>
                  <a:pt x="34101" y="9679"/>
                  <a:pt x="33850" y="9496"/>
                </a:cubicBezTo>
                <a:lnTo>
                  <a:pt x="33850" y="9496"/>
                </a:lnTo>
                <a:cubicBezTo>
                  <a:pt x="33667" y="9359"/>
                  <a:pt x="33393" y="9382"/>
                  <a:pt x="33165" y="9382"/>
                </a:cubicBezTo>
                <a:lnTo>
                  <a:pt x="33165" y="9382"/>
                </a:lnTo>
                <a:cubicBezTo>
                  <a:pt x="32960" y="9382"/>
                  <a:pt x="32777" y="9405"/>
                  <a:pt x="32686" y="9291"/>
                </a:cubicBezTo>
                <a:lnTo>
                  <a:pt x="32686" y="9291"/>
                </a:lnTo>
                <a:cubicBezTo>
                  <a:pt x="32435" y="8948"/>
                  <a:pt x="31659" y="8537"/>
                  <a:pt x="31704" y="8172"/>
                </a:cubicBezTo>
                <a:lnTo>
                  <a:pt x="31704" y="8172"/>
                </a:lnTo>
                <a:cubicBezTo>
                  <a:pt x="31727" y="7875"/>
                  <a:pt x="31864" y="7556"/>
                  <a:pt x="31887" y="7145"/>
                </a:cubicBezTo>
                <a:lnTo>
                  <a:pt x="31887" y="7145"/>
                </a:lnTo>
                <a:cubicBezTo>
                  <a:pt x="31910" y="6825"/>
                  <a:pt x="32435" y="6574"/>
                  <a:pt x="32321" y="6164"/>
                </a:cubicBezTo>
                <a:lnTo>
                  <a:pt x="32321" y="6164"/>
                </a:lnTo>
                <a:cubicBezTo>
                  <a:pt x="32229" y="5661"/>
                  <a:pt x="32092" y="5342"/>
                  <a:pt x="32047" y="5091"/>
                </a:cubicBezTo>
                <a:lnTo>
                  <a:pt x="32047" y="5091"/>
                </a:lnTo>
                <a:cubicBezTo>
                  <a:pt x="31841" y="4269"/>
                  <a:pt x="32595" y="4178"/>
                  <a:pt x="32207" y="3721"/>
                </a:cubicBezTo>
                <a:lnTo>
                  <a:pt x="32207" y="3721"/>
                </a:lnTo>
                <a:cubicBezTo>
                  <a:pt x="32001" y="3470"/>
                  <a:pt x="31065" y="3584"/>
                  <a:pt x="30632" y="3630"/>
                </a:cubicBezTo>
                <a:lnTo>
                  <a:pt x="30632" y="3630"/>
                </a:lnTo>
                <a:cubicBezTo>
                  <a:pt x="30061" y="3676"/>
                  <a:pt x="30107" y="3949"/>
                  <a:pt x="29536" y="3972"/>
                </a:cubicBezTo>
                <a:lnTo>
                  <a:pt x="29536" y="3972"/>
                </a:lnTo>
                <a:cubicBezTo>
                  <a:pt x="29011" y="3995"/>
                  <a:pt x="29079" y="3584"/>
                  <a:pt x="28554" y="3516"/>
                </a:cubicBezTo>
                <a:lnTo>
                  <a:pt x="28554" y="3516"/>
                </a:lnTo>
                <a:cubicBezTo>
                  <a:pt x="28281" y="3470"/>
                  <a:pt x="28144" y="3584"/>
                  <a:pt x="27984" y="3676"/>
                </a:cubicBezTo>
                <a:lnTo>
                  <a:pt x="27984" y="3676"/>
                </a:lnTo>
                <a:cubicBezTo>
                  <a:pt x="27847" y="3767"/>
                  <a:pt x="27687" y="3858"/>
                  <a:pt x="27436" y="3835"/>
                </a:cubicBezTo>
                <a:lnTo>
                  <a:pt x="27436" y="3835"/>
                </a:lnTo>
                <a:cubicBezTo>
                  <a:pt x="26911" y="3767"/>
                  <a:pt x="27002" y="3516"/>
                  <a:pt x="26477" y="3356"/>
                </a:cubicBezTo>
                <a:lnTo>
                  <a:pt x="26477" y="3356"/>
                </a:lnTo>
                <a:cubicBezTo>
                  <a:pt x="25884" y="3173"/>
                  <a:pt x="26021" y="3379"/>
                  <a:pt x="25405" y="2945"/>
                </a:cubicBezTo>
                <a:lnTo>
                  <a:pt x="25405" y="2945"/>
                </a:lnTo>
                <a:cubicBezTo>
                  <a:pt x="25108" y="2740"/>
                  <a:pt x="24720" y="2557"/>
                  <a:pt x="24309" y="2329"/>
                </a:cubicBezTo>
                <a:lnTo>
                  <a:pt x="24309" y="2329"/>
                </a:lnTo>
                <a:cubicBezTo>
                  <a:pt x="24149" y="2215"/>
                  <a:pt x="23875" y="2306"/>
                  <a:pt x="23601" y="2375"/>
                </a:cubicBezTo>
                <a:lnTo>
                  <a:pt x="23601" y="2375"/>
                </a:lnTo>
                <a:cubicBezTo>
                  <a:pt x="23350" y="2443"/>
                  <a:pt x="23076" y="2511"/>
                  <a:pt x="22894" y="2420"/>
                </a:cubicBezTo>
                <a:lnTo>
                  <a:pt x="22894" y="2420"/>
                </a:lnTo>
                <a:cubicBezTo>
                  <a:pt x="22529" y="2215"/>
                  <a:pt x="22369" y="1667"/>
                  <a:pt x="21981" y="1530"/>
                </a:cubicBezTo>
                <a:lnTo>
                  <a:pt x="21981" y="1530"/>
                </a:lnTo>
                <a:cubicBezTo>
                  <a:pt x="21593" y="1370"/>
                  <a:pt x="21479" y="92"/>
                  <a:pt x="21068" y="24"/>
                </a:cubicBezTo>
                <a:lnTo>
                  <a:pt x="21068" y="24"/>
                </a:lnTo>
                <a:cubicBezTo>
                  <a:pt x="21045" y="1"/>
                  <a:pt x="21022" y="1"/>
                  <a:pt x="20976" y="1"/>
                </a:cubicBezTo>
                <a:lnTo>
                  <a:pt x="20976" y="1"/>
                </a:lnTo>
                <a:cubicBezTo>
                  <a:pt x="20588" y="1"/>
                  <a:pt x="20063" y="457"/>
                  <a:pt x="19790" y="503"/>
                </a:cubicBezTo>
                <a:moveTo>
                  <a:pt x="45902" y="42775"/>
                </a:moveTo>
                <a:cubicBezTo>
                  <a:pt x="45925" y="42798"/>
                  <a:pt x="45925" y="42798"/>
                  <a:pt x="45925" y="42775"/>
                </a:cubicBezTo>
                <a:lnTo>
                  <a:pt x="45925" y="42775"/>
                </a:lnTo>
                <a:cubicBezTo>
                  <a:pt x="45925" y="42775"/>
                  <a:pt x="45925" y="42775"/>
                  <a:pt x="45902" y="42775"/>
                </a:cubicBezTo>
                <a:lnTo>
                  <a:pt x="45902" y="42775"/>
                </a:lnTo>
                <a:cubicBezTo>
                  <a:pt x="45902" y="42775"/>
                  <a:pt x="45902" y="42775"/>
                  <a:pt x="45902" y="42775"/>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1"/>
          <p:cNvSpPr/>
          <p:nvPr/>
        </p:nvSpPr>
        <p:spPr>
          <a:xfrm>
            <a:off x="-366987" y="4435334"/>
            <a:ext cx="2539987" cy="1471141"/>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1"/>
          <p:cNvSpPr/>
          <p:nvPr/>
        </p:nvSpPr>
        <p:spPr>
          <a:xfrm>
            <a:off x="210411" y="4239234"/>
            <a:ext cx="207005" cy="832502"/>
          </a:xfrm>
          <a:custGeom>
            <a:avLst/>
            <a:gdLst/>
            <a:ahLst/>
            <a:cxnLst/>
            <a:rect l="l" t="t" r="r" b="b"/>
            <a:pathLst>
              <a:path w="6096" h="24516" extrusionOk="0">
                <a:moveTo>
                  <a:pt x="1325" y="1599"/>
                </a:moveTo>
                <a:cubicBezTo>
                  <a:pt x="1188" y="2055"/>
                  <a:pt x="1005" y="2648"/>
                  <a:pt x="708" y="3584"/>
                </a:cubicBezTo>
                <a:lnTo>
                  <a:pt x="708" y="3584"/>
                </a:lnTo>
                <a:cubicBezTo>
                  <a:pt x="1" y="5753"/>
                  <a:pt x="754" y="6780"/>
                  <a:pt x="686" y="8286"/>
                </a:cubicBezTo>
                <a:lnTo>
                  <a:pt x="686" y="8286"/>
                </a:lnTo>
                <a:cubicBezTo>
                  <a:pt x="640" y="9816"/>
                  <a:pt x="708" y="11505"/>
                  <a:pt x="800" y="13354"/>
                </a:cubicBezTo>
                <a:lnTo>
                  <a:pt x="800" y="13354"/>
                </a:lnTo>
                <a:cubicBezTo>
                  <a:pt x="891" y="15202"/>
                  <a:pt x="1644" y="16435"/>
                  <a:pt x="1781" y="17439"/>
                </a:cubicBezTo>
                <a:lnTo>
                  <a:pt x="1781" y="17439"/>
                </a:lnTo>
                <a:cubicBezTo>
                  <a:pt x="1941" y="18444"/>
                  <a:pt x="2078" y="19265"/>
                  <a:pt x="2671" y="20498"/>
                </a:cubicBezTo>
                <a:lnTo>
                  <a:pt x="2671" y="20498"/>
                </a:lnTo>
                <a:cubicBezTo>
                  <a:pt x="3037" y="21228"/>
                  <a:pt x="3082" y="21799"/>
                  <a:pt x="3744" y="22621"/>
                </a:cubicBezTo>
                <a:lnTo>
                  <a:pt x="3744" y="22621"/>
                </a:lnTo>
                <a:cubicBezTo>
                  <a:pt x="4155" y="23146"/>
                  <a:pt x="4840" y="23762"/>
                  <a:pt x="6027" y="24515"/>
                </a:cubicBezTo>
                <a:lnTo>
                  <a:pt x="6027" y="24515"/>
                </a:lnTo>
                <a:cubicBezTo>
                  <a:pt x="6095" y="23625"/>
                  <a:pt x="5365" y="21502"/>
                  <a:pt x="4657" y="19653"/>
                </a:cubicBezTo>
                <a:lnTo>
                  <a:pt x="4657" y="19653"/>
                </a:lnTo>
                <a:cubicBezTo>
                  <a:pt x="3972" y="17782"/>
                  <a:pt x="4246" y="19083"/>
                  <a:pt x="3881" y="17622"/>
                </a:cubicBezTo>
                <a:lnTo>
                  <a:pt x="3881" y="17622"/>
                </a:lnTo>
                <a:cubicBezTo>
                  <a:pt x="3516" y="16138"/>
                  <a:pt x="3562" y="15294"/>
                  <a:pt x="3082" y="12829"/>
                </a:cubicBezTo>
                <a:lnTo>
                  <a:pt x="3082" y="12829"/>
                </a:lnTo>
                <a:cubicBezTo>
                  <a:pt x="2671" y="10341"/>
                  <a:pt x="2922" y="10934"/>
                  <a:pt x="2534" y="8948"/>
                </a:cubicBezTo>
                <a:lnTo>
                  <a:pt x="2534" y="8948"/>
                </a:lnTo>
                <a:cubicBezTo>
                  <a:pt x="2192" y="6985"/>
                  <a:pt x="2055" y="5913"/>
                  <a:pt x="2101" y="4429"/>
                </a:cubicBezTo>
                <a:lnTo>
                  <a:pt x="2101" y="4429"/>
                </a:lnTo>
                <a:cubicBezTo>
                  <a:pt x="2169" y="2945"/>
                  <a:pt x="1850" y="1964"/>
                  <a:pt x="1576" y="1"/>
                </a:cubicBezTo>
                <a:lnTo>
                  <a:pt x="1576" y="1"/>
                </a:lnTo>
                <a:cubicBezTo>
                  <a:pt x="1530" y="594"/>
                  <a:pt x="1484" y="982"/>
                  <a:pt x="1325" y="1599"/>
                </a:cubicBezTo>
              </a:path>
            </a:pathLst>
          </a:custGeom>
          <a:solidFill>
            <a:srgbClr val="594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1"/>
          <p:cNvSpPr/>
          <p:nvPr/>
        </p:nvSpPr>
        <p:spPr>
          <a:xfrm>
            <a:off x="210411" y="4293497"/>
            <a:ext cx="204662" cy="778238"/>
          </a:xfrm>
          <a:custGeom>
            <a:avLst/>
            <a:gdLst/>
            <a:ahLst/>
            <a:cxnLst/>
            <a:rect l="l" t="t" r="r" b="b"/>
            <a:pathLst>
              <a:path w="6027" h="22918" extrusionOk="0">
                <a:moveTo>
                  <a:pt x="708" y="1986"/>
                </a:moveTo>
                <a:cubicBezTo>
                  <a:pt x="1" y="4155"/>
                  <a:pt x="252" y="5387"/>
                  <a:pt x="183" y="6917"/>
                </a:cubicBezTo>
                <a:lnTo>
                  <a:pt x="183" y="6917"/>
                </a:lnTo>
                <a:cubicBezTo>
                  <a:pt x="138" y="8446"/>
                  <a:pt x="708" y="9907"/>
                  <a:pt x="800" y="11756"/>
                </a:cubicBezTo>
                <a:lnTo>
                  <a:pt x="800" y="11756"/>
                </a:lnTo>
                <a:cubicBezTo>
                  <a:pt x="891" y="13604"/>
                  <a:pt x="1644" y="14837"/>
                  <a:pt x="1781" y="15841"/>
                </a:cubicBezTo>
                <a:lnTo>
                  <a:pt x="1781" y="15841"/>
                </a:lnTo>
                <a:cubicBezTo>
                  <a:pt x="1941" y="16846"/>
                  <a:pt x="2078" y="17667"/>
                  <a:pt x="2671" y="18900"/>
                </a:cubicBezTo>
                <a:lnTo>
                  <a:pt x="2671" y="18900"/>
                </a:lnTo>
                <a:cubicBezTo>
                  <a:pt x="3037" y="19630"/>
                  <a:pt x="3082" y="20201"/>
                  <a:pt x="3744" y="21023"/>
                </a:cubicBezTo>
                <a:lnTo>
                  <a:pt x="3744" y="21023"/>
                </a:lnTo>
                <a:cubicBezTo>
                  <a:pt x="4657" y="21844"/>
                  <a:pt x="5479" y="22529"/>
                  <a:pt x="6027" y="22917"/>
                </a:cubicBezTo>
                <a:lnTo>
                  <a:pt x="6027" y="22917"/>
                </a:lnTo>
                <a:cubicBezTo>
                  <a:pt x="5958" y="22849"/>
                  <a:pt x="4520" y="20064"/>
                  <a:pt x="3767" y="18991"/>
                </a:cubicBezTo>
                <a:lnTo>
                  <a:pt x="3767" y="18991"/>
                </a:lnTo>
                <a:cubicBezTo>
                  <a:pt x="2968" y="17918"/>
                  <a:pt x="2808" y="17188"/>
                  <a:pt x="2443" y="15818"/>
                </a:cubicBezTo>
                <a:lnTo>
                  <a:pt x="2443" y="15818"/>
                </a:lnTo>
                <a:cubicBezTo>
                  <a:pt x="2101" y="14449"/>
                  <a:pt x="1895" y="12806"/>
                  <a:pt x="1736" y="10455"/>
                </a:cubicBezTo>
                <a:lnTo>
                  <a:pt x="1736" y="10455"/>
                </a:lnTo>
                <a:cubicBezTo>
                  <a:pt x="1576" y="8126"/>
                  <a:pt x="1165" y="6323"/>
                  <a:pt x="1165" y="4018"/>
                </a:cubicBezTo>
                <a:lnTo>
                  <a:pt x="1165" y="4018"/>
                </a:lnTo>
                <a:cubicBezTo>
                  <a:pt x="1188" y="2352"/>
                  <a:pt x="1188" y="1256"/>
                  <a:pt x="1325" y="1"/>
                </a:cubicBezTo>
                <a:lnTo>
                  <a:pt x="1325" y="1"/>
                </a:lnTo>
                <a:cubicBezTo>
                  <a:pt x="1188" y="457"/>
                  <a:pt x="1005" y="1050"/>
                  <a:pt x="708" y="1986"/>
                </a:cubicBezTo>
                <a:moveTo>
                  <a:pt x="6027" y="22917"/>
                </a:moveTo>
                <a:cubicBezTo>
                  <a:pt x="6027" y="22917"/>
                  <a:pt x="6027" y="22917"/>
                  <a:pt x="6027" y="22917"/>
                </a:cubicBezTo>
                <a:lnTo>
                  <a:pt x="6027" y="22917"/>
                </a:lnTo>
                <a:cubicBezTo>
                  <a:pt x="6027" y="22917"/>
                  <a:pt x="6027" y="22917"/>
                  <a:pt x="6027" y="22917"/>
                </a:cubicBezTo>
                <a:close/>
              </a:path>
            </a:pathLst>
          </a:custGeom>
          <a:solidFill>
            <a:srgbClr val="594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1"/>
          <p:cNvSpPr/>
          <p:nvPr/>
        </p:nvSpPr>
        <p:spPr>
          <a:xfrm>
            <a:off x="141445" y="4431463"/>
            <a:ext cx="251931" cy="610794"/>
          </a:xfrm>
          <a:custGeom>
            <a:avLst/>
            <a:gdLst/>
            <a:ahLst/>
            <a:cxnLst/>
            <a:rect l="l" t="t" r="r" b="b"/>
            <a:pathLst>
              <a:path w="7419" h="17987" extrusionOk="0">
                <a:moveTo>
                  <a:pt x="229" y="1279"/>
                </a:moveTo>
                <a:cubicBezTo>
                  <a:pt x="206" y="1644"/>
                  <a:pt x="183" y="2146"/>
                  <a:pt x="115" y="2922"/>
                </a:cubicBezTo>
                <a:lnTo>
                  <a:pt x="115" y="2922"/>
                </a:lnTo>
                <a:cubicBezTo>
                  <a:pt x="0" y="4725"/>
                  <a:pt x="708" y="5364"/>
                  <a:pt x="913" y="6551"/>
                </a:cubicBezTo>
                <a:lnTo>
                  <a:pt x="913" y="6551"/>
                </a:lnTo>
                <a:cubicBezTo>
                  <a:pt x="1119" y="7738"/>
                  <a:pt x="1461" y="9016"/>
                  <a:pt x="1849" y="10409"/>
                </a:cubicBezTo>
                <a:lnTo>
                  <a:pt x="1849" y="10409"/>
                </a:lnTo>
                <a:cubicBezTo>
                  <a:pt x="2214" y="11824"/>
                  <a:pt x="2968" y="12623"/>
                  <a:pt x="3219" y="13353"/>
                </a:cubicBezTo>
                <a:lnTo>
                  <a:pt x="3219" y="13353"/>
                </a:lnTo>
                <a:cubicBezTo>
                  <a:pt x="3493" y="14106"/>
                  <a:pt x="3744" y="14723"/>
                  <a:pt x="4360" y="15544"/>
                </a:cubicBezTo>
                <a:lnTo>
                  <a:pt x="4360" y="15544"/>
                </a:lnTo>
                <a:cubicBezTo>
                  <a:pt x="4748" y="16047"/>
                  <a:pt x="4885" y="16480"/>
                  <a:pt x="5478" y="16982"/>
                </a:cubicBezTo>
                <a:lnTo>
                  <a:pt x="5478" y="16982"/>
                </a:lnTo>
                <a:cubicBezTo>
                  <a:pt x="5867" y="17302"/>
                  <a:pt x="6437" y="17644"/>
                  <a:pt x="7419" y="17987"/>
                </a:cubicBezTo>
                <a:lnTo>
                  <a:pt x="7419" y="17987"/>
                </a:lnTo>
                <a:cubicBezTo>
                  <a:pt x="7304" y="17302"/>
                  <a:pt x="6437" y="15796"/>
                  <a:pt x="5638" y="14517"/>
                </a:cubicBezTo>
                <a:lnTo>
                  <a:pt x="5638" y="14517"/>
                </a:lnTo>
                <a:cubicBezTo>
                  <a:pt x="4839" y="13216"/>
                  <a:pt x="5250" y="14152"/>
                  <a:pt x="4725" y="13102"/>
                </a:cubicBezTo>
                <a:lnTo>
                  <a:pt x="4725" y="13102"/>
                </a:lnTo>
                <a:cubicBezTo>
                  <a:pt x="4223" y="12029"/>
                  <a:pt x="4109" y="11390"/>
                  <a:pt x="3356" y="9564"/>
                </a:cubicBezTo>
                <a:lnTo>
                  <a:pt x="3356" y="9564"/>
                </a:lnTo>
                <a:cubicBezTo>
                  <a:pt x="2648" y="7738"/>
                  <a:pt x="2922" y="8126"/>
                  <a:pt x="2329" y="6711"/>
                </a:cubicBezTo>
                <a:lnTo>
                  <a:pt x="2329" y="6711"/>
                </a:lnTo>
                <a:cubicBezTo>
                  <a:pt x="1735" y="5250"/>
                  <a:pt x="1484" y="4451"/>
                  <a:pt x="1256" y="3310"/>
                </a:cubicBezTo>
                <a:lnTo>
                  <a:pt x="1256" y="3310"/>
                </a:lnTo>
                <a:cubicBezTo>
                  <a:pt x="1050" y="2146"/>
                  <a:pt x="662" y="1461"/>
                  <a:pt x="137" y="0"/>
                </a:cubicBezTo>
                <a:lnTo>
                  <a:pt x="137" y="0"/>
                </a:lnTo>
                <a:cubicBezTo>
                  <a:pt x="206" y="457"/>
                  <a:pt x="229" y="754"/>
                  <a:pt x="229" y="1279"/>
                </a:cubicBezTo>
              </a:path>
            </a:pathLst>
          </a:custGeom>
          <a:solidFill>
            <a:srgbClr val="594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1"/>
          <p:cNvSpPr/>
          <p:nvPr/>
        </p:nvSpPr>
        <p:spPr>
          <a:xfrm>
            <a:off x="141445" y="4474859"/>
            <a:ext cx="251931" cy="567396"/>
          </a:xfrm>
          <a:custGeom>
            <a:avLst/>
            <a:gdLst/>
            <a:ahLst/>
            <a:cxnLst/>
            <a:rect l="l" t="t" r="r" b="b"/>
            <a:pathLst>
              <a:path w="7419" h="16709" extrusionOk="0">
                <a:moveTo>
                  <a:pt x="115" y="1644"/>
                </a:moveTo>
                <a:cubicBezTo>
                  <a:pt x="0" y="3447"/>
                  <a:pt x="388" y="4360"/>
                  <a:pt x="594" y="5524"/>
                </a:cubicBezTo>
                <a:lnTo>
                  <a:pt x="594" y="5524"/>
                </a:lnTo>
                <a:cubicBezTo>
                  <a:pt x="799" y="6711"/>
                  <a:pt x="1461" y="7738"/>
                  <a:pt x="1849" y="9131"/>
                </a:cubicBezTo>
                <a:lnTo>
                  <a:pt x="1849" y="9131"/>
                </a:lnTo>
                <a:cubicBezTo>
                  <a:pt x="2214" y="10546"/>
                  <a:pt x="2968" y="11345"/>
                  <a:pt x="3219" y="12075"/>
                </a:cubicBezTo>
                <a:lnTo>
                  <a:pt x="3219" y="12075"/>
                </a:lnTo>
                <a:cubicBezTo>
                  <a:pt x="3493" y="12828"/>
                  <a:pt x="3744" y="13445"/>
                  <a:pt x="4360" y="14266"/>
                </a:cubicBezTo>
                <a:lnTo>
                  <a:pt x="4360" y="14266"/>
                </a:lnTo>
                <a:cubicBezTo>
                  <a:pt x="4748" y="14769"/>
                  <a:pt x="4885" y="15202"/>
                  <a:pt x="5478" y="15704"/>
                </a:cubicBezTo>
                <a:lnTo>
                  <a:pt x="5478" y="15704"/>
                </a:lnTo>
                <a:cubicBezTo>
                  <a:pt x="6255" y="16161"/>
                  <a:pt x="6962" y="16526"/>
                  <a:pt x="7419" y="16709"/>
                </a:cubicBezTo>
                <a:lnTo>
                  <a:pt x="7419" y="16709"/>
                </a:lnTo>
                <a:cubicBezTo>
                  <a:pt x="7350" y="16663"/>
                  <a:pt x="5867" y="14791"/>
                  <a:pt x="5159" y="14129"/>
                </a:cubicBezTo>
                <a:lnTo>
                  <a:pt x="5159" y="14129"/>
                </a:lnTo>
                <a:cubicBezTo>
                  <a:pt x="4406" y="13445"/>
                  <a:pt x="4177" y="12943"/>
                  <a:pt x="3698" y="11938"/>
                </a:cubicBezTo>
                <a:lnTo>
                  <a:pt x="3698" y="11938"/>
                </a:lnTo>
                <a:cubicBezTo>
                  <a:pt x="3219" y="10957"/>
                  <a:pt x="2785" y="9724"/>
                  <a:pt x="2283" y="7967"/>
                </a:cubicBezTo>
                <a:lnTo>
                  <a:pt x="2283" y="7967"/>
                </a:lnTo>
                <a:cubicBezTo>
                  <a:pt x="1781" y="6186"/>
                  <a:pt x="1164" y="4885"/>
                  <a:pt x="799" y="3105"/>
                </a:cubicBezTo>
                <a:lnTo>
                  <a:pt x="799" y="3105"/>
                </a:lnTo>
                <a:cubicBezTo>
                  <a:pt x="548" y="1827"/>
                  <a:pt x="343" y="982"/>
                  <a:pt x="229" y="1"/>
                </a:cubicBezTo>
                <a:lnTo>
                  <a:pt x="229" y="1"/>
                </a:lnTo>
                <a:cubicBezTo>
                  <a:pt x="206" y="366"/>
                  <a:pt x="183" y="868"/>
                  <a:pt x="115" y="1644"/>
                </a:cubicBezTo>
                <a:close/>
                <a:moveTo>
                  <a:pt x="7419" y="16709"/>
                </a:moveTo>
                <a:cubicBezTo>
                  <a:pt x="7419" y="16709"/>
                  <a:pt x="7419" y="16709"/>
                  <a:pt x="7419" y="16709"/>
                </a:cubicBezTo>
                <a:lnTo>
                  <a:pt x="7419" y="16709"/>
                </a:lnTo>
                <a:cubicBezTo>
                  <a:pt x="7419" y="16709"/>
                  <a:pt x="7419" y="16709"/>
                  <a:pt x="7419" y="16709"/>
                </a:cubicBezTo>
                <a:close/>
              </a:path>
            </a:pathLst>
          </a:custGeom>
          <a:solidFill>
            <a:srgbClr val="5948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1"/>
          <p:cNvSpPr/>
          <p:nvPr/>
        </p:nvSpPr>
        <p:spPr>
          <a:xfrm>
            <a:off x="466206" y="4894937"/>
            <a:ext cx="44213" cy="241879"/>
          </a:xfrm>
          <a:custGeom>
            <a:avLst/>
            <a:gdLst/>
            <a:ahLst/>
            <a:cxnLst/>
            <a:rect l="l" t="t" r="r" b="b"/>
            <a:pathLst>
              <a:path w="1302" h="7123" extrusionOk="0">
                <a:moveTo>
                  <a:pt x="708" y="1690"/>
                </a:moveTo>
                <a:cubicBezTo>
                  <a:pt x="594" y="2352"/>
                  <a:pt x="365" y="3630"/>
                  <a:pt x="343" y="4155"/>
                </a:cubicBezTo>
                <a:lnTo>
                  <a:pt x="343" y="4155"/>
                </a:lnTo>
                <a:cubicBezTo>
                  <a:pt x="343" y="4680"/>
                  <a:pt x="0" y="5913"/>
                  <a:pt x="69" y="7054"/>
                </a:cubicBezTo>
                <a:lnTo>
                  <a:pt x="69" y="7054"/>
                </a:lnTo>
                <a:lnTo>
                  <a:pt x="480" y="7122"/>
                </a:lnTo>
                <a:cubicBezTo>
                  <a:pt x="662" y="6826"/>
                  <a:pt x="1119" y="5730"/>
                  <a:pt x="1210" y="5251"/>
                </a:cubicBezTo>
                <a:lnTo>
                  <a:pt x="1210" y="5251"/>
                </a:lnTo>
                <a:cubicBezTo>
                  <a:pt x="1301" y="4771"/>
                  <a:pt x="1119" y="4383"/>
                  <a:pt x="1096" y="3493"/>
                </a:cubicBezTo>
                <a:lnTo>
                  <a:pt x="1096" y="3493"/>
                </a:lnTo>
                <a:cubicBezTo>
                  <a:pt x="1073" y="2740"/>
                  <a:pt x="1256" y="1393"/>
                  <a:pt x="1210" y="457"/>
                </a:cubicBezTo>
                <a:lnTo>
                  <a:pt x="1210" y="457"/>
                </a:lnTo>
                <a:cubicBezTo>
                  <a:pt x="1210" y="275"/>
                  <a:pt x="1187" y="138"/>
                  <a:pt x="1187" y="1"/>
                </a:cubicBezTo>
                <a:lnTo>
                  <a:pt x="1187" y="1"/>
                </a:lnTo>
                <a:cubicBezTo>
                  <a:pt x="1210" y="457"/>
                  <a:pt x="822" y="1028"/>
                  <a:pt x="708" y="1690"/>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1"/>
          <p:cNvSpPr/>
          <p:nvPr/>
        </p:nvSpPr>
        <p:spPr>
          <a:xfrm>
            <a:off x="473167" y="4910455"/>
            <a:ext cx="37251" cy="226361"/>
          </a:xfrm>
          <a:custGeom>
            <a:avLst/>
            <a:gdLst/>
            <a:ahLst/>
            <a:cxnLst/>
            <a:rect l="l" t="t" r="r" b="b"/>
            <a:pathLst>
              <a:path w="1097" h="6666" extrusionOk="0">
                <a:moveTo>
                  <a:pt x="594" y="2306"/>
                </a:moveTo>
                <a:cubicBezTo>
                  <a:pt x="526" y="3219"/>
                  <a:pt x="685" y="4041"/>
                  <a:pt x="617" y="4565"/>
                </a:cubicBezTo>
                <a:lnTo>
                  <a:pt x="617" y="4565"/>
                </a:lnTo>
                <a:cubicBezTo>
                  <a:pt x="571" y="5113"/>
                  <a:pt x="92" y="6209"/>
                  <a:pt x="1" y="6620"/>
                </a:cubicBezTo>
                <a:lnTo>
                  <a:pt x="1" y="6620"/>
                </a:lnTo>
                <a:lnTo>
                  <a:pt x="275" y="6665"/>
                </a:lnTo>
                <a:cubicBezTo>
                  <a:pt x="457" y="6369"/>
                  <a:pt x="914" y="5273"/>
                  <a:pt x="1005" y="4794"/>
                </a:cubicBezTo>
                <a:lnTo>
                  <a:pt x="1005" y="4794"/>
                </a:lnTo>
                <a:cubicBezTo>
                  <a:pt x="1096" y="4314"/>
                  <a:pt x="914" y="3926"/>
                  <a:pt x="891" y="3036"/>
                </a:cubicBezTo>
                <a:lnTo>
                  <a:pt x="891" y="3036"/>
                </a:lnTo>
                <a:cubicBezTo>
                  <a:pt x="868" y="2283"/>
                  <a:pt x="1051" y="936"/>
                  <a:pt x="1005" y="0"/>
                </a:cubicBezTo>
                <a:lnTo>
                  <a:pt x="1005" y="0"/>
                </a:lnTo>
                <a:cubicBezTo>
                  <a:pt x="982" y="708"/>
                  <a:pt x="663" y="1575"/>
                  <a:pt x="594" y="2306"/>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1"/>
          <p:cNvSpPr/>
          <p:nvPr/>
        </p:nvSpPr>
        <p:spPr>
          <a:xfrm>
            <a:off x="468515" y="4815105"/>
            <a:ext cx="110871" cy="326366"/>
          </a:xfrm>
          <a:custGeom>
            <a:avLst/>
            <a:gdLst/>
            <a:ahLst/>
            <a:cxnLst/>
            <a:rect l="l" t="t" r="r" b="b"/>
            <a:pathLst>
              <a:path w="3265" h="9611" extrusionOk="0">
                <a:moveTo>
                  <a:pt x="2397" y="2238"/>
                </a:moveTo>
                <a:cubicBezTo>
                  <a:pt x="2123" y="3128"/>
                  <a:pt x="1530" y="4840"/>
                  <a:pt x="1347" y="5547"/>
                </a:cubicBezTo>
                <a:lnTo>
                  <a:pt x="1347" y="5547"/>
                </a:lnTo>
                <a:cubicBezTo>
                  <a:pt x="1165" y="6278"/>
                  <a:pt x="389" y="7921"/>
                  <a:pt x="1" y="9473"/>
                </a:cubicBezTo>
                <a:lnTo>
                  <a:pt x="1" y="9473"/>
                </a:lnTo>
                <a:lnTo>
                  <a:pt x="389" y="9610"/>
                </a:lnTo>
                <a:cubicBezTo>
                  <a:pt x="526" y="9428"/>
                  <a:pt x="822" y="8994"/>
                  <a:pt x="1119" y="8538"/>
                </a:cubicBezTo>
                <a:lnTo>
                  <a:pt x="1119" y="8538"/>
                </a:lnTo>
                <a:cubicBezTo>
                  <a:pt x="1393" y="8058"/>
                  <a:pt x="1667" y="7556"/>
                  <a:pt x="1804" y="7237"/>
                </a:cubicBezTo>
                <a:lnTo>
                  <a:pt x="1804" y="7237"/>
                </a:lnTo>
                <a:cubicBezTo>
                  <a:pt x="2055" y="6620"/>
                  <a:pt x="2032" y="6027"/>
                  <a:pt x="2283" y="4794"/>
                </a:cubicBezTo>
                <a:lnTo>
                  <a:pt x="2283" y="4794"/>
                </a:lnTo>
                <a:cubicBezTo>
                  <a:pt x="2489" y="3744"/>
                  <a:pt x="3036" y="1941"/>
                  <a:pt x="3219" y="617"/>
                </a:cubicBezTo>
                <a:lnTo>
                  <a:pt x="3219" y="617"/>
                </a:lnTo>
                <a:cubicBezTo>
                  <a:pt x="3242" y="389"/>
                  <a:pt x="3265" y="184"/>
                  <a:pt x="3265" y="1"/>
                </a:cubicBezTo>
                <a:lnTo>
                  <a:pt x="3265" y="1"/>
                </a:lnTo>
                <a:cubicBezTo>
                  <a:pt x="3196" y="640"/>
                  <a:pt x="2694" y="1348"/>
                  <a:pt x="2397" y="2238"/>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1"/>
          <p:cNvSpPr/>
          <p:nvPr/>
        </p:nvSpPr>
        <p:spPr>
          <a:xfrm>
            <a:off x="473167" y="4836056"/>
            <a:ext cx="104691" cy="305414"/>
          </a:xfrm>
          <a:custGeom>
            <a:avLst/>
            <a:gdLst/>
            <a:ahLst/>
            <a:cxnLst/>
            <a:rect l="l" t="t" r="r" b="b"/>
            <a:pathLst>
              <a:path w="3083" h="8994" extrusionOk="0">
                <a:moveTo>
                  <a:pt x="2055" y="3127"/>
                </a:moveTo>
                <a:cubicBezTo>
                  <a:pt x="1735" y="4383"/>
                  <a:pt x="1621" y="5524"/>
                  <a:pt x="1370" y="6232"/>
                </a:cubicBezTo>
                <a:lnTo>
                  <a:pt x="1370" y="6232"/>
                </a:lnTo>
                <a:cubicBezTo>
                  <a:pt x="1142" y="6962"/>
                  <a:pt x="252" y="8377"/>
                  <a:pt x="1" y="8902"/>
                </a:cubicBezTo>
                <a:lnTo>
                  <a:pt x="1" y="8902"/>
                </a:lnTo>
                <a:lnTo>
                  <a:pt x="252" y="8993"/>
                </a:lnTo>
                <a:cubicBezTo>
                  <a:pt x="389" y="8811"/>
                  <a:pt x="685" y="8377"/>
                  <a:pt x="982" y="7921"/>
                </a:cubicBezTo>
                <a:lnTo>
                  <a:pt x="982" y="7921"/>
                </a:lnTo>
                <a:cubicBezTo>
                  <a:pt x="1256" y="7441"/>
                  <a:pt x="1530" y="6939"/>
                  <a:pt x="1667" y="6620"/>
                </a:cubicBezTo>
                <a:lnTo>
                  <a:pt x="1667" y="6620"/>
                </a:lnTo>
                <a:cubicBezTo>
                  <a:pt x="1918" y="6003"/>
                  <a:pt x="1895" y="5410"/>
                  <a:pt x="2146" y="4177"/>
                </a:cubicBezTo>
                <a:lnTo>
                  <a:pt x="2146" y="4177"/>
                </a:lnTo>
                <a:cubicBezTo>
                  <a:pt x="2352" y="3127"/>
                  <a:pt x="2899" y="1324"/>
                  <a:pt x="3082" y="0"/>
                </a:cubicBezTo>
                <a:lnTo>
                  <a:pt x="3082" y="0"/>
                </a:lnTo>
                <a:cubicBezTo>
                  <a:pt x="2899" y="1005"/>
                  <a:pt x="2352" y="2123"/>
                  <a:pt x="2055" y="3127"/>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1"/>
          <p:cNvSpPr/>
          <p:nvPr/>
        </p:nvSpPr>
        <p:spPr>
          <a:xfrm>
            <a:off x="513473" y="4914326"/>
            <a:ext cx="47303" cy="244969"/>
          </a:xfrm>
          <a:custGeom>
            <a:avLst/>
            <a:gdLst/>
            <a:ahLst/>
            <a:cxnLst/>
            <a:rect l="l" t="t" r="r" b="b"/>
            <a:pathLst>
              <a:path w="1393" h="7214" extrusionOk="0">
                <a:moveTo>
                  <a:pt x="799" y="1735"/>
                </a:moveTo>
                <a:cubicBezTo>
                  <a:pt x="708" y="2420"/>
                  <a:pt x="503" y="3698"/>
                  <a:pt x="480" y="4223"/>
                </a:cubicBezTo>
                <a:lnTo>
                  <a:pt x="480" y="4223"/>
                </a:lnTo>
                <a:cubicBezTo>
                  <a:pt x="457" y="4748"/>
                  <a:pt x="46" y="5981"/>
                  <a:pt x="1" y="7122"/>
                </a:cubicBezTo>
                <a:lnTo>
                  <a:pt x="1" y="7122"/>
                </a:lnTo>
                <a:lnTo>
                  <a:pt x="389" y="7213"/>
                </a:lnTo>
                <a:cubicBezTo>
                  <a:pt x="503" y="7076"/>
                  <a:pt x="708" y="6734"/>
                  <a:pt x="868" y="6369"/>
                </a:cubicBezTo>
                <a:lnTo>
                  <a:pt x="868" y="6369"/>
                </a:lnTo>
                <a:cubicBezTo>
                  <a:pt x="1051" y="6026"/>
                  <a:pt x="1210" y="5616"/>
                  <a:pt x="1279" y="5387"/>
                </a:cubicBezTo>
                <a:lnTo>
                  <a:pt x="1279" y="5387"/>
                </a:lnTo>
                <a:cubicBezTo>
                  <a:pt x="1393" y="4908"/>
                  <a:pt x="1233" y="4474"/>
                  <a:pt x="1210" y="3561"/>
                </a:cubicBezTo>
                <a:lnTo>
                  <a:pt x="1210" y="3561"/>
                </a:lnTo>
                <a:cubicBezTo>
                  <a:pt x="1210" y="2808"/>
                  <a:pt x="1370" y="1416"/>
                  <a:pt x="1233" y="457"/>
                </a:cubicBezTo>
                <a:lnTo>
                  <a:pt x="1233" y="457"/>
                </a:lnTo>
                <a:cubicBezTo>
                  <a:pt x="1210" y="297"/>
                  <a:pt x="1187" y="138"/>
                  <a:pt x="1165" y="1"/>
                </a:cubicBezTo>
                <a:lnTo>
                  <a:pt x="1165" y="1"/>
                </a:lnTo>
                <a:cubicBezTo>
                  <a:pt x="1233" y="480"/>
                  <a:pt x="891" y="1073"/>
                  <a:pt x="799" y="1735"/>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1"/>
          <p:cNvSpPr/>
          <p:nvPr/>
        </p:nvSpPr>
        <p:spPr>
          <a:xfrm>
            <a:off x="518125" y="4929844"/>
            <a:ext cx="42651" cy="229451"/>
          </a:xfrm>
          <a:custGeom>
            <a:avLst/>
            <a:gdLst/>
            <a:ahLst/>
            <a:cxnLst/>
            <a:rect l="l" t="t" r="r" b="b"/>
            <a:pathLst>
              <a:path w="1256" h="6757" extrusionOk="0">
                <a:moveTo>
                  <a:pt x="777" y="2374"/>
                </a:moveTo>
                <a:cubicBezTo>
                  <a:pt x="731" y="3310"/>
                  <a:pt x="868" y="4131"/>
                  <a:pt x="777" y="4679"/>
                </a:cubicBezTo>
                <a:lnTo>
                  <a:pt x="777" y="4679"/>
                </a:lnTo>
                <a:cubicBezTo>
                  <a:pt x="685" y="5227"/>
                  <a:pt x="137" y="6300"/>
                  <a:pt x="1" y="6688"/>
                </a:cubicBezTo>
                <a:lnTo>
                  <a:pt x="1" y="6688"/>
                </a:lnTo>
                <a:lnTo>
                  <a:pt x="252" y="6756"/>
                </a:lnTo>
                <a:cubicBezTo>
                  <a:pt x="366" y="6619"/>
                  <a:pt x="571" y="6277"/>
                  <a:pt x="731" y="5912"/>
                </a:cubicBezTo>
                <a:lnTo>
                  <a:pt x="731" y="5912"/>
                </a:lnTo>
                <a:cubicBezTo>
                  <a:pt x="914" y="5569"/>
                  <a:pt x="1073" y="5159"/>
                  <a:pt x="1142" y="4930"/>
                </a:cubicBezTo>
                <a:lnTo>
                  <a:pt x="1142" y="4930"/>
                </a:lnTo>
                <a:cubicBezTo>
                  <a:pt x="1256" y="4451"/>
                  <a:pt x="1096" y="4017"/>
                  <a:pt x="1073" y="3104"/>
                </a:cubicBezTo>
                <a:lnTo>
                  <a:pt x="1073" y="3104"/>
                </a:lnTo>
                <a:cubicBezTo>
                  <a:pt x="1073" y="2351"/>
                  <a:pt x="1233" y="959"/>
                  <a:pt x="1096" y="0"/>
                </a:cubicBezTo>
                <a:lnTo>
                  <a:pt x="1096" y="0"/>
                </a:lnTo>
                <a:cubicBezTo>
                  <a:pt x="1142" y="730"/>
                  <a:pt x="845" y="1621"/>
                  <a:pt x="777" y="2374"/>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1"/>
          <p:cNvSpPr/>
          <p:nvPr/>
        </p:nvSpPr>
        <p:spPr>
          <a:xfrm>
            <a:off x="535171" y="4901932"/>
            <a:ext cx="89172" cy="278282"/>
          </a:xfrm>
          <a:custGeom>
            <a:avLst/>
            <a:gdLst/>
            <a:ahLst/>
            <a:cxnLst/>
            <a:rect l="l" t="t" r="r" b="b"/>
            <a:pathLst>
              <a:path w="2626" h="8195" extrusionOk="0">
                <a:moveTo>
                  <a:pt x="1644" y="1758"/>
                </a:moveTo>
                <a:cubicBezTo>
                  <a:pt x="1325" y="2465"/>
                  <a:pt x="800" y="3949"/>
                  <a:pt x="663" y="4565"/>
                </a:cubicBezTo>
                <a:lnTo>
                  <a:pt x="663" y="4565"/>
                </a:lnTo>
                <a:cubicBezTo>
                  <a:pt x="617" y="4885"/>
                  <a:pt x="434" y="5387"/>
                  <a:pt x="275" y="6003"/>
                </a:cubicBezTo>
                <a:lnTo>
                  <a:pt x="275" y="6003"/>
                </a:lnTo>
                <a:cubicBezTo>
                  <a:pt x="115" y="6643"/>
                  <a:pt x="1" y="7464"/>
                  <a:pt x="275" y="8195"/>
                </a:cubicBezTo>
                <a:lnTo>
                  <a:pt x="275" y="8195"/>
                </a:lnTo>
                <a:lnTo>
                  <a:pt x="663" y="8126"/>
                </a:lnTo>
                <a:cubicBezTo>
                  <a:pt x="708" y="7921"/>
                  <a:pt x="777" y="7487"/>
                  <a:pt x="914" y="7076"/>
                </a:cubicBezTo>
                <a:lnTo>
                  <a:pt x="914" y="7076"/>
                </a:lnTo>
                <a:cubicBezTo>
                  <a:pt x="1051" y="6643"/>
                  <a:pt x="1233" y="6232"/>
                  <a:pt x="1302" y="5958"/>
                </a:cubicBezTo>
                <a:lnTo>
                  <a:pt x="1302" y="5958"/>
                </a:lnTo>
                <a:cubicBezTo>
                  <a:pt x="1484" y="5433"/>
                  <a:pt x="1370" y="4953"/>
                  <a:pt x="1553" y="3926"/>
                </a:cubicBezTo>
                <a:lnTo>
                  <a:pt x="1553" y="3926"/>
                </a:lnTo>
                <a:cubicBezTo>
                  <a:pt x="1690" y="3036"/>
                  <a:pt x="2238" y="1575"/>
                  <a:pt x="2511" y="503"/>
                </a:cubicBezTo>
                <a:lnTo>
                  <a:pt x="2511" y="503"/>
                </a:lnTo>
                <a:cubicBezTo>
                  <a:pt x="2557" y="320"/>
                  <a:pt x="2580" y="137"/>
                  <a:pt x="2626" y="0"/>
                </a:cubicBezTo>
                <a:lnTo>
                  <a:pt x="2626" y="0"/>
                </a:lnTo>
                <a:cubicBezTo>
                  <a:pt x="2489" y="525"/>
                  <a:pt x="1941" y="1028"/>
                  <a:pt x="1644" y="1758"/>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1"/>
          <p:cNvSpPr/>
          <p:nvPr/>
        </p:nvSpPr>
        <p:spPr>
          <a:xfrm>
            <a:off x="547565" y="4918978"/>
            <a:ext cx="72907" cy="260454"/>
          </a:xfrm>
          <a:custGeom>
            <a:avLst/>
            <a:gdLst/>
            <a:ahLst/>
            <a:cxnLst/>
            <a:rect l="l" t="t" r="r" b="b"/>
            <a:pathLst>
              <a:path w="2147" h="7670" extrusionOk="0">
                <a:moveTo>
                  <a:pt x="1074" y="2534"/>
                </a:moveTo>
                <a:cubicBezTo>
                  <a:pt x="754" y="3561"/>
                  <a:pt x="754" y="4543"/>
                  <a:pt x="594" y="5159"/>
                </a:cubicBezTo>
                <a:lnTo>
                  <a:pt x="594" y="5159"/>
                </a:lnTo>
                <a:cubicBezTo>
                  <a:pt x="526" y="5479"/>
                  <a:pt x="343" y="5935"/>
                  <a:pt x="206" y="6414"/>
                </a:cubicBezTo>
                <a:lnTo>
                  <a:pt x="206" y="6414"/>
                </a:lnTo>
                <a:cubicBezTo>
                  <a:pt x="47" y="6894"/>
                  <a:pt x="1" y="7396"/>
                  <a:pt x="47" y="7670"/>
                </a:cubicBezTo>
                <a:lnTo>
                  <a:pt x="47" y="7670"/>
                </a:lnTo>
                <a:lnTo>
                  <a:pt x="298" y="7624"/>
                </a:lnTo>
                <a:cubicBezTo>
                  <a:pt x="343" y="7419"/>
                  <a:pt x="412" y="6985"/>
                  <a:pt x="549" y="6574"/>
                </a:cubicBezTo>
                <a:lnTo>
                  <a:pt x="549" y="6574"/>
                </a:lnTo>
                <a:cubicBezTo>
                  <a:pt x="686" y="6141"/>
                  <a:pt x="868" y="5730"/>
                  <a:pt x="937" y="5456"/>
                </a:cubicBezTo>
                <a:lnTo>
                  <a:pt x="937" y="5456"/>
                </a:lnTo>
                <a:cubicBezTo>
                  <a:pt x="1119" y="4931"/>
                  <a:pt x="1005" y="4451"/>
                  <a:pt x="1188" y="3424"/>
                </a:cubicBezTo>
                <a:lnTo>
                  <a:pt x="1188" y="3424"/>
                </a:lnTo>
                <a:cubicBezTo>
                  <a:pt x="1325" y="2534"/>
                  <a:pt x="1873" y="1073"/>
                  <a:pt x="2146" y="1"/>
                </a:cubicBezTo>
                <a:lnTo>
                  <a:pt x="2146" y="1"/>
                </a:lnTo>
                <a:cubicBezTo>
                  <a:pt x="1895" y="799"/>
                  <a:pt x="1325" y="1667"/>
                  <a:pt x="1074" y="2534"/>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1"/>
          <p:cNvSpPr/>
          <p:nvPr/>
        </p:nvSpPr>
        <p:spPr>
          <a:xfrm>
            <a:off x="549128" y="4893409"/>
            <a:ext cx="134913" cy="286024"/>
          </a:xfrm>
          <a:custGeom>
            <a:avLst/>
            <a:gdLst/>
            <a:ahLst/>
            <a:cxnLst/>
            <a:rect l="l" t="t" r="r" b="b"/>
            <a:pathLst>
              <a:path w="3973" h="8423" extrusionOk="0">
                <a:moveTo>
                  <a:pt x="2945" y="1940"/>
                </a:moveTo>
                <a:cubicBezTo>
                  <a:pt x="2580" y="2716"/>
                  <a:pt x="2032" y="4337"/>
                  <a:pt x="1849" y="4931"/>
                </a:cubicBezTo>
                <a:lnTo>
                  <a:pt x="1849" y="4931"/>
                </a:lnTo>
                <a:cubicBezTo>
                  <a:pt x="1758" y="5250"/>
                  <a:pt x="1507" y="5752"/>
                  <a:pt x="1119" y="6209"/>
                </a:cubicBezTo>
                <a:lnTo>
                  <a:pt x="1119" y="6209"/>
                </a:lnTo>
                <a:cubicBezTo>
                  <a:pt x="914" y="6460"/>
                  <a:pt x="662" y="6734"/>
                  <a:pt x="434" y="7076"/>
                </a:cubicBezTo>
                <a:lnTo>
                  <a:pt x="434" y="7076"/>
                </a:lnTo>
                <a:cubicBezTo>
                  <a:pt x="206" y="7418"/>
                  <a:pt x="1" y="7921"/>
                  <a:pt x="69" y="8423"/>
                </a:cubicBezTo>
                <a:lnTo>
                  <a:pt x="69" y="8423"/>
                </a:lnTo>
                <a:lnTo>
                  <a:pt x="480" y="8400"/>
                </a:lnTo>
                <a:cubicBezTo>
                  <a:pt x="525" y="8309"/>
                  <a:pt x="571" y="8149"/>
                  <a:pt x="685" y="7966"/>
                </a:cubicBezTo>
                <a:lnTo>
                  <a:pt x="685" y="7966"/>
                </a:lnTo>
                <a:cubicBezTo>
                  <a:pt x="777" y="7807"/>
                  <a:pt x="936" y="7647"/>
                  <a:pt x="1119" y="7487"/>
                </a:cubicBezTo>
                <a:lnTo>
                  <a:pt x="1119" y="7487"/>
                </a:lnTo>
                <a:cubicBezTo>
                  <a:pt x="1461" y="7190"/>
                  <a:pt x="1872" y="6848"/>
                  <a:pt x="2100" y="6574"/>
                </a:cubicBezTo>
                <a:lnTo>
                  <a:pt x="2100" y="6574"/>
                </a:lnTo>
                <a:cubicBezTo>
                  <a:pt x="2511" y="6003"/>
                  <a:pt x="2557" y="5410"/>
                  <a:pt x="2762" y="4291"/>
                </a:cubicBezTo>
                <a:lnTo>
                  <a:pt x="2762" y="4291"/>
                </a:lnTo>
                <a:cubicBezTo>
                  <a:pt x="2945" y="3333"/>
                  <a:pt x="3538" y="1735"/>
                  <a:pt x="3858" y="571"/>
                </a:cubicBezTo>
                <a:lnTo>
                  <a:pt x="3858" y="571"/>
                </a:lnTo>
                <a:cubicBezTo>
                  <a:pt x="3904" y="365"/>
                  <a:pt x="3949" y="183"/>
                  <a:pt x="3972" y="0"/>
                </a:cubicBezTo>
                <a:lnTo>
                  <a:pt x="3972" y="0"/>
                </a:lnTo>
                <a:cubicBezTo>
                  <a:pt x="3835" y="571"/>
                  <a:pt x="3265" y="1142"/>
                  <a:pt x="2945" y="1940"/>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1"/>
          <p:cNvSpPr/>
          <p:nvPr/>
        </p:nvSpPr>
        <p:spPr>
          <a:xfrm>
            <a:off x="556870" y="4912764"/>
            <a:ext cx="123266" cy="266668"/>
          </a:xfrm>
          <a:custGeom>
            <a:avLst/>
            <a:gdLst/>
            <a:ahLst/>
            <a:cxnLst/>
            <a:rect l="l" t="t" r="r" b="b"/>
            <a:pathLst>
              <a:path w="3630" h="7853" extrusionOk="0">
                <a:moveTo>
                  <a:pt x="2466" y="2740"/>
                </a:moveTo>
                <a:cubicBezTo>
                  <a:pt x="2283" y="3311"/>
                  <a:pt x="2215" y="3858"/>
                  <a:pt x="2101" y="4361"/>
                </a:cubicBezTo>
                <a:lnTo>
                  <a:pt x="2101" y="4361"/>
                </a:lnTo>
                <a:cubicBezTo>
                  <a:pt x="1987" y="4840"/>
                  <a:pt x="1850" y="5251"/>
                  <a:pt x="1667" y="5570"/>
                </a:cubicBezTo>
                <a:lnTo>
                  <a:pt x="1667" y="5570"/>
                </a:lnTo>
                <a:cubicBezTo>
                  <a:pt x="1484" y="5867"/>
                  <a:pt x="1074" y="6232"/>
                  <a:pt x="663" y="6597"/>
                </a:cubicBezTo>
                <a:lnTo>
                  <a:pt x="663" y="6597"/>
                </a:lnTo>
                <a:cubicBezTo>
                  <a:pt x="480" y="6780"/>
                  <a:pt x="297" y="6985"/>
                  <a:pt x="161" y="7214"/>
                </a:cubicBezTo>
                <a:lnTo>
                  <a:pt x="161" y="7214"/>
                </a:lnTo>
                <a:cubicBezTo>
                  <a:pt x="46" y="7442"/>
                  <a:pt x="1" y="7693"/>
                  <a:pt x="1" y="7853"/>
                </a:cubicBezTo>
                <a:lnTo>
                  <a:pt x="1" y="7853"/>
                </a:lnTo>
                <a:lnTo>
                  <a:pt x="252" y="7830"/>
                </a:lnTo>
                <a:cubicBezTo>
                  <a:pt x="297" y="7739"/>
                  <a:pt x="343" y="7579"/>
                  <a:pt x="457" y="7396"/>
                </a:cubicBezTo>
                <a:lnTo>
                  <a:pt x="457" y="7396"/>
                </a:lnTo>
                <a:cubicBezTo>
                  <a:pt x="549" y="7237"/>
                  <a:pt x="708" y="7077"/>
                  <a:pt x="891" y="6917"/>
                </a:cubicBezTo>
                <a:lnTo>
                  <a:pt x="891" y="6917"/>
                </a:lnTo>
                <a:cubicBezTo>
                  <a:pt x="1233" y="6620"/>
                  <a:pt x="1644" y="6278"/>
                  <a:pt x="1872" y="6004"/>
                </a:cubicBezTo>
                <a:lnTo>
                  <a:pt x="1872" y="6004"/>
                </a:lnTo>
                <a:cubicBezTo>
                  <a:pt x="2283" y="5433"/>
                  <a:pt x="2329" y="4840"/>
                  <a:pt x="2534" y="3721"/>
                </a:cubicBezTo>
                <a:lnTo>
                  <a:pt x="2534" y="3721"/>
                </a:lnTo>
                <a:cubicBezTo>
                  <a:pt x="2717" y="2763"/>
                  <a:pt x="3310" y="1165"/>
                  <a:pt x="3630" y="1"/>
                </a:cubicBezTo>
                <a:lnTo>
                  <a:pt x="3630" y="1"/>
                </a:lnTo>
                <a:cubicBezTo>
                  <a:pt x="3356" y="845"/>
                  <a:pt x="2740" y="1827"/>
                  <a:pt x="2466" y="2740"/>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1"/>
          <p:cNvSpPr/>
          <p:nvPr/>
        </p:nvSpPr>
        <p:spPr>
          <a:xfrm>
            <a:off x="566955" y="4973241"/>
            <a:ext cx="166663" cy="196886"/>
          </a:xfrm>
          <a:custGeom>
            <a:avLst/>
            <a:gdLst/>
            <a:ahLst/>
            <a:cxnLst/>
            <a:rect l="l" t="t" r="r" b="b"/>
            <a:pathLst>
              <a:path w="4908" h="5798" extrusionOk="0">
                <a:moveTo>
                  <a:pt x="3812" y="1484"/>
                </a:moveTo>
                <a:cubicBezTo>
                  <a:pt x="3607" y="1781"/>
                  <a:pt x="3310" y="2192"/>
                  <a:pt x="2991" y="2557"/>
                </a:cubicBezTo>
                <a:lnTo>
                  <a:pt x="2991" y="2557"/>
                </a:lnTo>
                <a:cubicBezTo>
                  <a:pt x="2694" y="2922"/>
                  <a:pt x="2374" y="3264"/>
                  <a:pt x="2215" y="3493"/>
                </a:cubicBezTo>
                <a:lnTo>
                  <a:pt x="2215" y="3493"/>
                </a:lnTo>
                <a:cubicBezTo>
                  <a:pt x="2055" y="3698"/>
                  <a:pt x="1712" y="3995"/>
                  <a:pt x="1302" y="4337"/>
                </a:cubicBezTo>
                <a:lnTo>
                  <a:pt x="1302" y="4337"/>
                </a:lnTo>
                <a:cubicBezTo>
                  <a:pt x="891" y="4679"/>
                  <a:pt x="411" y="5045"/>
                  <a:pt x="0" y="5456"/>
                </a:cubicBezTo>
                <a:lnTo>
                  <a:pt x="0" y="5456"/>
                </a:lnTo>
                <a:lnTo>
                  <a:pt x="229" y="5798"/>
                </a:lnTo>
                <a:cubicBezTo>
                  <a:pt x="411" y="5775"/>
                  <a:pt x="777" y="5638"/>
                  <a:pt x="1165" y="5478"/>
                </a:cubicBezTo>
                <a:lnTo>
                  <a:pt x="1165" y="5478"/>
                </a:lnTo>
                <a:cubicBezTo>
                  <a:pt x="1553" y="5296"/>
                  <a:pt x="1941" y="5090"/>
                  <a:pt x="2146" y="4908"/>
                </a:cubicBezTo>
                <a:lnTo>
                  <a:pt x="2146" y="4908"/>
                </a:lnTo>
                <a:cubicBezTo>
                  <a:pt x="2557" y="4588"/>
                  <a:pt x="2717" y="4132"/>
                  <a:pt x="3219" y="3333"/>
                </a:cubicBezTo>
                <a:lnTo>
                  <a:pt x="3219" y="3333"/>
                </a:lnTo>
                <a:cubicBezTo>
                  <a:pt x="3424" y="2990"/>
                  <a:pt x="3744" y="2534"/>
                  <a:pt x="4041" y="2032"/>
                </a:cubicBezTo>
                <a:lnTo>
                  <a:pt x="4041" y="2032"/>
                </a:lnTo>
                <a:cubicBezTo>
                  <a:pt x="4360" y="1530"/>
                  <a:pt x="4634" y="982"/>
                  <a:pt x="4794" y="480"/>
                </a:cubicBezTo>
                <a:lnTo>
                  <a:pt x="4794" y="480"/>
                </a:lnTo>
                <a:cubicBezTo>
                  <a:pt x="4839" y="320"/>
                  <a:pt x="4885" y="160"/>
                  <a:pt x="4908" y="0"/>
                </a:cubicBezTo>
                <a:lnTo>
                  <a:pt x="4908" y="0"/>
                </a:lnTo>
                <a:cubicBezTo>
                  <a:pt x="4771" y="502"/>
                  <a:pt x="4223" y="936"/>
                  <a:pt x="3812" y="1484"/>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1"/>
          <p:cNvSpPr/>
          <p:nvPr/>
        </p:nvSpPr>
        <p:spPr>
          <a:xfrm>
            <a:off x="570045" y="4989506"/>
            <a:ext cx="159702" cy="180620"/>
          </a:xfrm>
          <a:custGeom>
            <a:avLst/>
            <a:gdLst/>
            <a:ahLst/>
            <a:cxnLst/>
            <a:rect l="l" t="t" r="r" b="b"/>
            <a:pathLst>
              <a:path w="4703" h="5319" extrusionOk="0">
                <a:moveTo>
                  <a:pt x="3265" y="2055"/>
                </a:moveTo>
                <a:cubicBezTo>
                  <a:pt x="2717" y="2831"/>
                  <a:pt x="2329" y="3607"/>
                  <a:pt x="1918" y="4018"/>
                </a:cubicBezTo>
                <a:lnTo>
                  <a:pt x="1918" y="4018"/>
                </a:lnTo>
                <a:cubicBezTo>
                  <a:pt x="1713" y="4200"/>
                  <a:pt x="1347" y="4452"/>
                  <a:pt x="959" y="4634"/>
                </a:cubicBezTo>
                <a:lnTo>
                  <a:pt x="959" y="4634"/>
                </a:lnTo>
                <a:cubicBezTo>
                  <a:pt x="571" y="4840"/>
                  <a:pt x="183" y="4999"/>
                  <a:pt x="1" y="5091"/>
                </a:cubicBezTo>
                <a:lnTo>
                  <a:pt x="1" y="5091"/>
                </a:lnTo>
                <a:lnTo>
                  <a:pt x="138" y="5319"/>
                </a:lnTo>
                <a:cubicBezTo>
                  <a:pt x="320" y="5296"/>
                  <a:pt x="686" y="5159"/>
                  <a:pt x="1074" y="4999"/>
                </a:cubicBezTo>
                <a:lnTo>
                  <a:pt x="1074" y="4999"/>
                </a:lnTo>
                <a:cubicBezTo>
                  <a:pt x="1462" y="4817"/>
                  <a:pt x="1850" y="4611"/>
                  <a:pt x="2055" y="4429"/>
                </a:cubicBezTo>
                <a:lnTo>
                  <a:pt x="2055" y="4429"/>
                </a:lnTo>
                <a:cubicBezTo>
                  <a:pt x="2466" y="4109"/>
                  <a:pt x="2626" y="3653"/>
                  <a:pt x="3128" y="2854"/>
                </a:cubicBezTo>
                <a:lnTo>
                  <a:pt x="3128" y="2854"/>
                </a:lnTo>
                <a:cubicBezTo>
                  <a:pt x="3333" y="2511"/>
                  <a:pt x="3653" y="2055"/>
                  <a:pt x="3950" y="1553"/>
                </a:cubicBezTo>
                <a:lnTo>
                  <a:pt x="3950" y="1553"/>
                </a:lnTo>
                <a:cubicBezTo>
                  <a:pt x="4269" y="1051"/>
                  <a:pt x="4543" y="503"/>
                  <a:pt x="4703" y="1"/>
                </a:cubicBezTo>
                <a:lnTo>
                  <a:pt x="4703" y="1"/>
                </a:lnTo>
                <a:cubicBezTo>
                  <a:pt x="4406" y="731"/>
                  <a:pt x="3721" y="1416"/>
                  <a:pt x="3265" y="2055"/>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1"/>
          <p:cNvSpPr/>
          <p:nvPr/>
        </p:nvSpPr>
        <p:spPr>
          <a:xfrm>
            <a:off x="573169" y="5005771"/>
            <a:ext cx="192233" cy="171350"/>
          </a:xfrm>
          <a:custGeom>
            <a:avLst/>
            <a:gdLst/>
            <a:ahLst/>
            <a:cxnLst/>
            <a:rect l="l" t="t" r="r" b="b"/>
            <a:pathLst>
              <a:path w="5661" h="5046" extrusionOk="0">
                <a:moveTo>
                  <a:pt x="4497" y="1485"/>
                </a:moveTo>
                <a:cubicBezTo>
                  <a:pt x="4268" y="1758"/>
                  <a:pt x="3926" y="2124"/>
                  <a:pt x="3561" y="2443"/>
                </a:cubicBezTo>
                <a:lnTo>
                  <a:pt x="3561" y="2443"/>
                </a:lnTo>
                <a:cubicBezTo>
                  <a:pt x="3196" y="2763"/>
                  <a:pt x="2808" y="3037"/>
                  <a:pt x="2625" y="3196"/>
                </a:cubicBezTo>
                <a:lnTo>
                  <a:pt x="2625" y="3196"/>
                </a:lnTo>
                <a:cubicBezTo>
                  <a:pt x="2420" y="3379"/>
                  <a:pt x="2009" y="3607"/>
                  <a:pt x="1529" y="3858"/>
                </a:cubicBezTo>
                <a:lnTo>
                  <a:pt x="1529" y="3858"/>
                </a:lnTo>
                <a:cubicBezTo>
                  <a:pt x="1050" y="4087"/>
                  <a:pt x="502" y="4361"/>
                  <a:pt x="0" y="4680"/>
                </a:cubicBezTo>
                <a:lnTo>
                  <a:pt x="0" y="4680"/>
                </a:lnTo>
                <a:lnTo>
                  <a:pt x="160" y="5045"/>
                </a:lnTo>
                <a:cubicBezTo>
                  <a:pt x="342" y="5045"/>
                  <a:pt x="731" y="5023"/>
                  <a:pt x="1141" y="4931"/>
                </a:cubicBezTo>
                <a:lnTo>
                  <a:pt x="1141" y="4931"/>
                </a:lnTo>
                <a:cubicBezTo>
                  <a:pt x="1575" y="4840"/>
                  <a:pt x="2009" y="4703"/>
                  <a:pt x="2237" y="4589"/>
                </a:cubicBezTo>
                <a:lnTo>
                  <a:pt x="2237" y="4589"/>
                </a:lnTo>
                <a:cubicBezTo>
                  <a:pt x="2716" y="4361"/>
                  <a:pt x="2967" y="3950"/>
                  <a:pt x="3629" y="3242"/>
                </a:cubicBezTo>
                <a:lnTo>
                  <a:pt x="3629" y="3242"/>
                </a:lnTo>
                <a:cubicBezTo>
                  <a:pt x="3903" y="2945"/>
                  <a:pt x="4314" y="2535"/>
                  <a:pt x="4679" y="2055"/>
                </a:cubicBezTo>
                <a:lnTo>
                  <a:pt x="4679" y="2055"/>
                </a:lnTo>
                <a:cubicBezTo>
                  <a:pt x="5067" y="1576"/>
                  <a:pt x="5387" y="1005"/>
                  <a:pt x="5547" y="503"/>
                </a:cubicBezTo>
                <a:lnTo>
                  <a:pt x="5547" y="503"/>
                </a:lnTo>
                <a:cubicBezTo>
                  <a:pt x="5592" y="321"/>
                  <a:pt x="5638" y="138"/>
                  <a:pt x="5661" y="1"/>
                </a:cubicBezTo>
                <a:lnTo>
                  <a:pt x="5661" y="1"/>
                </a:lnTo>
                <a:cubicBezTo>
                  <a:pt x="5547" y="526"/>
                  <a:pt x="4953" y="982"/>
                  <a:pt x="4497" y="1485"/>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1"/>
          <p:cNvSpPr/>
          <p:nvPr/>
        </p:nvSpPr>
        <p:spPr>
          <a:xfrm>
            <a:off x="574697" y="5022851"/>
            <a:ext cx="186834" cy="154269"/>
          </a:xfrm>
          <a:custGeom>
            <a:avLst/>
            <a:gdLst/>
            <a:ahLst/>
            <a:cxnLst/>
            <a:rect l="l" t="t" r="r" b="b"/>
            <a:pathLst>
              <a:path w="5502" h="4543" extrusionOk="0">
                <a:moveTo>
                  <a:pt x="4771" y="1073"/>
                </a:moveTo>
                <a:cubicBezTo>
                  <a:pt x="4475" y="1392"/>
                  <a:pt x="4155" y="1689"/>
                  <a:pt x="3881" y="1963"/>
                </a:cubicBezTo>
                <a:lnTo>
                  <a:pt x="3881" y="1963"/>
                </a:lnTo>
                <a:cubicBezTo>
                  <a:pt x="3219" y="2671"/>
                  <a:pt x="2648" y="3355"/>
                  <a:pt x="2169" y="3652"/>
                </a:cubicBezTo>
                <a:lnTo>
                  <a:pt x="2169" y="3652"/>
                </a:lnTo>
                <a:cubicBezTo>
                  <a:pt x="1918" y="3789"/>
                  <a:pt x="1484" y="3949"/>
                  <a:pt x="1051" y="4063"/>
                </a:cubicBezTo>
                <a:lnTo>
                  <a:pt x="1051" y="4063"/>
                </a:lnTo>
                <a:cubicBezTo>
                  <a:pt x="640" y="4177"/>
                  <a:pt x="229" y="4246"/>
                  <a:pt x="1" y="4314"/>
                </a:cubicBezTo>
                <a:lnTo>
                  <a:pt x="1" y="4314"/>
                </a:lnTo>
                <a:lnTo>
                  <a:pt x="115" y="4542"/>
                </a:lnTo>
                <a:cubicBezTo>
                  <a:pt x="297" y="4542"/>
                  <a:pt x="686" y="4520"/>
                  <a:pt x="1096" y="4428"/>
                </a:cubicBezTo>
                <a:lnTo>
                  <a:pt x="1096" y="4428"/>
                </a:lnTo>
                <a:cubicBezTo>
                  <a:pt x="1530" y="4337"/>
                  <a:pt x="1964" y="4200"/>
                  <a:pt x="2192" y="4086"/>
                </a:cubicBezTo>
                <a:lnTo>
                  <a:pt x="2192" y="4086"/>
                </a:lnTo>
                <a:cubicBezTo>
                  <a:pt x="2671" y="3858"/>
                  <a:pt x="2922" y="3447"/>
                  <a:pt x="3584" y="2739"/>
                </a:cubicBezTo>
                <a:lnTo>
                  <a:pt x="3584" y="2739"/>
                </a:lnTo>
                <a:cubicBezTo>
                  <a:pt x="3858" y="2442"/>
                  <a:pt x="4269" y="2032"/>
                  <a:pt x="4634" y="1552"/>
                </a:cubicBezTo>
                <a:lnTo>
                  <a:pt x="4634" y="1552"/>
                </a:lnTo>
                <a:cubicBezTo>
                  <a:pt x="5022" y="1073"/>
                  <a:pt x="5342" y="502"/>
                  <a:pt x="5502" y="0"/>
                </a:cubicBezTo>
                <a:lnTo>
                  <a:pt x="5502" y="0"/>
                </a:lnTo>
                <a:cubicBezTo>
                  <a:pt x="5342" y="365"/>
                  <a:pt x="5068" y="753"/>
                  <a:pt x="4771" y="1073"/>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1"/>
          <p:cNvSpPr/>
          <p:nvPr/>
        </p:nvSpPr>
        <p:spPr>
          <a:xfrm>
            <a:off x="600266" y="4851540"/>
            <a:ext cx="44994" cy="355026"/>
          </a:xfrm>
          <a:custGeom>
            <a:avLst/>
            <a:gdLst/>
            <a:ahLst/>
            <a:cxnLst/>
            <a:rect l="l" t="t" r="r" b="b"/>
            <a:pathLst>
              <a:path w="1325" h="10455" extrusionOk="0">
                <a:moveTo>
                  <a:pt x="754" y="2466"/>
                </a:moveTo>
                <a:cubicBezTo>
                  <a:pt x="617" y="3402"/>
                  <a:pt x="184" y="5251"/>
                  <a:pt x="161" y="6027"/>
                </a:cubicBezTo>
                <a:lnTo>
                  <a:pt x="161" y="6027"/>
                </a:lnTo>
                <a:cubicBezTo>
                  <a:pt x="138" y="6415"/>
                  <a:pt x="24" y="7099"/>
                  <a:pt x="1" y="7898"/>
                </a:cubicBezTo>
                <a:lnTo>
                  <a:pt x="1" y="7898"/>
                </a:lnTo>
                <a:cubicBezTo>
                  <a:pt x="1" y="8697"/>
                  <a:pt x="115" y="9656"/>
                  <a:pt x="526" y="10455"/>
                </a:cubicBezTo>
                <a:lnTo>
                  <a:pt x="526" y="10455"/>
                </a:lnTo>
                <a:lnTo>
                  <a:pt x="914" y="10318"/>
                </a:lnTo>
                <a:cubicBezTo>
                  <a:pt x="914" y="10204"/>
                  <a:pt x="891" y="9998"/>
                  <a:pt x="891" y="9770"/>
                </a:cubicBezTo>
                <a:lnTo>
                  <a:pt x="891" y="9770"/>
                </a:lnTo>
                <a:cubicBezTo>
                  <a:pt x="868" y="9542"/>
                  <a:pt x="891" y="9268"/>
                  <a:pt x="891" y="9017"/>
                </a:cubicBezTo>
                <a:lnTo>
                  <a:pt x="891" y="9017"/>
                </a:lnTo>
                <a:cubicBezTo>
                  <a:pt x="914" y="8469"/>
                  <a:pt x="982" y="7921"/>
                  <a:pt x="1005" y="7579"/>
                </a:cubicBezTo>
                <a:lnTo>
                  <a:pt x="1005" y="7579"/>
                </a:lnTo>
                <a:cubicBezTo>
                  <a:pt x="1051" y="6940"/>
                  <a:pt x="891" y="6369"/>
                  <a:pt x="937" y="5091"/>
                </a:cubicBezTo>
                <a:lnTo>
                  <a:pt x="937" y="5091"/>
                </a:lnTo>
                <a:cubicBezTo>
                  <a:pt x="982" y="4566"/>
                  <a:pt x="1097" y="3813"/>
                  <a:pt x="1188" y="3014"/>
                </a:cubicBezTo>
                <a:lnTo>
                  <a:pt x="1188" y="3014"/>
                </a:lnTo>
                <a:cubicBezTo>
                  <a:pt x="1279" y="2238"/>
                  <a:pt x="1325" y="1370"/>
                  <a:pt x="1234" y="663"/>
                </a:cubicBezTo>
                <a:lnTo>
                  <a:pt x="1234" y="663"/>
                </a:lnTo>
                <a:cubicBezTo>
                  <a:pt x="1188" y="412"/>
                  <a:pt x="1165" y="183"/>
                  <a:pt x="1119" y="1"/>
                </a:cubicBezTo>
                <a:lnTo>
                  <a:pt x="1119" y="1"/>
                </a:lnTo>
                <a:cubicBezTo>
                  <a:pt x="1234" y="708"/>
                  <a:pt x="914" y="1553"/>
                  <a:pt x="754" y="2466"/>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1"/>
          <p:cNvSpPr/>
          <p:nvPr/>
        </p:nvSpPr>
        <p:spPr>
          <a:xfrm>
            <a:off x="617346" y="4874020"/>
            <a:ext cx="27913" cy="331018"/>
          </a:xfrm>
          <a:custGeom>
            <a:avLst/>
            <a:gdLst/>
            <a:ahLst/>
            <a:cxnLst/>
            <a:rect l="l" t="t" r="r" b="b"/>
            <a:pathLst>
              <a:path w="822" h="9748" extrusionOk="0">
                <a:moveTo>
                  <a:pt x="228" y="3379"/>
                </a:moveTo>
                <a:cubicBezTo>
                  <a:pt x="46" y="4703"/>
                  <a:pt x="137" y="5890"/>
                  <a:pt x="114" y="6643"/>
                </a:cubicBezTo>
                <a:lnTo>
                  <a:pt x="114" y="6643"/>
                </a:lnTo>
                <a:cubicBezTo>
                  <a:pt x="114" y="7031"/>
                  <a:pt x="0" y="7647"/>
                  <a:pt x="0" y="8241"/>
                </a:cubicBezTo>
                <a:lnTo>
                  <a:pt x="0" y="8241"/>
                </a:lnTo>
                <a:cubicBezTo>
                  <a:pt x="0" y="8537"/>
                  <a:pt x="23" y="8834"/>
                  <a:pt x="46" y="9108"/>
                </a:cubicBezTo>
                <a:lnTo>
                  <a:pt x="46" y="9108"/>
                </a:lnTo>
                <a:cubicBezTo>
                  <a:pt x="69" y="9359"/>
                  <a:pt x="114" y="9587"/>
                  <a:pt x="160" y="9747"/>
                </a:cubicBezTo>
                <a:lnTo>
                  <a:pt x="160" y="9747"/>
                </a:lnTo>
                <a:lnTo>
                  <a:pt x="411" y="9656"/>
                </a:lnTo>
                <a:cubicBezTo>
                  <a:pt x="411" y="9542"/>
                  <a:pt x="388" y="9336"/>
                  <a:pt x="388" y="9108"/>
                </a:cubicBezTo>
                <a:lnTo>
                  <a:pt x="388" y="9108"/>
                </a:lnTo>
                <a:cubicBezTo>
                  <a:pt x="365" y="8880"/>
                  <a:pt x="388" y="8606"/>
                  <a:pt x="388" y="8355"/>
                </a:cubicBezTo>
                <a:lnTo>
                  <a:pt x="388" y="8355"/>
                </a:lnTo>
                <a:cubicBezTo>
                  <a:pt x="411" y="7807"/>
                  <a:pt x="479" y="7259"/>
                  <a:pt x="502" y="6917"/>
                </a:cubicBezTo>
                <a:lnTo>
                  <a:pt x="502" y="6917"/>
                </a:lnTo>
                <a:cubicBezTo>
                  <a:pt x="548" y="6278"/>
                  <a:pt x="388" y="5707"/>
                  <a:pt x="434" y="4429"/>
                </a:cubicBezTo>
                <a:lnTo>
                  <a:pt x="434" y="4429"/>
                </a:lnTo>
                <a:cubicBezTo>
                  <a:pt x="479" y="3904"/>
                  <a:pt x="594" y="3151"/>
                  <a:pt x="685" y="2352"/>
                </a:cubicBezTo>
                <a:lnTo>
                  <a:pt x="685" y="2352"/>
                </a:lnTo>
                <a:cubicBezTo>
                  <a:pt x="776" y="1576"/>
                  <a:pt x="822" y="708"/>
                  <a:pt x="731" y="1"/>
                </a:cubicBezTo>
                <a:lnTo>
                  <a:pt x="731" y="1"/>
                </a:lnTo>
                <a:cubicBezTo>
                  <a:pt x="799" y="1096"/>
                  <a:pt x="388" y="2306"/>
                  <a:pt x="228" y="3379"/>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1"/>
          <p:cNvSpPr/>
          <p:nvPr/>
        </p:nvSpPr>
        <p:spPr>
          <a:xfrm>
            <a:off x="482471" y="4951543"/>
            <a:ext cx="39560" cy="206190"/>
          </a:xfrm>
          <a:custGeom>
            <a:avLst/>
            <a:gdLst/>
            <a:ahLst/>
            <a:cxnLst/>
            <a:rect l="l" t="t" r="r" b="b"/>
            <a:pathLst>
              <a:path w="1165" h="6072" extrusionOk="0">
                <a:moveTo>
                  <a:pt x="160" y="1415"/>
                </a:moveTo>
                <a:cubicBezTo>
                  <a:pt x="46" y="1986"/>
                  <a:pt x="1" y="3127"/>
                  <a:pt x="92" y="3561"/>
                </a:cubicBezTo>
                <a:lnTo>
                  <a:pt x="92" y="3561"/>
                </a:lnTo>
                <a:cubicBezTo>
                  <a:pt x="183" y="4017"/>
                  <a:pt x="137" y="5182"/>
                  <a:pt x="594" y="6072"/>
                </a:cubicBezTo>
                <a:lnTo>
                  <a:pt x="594" y="6072"/>
                </a:lnTo>
                <a:lnTo>
                  <a:pt x="1005" y="5980"/>
                </a:lnTo>
                <a:cubicBezTo>
                  <a:pt x="1073" y="5684"/>
                  <a:pt x="1165" y="4679"/>
                  <a:pt x="1165" y="4291"/>
                </a:cubicBezTo>
                <a:lnTo>
                  <a:pt x="1165" y="4291"/>
                </a:lnTo>
                <a:cubicBezTo>
                  <a:pt x="1142" y="3880"/>
                  <a:pt x="868" y="3607"/>
                  <a:pt x="708" y="2876"/>
                </a:cubicBezTo>
                <a:lnTo>
                  <a:pt x="708" y="2876"/>
                </a:lnTo>
                <a:cubicBezTo>
                  <a:pt x="571" y="2260"/>
                  <a:pt x="662" y="1141"/>
                  <a:pt x="640" y="365"/>
                </a:cubicBezTo>
                <a:lnTo>
                  <a:pt x="640" y="365"/>
                </a:lnTo>
                <a:cubicBezTo>
                  <a:pt x="640" y="228"/>
                  <a:pt x="617" y="91"/>
                  <a:pt x="617" y="0"/>
                </a:cubicBezTo>
                <a:lnTo>
                  <a:pt x="617" y="0"/>
                </a:lnTo>
                <a:cubicBezTo>
                  <a:pt x="617" y="365"/>
                  <a:pt x="252" y="845"/>
                  <a:pt x="160" y="1415"/>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1"/>
          <p:cNvSpPr/>
          <p:nvPr/>
        </p:nvSpPr>
        <p:spPr>
          <a:xfrm>
            <a:off x="492556" y="4963937"/>
            <a:ext cx="29475" cy="192267"/>
          </a:xfrm>
          <a:custGeom>
            <a:avLst/>
            <a:gdLst/>
            <a:ahLst/>
            <a:cxnLst/>
            <a:rect l="l" t="t" r="r" b="b"/>
            <a:pathLst>
              <a:path w="868" h="5662" extrusionOk="0">
                <a:moveTo>
                  <a:pt x="46" y="1963"/>
                </a:moveTo>
                <a:cubicBezTo>
                  <a:pt x="69" y="2739"/>
                  <a:pt x="388" y="3401"/>
                  <a:pt x="457" y="3835"/>
                </a:cubicBezTo>
                <a:lnTo>
                  <a:pt x="457" y="3835"/>
                </a:lnTo>
                <a:cubicBezTo>
                  <a:pt x="502" y="4269"/>
                  <a:pt x="388" y="5319"/>
                  <a:pt x="457" y="5661"/>
                </a:cubicBezTo>
                <a:lnTo>
                  <a:pt x="457" y="5661"/>
                </a:lnTo>
                <a:lnTo>
                  <a:pt x="708" y="5615"/>
                </a:lnTo>
                <a:cubicBezTo>
                  <a:pt x="776" y="5319"/>
                  <a:pt x="868" y="4314"/>
                  <a:pt x="868" y="3926"/>
                </a:cubicBezTo>
                <a:lnTo>
                  <a:pt x="868" y="3926"/>
                </a:lnTo>
                <a:cubicBezTo>
                  <a:pt x="845" y="3515"/>
                  <a:pt x="571" y="3242"/>
                  <a:pt x="411" y="2511"/>
                </a:cubicBezTo>
                <a:lnTo>
                  <a:pt x="411" y="2511"/>
                </a:lnTo>
                <a:cubicBezTo>
                  <a:pt x="274" y="1895"/>
                  <a:pt x="365" y="776"/>
                  <a:pt x="343" y="0"/>
                </a:cubicBezTo>
                <a:lnTo>
                  <a:pt x="343" y="0"/>
                </a:lnTo>
                <a:cubicBezTo>
                  <a:pt x="320" y="571"/>
                  <a:pt x="0" y="1324"/>
                  <a:pt x="46" y="1963"/>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1"/>
          <p:cNvSpPr/>
          <p:nvPr/>
        </p:nvSpPr>
        <p:spPr>
          <a:xfrm>
            <a:off x="629740" y="5001900"/>
            <a:ext cx="195357" cy="186053"/>
          </a:xfrm>
          <a:custGeom>
            <a:avLst/>
            <a:gdLst/>
            <a:ahLst/>
            <a:cxnLst/>
            <a:rect l="l" t="t" r="r" b="b"/>
            <a:pathLst>
              <a:path w="5753" h="5479" extrusionOk="0">
                <a:moveTo>
                  <a:pt x="4816" y="1028"/>
                </a:moveTo>
                <a:cubicBezTo>
                  <a:pt x="4474" y="1370"/>
                  <a:pt x="4086" y="1667"/>
                  <a:pt x="3789" y="1987"/>
                </a:cubicBezTo>
                <a:lnTo>
                  <a:pt x="3789" y="1987"/>
                </a:lnTo>
                <a:cubicBezTo>
                  <a:pt x="3036" y="2763"/>
                  <a:pt x="2488" y="3584"/>
                  <a:pt x="2032" y="3995"/>
                </a:cubicBezTo>
                <a:lnTo>
                  <a:pt x="2032" y="3995"/>
                </a:lnTo>
                <a:cubicBezTo>
                  <a:pt x="1804" y="4223"/>
                  <a:pt x="1370" y="4497"/>
                  <a:pt x="959" y="4748"/>
                </a:cubicBezTo>
                <a:lnTo>
                  <a:pt x="959" y="4748"/>
                </a:lnTo>
                <a:cubicBezTo>
                  <a:pt x="754" y="4885"/>
                  <a:pt x="548" y="5022"/>
                  <a:pt x="366" y="5091"/>
                </a:cubicBezTo>
                <a:lnTo>
                  <a:pt x="366" y="5091"/>
                </a:lnTo>
                <a:cubicBezTo>
                  <a:pt x="206" y="5182"/>
                  <a:pt x="114" y="5159"/>
                  <a:pt x="46" y="5137"/>
                </a:cubicBezTo>
                <a:lnTo>
                  <a:pt x="46" y="5137"/>
                </a:lnTo>
                <a:lnTo>
                  <a:pt x="0" y="5410"/>
                </a:lnTo>
                <a:cubicBezTo>
                  <a:pt x="92" y="5456"/>
                  <a:pt x="297" y="5479"/>
                  <a:pt x="503" y="5410"/>
                </a:cubicBezTo>
                <a:lnTo>
                  <a:pt x="503" y="5410"/>
                </a:lnTo>
                <a:cubicBezTo>
                  <a:pt x="708" y="5342"/>
                  <a:pt x="891" y="5205"/>
                  <a:pt x="1096" y="5114"/>
                </a:cubicBezTo>
                <a:lnTo>
                  <a:pt x="1096" y="5114"/>
                </a:lnTo>
                <a:cubicBezTo>
                  <a:pt x="1507" y="4885"/>
                  <a:pt x="1918" y="4612"/>
                  <a:pt x="2123" y="4452"/>
                </a:cubicBezTo>
                <a:lnTo>
                  <a:pt x="2123" y="4452"/>
                </a:lnTo>
                <a:cubicBezTo>
                  <a:pt x="2580" y="4087"/>
                  <a:pt x="2785" y="3630"/>
                  <a:pt x="3447" y="2831"/>
                </a:cubicBezTo>
                <a:lnTo>
                  <a:pt x="3447" y="2831"/>
                </a:lnTo>
                <a:cubicBezTo>
                  <a:pt x="3744" y="2489"/>
                  <a:pt x="4177" y="2032"/>
                  <a:pt x="4611" y="1553"/>
                </a:cubicBezTo>
                <a:lnTo>
                  <a:pt x="4611" y="1553"/>
                </a:lnTo>
                <a:cubicBezTo>
                  <a:pt x="5045" y="1051"/>
                  <a:pt x="5478" y="503"/>
                  <a:pt x="5752" y="1"/>
                </a:cubicBezTo>
                <a:lnTo>
                  <a:pt x="5752" y="1"/>
                </a:lnTo>
                <a:cubicBezTo>
                  <a:pt x="5524" y="366"/>
                  <a:pt x="5182" y="708"/>
                  <a:pt x="4816" y="1028"/>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1"/>
          <p:cNvSpPr/>
          <p:nvPr/>
        </p:nvSpPr>
        <p:spPr>
          <a:xfrm>
            <a:off x="642916" y="4992596"/>
            <a:ext cx="223271" cy="200791"/>
          </a:xfrm>
          <a:custGeom>
            <a:avLst/>
            <a:gdLst/>
            <a:ahLst/>
            <a:cxnLst/>
            <a:rect l="l" t="t" r="r" b="b"/>
            <a:pathLst>
              <a:path w="6575" h="5913" extrusionOk="0">
                <a:moveTo>
                  <a:pt x="5159" y="1644"/>
                </a:moveTo>
                <a:cubicBezTo>
                  <a:pt x="4885" y="1941"/>
                  <a:pt x="4451" y="2352"/>
                  <a:pt x="4018" y="2717"/>
                </a:cubicBezTo>
                <a:lnTo>
                  <a:pt x="4018" y="2717"/>
                </a:lnTo>
                <a:cubicBezTo>
                  <a:pt x="3584" y="3105"/>
                  <a:pt x="3127" y="3425"/>
                  <a:pt x="2899" y="3653"/>
                </a:cubicBezTo>
                <a:lnTo>
                  <a:pt x="2899" y="3653"/>
                </a:lnTo>
                <a:cubicBezTo>
                  <a:pt x="2671" y="3858"/>
                  <a:pt x="2192" y="4178"/>
                  <a:pt x="1644" y="4543"/>
                </a:cubicBezTo>
                <a:lnTo>
                  <a:pt x="1644" y="4543"/>
                </a:lnTo>
                <a:cubicBezTo>
                  <a:pt x="1119" y="4886"/>
                  <a:pt x="548" y="5251"/>
                  <a:pt x="0" y="5456"/>
                </a:cubicBezTo>
                <a:lnTo>
                  <a:pt x="0" y="5456"/>
                </a:lnTo>
                <a:lnTo>
                  <a:pt x="69" y="5867"/>
                </a:lnTo>
                <a:cubicBezTo>
                  <a:pt x="274" y="5913"/>
                  <a:pt x="754" y="5890"/>
                  <a:pt x="1256" y="5730"/>
                </a:cubicBezTo>
                <a:lnTo>
                  <a:pt x="1256" y="5730"/>
                </a:lnTo>
                <a:cubicBezTo>
                  <a:pt x="1735" y="5570"/>
                  <a:pt x="2214" y="5342"/>
                  <a:pt x="2466" y="5182"/>
                </a:cubicBezTo>
                <a:lnTo>
                  <a:pt x="2466" y="5182"/>
                </a:lnTo>
                <a:cubicBezTo>
                  <a:pt x="2968" y="4863"/>
                  <a:pt x="3242" y="4406"/>
                  <a:pt x="3995" y="3607"/>
                </a:cubicBezTo>
                <a:lnTo>
                  <a:pt x="3995" y="3607"/>
                </a:lnTo>
                <a:cubicBezTo>
                  <a:pt x="4337" y="3242"/>
                  <a:pt x="4817" y="2808"/>
                  <a:pt x="5273" y="2283"/>
                </a:cubicBezTo>
                <a:lnTo>
                  <a:pt x="5273" y="2283"/>
                </a:lnTo>
                <a:cubicBezTo>
                  <a:pt x="5730" y="1758"/>
                  <a:pt x="6140" y="1119"/>
                  <a:pt x="6391" y="549"/>
                </a:cubicBezTo>
                <a:lnTo>
                  <a:pt x="6391" y="549"/>
                </a:lnTo>
                <a:cubicBezTo>
                  <a:pt x="6483" y="366"/>
                  <a:pt x="6528" y="161"/>
                  <a:pt x="6574" y="1"/>
                </a:cubicBezTo>
                <a:lnTo>
                  <a:pt x="6574" y="1"/>
                </a:lnTo>
                <a:cubicBezTo>
                  <a:pt x="6391" y="594"/>
                  <a:pt x="5730" y="1074"/>
                  <a:pt x="5159" y="1644"/>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1"/>
          <p:cNvSpPr/>
          <p:nvPr/>
        </p:nvSpPr>
        <p:spPr>
          <a:xfrm>
            <a:off x="643697" y="5011204"/>
            <a:ext cx="216275" cy="182182"/>
          </a:xfrm>
          <a:custGeom>
            <a:avLst/>
            <a:gdLst/>
            <a:ahLst/>
            <a:cxnLst/>
            <a:rect l="l" t="t" r="r" b="b"/>
            <a:pathLst>
              <a:path w="6369" h="5365" extrusionOk="0">
                <a:moveTo>
                  <a:pt x="5455" y="1188"/>
                </a:moveTo>
                <a:cubicBezTo>
                  <a:pt x="5113" y="1553"/>
                  <a:pt x="4702" y="1872"/>
                  <a:pt x="4383" y="2192"/>
                </a:cubicBezTo>
                <a:lnTo>
                  <a:pt x="4383" y="2192"/>
                </a:lnTo>
                <a:cubicBezTo>
                  <a:pt x="3584" y="2991"/>
                  <a:pt x="2922" y="3790"/>
                  <a:pt x="2397" y="4178"/>
                </a:cubicBezTo>
                <a:lnTo>
                  <a:pt x="2397" y="4178"/>
                </a:lnTo>
                <a:cubicBezTo>
                  <a:pt x="2123" y="4360"/>
                  <a:pt x="1644" y="4634"/>
                  <a:pt x="1164" y="4794"/>
                </a:cubicBezTo>
                <a:lnTo>
                  <a:pt x="1164" y="4794"/>
                </a:lnTo>
                <a:cubicBezTo>
                  <a:pt x="685" y="4999"/>
                  <a:pt x="228" y="5045"/>
                  <a:pt x="0" y="5068"/>
                </a:cubicBezTo>
                <a:lnTo>
                  <a:pt x="0" y="5068"/>
                </a:lnTo>
                <a:lnTo>
                  <a:pt x="46" y="5319"/>
                </a:lnTo>
                <a:cubicBezTo>
                  <a:pt x="251" y="5365"/>
                  <a:pt x="731" y="5342"/>
                  <a:pt x="1233" y="5182"/>
                </a:cubicBezTo>
                <a:lnTo>
                  <a:pt x="1233" y="5182"/>
                </a:lnTo>
                <a:cubicBezTo>
                  <a:pt x="1712" y="5022"/>
                  <a:pt x="2191" y="4794"/>
                  <a:pt x="2443" y="4634"/>
                </a:cubicBezTo>
                <a:lnTo>
                  <a:pt x="2443" y="4634"/>
                </a:lnTo>
                <a:cubicBezTo>
                  <a:pt x="2945" y="4315"/>
                  <a:pt x="3219" y="3858"/>
                  <a:pt x="3972" y="3059"/>
                </a:cubicBezTo>
                <a:lnTo>
                  <a:pt x="3972" y="3059"/>
                </a:lnTo>
                <a:cubicBezTo>
                  <a:pt x="4314" y="2694"/>
                  <a:pt x="4794" y="2260"/>
                  <a:pt x="5250" y="1735"/>
                </a:cubicBezTo>
                <a:lnTo>
                  <a:pt x="5250" y="1735"/>
                </a:lnTo>
                <a:cubicBezTo>
                  <a:pt x="5707" y="1210"/>
                  <a:pt x="6117" y="571"/>
                  <a:pt x="6368" y="1"/>
                </a:cubicBezTo>
                <a:lnTo>
                  <a:pt x="6368" y="1"/>
                </a:lnTo>
                <a:cubicBezTo>
                  <a:pt x="6163" y="434"/>
                  <a:pt x="5821" y="822"/>
                  <a:pt x="5455" y="1188"/>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1"/>
          <p:cNvSpPr/>
          <p:nvPr/>
        </p:nvSpPr>
        <p:spPr>
          <a:xfrm>
            <a:off x="894805" y="4887195"/>
            <a:ext cx="127137" cy="364330"/>
          </a:xfrm>
          <a:custGeom>
            <a:avLst/>
            <a:gdLst/>
            <a:ahLst/>
            <a:cxnLst/>
            <a:rect l="l" t="t" r="r" b="b"/>
            <a:pathLst>
              <a:path w="3744" h="10729" extrusionOk="0">
                <a:moveTo>
                  <a:pt x="3424" y="1256"/>
                </a:moveTo>
                <a:cubicBezTo>
                  <a:pt x="3219" y="1667"/>
                  <a:pt x="2968" y="2078"/>
                  <a:pt x="2717" y="2511"/>
                </a:cubicBezTo>
                <a:lnTo>
                  <a:pt x="2717" y="2511"/>
                </a:lnTo>
                <a:cubicBezTo>
                  <a:pt x="2466" y="2968"/>
                  <a:pt x="2078" y="3607"/>
                  <a:pt x="1735" y="4269"/>
                </a:cubicBezTo>
                <a:lnTo>
                  <a:pt x="1735" y="4269"/>
                </a:lnTo>
                <a:cubicBezTo>
                  <a:pt x="1393" y="4954"/>
                  <a:pt x="1119" y="5639"/>
                  <a:pt x="1005" y="6049"/>
                </a:cubicBezTo>
                <a:lnTo>
                  <a:pt x="1005" y="6049"/>
                </a:lnTo>
                <a:cubicBezTo>
                  <a:pt x="891" y="6437"/>
                  <a:pt x="663" y="7122"/>
                  <a:pt x="434" y="7944"/>
                </a:cubicBezTo>
                <a:lnTo>
                  <a:pt x="434" y="7944"/>
                </a:lnTo>
                <a:cubicBezTo>
                  <a:pt x="320" y="8332"/>
                  <a:pt x="206" y="8766"/>
                  <a:pt x="115" y="9222"/>
                </a:cubicBezTo>
                <a:lnTo>
                  <a:pt x="115" y="9222"/>
                </a:lnTo>
                <a:cubicBezTo>
                  <a:pt x="23" y="9701"/>
                  <a:pt x="1" y="10226"/>
                  <a:pt x="115" y="10729"/>
                </a:cubicBezTo>
                <a:lnTo>
                  <a:pt x="115" y="10729"/>
                </a:lnTo>
                <a:lnTo>
                  <a:pt x="526" y="10660"/>
                </a:lnTo>
                <a:cubicBezTo>
                  <a:pt x="548" y="10409"/>
                  <a:pt x="663" y="9861"/>
                  <a:pt x="891" y="9336"/>
                </a:cubicBezTo>
                <a:lnTo>
                  <a:pt x="891" y="9336"/>
                </a:lnTo>
                <a:cubicBezTo>
                  <a:pt x="1119" y="8788"/>
                  <a:pt x="1370" y="8195"/>
                  <a:pt x="1484" y="7853"/>
                </a:cubicBezTo>
                <a:lnTo>
                  <a:pt x="1484" y="7853"/>
                </a:lnTo>
                <a:cubicBezTo>
                  <a:pt x="1712" y="7168"/>
                  <a:pt x="1644" y="6529"/>
                  <a:pt x="2009" y="5228"/>
                </a:cubicBezTo>
                <a:lnTo>
                  <a:pt x="2009" y="5228"/>
                </a:lnTo>
                <a:cubicBezTo>
                  <a:pt x="2169" y="4680"/>
                  <a:pt x="2534" y="3995"/>
                  <a:pt x="2922" y="3219"/>
                </a:cubicBezTo>
                <a:lnTo>
                  <a:pt x="2922" y="3219"/>
                </a:lnTo>
                <a:cubicBezTo>
                  <a:pt x="3310" y="2466"/>
                  <a:pt x="3675" y="1598"/>
                  <a:pt x="3721" y="777"/>
                </a:cubicBezTo>
                <a:lnTo>
                  <a:pt x="3721" y="777"/>
                </a:lnTo>
                <a:cubicBezTo>
                  <a:pt x="3744" y="503"/>
                  <a:pt x="3744" y="229"/>
                  <a:pt x="3698" y="1"/>
                </a:cubicBezTo>
                <a:lnTo>
                  <a:pt x="3698" y="1"/>
                </a:lnTo>
                <a:cubicBezTo>
                  <a:pt x="3744" y="389"/>
                  <a:pt x="3630" y="845"/>
                  <a:pt x="3424" y="1256"/>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1"/>
          <p:cNvSpPr/>
          <p:nvPr/>
        </p:nvSpPr>
        <p:spPr>
          <a:xfrm>
            <a:off x="901801" y="4913545"/>
            <a:ext cx="119395" cy="337198"/>
          </a:xfrm>
          <a:custGeom>
            <a:avLst/>
            <a:gdLst/>
            <a:ahLst/>
            <a:cxnLst/>
            <a:rect l="l" t="t" r="r" b="b"/>
            <a:pathLst>
              <a:path w="3516" h="9930" extrusionOk="0">
                <a:moveTo>
                  <a:pt x="2853" y="1735"/>
                </a:moveTo>
                <a:cubicBezTo>
                  <a:pt x="2534" y="2283"/>
                  <a:pt x="2191" y="2808"/>
                  <a:pt x="1940" y="3333"/>
                </a:cubicBezTo>
                <a:lnTo>
                  <a:pt x="1940" y="3333"/>
                </a:lnTo>
                <a:cubicBezTo>
                  <a:pt x="1301" y="4611"/>
                  <a:pt x="1187" y="5912"/>
                  <a:pt x="959" y="6689"/>
                </a:cubicBezTo>
                <a:lnTo>
                  <a:pt x="959" y="6689"/>
                </a:lnTo>
                <a:cubicBezTo>
                  <a:pt x="845" y="7099"/>
                  <a:pt x="616" y="7716"/>
                  <a:pt x="388" y="8309"/>
                </a:cubicBezTo>
                <a:lnTo>
                  <a:pt x="388" y="8309"/>
                </a:lnTo>
                <a:cubicBezTo>
                  <a:pt x="137" y="8903"/>
                  <a:pt x="0" y="9565"/>
                  <a:pt x="69" y="9930"/>
                </a:cubicBezTo>
                <a:lnTo>
                  <a:pt x="69" y="9930"/>
                </a:lnTo>
                <a:lnTo>
                  <a:pt x="320" y="9884"/>
                </a:lnTo>
                <a:cubicBezTo>
                  <a:pt x="342" y="9633"/>
                  <a:pt x="457" y="9085"/>
                  <a:pt x="685" y="8560"/>
                </a:cubicBezTo>
                <a:lnTo>
                  <a:pt x="685" y="8560"/>
                </a:lnTo>
                <a:cubicBezTo>
                  <a:pt x="913" y="8012"/>
                  <a:pt x="1164" y="7419"/>
                  <a:pt x="1278" y="7077"/>
                </a:cubicBezTo>
                <a:lnTo>
                  <a:pt x="1278" y="7077"/>
                </a:lnTo>
                <a:cubicBezTo>
                  <a:pt x="1506" y="6392"/>
                  <a:pt x="1438" y="5753"/>
                  <a:pt x="1803" y="4452"/>
                </a:cubicBezTo>
                <a:lnTo>
                  <a:pt x="1803" y="4452"/>
                </a:lnTo>
                <a:cubicBezTo>
                  <a:pt x="1963" y="3904"/>
                  <a:pt x="2328" y="3219"/>
                  <a:pt x="2716" y="2443"/>
                </a:cubicBezTo>
                <a:lnTo>
                  <a:pt x="2716" y="2443"/>
                </a:lnTo>
                <a:cubicBezTo>
                  <a:pt x="3104" y="1690"/>
                  <a:pt x="3469" y="822"/>
                  <a:pt x="3515" y="1"/>
                </a:cubicBezTo>
                <a:lnTo>
                  <a:pt x="3515" y="1"/>
                </a:lnTo>
                <a:cubicBezTo>
                  <a:pt x="3447" y="617"/>
                  <a:pt x="3173" y="1210"/>
                  <a:pt x="2853" y="1735"/>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1"/>
          <p:cNvSpPr/>
          <p:nvPr/>
        </p:nvSpPr>
        <p:spPr>
          <a:xfrm>
            <a:off x="873888" y="4984854"/>
            <a:ext cx="81396" cy="256583"/>
          </a:xfrm>
          <a:custGeom>
            <a:avLst/>
            <a:gdLst/>
            <a:ahLst/>
            <a:cxnLst/>
            <a:rect l="l" t="t" r="r" b="b"/>
            <a:pathLst>
              <a:path w="2397" h="7556" extrusionOk="0">
                <a:moveTo>
                  <a:pt x="1370" y="1598"/>
                </a:moveTo>
                <a:cubicBezTo>
                  <a:pt x="1050" y="2260"/>
                  <a:pt x="594" y="3653"/>
                  <a:pt x="525" y="4246"/>
                </a:cubicBezTo>
                <a:lnTo>
                  <a:pt x="525" y="4246"/>
                </a:lnTo>
                <a:cubicBezTo>
                  <a:pt x="457" y="4840"/>
                  <a:pt x="0" y="6255"/>
                  <a:pt x="183" y="7556"/>
                </a:cubicBezTo>
                <a:lnTo>
                  <a:pt x="183" y="7556"/>
                </a:lnTo>
                <a:lnTo>
                  <a:pt x="594" y="7556"/>
                </a:lnTo>
                <a:cubicBezTo>
                  <a:pt x="754" y="7213"/>
                  <a:pt x="1164" y="6004"/>
                  <a:pt x="1279" y="5524"/>
                </a:cubicBezTo>
                <a:lnTo>
                  <a:pt x="1279" y="5524"/>
                </a:lnTo>
                <a:cubicBezTo>
                  <a:pt x="1393" y="5022"/>
                  <a:pt x="1233" y="4566"/>
                  <a:pt x="1347" y="3607"/>
                </a:cubicBezTo>
                <a:lnTo>
                  <a:pt x="1347" y="3607"/>
                </a:lnTo>
                <a:cubicBezTo>
                  <a:pt x="1438" y="2785"/>
                  <a:pt x="1963" y="1439"/>
                  <a:pt x="2260" y="480"/>
                </a:cubicBezTo>
                <a:lnTo>
                  <a:pt x="2260" y="480"/>
                </a:lnTo>
                <a:cubicBezTo>
                  <a:pt x="2328" y="297"/>
                  <a:pt x="2374" y="160"/>
                  <a:pt x="2397" y="1"/>
                </a:cubicBezTo>
                <a:lnTo>
                  <a:pt x="2397" y="1"/>
                </a:lnTo>
                <a:cubicBezTo>
                  <a:pt x="2237" y="480"/>
                  <a:pt x="1689" y="937"/>
                  <a:pt x="1370" y="1598"/>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1"/>
          <p:cNvSpPr/>
          <p:nvPr/>
        </p:nvSpPr>
        <p:spPr>
          <a:xfrm>
            <a:off x="885501" y="5001119"/>
            <a:ext cx="65164" cy="240317"/>
          </a:xfrm>
          <a:custGeom>
            <a:avLst/>
            <a:gdLst/>
            <a:ahLst/>
            <a:cxnLst/>
            <a:rect l="l" t="t" r="r" b="b"/>
            <a:pathLst>
              <a:path w="1919" h="7077" extrusionOk="0">
                <a:moveTo>
                  <a:pt x="845" y="2306"/>
                </a:moveTo>
                <a:cubicBezTo>
                  <a:pt x="571" y="3288"/>
                  <a:pt x="663" y="4201"/>
                  <a:pt x="571" y="4771"/>
                </a:cubicBezTo>
                <a:lnTo>
                  <a:pt x="571" y="4771"/>
                </a:lnTo>
                <a:cubicBezTo>
                  <a:pt x="480" y="5342"/>
                  <a:pt x="24" y="6597"/>
                  <a:pt x="1" y="7077"/>
                </a:cubicBezTo>
                <a:lnTo>
                  <a:pt x="1" y="7077"/>
                </a:lnTo>
                <a:lnTo>
                  <a:pt x="252" y="7077"/>
                </a:lnTo>
                <a:cubicBezTo>
                  <a:pt x="412" y="6734"/>
                  <a:pt x="822" y="5525"/>
                  <a:pt x="937" y="5045"/>
                </a:cubicBezTo>
                <a:lnTo>
                  <a:pt x="937" y="5045"/>
                </a:lnTo>
                <a:cubicBezTo>
                  <a:pt x="1051" y="4543"/>
                  <a:pt x="891" y="4087"/>
                  <a:pt x="1005" y="3128"/>
                </a:cubicBezTo>
                <a:lnTo>
                  <a:pt x="1005" y="3128"/>
                </a:lnTo>
                <a:cubicBezTo>
                  <a:pt x="1096" y="2306"/>
                  <a:pt x="1621" y="960"/>
                  <a:pt x="1918" y="1"/>
                </a:cubicBezTo>
                <a:lnTo>
                  <a:pt x="1918" y="1"/>
                </a:lnTo>
                <a:cubicBezTo>
                  <a:pt x="1644" y="709"/>
                  <a:pt x="1073" y="1507"/>
                  <a:pt x="845" y="2306"/>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1"/>
          <p:cNvSpPr/>
          <p:nvPr/>
        </p:nvSpPr>
        <p:spPr>
          <a:xfrm>
            <a:off x="848319" y="5047640"/>
            <a:ext cx="51174" cy="206971"/>
          </a:xfrm>
          <a:custGeom>
            <a:avLst/>
            <a:gdLst/>
            <a:ahLst/>
            <a:cxnLst/>
            <a:rect l="l" t="t" r="r" b="b"/>
            <a:pathLst>
              <a:path w="1507" h="6095" extrusionOk="0">
                <a:moveTo>
                  <a:pt x="982" y="366"/>
                </a:moveTo>
                <a:cubicBezTo>
                  <a:pt x="776" y="525"/>
                  <a:pt x="548" y="731"/>
                  <a:pt x="411" y="1005"/>
                </a:cubicBezTo>
                <a:lnTo>
                  <a:pt x="411" y="1005"/>
                </a:lnTo>
                <a:cubicBezTo>
                  <a:pt x="274" y="1279"/>
                  <a:pt x="137" y="1735"/>
                  <a:pt x="69" y="2192"/>
                </a:cubicBezTo>
                <a:lnTo>
                  <a:pt x="69" y="2192"/>
                </a:lnTo>
                <a:cubicBezTo>
                  <a:pt x="0" y="2648"/>
                  <a:pt x="23" y="3082"/>
                  <a:pt x="69" y="3333"/>
                </a:cubicBezTo>
                <a:lnTo>
                  <a:pt x="69" y="3333"/>
                </a:lnTo>
                <a:cubicBezTo>
                  <a:pt x="114" y="3584"/>
                  <a:pt x="91" y="3972"/>
                  <a:pt x="160" y="4497"/>
                </a:cubicBezTo>
                <a:lnTo>
                  <a:pt x="160" y="4497"/>
                </a:lnTo>
                <a:cubicBezTo>
                  <a:pt x="206" y="4748"/>
                  <a:pt x="251" y="5045"/>
                  <a:pt x="388" y="5342"/>
                </a:cubicBezTo>
                <a:lnTo>
                  <a:pt x="388" y="5342"/>
                </a:lnTo>
                <a:cubicBezTo>
                  <a:pt x="525" y="5638"/>
                  <a:pt x="776" y="5935"/>
                  <a:pt x="1073" y="6095"/>
                </a:cubicBezTo>
                <a:lnTo>
                  <a:pt x="1073" y="6095"/>
                </a:lnTo>
                <a:lnTo>
                  <a:pt x="1324" y="5752"/>
                </a:lnTo>
                <a:cubicBezTo>
                  <a:pt x="1255" y="5616"/>
                  <a:pt x="1119" y="5319"/>
                  <a:pt x="1119" y="4999"/>
                </a:cubicBezTo>
                <a:lnTo>
                  <a:pt x="1119" y="4999"/>
                </a:lnTo>
                <a:cubicBezTo>
                  <a:pt x="1096" y="4680"/>
                  <a:pt x="1119" y="4337"/>
                  <a:pt x="1119" y="4132"/>
                </a:cubicBezTo>
                <a:lnTo>
                  <a:pt x="1119" y="4132"/>
                </a:lnTo>
                <a:cubicBezTo>
                  <a:pt x="1096" y="3698"/>
                  <a:pt x="822" y="3401"/>
                  <a:pt x="685" y="2625"/>
                </a:cubicBezTo>
                <a:lnTo>
                  <a:pt x="685" y="2625"/>
                </a:lnTo>
                <a:cubicBezTo>
                  <a:pt x="639" y="2306"/>
                  <a:pt x="685" y="1849"/>
                  <a:pt x="799" y="1416"/>
                </a:cubicBezTo>
                <a:lnTo>
                  <a:pt x="799" y="1416"/>
                </a:lnTo>
                <a:cubicBezTo>
                  <a:pt x="913" y="959"/>
                  <a:pt x="1119" y="571"/>
                  <a:pt x="1324" y="274"/>
                </a:cubicBezTo>
                <a:lnTo>
                  <a:pt x="1324" y="274"/>
                </a:lnTo>
                <a:cubicBezTo>
                  <a:pt x="1392" y="183"/>
                  <a:pt x="1438" y="92"/>
                  <a:pt x="1507" y="1"/>
                </a:cubicBezTo>
                <a:lnTo>
                  <a:pt x="1507" y="1"/>
                </a:lnTo>
                <a:cubicBezTo>
                  <a:pt x="1392" y="137"/>
                  <a:pt x="1210" y="229"/>
                  <a:pt x="982" y="366"/>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1"/>
          <p:cNvSpPr/>
          <p:nvPr/>
        </p:nvSpPr>
        <p:spPr>
          <a:xfrm>
            <a:off x="858370" y="5056944"/>
            <a:ext cx="34908" cy="193014"/>
          </a:xfrm>
          <a:custGeom>
            <a:avLst/>
            <a:gdLst/>
            <a:ahLst/>
            <a:cxnLst/>
            <a:rect l="l" t="t" r="r" b="b"/>
            <a:pathLst>
              <a:path w="1028" h="5684" extrusionOk="0">
                <a:moveTo>
                  <a:pt x="457" y="731"/>
                </a:moveTo>
                <a:cubicBezTo>
                  <a:pt x="252" y="1028"/>
                  <a:pt x="115" y="1393"/>
                  <a:pt x="69" y="1735"/>
                </a:cubicBezTo>
                <a:lnTo>
                  <a:pt x="69" y="1735"/>
                </a:lnTo>
                <a:cubicBezTo>
                  <a:pt x="1" y="2580"/>
                  <a:pt x="343" y="3264"/>
                  <a:pt x="389" y="3744"/>
                </a:cubicBezTo>
                <a:lnTo>
                  <a:pt x="389" y="3744"/>
                </a:lnTo>
                <a:cubicBezTo>
                  <a:pt x="434" y="3995"/>
                  <a:pt x="389" y="4383"/>
                  <a:pt x="457" y="4771"/>
                </a:cubicBezTo>
                <a:lnTo>
                  <a:pt x="457" y="4771"/>
                </a:lnTo>
                <a:cubicBezTo>
                  <a:pt x="480" y="5159"/>
                  <a:pt x="686" y="5547"/>
                  <a:pt x="868" y="5684"/>
                </a:cubicBezTo>
                <a:lnTo>
                  <a:pt x="868" y="5684"/>
                </a:lnTo>
                <a:lnTo>
                  <a:pt x="1028" y="5478"/>
                </a:lnTo>
                <a:cubicBezTo>
                  <a:pt x="959" y="5342"/>
                  <a:pt x="823" y="5045"/>
                  <a:pt x="823" y="4725"/>
                </a:cubicBezTo>
                <a:lnTo>
                  <a:pt x="823" y="4725"/>
                </a:lnTo>
                <a:cubicBezTo>
                  <a:pt x="800" y="4406"/>
                  <a:pt x="823" y="4063"/>
                  <a:pt x="823" y="3858"/>
                </a:cubicBezTo>
                <a:lnTo>
                  <a:pt x="823" y="3858"/>
                </a:lnTo>
                <a:cubicBezTo>
                  <a:pt x="800" y="3424"/>
                  <a:pt x="526" y="3127"/>
                  <a:pt x="389" y="2351"/>
                </a:cubicBezTo>
                <a:lnTo>
                  <a:pt x="389" y="2351"/>
                </a:lnTo>
                <a:cubicBezTo>
                  <a:pt x="343" y="2032"/>
                  <a:pt x="389" y="1575"/>
                  <a:pt x="503" y="1142"/>
                </a:cubicBezTo>
                <a:lnTo>
                  <a:pt x="503" y="1142"/>
                </a:lnTo>
                <a:cubicBezTo>
                  <a:pt x="617" y="685"/>
                  <a:pt x="823" y="297"/>
                  <a:pt x="1028" y="0"/>
                </a:cubicBezTo>
                <a:lnTo>
                  <a:pt x="1028" y="0"/>
                </a:lnTo>
                <a:cubicBezTo>
                  <a:pt x="868" y="206"/>
                  <a:pt x="640" y="434"/>
                  <a:pt x="457" y="731"/>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1"/>
          <p:cNvSpPr/>
          <p:nvPr/>
        </p:nvSpPr>
        <p:spPr>
          <a:xfrm>
            <a:off x="805669" y="5099559"/>
            <a:ext cx="76778" cy="156612"/>
          </a:xfrm>
          <a:custGeom>
            <a:avLst/>
            <a:gdLst/>
            <a:ahLst/>
            <a:cxnLst/>
            <a:rect l="l" t="t" r="r" b="b"/>
            <a:pathLst>
              <a:path w="2261" h="4612" extrusionOk="0">
                <a:moveTo>
                  <a:pt x="343" y="640"/>
                </a:moveTo>
                <a:cubicBezTo>
                  <a:pt x="343" y="891"/>
                  <a:pt x="297" y="1142"/>
                  <a:pt x="275" y="1370"/>
                </a:cubicBezTo>
                <a:lnTo>
                  <a:pt x="275" y="1370"/>
                </a:lnTo>
                <a:cubicBezTo>
                  <a:pt x="252" y="1576"/>
                  <a:pt x="206" y="1918"/>
                  <a:pt x="297" y="2283"/>
                </a:cubicBezTo>
                <a:lnTo>
                  <a:pt x="297" y="2283"/>
                </a:lnTo>
                <a:cubicBezTo>
                  <a:pt x="366" y="2649"/>
                  <a:pt x="526" y="2945"/>
                  <a:pt x="640" y="3105"/>
                </a:cubicBezTo>
                <a:lnTo>
                  <a:pt x="640" y="3105"/>
                </a:lnTo>
                <a:cubicBezTo>
                  <a:pt x="754" y="3265"/>
                  <a:pt x="914" y="3539"/>
                  <a:pt x="1142" y="3835"/>
                </a:cubicBezTo>
                <a:lnTo>
                  <a:pt x="1142" y="3835"/>
                </a:lnTo>
                <a:cubicBezTo>
                  <a:pt x="1370" y="4132"/>
                  <a:pt x="1621" y="4406"/>
                  <a:pt x="1941" y="4612"/>
                </a:cubicBezTo>
                <a:lnTo>
                  <a:pt x="1941" y="4612"/>
                </a:lnTo>
                <a:lnTo>
                  <a:pt x="2260" y="4360"/>
                </a:lnTo>
                <a:cubicBezTo>
                  <a:pt x="2238" y="4109"/>
                  <a:pt x="1941" y="3310"/>
                  <a:pt x="1781" y="3059"/>
                </a:cubicBezTo>
                <a:lnTo>
                  <a:pt x="1781" y="3059"/>
                </a:lnTo>
                <a:cubicBezTo>
                  <a:pt x="1644" y="2785"/>
                  <a:pt x="1302" y="2763"/>
                  <a:pt x="982" y="2329"/>
                </a:cubicBezTo>
                <a:lnTo>
                  <a:pt x="982" y="2329"/>
                </a:lnTo>
                <a:cubicBezTo>
                  <a:pt x="845" y="2146"/>
                  <a:pt x="777" y="1850"/>
                  <a:pt x="754" y="1484"/>
                </a:cubicBezTo>
                <a:lnTo>
                  <a:pt x="754" y="1484"/>
                </a:lnTo>
                <a:cubicBezTo>
                  <a:pt x="754" y="1142"/>
                  <a:pt x="685" y="640"/>
                  <a:pt x="366" y="298"/>
                </a:cubicBezTo>
                <a:lnTo>
                  <a:pt x="366" y="298"/>
                </a:lnTo>
                <a:cubicBezTo>
                  <a:pt x="252" y="161"/>
                  <a:pt x="138" y="69"/>
                  <a:pt x="1" y="1"/>
                </a:cubicBezTo>
                <a:lnTo>
                  <a:pt x="1" y="1"/>
                </a:lnTo>
                <a:cubicBezTo>
                  <a:pt x="229" y="138"/>
                  <a:pt x="343" y="412"/>
                  <a:pt x="343" y="640"/>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1"/>
          <p:cNvSpPr/>
          <p:nvPr/>
        </p:nvSpPr>
        <p:spPr>
          <a:xfrm>
            <a:off x="818064" y="5109645"/>
            <a:ext cx="64383" cy="143436"/>
          </a:xfrm>
          <a:custGeom>
            <a:avLst/>
            <a:gdLst/>
            <a:ahLst/>
            <a:cxnLst/>
            <a:rect l="l" t="t" r="r" b="b"/>
            <a:pathLst>
              <a:path w="1896" h="4224" extrusionOk="0">
                <a:moveTo>
                  <a:pt x="206" y="936"/>
                </a:moveTo>
                <a:cubicBezTo>
                  <a:pt x="183" y="1233"/>
                  <a:pt x="115" y="1484"/>
                  <a:pt x="161" y="1735"/>
                </a:cubicBezTo>
                <a:lnTo>
                  <a:pt x="161" y="1735"/>
                </a:lnTo>
                <a:cubicBezTo>
                  <a:pt x="229" y="2055"/>
                  <a:pt x="412" y="2283"/>
                  <a:pt x="594" y="2466"/>
                </a:cubicBezTo>
                <a:lnTo>
                  <a:pt x="594" y="2466"/>
                </a:lnTo>
                <a:cubicBezTo>
                  <a:pt x="754" y="2648"/>
                  <a:pt x="937" y="2785"/>
                  <a:pt x="1051" y="2922"/>
                </a:cubicBezTo>
                <a:lnTo>
                  <a:pt x="1051" y="2922"/>
                </a:lnTo>
                <a:cubicBezTo>
                  <a:pt x="1279" y="3196"/>
                  <a:pt x="1553" y="3995"/>
                  <a:pt x="1690" y="4223"/>
                </a:cubicBezTo>
                <a:lnTo>
                  <a:pt x="1690" y="4223"/>
                </a:lnTo>
                <a:lnTo>
                  <a:pt x="1895" y="4063"/>
                </a:lnTo>
                <a:cubicBezTo>
                  <a:pt x="1873" y="3812"/>
                  <a:pt x="1576" y="3013"/>
                  <a:pt x="1416" y="2762"/>
                </a:cubicBezTo>
                <a:lnTo>
                  <a:pt x="1416" y="2762"/>
                </a:lnTo>
                <a:cubicBezTo>
                  <a:pt x="1279" y="2488"/>
                  <a:pt x="937" y="2466"/>
                  <a:pt x="617" y="2032"/>
                </a:cubicBezTo>
                <a:lnTo>
                  <a:pt x="617" y="2032"/>
                </a:lnTo>
                <a:cubicBezTo>
                  <a:pt x="480" y="1849"/>
                  <a:pt x="412" y="1553"/>
                  <a:pt x="389" y="1187"/>
                </a:cubicBezTo>
                <a:lnTo>
                  <a:pt x="389" y="1187"/>
                </a:lnTo>
                <a:cubicBezTo>
                  <a:pt x="389" y="845"/>
                  <a:pt x="320" y="343"/>
                  <a:pt x="1" y="1"/>
                </a:cubicBezTo>
                <a:lnTo>
                  <a:pt x="1" y="1"/>
                </a:lnTo>
                <a:cubicBezTo>
                  <a:pt x="206" y="274"/>
                  <a:pt x="229" y="640"/>
                  <a:pt x="206" y="936"/>
                </a:cubicBezTo>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1"/>
          <p:cNvSpPr/>
          <p:nvPr/>
        </p:nvSpPr>
        <p:spPr>
          <a:xfrm>
            <a:off x="897148" y="5180172"/>
            <a:ext cx="239536" cy="66693"/>
          </a:xfrm>
          <a:custGeom>
            <a:avLst/>
            <a:gdLst/>
            <a:ahLst/>
            <a:cxnLst/>
            <a:rect l="l" t="t" r="r" b="b"/>
            <a:pathLst>
              <a:path w="7054" h="1964" extrusionOk="0">
                <a:moveTo>
                  <a:pt x="2739" y="23"/>
                </a:moveTo>
                <a:cubicBezTo>
                  <a:pt x="2442" y="46"/>
                  <a:pt x="1895" y="138"/>
                  <a:pt x="1347" y="411"/>
                </a:cubicBezTo>
                <a:lnTo>
                  <a:pt x="1347" y="411"/>
                </a:lnTo>
                <a:cubicBezTo>
                  <a:pt x="799" y="685"/>
                  <a:pt x="297" y="1165"/>
                  <a:pt x="0" y="1713"/>
                </a:cubicBezTo>
                <a:lnTo>
                  <a:pt x="0" y="1713"/>
                </a:lnTo>
                <a:lnTo>
                  <a:pt x="320" y="1964"/>
                </a:lnTo>
                <a:cubicBezTo>
                  <a:pt x="457" y="1895"/>
                  <a:pt x="799" y="1690"/>
                  <a:pt x="1141" y="1530"/>
                </a:cubicBezTo>
                <a:lnTo>
                  <a:pt x="1141" y="1530"/>
                </a:lnTo>
                <a:cubicBezTo>
                  <a:pt x="1461" y="1370"/>
                  <a:pt x="1826" y="1256"/>
                  <a:pt x="2009" y="1188"/>
                </a:cubicBezTo>
                <a:lnTo>
                  <a:pt x="2009" y="1188"/>
                </a:lnTo>
                <a:cubicBezTo>
                  <a:pt x="2214" y="1119"/>
                  <a:pt x="2351" y="1028"/>
                  <a:pt x="2557" y="914"/>
                </a:cubicBezTo>
                <a:lnTo>
                  <a:pt x="2557" y="914"/>
                </a:lnTo>
                <a:cubicBezTo>
                  <a:pt x="2762" y="822"/>
                  <a:pt x="3036" y="708"/>
                  <a:pt x="3447" y="731"/>
                </a:cubicBezTo>
                <a:lnTo>
                  <a:pt x="3447" y="731"/>
                </a:lnTo>
                <a:cubicBezTo>
                  <a:pt x="3789" y="731"/>
                  <a:pt x="4268" y="914"/>
                  <a:pt x="4816" y="1073"/>
                </a:cubicBezTo>
                <a:lnTo>
                  <a:pt x="4816" y="1073"/>
                </a:lnTo>
                <a:cubicBezTo>
                  <a:pt x="5364" y="1233"/>
                  <a:pt x="6049" y="1279"/>
                  <a:pt x="6574" y="1142"/>
                </a:cubicBezTo>
                <a:lnTo>
                  <a:pt x="6574" y="1142"/>
                </a:lnTo>
                <a:cubicBezTo>
                  <a:pt x="6756" y="1096"/>
                  <a:pt x="6916" y="1028"/>
                  <a:pt x="7053" y="959"/>
                </a:cubicBezTo>
                <a:lnTo>
                  <a:pt x="7053" y="959"/>
                </a:lnTo>
                <a:cubicBezTo>
                  <a:pt x="6802" y="1073"/>
                  <a:pt x="6505" y="1051"/>
                  <a:pt x="6186" y="982"/>
                </a:cubicBezTo>
                <a:lnTo>
                  <a:pt x="6186" y="982"/>
                </a:lnTo>
                <a:cubicBezTo>
                  <a:pt x="5866" y="914"/>
                  <a:pt x="5569" y="777"/>
                  <a:pt x="5250" y="685"/>
                </a:cubicBezTo>
                <a:lnTo>
                  <a:pt x="5250" y="685"/>
                </a:lnTo>
                <a:cubicBezTo>
                  <a:pt x="4930" y="571"/>
                  <a:pt x="4497" y="389"/>
                  <a:pt x="4040" y="206"/>
                </a:cubicBezTo>
                <a:lnTo>
                  <a:pt x="4040" y="206"/>
                </a:lnTo>
                <a:cubicBezTo>
                  <a:pt x="3675" y="69"/>
                  <a:pt x="3264" y="1"/>
                  <a:pt x="2967" y="1"/>
                </a:cubicBezTo>
                <a:lnTo>
                  <a:pt x="2967" y="1"/>
                </a:lnTo>
                <a:cubicBezTo>
                  <a:pt x="2876" y="1"/>
                  <a:pt x="2808" y="1"/>
                  <a:pt x="2739" y="23"/>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1"/>
          <p:cNvSpPr/>
          <p:nvPr/>
        </p:nvSpPr>
        <p:spPr>
          <a:xfrm>
            <a:off x="901020" y="5194129"/>
            <a:ext cx="219365" cy="52736"/>
          </a:xfrm>
          <a:custGeom>
            <a:avLst/>
            <a:gdLst/>
            <a:ahLst/>
            <a:cxnLst/>
            <a:rect l="l" t="t" r="r" b="b"/>
            <a:pathLst>
              <a:path w="6460" h="1553" extrusionOk="0">
                <a:moveTo>
                  <a:pt x="2808" y="46"/>
                </a:moveTo>
                <a:cubicBezTo>
                  <a:pt x="2420" y="115"/>
                  <a:pt x="2123" y="252"/>
                  <a:pt x="1895" y="343"/>
                </a:cubicBezTo>
                <a:lnTo>
                  <a:pt x="1895" y="343"/>
                </a:lnTo>
                <a:cubicBezTo>
                  <a:pt x="1644" y="434"/>
                  <a:pt x="1256" y="571"/>
                  <a:pt x="868" y="777"/>
                </a:cubicBezTo>
                <a:lnTo>
                  <a:pt x="868" y="777"/>
                </a:lnTo>
                <a:cubicBezTo>
                  <a:pt x="502" y="982"/>
                  <a:pt x="137" y="1233"/>
                  <a:pt x="0" y="1393"/>
                </a:cubicBezTo>
                <a:lnTo>
                  <a:pt x="0" y="1393"/>
                </a:lnTo>
                <a:lnTo>
                  <a:pt x="206" y="1553"/>
                </a:lnTo>
                <a:cubicBezTo>
                  <a:pt x="343" y="1484"/>
                  <a:pt x="685" y="1279"/>
                  <a:pt x="1027" y="1119"/>
                </a:cubicBezTo>
                <a:lnTo>
                  <a:pt x="1027" y="1119"/>
                </a:lnTo>
                <a:cubicBezTo>
                  <a:pt x="1347" y="959"/>
                  <a:pt x="1712" y="845"/>
                  <a:pt x="1895" y="777"/>
                </a:cubicBezTo>
                <a:lnTo>
                  <a:pt x="1895" y="777"/>
                </a:lnTo>
                <a:cubicBezTo>
                  <a:pt x="2100" y="708"/>
                  <a:pt x="2237" y="617"/>
                  <a:pt x="2443" y="503"/>
                </a:cubicBezTo>
                <a:lnTo>
                  <a:pt x="2443" y="503"/>
                </a:lnTo>
                <a:cubicBezTo>
                  <a:pt x="2648" y="411"/>
                  <a:pt x="2922" y="297"/>
                  <a:pt x="3333" y="320"/>
                </a:cubicBezTo>
                <a:lnTo>
                  <a:pt x="3333" y="320"/>
                </a:lnTo>
                <a:cubicBezTo>
                  <a:pt x="3675" y="320"/>
                  <a:pt x="4154" y="503"/>
                  <a:pt x="4702" y="662"/>
                </a:cubicBezTo>
                <a:lnTo>
                  <a:pt x="4702" y="662"/>
                </a:lnTo>
                <a:cubicBezTo>
                  <a:pt x="5250" y="822"/>
                  <a:pt x="5935" y="868"/>
                  <a:pt x="6460" y="731"/>
                </a:cubicBezTo>
                <a:lnTo>
                  <a:pt x="6460" y="731"/>
                </a:lnTo>
                <a:cubicBezTo>
                  <a:pt x="6049" y="799"/>
                  <a:pt x="5592" y="731"/>
                  <a:pt x="5182" y="594"/>
                </a:cubicBezTo>
                <a:lnTo>
                  <a:pt x="5182" y="594"/>
                </a:lnTo>
                <a:cubicBezTo>
                  <a:pt x="4771" y="457"/>
                  <a:pt x="4428" y="252"/>
                  <a:pt x="4063" y="137"/>
                </a:cubicBezTo>
                <a:lnTo>
                  <a:pt x="4063" y="137"/>
                </a:lnTo>
                <a:cubicBezTo>
                  <a:pt x="3766" y="46"/>
                  <a:pt x="3470" y="0"/>
                  <a:pt x="3196" y="0"/>
                </a:cubicBezTo>
                <a:lnTo>
                  <a:pt x="3196" y="0"/>
                </a:lnTo>
                <a:cubicBezTo>
                  <a:pt x="3059" y="0"/>
                  <a:pt x="2922" y="23"/>
                  <a:pt x="2808" y="46"/>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1"/>
          <p:cNvSpPr/>
          <p:nvPr/>
        </p:nvSpPr>
        <p:spPr>
          <a:xfrm>
            <a:off x="901801" y="5223569"/>
            <a:ext cx="204628" cy="48084"/>
          </a:xfrm>
          <a:custGeom>
            <a:avLst/>
            <a:gdLst/>
            <a:ahLst/>
            <a:cxnLst/>
            <a:rect l="l" t="t" r="r" b="b"/>
            <a:pathLst>
              <a:path w="6026" h="1416" extrusionOk="0">
                <a:moveTo>
                  <a:pt x="91" y="1"/>
                </a:moveTo>
                <a:lnTo>
                  <a:pt x="0" y="412"/>
                </a:lnTo>
                <a:cubicBezTo>
                  <a:pt x="114" y="503"/>
                  <a:pt x="388" y="686"/>
                  <a:pt x="708" y="800"/>
                </a:cubicBezTo>
                <a:lnTo>
                  <a:pt x="708" y="800"/>
                </a:lnTo>
                <a:cubicBezTo>
                  <a:pt x="1027" y="937"/>
                  <a:pt x="1370" y="1028"/>
                  <a:pt x="1552" y="1074"/>
                </a:cubicBezTo>
                <a:lnTo>
                  <a:pt x="1552" y="1074"/>
                </a:lnTo>
                <a:cubicBezTo>
                  <a:pt x="1758" y="1096"/>
                  <a:pt x="1940" y="1051"/>
                  <a:pt x="2168" y="1005"/>
                </a:cubicBezTo>
                <a:lnTo>
                  <a:pt x="2168" y="1005"/>
                </a:lnTo>
                <a:cubicBezTo>
                  <a:pt x="2374" y="982"/>
                  <a:pt x="2602" y="937"/>
                  <a:pt x="2944" y="960"/>
                </a:cubicBezTo>
                <a:lnTo>
                  <a:pt x="2944" y="960"/>
                </a:lnTo>
                <a:cubicBezTo>
                  <a:pt x="3241" y="982"/>
                  <a:pt x="3652" y="1119"/>
                  <a:pt x="4109" y="1233"/>
                </a:cubicBezTo>
                <a:lnTo>
                  <a:pt x="4109" y="1233"/>
                </a:lnTo>
                <a:cubicBezTo>
                  <a:pt x="4565" y="1348"/>
                  <a:pt x="5136" y="1416"/>
                  <a:pt x="5592" y="1279"/>
                </a:cubicBezTo>
                <a:lnTo>
                  <a:pt x="5592" y="1279"/>
                </a:lnTo>
                <a:cubicBezTo>
                  <a:pt x="5752" y="1233"/>
                  <a:pt x="5912" y="1165"/>
                  <a:pt x="6026" y="1074"/>
                </a:cubicBezTo>
                <a:lnTo>
                  <a:pt x="6026" y="1074"/>
                </a:lnTo>
                <a:cubicBezTo>
                  <a:pt x="5798" y="1188"/>
                  <a:pt x="5524" y="1188"/>
                  <a:pt x="5250" y="1119"/>
                </a:cubicBezTo>
                <a:lnTo>
                  <a:pt x="5250" y="1119"/>
                </a:lnTo>
                <a:cubicBezTo>
                  <a:pt x="4976" y="1028"/>
                  <a:pt x="4725" y="914"/>
                  <a:pt x="4474" y="823"/>
                </a:cubicBezTo>
                <a:lnTo>
                  <a:pt x="4474" y="823"/>
                </a:lnTo>
                <a:cubicBezTo>
                  <a:pt x="4200" y="731"/>
                  <a:pt x="3835" y="571"/>
                  <a:pt x="3469" y="435"/>
                </a:cubicBezTo>
                <a:lnTo>
                  <a:pt x="3469" y="435"/>
                </a:lnTo>
                <a:cubicBezTo>
                  <a:pt x="3104" y="298"/>
                  <a:pt x="2693" y="183"/>
                  <a:pt x="2465" y="183"/>
                </a:cubicBezTo>
                <a:lnTo>
                  <a:pt x="2465" y="183"/>
                </a:lnTo>
                <a:cubicBezTo>
                  <a:pt x="2237" y="161"/>
                  <a:pt x="1826" y="92"/>
                  <a:pt x="1392" y="69"/>
                </a:cubicBezTo>
                <a:lnTo>
                  <a:pt x="1392" y="69"/>
                </a:lnTo>
                <a:cubicBezTo>
                  <a:pt x="1050" y="24"/>
                  <a:pt x="708" y="1"/>
                  <a:pt x="342" y="1"/>
                </a:cubicBezTo>
                <a:lnTo>
                  <a:pt x="342" y="1"/>
                </a:lnTo>
                <a:cubicBezTo>
                  <a:pt x="274" y="1"/>
                  <a:pt x="183" y="1"/>
                  <a:pt x="91" y="1"/>
                </a:cubicBezTo>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1"/>
          <p:cNvSpPr/>
          <p:nvPr/>
        </p:nvSpPr>
        <p:spPr>
          <a:xfrm>
            <a:off x="901801" y="5229002"/>
            <a:ext cx="189924" cy="42651"/>
          </a:xfrm>
          <a:custGeom>
            <a:avLst/>
            <a:gdLst/>
            <a:ahLst/>
            <a:cxnLst/>
            <a:rect l="l" t="t" r="r" b="b"/>
            <a:pathLst>
              <a:path w="5593" h="1256" extrusionOk="0">
                <a:moveTo>
                  <a:pt x="0" y="252"/>
                </a:moveTo>
                <a:cubicBezTo>
                  <a:pt x="114" y="343"/>
                  <a:pt x="388" y="526"/>
                  <a:pt x="708" y="640"/>
                </a:cubicBezTo>
                <a:lnTo>
                  <a:pt x="708" y="640"/>
                </a:lnTo>
                <a:cubicBezTo>
                  <a:pt x="1027" y="777"/>
                  <a:pt x="1370" y="868"/>
                  <a:pt x="1552" y="914"/>
                </a:cubicBezTo>
                <a:lnTo>
                  <a:pt x="1552" y="914"/>
                </a:lnTo>
                <a:cubicBezTo>
                  <a:pt x="1758" y="936"/>
                  <a:pt x="1940" y="891"/>
                  <a:pt x="2168" y="845"/>
                </a:cubicBezTo>
                <a:lnTo>
                  <a:pt x="2168" y="845"/>
                </a:lnTo>
                <a:cubicBezTo>
                  <a:pt x="2374" y="822"/>
                  <a:pt x="2602" y="777"/>
                  <a:pt x="2944" y="800"/>
                </a:cubicBezTo>
                <a:lnTo>
                  <a:pt x="2944" y="800"/>
                </a:lnTo>
                <a:cubicBezTo>
                  <a:pt x="3241" y="822"/>
                  <a:pt x="3652" y="959"/>
                  <a:pt x="4109" y="1073"/>
                </a:cubicBezTo>
                <a:lnTo>
                  <a:pt x="4109" y="1073"/>
                </a:lnTo>
                <a:cubicBezTo>
                  <a:pt x="4565" y="1188"/>
                  <a:pt x="5136" y="1256"/>
                  <a:pt x="5592" y="1119"/>
                </a:cubicBezTo>
                <a:lnTo>
                  <a:pt x="5592" y="1119"/>
                </a:lnTo>
                <a:cubicBezTo>
                  <a:pt x="5227" y="1188"/>
                  <a:pt x="4839" y="1119"/>
                  <a:pt x="4519" y="982"/>
                </a:cubicBezTo>
                <a:lnTo>
                  <a:pt x="4519" y="982"/>
                </a:lnTo>
                <a:cubicBezTo>
                  <a:pt x="4177" y="868"/>
                  <a:pt x="3880" y="685"/>
                  <a:pt x="3584" y="617"/>
                </a:cubicBezTo>
                <a:lnTo>
                  <a:pt x="3584" y="617"/>
                </a:lnTo>
                <a:cubicBezTo>
                  <a:pt x="3218" y="503"/>
                  <a:pt x="2853" y="457"/>
                  <a:pt x="2534" y="480"/>
                </a:cubicBezTo>
                <a:lnTo>
                  <a:pt x="2534" y="480"/>
                </a:lnTo>
                <a:cubicBezTo>
                  <a:pt x="2214" y="480"/>
                  <a:pt x="1940" y="526"/>
                  <a:pt x="1712" y="526"/>
                </a:cubicBezTo>
                <a:lnTo>
                  <a:pt x="1712" y="526"/>
                </a:lnTo>
                <a:cubicBezTo>
                  <a:pt x="1506" y="503"/>
                  <a:pt x="1141" y="411"/>
                  <a:pt x="822" y="297"/>
                </a:cubicBezTo>
                <a:lnTo>
                  <a:pt x="822" y="297"/>
                </a:lnTo>
                <a:cubicBezTo>
                  <a:pt x="502" y="183"/>
                  <a:pt x="205" y="46"/>
                  <a:pt x="46" y="1"/>
                </a:cubicBezTo>
                <a:lnTo>
                  <a:pt x="46" y="1"/>
                </a:ln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1"/>
          <p:cNvSpPr/>
          <p:nvPr/>
        </p:nvSpPr>
        <p:spPr>
          <a:xfrm>
            <a:off x="885501" y="5038336"/>
            <a:ext cx="148089" cy="207752"/>
          </a:xfrm>
          <a:custGeom>
            <a:avLst/>
            <a:gdLst/>
            <a:ahLst/>
            <a:cxnLst/>
            <a:rect l="l" t="t" r="r" b="b"/>
            <a:pathLst>
              <a:path w="4361" h="6118" extrusionOk="0">
                <a:moveTo>
                  <a:pt x="3379" y="1484"/>
                </a:moveTo>
                <a:cubicBezTo>
                  <a:pt x="3196" y="1781"/>
                  <a:pt x="2922" y="2192"/>
                  <a:pt x="2603" y="2511"/>
                </a:cubicBezTo>
                <a:lnTo>
                  <a:pt x="2603" y="2511"/>
                </a:lnTo>
                <a:cubicBezTo>
                  <a:pt x="2306" y="2831"/>
                  <a:pt x="1941" y="3128"/>
                  <a:pt x="1758" y="3356"/>
                </a:cubicBezTo>
                <a:lnTo>
                  <a:pt x="1758" y="3356"/>
                </a:lnTo>
                <a:cubicBezTo>
                  <a:pt x="1598" y="3584"/>
                  <a:pt x="1233" y="3904"/>
                  <a:pt x="891" y="4360"/>
                </a:cubicBezTo>
                <a:lnTo>
                  <a:pt x="891" y="4360"/>
                </a:lnTo>
                <a:cubicBezTo>
                  <a:pt x="549" y="4794"/>
                  <a:pt x="183" y="5342"/>
                  <a:pt x="1" y="5935"/>
                </a:cubicBezTo>
                <a:lnTo>
                  <a:pt x="1" y="5935"/>
                </a:lnTo>
                <a:lnTo>
                  <a:pt x="366" y="6118"/>
                </a:lnTo>
                <a:cubicBezTo>
                  <a:pt x="640" y="5890"/>
                  <a:pt x="1507" y="5091"/>
                  <a:pt x="1827" y="4771"/>
                </a:cubicBezTo>
                <a:lnTo>
                  <a:pt x="1827" y="4771"/>
                </a:lnTo>
                <a:cubicBezTo>
                  <a:pt x="2146" y="4429"/>
                  <a:pt x="2215" y="4018"/>
                  <a:pt x="2763" y="3287"/>
                </a:cubicBezTo>
                <a:lnTo>
                  <a:pt x="2763" y="3287"/>
                </a:lnTo>
                <a:cubicBezTo>
                  <a:pt x="3014" y="2968"/>
                  <a:pt x="3379" y="2534"/>
                  <a:pt x="3653" y="2009"/>
                </a:cubicBezTo>
                <a:lnTo>
                  <a:pt x="3653" y="2009"/>
                </a:lnTo>
                <a:cubicBezTo>
                  <a:pt x="3949" y="1484"/>
                  <a:pt x="4155" y="914"/>
                  <a:pt x="4269" y="434"/>
                </a:cubicBezTo>
                <a:lnTo>
                  <a:pt x="4269" y="434"/>
                </a:lnTo>
                <a:cubicBezTo>
                  <a:pt x="4315" y="275"/>
                  <a:pt x="4338" y="115"/>
                  <a:pt x="4360" y="1"/>
                </a:cubicBezTo>
                <a:lnTo>
                  <a:pt x="4360" y="1"/>
                </a:lnTo>
                <a:cubicBezTo>
                  <a:pt x="4246" y="434"/>
                  <a:pt x="3744" y="914"/>
                  <a:pt x="3379" y="1484"/>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1"/>
          <p:cNvSpPr/>
          <p:nvPr/>
        </p:nvSpPr>
        <p:spPr>
          <a:xfrm>
            <a:off x="890153" y="5053073"/>
            <a:ext cx="140346" cy="193014"/>
          </a:xfrm>
          <a:custGeom>
            <a:avLst/>
            <a:gdLst/>
            <a:ahLst/>
            <a:cxnLst/>
            <a:rect l="l" t="t" r="r" b="b"/>
            <a:pathLst>
              <a:path w="4133" h="5684" extrusionOk="0">
                <a:moveTo>
                  <a:pt x="2831" y="2077"/>
                </a:moveTo>
                <a:cubicBezTo>
                  <a:pt x="2557" y="2443"/>
                  <a:pt x="2283" y="2785"/>
                  <a:pt x="2055" y="3105"/>
                </a:cubicBezTo>
                <a:lnTo>
                  <a:pt x="2055" y="3105"/>
                </a:lnTo>
                <a:cubicBezTo>
                  <a:pt x="1827" y="3447"/>
                  <a:pt x="1667" y="3744"/>
                  <a:pt x="1484" y="3949"/>
                </a:cubicBezTo>
                <a:lnTo>
                  <a:pt x="1484" y="3949"/>
                </a:lnTo>
                <a:cubicBezTo>
                  <a:pt x="1325" y="4154"/>
                  <a:pt x="1005" y="4451"/>
                  <a:pt x="708" y="4771"/>
                </a:cubicBezTo>
                <a:lnTo>
                  <a:pt x="708" y="4771"/>
                </a:lnTo>
                <a:cubicBezTo>
                  <a:pt x="389" y="5067"/>
                  <a:pt x="115" y="5387"/>
                  <a:pt x="1" y="5570"/>
                </a:cubicBezTo>
                <a:lnTo>
                  <a:pt x="1" y="5570"/>
                </a:lnTo>
                <a:lnTo>
                  <a:pt x="229" y="5684"/>
                </a:lnTo>
                <a:cubicBezTo>
                  <a:pt x="503" y="5456"/>
                  <a:pt x="1370" y="4657"/>
                  <a:pt x="1690" y="4337"/>
                </a:cubicBezTo>
                <a:lnTo>
                  <a:pt x="1690" y="4337"/>
                </a:lnTo>
                <a:cubicBezTo>
                  <a:pt x="2009" y="3995"/>
                  <a:pt x="2078" y="3584"/>
                  <a:pt x="2626" y="2853"/>
                </a:cubicBezTo>
                <a:lnTo>
                  <a:pt x="2626" y="2853"/>
                </a:lnTo>
                <a:cubicBezTo>
                  <a:pt x="2877" y="2534"/>
                  <a:pt x="3242" y="2100"/>
                  <a:pt x="3516" y="1575"/>
                </a:cubicBezTo>
                <a:lnTo>
                  <a:pt x="3516" y="1575"/>
                </a:lnTo>
                <a:cubicBezTo>
                  <a:pt x="3812" y="1050"/>
                  <a:pt x="4018" y="480"/>
                  <a:pt x="4132" y="0"/>
                </a:cubicBezTo>
                <a:lnTo>
                  <a:pt x="4132" y="0"/>
                </a:lnTo>
                <a:cubicBezTo>
                  <a:pt x="3904" y="708"/>
                  <a:pt x="3310" y="1484"/>
                  <a:pt x="2831" y="2077"/>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1"/>
          <p:cNvSpPr/>
          <p:nvPr/>
        </p:nvSpPr>
        <p:spPr>
          <a:xfrm>
            <a:off x="712662" y="5162345"/>
            <a:ext cx="151179" cy="90734"/>
          </a:xfrm>
          <a:custGeom>
            <a:avLst/>
            <a:gdLst/>
            <a:ahLst/>
            <a:cxnLst/>
            <a:rect l="l" t="t" r="r" b="b"/>
            <a:pathLst>
              <a:path w="4452" h="2672" extrusionOk="0">
                <a:moveTo>
                  <a:pt x="1" y="1"/>
                </a:moveTo>
                <a:cubicBezTo>
                  <a:pt x="320" y="46"/>
                  <a:pt x="685" y="457"/>
                  <a:pt x="1119" y="640"/>
                </a:cubicBezTo>
                <a:lnTo>
                  <a:pt x="1119" y="640"/>
                </a:lnTo>
                <a:cubicBezTo>
                  <a:pt x="1347" y="708"/>
                  <a:pt x="1667" y="845"/>
                  <a:pt x="1872" y="1028"/>
                </a:cubicBezTo>
                <a:lnTo>
                  <a:pt x="1872" y="1028"/>
                </a:lnTo>
                <a:cubicBezTo>
                  <a:pt x="2078" y="1210"/>
                  <a:pt x="2329" y="1439"/>
                  <a:pt x="2489" y="1530"/>
                </a:cubicBezTo>
                <a:lnTo>
                  <a:pt x="2489" y="1530"/>
                </a:lnTo>
                <a:cubicBezTo>
                  <a:pt x="2808" y="1713"/>
                  <a:pt x="3424" y="2443"/>
                  <a:pt x="4223" y="2671"/>
                </a:cubicBezTo>
                <a:lnTo>
                  <a:pt x="4223" y="2671"/>
                </a:lnTo>
                <a:lnTo>
                  <a:pt x="4452" y="2329"/>
                </a:lnTo>
                <a:cubicBezTo>
                  <a:pt x="4337" y="2078"/>
                  <a:pt x="3858" y="1393"/>
                  <a:pt x="3607" y="1165"/>
                </a:cubicBezTo>
                <a:lnTo>
                  <a:pt x="3607" y="1165"/>
                </a:lnTo>
                <a:cubicBezTo>
                  <a:pt x="3356" y="936"/>
                  <a:pt x="3036" y="959"/>
                  <a:pt x="2466" y="663"/>
                </a:cubicBezTo>
                <a:lnTo>
                  <a:pt x="2466" y="663"/>
                </a:lnTo>
                <a:cubicBezTo>
                  <a:pt x="2352" y="617"/>
                  <a:pt x="2215" y="503"/>
                  <a:pt x="2032" y="412"/>
                </a:cubicBezTo>
                <a:lnTo>
                  <a:pt x="2032" y="412"/>
                </a:lnTo>
                <a:cubicBezTo>
                  <a:pt x="1850" y="320"/>
                  <a:pt x="1644" y="252"/>
                  <a:pt x="1439" y="206"/>
                </a:cubicBezTo>
                <a:lnTo>
                  <a:pt x="1439" y="206"/>
                </a:lnTo>
                <a:cubicBezTo>
                  <a:pt x="1005" y="115"/>
                  <a:pt x="640" y="46"/>
                  <a:pt x="320" y="23"/>
                </a:cubicBezTo>
                <a:lnTo>
                  <a:pt x="320" y="23"/>
                </a:lnTo>
                <a:cubicBezTo>
                  <a:pt x="229" y="1"/>
                  <a:pt x="160" y="1"/>
                  <a:pt x="69" y="1"/>
                </a:cubicBezTo>
                <a:lnTo>
                  <a:pt x="69" y="1"/>
                </a:lnTo>
                <a:cubicBezTo>
                  <a:pt x="46" y="1"/>
                  <a:pt x="23" y="1"/>
                  <a:pt x="1" y="1"/>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1"/>
          <p:cNvSpPr/>
          <p:nvPr/>
        </p:nvSpPr>
        <p:spPr>
          <a:xfrm>
            <a:off x="723528" y="5163126"/>
            <a:ext cx="140312" cy="85301"/>
          </a:xfrm>
          <a:custGeom>
            <a:avLst/>
            <a:gdLst/>
            <a:ahLst/>
            <a:cxnLst/>
            <a:rect l="l" t="t" r="r" b="b"/>
            <a:pathLst>
              <a:path w="4132" h="2512" extrusionOk="0">
                <a:moveTo>
                  <a:pt x="776" y="274"/>
                </a:moveTo>
                <a:cubicBezTo>
                  <a:pt x="1050" y="411"/>
                  <a:pt x="1324" y="548"/>
                  <a:pt x="1552" y="662"/>
                </a:cubicBezTo>
                <a:lnTo>
                  <a:pt x="1552" y="662"/>
                </a:lnTo>
                <a:cubicBezTo>
                  <a:pt x="1826" y="822"/>
                  <a:pt x="2100" y="982"/>
                  <a:pt x="2328" y="1073"/>
                </a:cubicBezTo>
                <a:lnTo>
                  <a:pt x="2328" y="1073"/>
                </a:lnTo>
                <a:cubicBezTo>
                  <a:pt x="2579" y="1187"/>
                  <a:pt x="2808" y="1279"/>
                  <a:pt x="2967" y="1393"/>
                </a:cubicBezTo>
                <a:lnTo>
                  <a:pt x="2967" y="1393"/>
                </a:lnTo>
                <a:cubicBezTo>
                  <a:pt x="3264" y="1621"/>
                  <a:pt x="3744" y="2351"/>
                  <a:pt x="3995" y="2511"/>
                </a:cubicBezTo>
                <a:lnTo>
                  <a:pt x="3995" y="2511"/>
                </a:lnTo>
                <a:lnTo>
                  <a:pt x="4132" y="2306"/>
                </a:lnTo>
                <a:cubicBezTo>
                  <a:pt x="4017" y="2055"/>
                  <a:pt x="3538" y="1370"/>
                  <a:pt x="3287" y="1142"/>
                </a:cubicBezTo>
                <a:lnTo>
                  <a:pt x="3287" y="1142"/>
                </a:lnTo>
                <a:cubicBezTo>
                  <a:pt x="3036" y="913"/>
                  <a:pt x="2716" y="936"/>
                  <a:pt x="2146" y="640"/>
                </a:cubicBezTo>
                <a:lnTo>
                  <a:pt x="2146" y="640"/>
                </a:lnTo>
                <a:cubicBezTo>
                  <a:pt x="2032" y="594"/>
                  <a:pt x="1895" y="480"/>
                  <a:pt x="1712" y="389"/>
                </a:cubicBezTo>
                <a:lnTo>
                  <a:pt x="1712" y="389"/>
                </a:lnTo>
                <a:cubicBezTo>
                  <a:pt x="1530" y="297"/>
                  <a:pt x="1324" y="229"/>
                  <a:pt x="1119" y="183"/>
                </a:cubicBezTo>
                <a:lnTo>
                  <a:pt x="1119" y="183"/>
                </a:lnTo>
                <a:cubicBezTo>
                  <a:pt x="685" y="92"/>
                  <a:pt x="320" y="23"/>
                  <a:pt x="0" y="0"/>
                </a:cubicBezTo>
                <a:lnTo>
                  <a:pt x="0" y="0"/>
                </a:lnTo>
                <a:cubicBezTo>
                  <a:pt x="228" y="46"/>
                  <a:pt x="502" y="160"/>
                  <a:pt x="776" y="274"/>
                </a:cubicBezTo>
                <a:close/>
              </a:path>
            </a:pathLst>
          </a:custGeom>
          <a:solidFill>
            <a:srgbClr val="3269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1"/>
          <p:cNvSpPr/>
          <p:nvPr/>
        </p:nvSpPr>
        <p:spPr>
          <a:xfrm>
            <a:off x="8609031" y="-407288"/>
            <a:ext cx="1144062" cy="5553545"/>
          </a:xfrm>
          <a:custGeom>
            <a:avLst/>
            <a:gdLst/>
            <a:ahLst/>
            <a:cxnLst/>
            <a:rect l="l" t="t" r="r" b="b"/>
            <a:pathLst>
              <a:path w="33691" h="163544" extrusionOk="0">
                <a:moveTo>
                  <a:pt x="33691" y="162060"/>
                </a:moveTo>
                <a:cubicBezTo>
                  <a:pt x="32915" y="162996"/>
                  <a:pt x="32116" y="163543"/>
                  <a:pt x="31408" y="163064"/>
                </a:cubicBezTo>
                <a:cubicBezTo>
                  <a:pt x="29308" y="161580"/>
                  <a:pt x="25245" y="155714"/>
                  <a:pt x="21525" y="150921"/>
                </a:cubicBezTo>
                <a:cubicBezTo>
                  <a:pt x="17804" y="146105"/>
                  <a:pt x="20726" y="143389"/>
                  <a:pt x="19265" y="138938"/>
                </a:cubicBezTo>
                <a:cubicBezTo>
                  <a:pt x="17804" y="134464"/>
                  <a:pt x="17234" y="134236"/>
                  <a:pt x="17211" y="131793"/>
                </a:cubicBezTo>
                <a:cubicBezTo>
                  <a:pt x="17211" y="129328"/>
                  <a:pt x="17142" y="130675"/>
                  <a:pt x="15659" y="129100"/>
                </a:cubicBezTo>
                <a:cubicBezTo>
                  <a:pt x="14175" y="127548"/>
                  <a:pt x="12760" y="125471"/>
                  <a:pt x="11116" y="117208"/>
                </a:cubicBezTo>
                <a:cubicBezTo>
                  <a:pt x="9473" y="108945"/>
                  <a:pt x="10820" y="113693"/>
                  <a:pt x="9450" y="107142"/>
                </a:cubicBezTo>
                <a:cubicBezTo>
                  <a:pt x="11710" y="110657"/>
                  <a:pt x="16024" y="127616"/>
                  <a:pt x="16663" y="126977"/>
                </a:cubicBezTo>
                <a:cubicBezTo>
                  <a:pt x="17279" y="126315"/>
                  <a:pt x="17439" y="122709"/>
                  <a:pt x="15955" y="115565"/>
                </a:cubicBezTo>
                <a:cubicBezTo>
                  <a:pt x="14472" y="108420"/>
                  <a:pt x="17302" y="120175"/>
                  <a:pt x="19060" y="117642"/>
                </a:cubicBezTo>
                <a:cubicBezTo>
                  <a:pt x="20840" y="115108"/>
                  <a:pt x="20954" y="116204"/>
                  <a:pt x="17485" y="109744"/>
                </a:cubicBezTo>
                <a:cubicBezTo>
                  <a:pt x="13992" y="103307"/>
                  <a:pt x="12828" y="104015"/>
                  <a:pt x="10066" y="98583"/>
                </a:cubicBezTo>
                <a:cubicBezTo>
                  <a:pt x="7327" y="93150"/>
                  <a:pt x="9267" y="92625"/>
                  <a:pt x="9450" y="94565"/>
                </a:cubicBezTo>
                <a:cubicBezTo>
                  <a:pt x="9633" y="96506"/>
                  <a:pt x="11710" y="96369"/>
                  <a:pt x="11116" y="90845"/>
                </a:cubicBezTo>
                <a:cubicBezTo>
                  <a:pt x="10523" y="85321"/>
                  <a:pt x="7989" y="61971"/>
                  <a:pt x="5958" y="56904"/>
                </a:cubicBezTo>
                <a:cubicBezTo>
                  <a:pt x="3926" y="51836"/>
                  <a:pt x="1735" y="50650"/>
                  <a:pt x="868" y="47682"/>
                </a:cubicBezTo>
                <a:cubicBezTo>
                  <a:pt x="0" y="44692"/>
                  <a:pt x="1438" y="40241"/>
                  <a:pt x="1598" y="42547"/>
                </a:cubicBezTo>
                <a:cubicBezTo>
                  <a:pt x="1735" y="44852"/>
                  <a:pt x="3310" y="49029"/>
                  <a:pt x="3150" y="43893"/>
                </a:cubicBezTo>
                <a:cubicBezTo>
                  <a:pt x="3013" y="38758"/>
                  <a:pt x="2420" y="40378"/>
                  <a:pt x="2123" y="36133"/>
                </a:cubicBezTo>
                <a:cubicBezTo>
                  <a:pt x="1826" y="31910"/>
                  <a:pt x="2123" y="33622"/>
                  <a:pt x="2123" y="30267"/>
                </a:cubicBezTo>
                <a:cubicBezTo>
                  <a:pt x="2123" y="26911"/>
                  <a:pt x="2488" y="22072"/>
                  <a:pt x="2032" y="22963"/>
                </a:cubicBezTo>
                <a:cubicBezTo>
                  <a:pt x="1598" y="23853"/>
                  <a:pt x="411" y="22529"/>
                  <a:pt x="548" y="19927"/>
                </a:cubicBezTo>
                <a:cubicBezTo>
                  <a:pt x="708" y="17302"/>
                  <a:pt x="1826" y="14997"/>
                  <a:pt x="1826" y="14997"/>
                </a:cubicBezTo>
                <a:cubicBezTo>
                  <a:pt x="1826" y="14997"/>
                  <a:pt x="2854" y="13581"/>
                  <a:pt x="2260" y="16640"/>
                </a:cubicBezTo>
                <a:cubicBezTo>
                  <a:pt x="1667" y="19699"/>
                  <a:pt x="2557" y="18717"/>
                  <a:pt x="3310" y="16640"/>
                </a:cubicBezTo>
                <a:cubicBezTo>
                  <a:pt x="4040" y="14563"/>
                  <a:pt x="5615" y="12098"/>
                  <a:pt x="6802" y="10683"/>
                </a:cubicBezTo>
                <a:cubicBezTo>
                  <a:pt x="8012" y="9267"/>
                  <a:pt x="9929" y="2283"/>
                  <a:pt x="11390" y="0"/>
                </a:cubicBezTo>
                <a:cubicBezTo>
                  <a:pt x="8720" y="7624"/>
                  <a:pt x="5205" y="15453"/>
                  <a:pt x="4337" y="17827"/>
                </a:cubicBezTo>
                <a:cubicBezTo>
                  <a:pt x="3150" y="21114"/>
                  <a:pt x="3607" y="31819"/>
                  <a:pt x="4040" y="36749"/>
                </a:cubicBezTo>
                <a:cubicBezTo>
                  <a:pt x="4497" y="41656"/>
                  <a:pt x="7761" y="51448"/>
                  <a:pt x="8971" y="61514"/>
                </a:cubicBezTo>
                <a:cubicBezTo>
                  <a:pt x="10158" y="71580"/>
                  <a:pt x="13125" y="94451"/>
                  <a:pt x="18032" y="107736"/>
                </a:cubicBezTo>
                <a:cubicBezTo>
                  <a:pt x="22963" y="121043"/>
                  <a:pt x="22209" y="120997"/>
                  <a:pt x="22050" y="129191"/>
                </a:cubicBezTo>
                <a:cubicBezTo>
                  <a:pt x="21913" y="137363"/>
                  <a:pt x="19973" y="138846"/>
                  <a:pt x="21456" y="142430"/>
                </a:cubicBezTo>
                <a:cubicBezTo>
                  <a:pt x="22963" y="146014"/>
                  <a:pt x="23990" y="147794"/>
                  <a:pt x="24743" y="149118"/>
                </a:cubicBezTo>
                <a:cubicBezTo>
                  <a:pt x="25473" y="150464"/>
                  <a:pt x="26501" y="149232"/>
                  <a:pt x="28578" y="155075"/>
                </a:cubicBezTo>
                <a:cubicBezTo>
                  <a:pt x="29331" y="157244"/>
                  <a:pt x="31408" y="159754"/>
                  <a:pt x="33691" y="1620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1"/>
          <p:cNvSpPr/>
          <p:nvPr/>
        </p:nvSpPr>
        <p:spPr>
          <a:xfrm>
            <a:off x="8708252" y="3070447"/>
            <a:ext cx="741021" cy="1958669"/>
          </a:xfrm>
          <a:custGeom>
            <a:avLst/>
            <a:gdLst/>
            <a:ahLst/>
            <a:cxnLst/>
            <a:rect l="l" t="t" r="r" b="b"/>
            <a:pathLst>
              <a:path w="21822" h="57680" extrusionOk="0">
                <a:moveTo>
                  <a:pt x="1118" y="13376"/>
                </a:moveTo>
                <a:cubicBezTo>
                  <a:pt x="1392" y="17074"/>
                  <a:pt x="1598" y="20155"/>
                  <a:pt x="913" y="22323"/>
                </a:cubicBezTo>
                <a:lnTo>
                  <a:pt x="913" y="22323"/>
                </a:lnTo>
                <a:cubicBezTo>
                  <a:pt x="228" y="24492"/>
                  <a:pt x="1666" y="28555"/>
                  <a:pt x="867" y="32366"/>
                </a:cubicBezTo>
                <a:lnTo>
                  <a:pt x="867" y="32366"/>
                </a:lnTo>
                <a:cubicBezTo>
                  <a:pt x="46" y="36201"/>
                  <a:pt x="2967" y="34809"/>
                  <a:pt x="4337" y="36886"/>
                </a:cubicBezTo>
                <a:lnTo>
                  <a:pt x="4337" y="36886"/>
                </a:lnTo>
                <a:cubicBezTo>
                  <a:pt x="5729" y="38940"/>
                  <a:pt x="6094" y="41246"/>
                  <a:pt x="6482" y="49463"/>
                </a:cubicBezTo>
                <a:lnTo>
                  <a:pt x="6482" y="49463"/>
                </a:lnTo>
                <a:cubicBezTo>
                  <a:pt x="6893" y="57680"/>
                  <a:pt x="9016" y="51973"/>
                  <a:pt x="12577" y="56333"/>
                </a:cubicBezTo>
                <a:lnTo>
                  <a:pt x="12577" y="56333"/>
                </a:lnTo>
                <a:cubicBezTo>
                  <a:pt x="12874" y="53959"/>
                  <a:pt x="10705" y="51882"/>
                  <a:pt x="9221" y="48435"/>
                </a:cubicBezTo>
                <a:lnTo>
                  <a:pt x="9221" y="48435"/>
                </a:lnTo>
                <a:cubicBezTo>
                  <a:pt x="7738" y="45012"/>
                  <a:pt x="9107" y="40173"/>
                  <a:pt x="6482" y="34010"/>
                </a:cubicBezTo>
                <a:lnTo>
                  <a:pt x="6482" y="34010"/>
                </a:lnTo>
                <a:cubicBezTo>
                  <a:pt x="3880" y="27847"/>
                  <a:pt x="3743" y="30038"/>
                  <a:pt x="3880" y="23351"/>
                </a:cubicBezTo>
                <a:lnTo>
                  <a:pt x="3880" y="23351"/>
                </a:lnTo>
                <a:cubicBezTo>
                  <a:pt x="4131" y="25108"/>
                  <a:pt x="4953" y="26866"/>
                  <a:pt x="6482" y="29833"/>
                </a:cubicBezTo>
                <a:lnTo>
                  <a:pt x="6482" y="29833"/>
                </a:lnTo>
                <a:cubicBezTo>
                  <a:pt x="8035" y="32823"/>
                  <a:pt x="8308" y="31819"/>
                  <a:pt x="10477" y="35790"/>
                </a:cubicBezTo>
                <a:lnTo>
                  <a:pt x="10477" y="35790"/>
                </a:lnTo>
                <a:cubicBezTo>
                  <a:pt x="12645" y="39762"/>
                  <a:pt x="15179" y="43574"/>
                  <a:pt x="21821" y="46701"/>
                </a:cubicBezTo>
                <a:lnTo>
                  <a:pt x="21821" y="46701"/>
                </a:lnTo>
                <a:cubicBezTo>
                  <a:pt x="21022" y="45171"/>
                  <a:pt x="16959" y="41748"/>
                  <a:pt x="15658" y="40310"/>
                </a:cubicBezTo>
                <a:lnTo>
                  <a:pt x="15658" y="40310"/>
                </a:lnTo>
                <a:cubicBezTo>
                  <a:pt x="14357" y="38849"/>
                  <a:pt x="13193" y="36201"/>
                  <a:pt x="11139" y="31636"/>
                </a:cubicBezTo>
                <a:lnTo>
                  <a:pt x="11139" y="31636"/>
                </a:lnTo>
                <a:cubicBezTo>
                  <a:pt x="9107" y="27071"/>
                  <a:pt x="8308" y="28851"/>
                  <a:pt x="6254" y="25177"/>
                </a:cubicBezTo>
                <a:lnTo>
                  <a:pt x="6254" y="25177"/>
                </a:lnTo>
                <a:cubicBezTo>
                  <a:pt x="4177" y="21502"/>
                  <a:pt x="5250" y="21410"/>
                  <a:pt x="5136" y="17941"/>
                </a:cubicBezTo>
                <a:lnTo>
                  <a:pt x="5136" y="17941"/>
                </a:lnTo>
                <a:cubicBezTo>
                  <a:pt x="5044" y="14449"/>
                  <a:pt x="4154" y="14266"/>
                  <a:pt x="3127" y="10500"/>
                </a:cubicBezTo>
                <a:lnTo>
                  <a:pt x="3127" y="10500"/>
                </a:lnTo>
                <a:cubicBezTo>
                  <a:pt x="2100" y="6711"/>
                  <a:pt x="753" y="3721"/>
                  <a:pt x="1164" y="0"/>
                </a:cubicBezTo>
                <a:lnTo>
                  <a:pt x="1164" y="0"/>
                </a:lnTo>
                <a:cubicBezTo>
                  <a:pt x="0" y="2283"/>
                  <a:pt x="867" y="9655"/>
                  <a:pt x="1118" y="13376"/>
                </a:cubicBezTo>
                <a:close/>
              </a:path>
            </a:pathLst>
          </a:custGeom>
          <a:solidFill>
            <a:srgbClr val="2A44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1"/>
          <p:cNvSpPr/>
          <p:nvPr/>
        </p:nvSpPr>
        <p:spPr>
          <a:xfrm>
            <a:off x="8915213" y="3654841"/>
            <a:ext cx="116304" cy="1358775"/>
          </a:xfrm>
          <a:custGeom>
            <a:avLst/>
            <a:gdLst/>
            <a:ahLst/>
            <a:cxnLst/>
            <a:rect l="l" t="t" r="r" b="b"/>
            <a:pathLst>
              <a:path w="3425" h="40014" extrusionOk="0">
                <a:moveTo>
                  <a:pt x="845" y="2580"/>
                </a:moveTo>
                <a:cubicBezTo>
                  <a:pt x="777" y="3926"/>
                  <a:pt x="731" y="5433"/>
                  <a:pt x="800" y="7008"/>
                </a:cubicBezTo>
                <a:lnTo>
                  <a:pt x="800" y="7008"/>
                </a:lnTo>
                <a:cubicBezTo>
                  <a:pt x="845" y="7807"/>
                  <a:pt x="891" y="8606"/>
                  <a:pt x="982" y="9382"/>
                </a:cubicBezTo>
                <a:lnTo>
                  <a:pt x="982" y="9382"/>
                </a:lnTo>
                <a:cubicBezTo>
                  <a:pt x="1051" y="10181"/>
                  <a:pt x="1165" y="10957"/>
                  <a:pt x="1279" y="11687"/>
                </a:cubicBezTo>
                <a:lnTo>
                  <a:pt x="1279" y="11687"/>
                </a:lnTo>
                <a:cubicBezTo>
                  <a:pt x="1507" y="13148"/>
                  <a:pt x="1690" y="14495"/>
                  <a:pt x="1713" y="15818"/>
                </a:cubicBezTo>
                <a:lnTo>
                  <a:pt x="1713" y="15818"/>
                </a:lnTo>
                <a:cubicBezTo>
                  <a:pt x="1781" y="17119"/>
                  <a:pt x="1736" y="18352"/>
                  <a:pt x="1644" y="19379"/>
                </a:cubicBezTo>
                <a:lnTo>
                  <a:pt x="1644" y="19379"/>
                </a:lnTo>
                <a:cubicBezTo>
                  <a:pt x="1393" y="21799"/>
                  <a:pt x="1028" y="23556"/>
                  <a:pt x="731" y="25017"/>
                </a:cubicBezTo>
                <a:lnTo>
                  <a:pt x="731" y="25017"/>
                </a:lnTo>
                <a:cubicBezTo>
                  <a:pt x="435" y="26501"/>
                  <a:pt x="183" y="27688"/>
                  <a:pt x="115" y="29034"/>
                </a:cubicBezTo>
                <a:lnTo>
                  <a:pt x="115" y="29034"/>
                </a:lnTo>
                <a:cubicBezTo>
                  <a:pt x="24" y="30358"/>
                  <a:pt x="1" y="32641"/>
                  <a:pt x="24" y="34809"/>
                </a:cubicBezTo>
                <a:lnTo>
                  <a:pt x="24" y="34809"/>
                </a:lnTo>
                <a:cubicBezTo>
                  <a:pt x="24" y="35905"/>
                  <a:pt x="24" y="36955"/>
                  <a:pt x="69" y="37868"/>
                </a:cubicBezTo>
                <a:lnTo>
                  <a:pt x="69" y="37868"/>
                </a:lnTo>
                <a:cubicBezTo>
                  <a:pt x="92" y="38781"/>
                  <a:pt x="138" y="39534"/>
                  <a:pt x="183" y="40013"/>
                </a:cubicBezTo>
                <a:lnTo>
                  <a:pt x="183" y="40013"/>
                </a:lnTo>
                <a:lnTo>
                  <a:pt x="1233" y="40013"/>
                </a:lnTo>
                <a:cubicBezTo>
                  <a:pt x="1485" y="38507"/>
                  <a:pt x="1758" y="36909"/>
                  <a:pt x="1964" y="35266"/>
                </a:cubicBezTo>
                <a:lnTo>
                  <a:pt x="1964" y="35266"/>
                </a:lnTo>
                <a:cubicBezTo>
                  <a:pt x="2192" y="33622"/>
                  <a:pt x="2352" y="32024"/>
                  <a:pt x="2489" y="30495"/>
                </a:cubicBezTo>
                <a:lnTo>
                  <a:pt x="2489" y="30495"/>
                </a:lnTo>
                <a:cubicBezTo>
                  <a:pt x="2740" y="27482"/>
                  <a:pt x="2900" y="24903"/>
                  <a:pt x="3082" y="23374"/>
                </a:cubicBezTo>
                <a:lnTo>
                  <a:pt x="3082" y="23374"/>
                </a:lnTo>
                <a:cubicBezTo>
                  <a:pt x="3265" y="21867"/>
                  <a:pt x="3425" y="19174"/>
                  <a:pt x="3288" y="16412"/>
                </a:cubicBezTo>
                <a:lnTo>
                  <a:pt x="3288" y="16412"/>
                </a:lnTo>
                <a:cubicBezTo>
                  <a:pt x="3219" y="15042"/>
                  <a:pt x="3037" y="13650"/>
                  <a:pt x="2831" y="12440"/>
                </a:cubicBezTo>
                <a:lnTo>
                  <a:pt x="2831" y="12440"/>
                </a:lnTo>
                <a:cubicBezTo>
                  <a:pt x="2603" y="11231"/>
                  <a:pt x="2375" y="10158"/>
                  <a:pt x="2215" y="9290"/>
                </a:cubicBezTo>
                <a:lnTo>
                  <a:pt x="2215" y="9290"/>
                </a:lnTo>
                <a:cubicBezTo>
                  <a:pt x="1918" y="7556"/>
                  <a:pt x="1599" y="5912"/>
                  <a:pt x="1348" y="4337"/>
                </a:cubicBezTo>
                <a:lnTo>
                  <a:pt x="1348" y="4337"/>
                </a:lnTo>
                <a:cubicBezTo>
                  <a:pt x="1119" y="2762"/>
                  <a:pt x="960" y="1324"/>
                  <a:pt x="1074" y="1"/>
                </a:cubicBezTo>
                <a:lnTo>
                  <a:pt x="1074" y="1"/>
                </a:lnTo>
                <a:cubicBezTo>
                  <a:pt x="982" y="754"/>
                  <a:pt x="891" y="1621"/>
                  <a:pt x="845" y="2580"/>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1"/>
          <p:cNvSpPr/>
          <p:nvPr/>
        </p:nvSpPr>
        <p:spPr>
          <a:xfrm>
            <a:off x="8915213" y="3742415"/>
            <a:ext cx="89953" cy="1271199"/>
          </a:xfrm>
          <a:custGeom>
            <a:avLst/>
            <a:gdLst/>
            <a:ahLst/>
            <a:cxnLst/>
            <a:rect l="l" t="t" r="r" b="b"/>
            <a:pathLst>
              <a:path w="2649" h="37435" extrusionOk="0">
                <a:moveTo>
                  <a:pt x="800" y="4429"/>
                </a:moveTo>
                <a:cubicBezTo>
                  <a:pt x="845" y="5228"/>
                  <a:pt x="891" y="6027"/>
                  <a:pt x="982" y="6803"/>
                </a:cubicBezTo>
                <a:lnTo>
                  <a:pt x="982" y="6803"/>
                </a:lnTo>
                <a:cubicBezTo>
                  <a:pt x="1051" y="7602"/>
                  <a:pt x="1165" y="8378"/>
                  <a:pt x="1279" y="9108"/>
                </a:cubicBezTo>
                <a:lnTo>
                  <a:pt x="1279" y="9108"/>
                </a:lnTo>
                <a:cubicBezTo>
                  <a:pt x="1507" y="10569"/>
                  <a:pt x="1690" y="11916"/>
                  <a:pt x="1713" y="13239"/>
                </a:cubicBezTo>
                <a:lnTo>
                  <a:pt x="1713" y="13239"/>
                </a:lnTo>
                <a:cubicBezTo>
                  <a:pt x="1781" y="14540"/>
                  <a:pt x="1736" y="15773"/>
                  <a:pt x="1644" y="16800"/>
                </a:cubicBezTo>
                <a:lnTo>
                  <a:pt x="1644" y="16800"/>
                </a:lnTo>
                <a:cubicBezTo>
                  <a:pt x="1393" y="19220"/>
                  <a:pt x="1028" y="20977"/>
                  <a:pt x="731" y="22438"/>
                </a:cubicBezTo>
                <a:lnTo>
                  <a:pt x="731" y="22438"/>
                </a:lnTo>
                <a:cubicBezTo>
                  <a:pt x="435" y="23922"/>
                  <a:pt x="183" y="25109"/>
                  <a:pt x="115" y="26455"/>
                </a:cubicBezTo>
                <a:lnTo>
                  <a:pt x="115" y="26455"/>
                </a:lnTo>
                <a:cubicBezTo>
                  <a:pt x="24" y="27779"/>
                  <a:pt x="1" y="30062"/>
                  <a:pt x="24" y="32230"/>
                </a:cubicBezTo>
                <a:lnTo>
                  <a:pt x="24" y="32230"/>
                </a:lnTo>
                <a:cubicBezTo>
                  <a:pt x="24" y="33326"/>
                  <a:pt x="24" y="34376"/>
                  <a:pt x="69" y="35289"/>
                </a:cubicBezTo>
                <a:lnTo>
                  <a:pt x="69" y="35289"/>
                </a:lnTo>
                <a:cubicBezTo>
                  <a:pt x="92" y="36202"/>
                  <a:pt x="138" y="36955"/>
                  <a:pt x="183" y="37434"/>
                </a:cubicBezTo>
                <a:lnTo>
                  <a:pt x="183" y="37434"/>
                </a:lnTo>
                <a:lnTo>
                  <a:pt x="845" y="37434"/>
                </a:lnTo>
                <a:cubicBezTo>
                  <a:pt x="868" y="36864"/>
                  <a:pt x="891" y="36019"/>
                  <a:pt x="914" y="35038"/>
                </a:cubicBezTo>
                <a:lnTo>
                  <a:pt x="914" y="35038"/>
                </a:lnTo>
                <a:cubicBezTo>
                  <a:pt x="937" y="34033"/>
                  <a:pt x="960" y="32892"/>
                  <a:pt x="982" y="31728"/>
                </a:cubicBezTo>
                <a:lnTo>
                  <a:pt x="982" y="31728"/>
                </a:lnTo>
                <a:cubicBezTo>
                  <a:pt x="1028" y="29377"/>
                  <a:pt x="1074" y="26980"/>
                  <a:pt x="1211" y="25474"/>
                </a:cubicBezTo>
                <a:lnTo>
                  <a:pt x="1211" y="25474"/>
                </a:lnTo>
                <a:cubicBezTo>
                  <a:pt x="1370" y="23990"/>
                  <a:pt x="1713" y="22118"/>
                  <a:pt x="2032" y="19973"/>
                </a:cubicBezTo>
                <a:lnTo>
                  <a:pt x="2032" y="19973"/>
                </a:lnTo>
                <a:cubicBezTo>
                  <a:pt x="2352" y="17827"/>
                  <a:pt x="2649" y="15362"/>
                  <a:pt x="2489" y="12783"/>
                </a:cubicBezTo>
                <a:lnTo>
                  <a:pt x="2489" y="12783"/>
                </a:lnTo>
                <a:cubicBezTo>
                  <a:pt x="2443" y="11733"/>
                  <a:pt x="2283" y="10706"/>
                  <a:pt x="2055" y="9656"/>
                </a:cubicBezTo>
                <a:lnTo>
                  <a:pt x="2055" y="9656"/>
                </a:lnTo>
                <a:cubicBezTo>
                  <a:pt x="1850" y="8629"/>
                  <a:pt x="1576" y="7602"/>
                  <a:pt x="1393" y="6506"/>
                </a:cubicBezTo>
                <a:lnTo>
                  <a:pt x="1393" y="6506"/>
                </a:lnTo>
                <a:cubicBezTo>
                  <a:pt x="982" y="4315"/>
                  <a:pt x="800" y="2032"/>
                  <a:pt x="845" y="1"/>
                </a:cubicBezTo>
                <a:lnTo>
                  <a:pt x="845" y="1"/>
                </a:lnTo>
                <a:cubicBezTo>
                  <a:pt x="777" y="1347"/>
                  <a:pt x="731" y="2854"/>
                  <a:pt x="800" y="4429"/>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1"/>
          <p:cNvSpPr/>
          <p:nvPr/>
        </p:nvSpPr>
        <p:spPr>
          <a:xfrm>
            <a:off x="8788895" y="4123748"/>
            <a:ext cx="184491" cy="1008436"/>
          </a:xfrm>
          <a:custGeom>
            <a:avLst/>
            <a:gdLst/>
            <a:ahLst/>
            <a:cxnLst/>
            <a:rect l="l" t="t" r="r" b="b"/>
            <a:pathLst>
              <a:path w="5433" h="29697" extrusionOk="0">
                <a:moveTo>
                  <a:pt x="571" y="1827"/>
                </a:moveTo>
                <a:cubicBezTo>
                  <a:pt x="891" y="2763"/>
                  <a:pt x="1279" y="3790"/>
                  <a:pt x="1689" y="4863"/>
                </a:cubicBezTo>
                <a:lnTo>
                  <a:pt x="1689" y="4863"/>
                </a:lnTo>
                <a:cubicBezTo>
                  <a:pt x="2077" y="5913"/>
                  <a:pt x="2488" y="6985"/>
                  <a:pt x="2808" y="8058"/>
                </a:cubicBezTo>
                <a:lnTo>
                  <a:pt x="2808" y="8058"/>
                </a:lnTo>
                <a:cubicBezTo>
                  <a:pt x="3105" y="9108"/>
                  <a:pt x="3310" y="10204"/>
                  <a:pt x="3424" y="11231"/>
                </a:cubicBezTo>
                <a:lnTo>
                  <a:pt x="3424" y="11231"/>
                </a:lnTo>
                <a:cubicBezTo>
                  <a:pt x="3538" y="12235"/>
                  <a:pt x="3607" y="13194"/>
                  <a:pt x="3607" y="13993"/>
                </a:cubicBezTo>
                <a:lnTo>
                  <a:pt x="3607" y="13993"/>
                </a:lnTo>
                <a:cubicBezTo>
                  <a:pt x="3630" y="15864"/>
                  <a:pt x="3493" y="17211"/>
                  <a:pt x="3378" y="18329"/>
                </a:cubicBezTo>
                <a:lnTo>
                  <a:pt x="3378" y="18329"/>
                </a:lnTo>
                <a:cubicBezTo>
                  <a:pt x="3264" y="19471"/>
                  <a:pt x="3173" y="20361"/>
                  <a:pt x="3219" y="21365"/>
                </a:cubicBezTo>
                <a:lnTo>
                  <a:pt x="3219" y="21365"/>
                </a:lnTo>
                <a:cubicBezTo>
                  <a:pt x="3242" y="22370"/>
                  <a:pt x="3378" y="24059"/>
                  <a:pt x="3493" y="25702"/>
                </a:cubicBezTo>
                <a:lnTo>
                  <a:pt x="3493" y="25702"/>
                </a:lnTo>
                <a:cubicBezTo>
                  <a:pt x="3607" y="27323"/>
                  <a:pt x="3675" y="28898"/>
                  <a:pt x="3744" y="29605"/>
                </a:cubicBezTo>
                <a:lnTo>
                  <a:pt x="3744" y="29605"/>
                </a:lnTo>
                <a:lnTo>
                  <a:pt x="4657" y="29696"/>
                </a:lnTo>
                <a:cubicBezTo>
                  <a:pt x="5227" y="27300"/>
                  <a:pt x="5410" y="24652"/>
                  <a:pt x="5433" y="22347"/>
                </a:cubicBezTo>
                <a:lnTo>
                  <a:pt x="5433" y="22347"/>
                </a:lnTo>
                <a:cubicBezTo>
                  <a:pt x="5433" y="20019"/>
                  <a:pt x="5296" y="18033"/>
                  <a:pt x="5296" y="16891"/>
                </a:cubicBezTo>
                <a:lnTo>
                  <a:pt x="5296" y="16891"/>
                </a:lnTo>
                <a:cubicBezTo>
                  <a:pt x="5296" y="15750"/>
                  <a:pt x="5136" y="13764"/>
                  <a:pt x="4839" y="11733"/>
                </a:cubicBezTo>
                <a:lnTo>
                  <a:pt x="4839" y="11733"/>
                </a:lnTo>
                <a:cubicBezTo>
                  <a:pt x="4702" y="10706"/>
                  <a:pt x="4497" y="9656"/>
                  <a:pt x="4246" y="8720"/>
                </a:cubicBezTo>
                <a:lnTo>
                  <a:pt x="4246" y="8720"/>
                </a:lnTo>
                <a:cubicBezTo>
                  <a:pt x="3972" y="7784"/>
                  <a:pt x="3652" y="6963"/>
                  <a:pt x="3378" y="6301"/>
                </a:cubicBezTo>
                <a:lnTo>
                  <a:pt x="3378" y="6301"/>
                </a:lnTo>
                <a:cubicBezTo>
                  <a:pt x="2808" y="5000"/>
                  <a:pt x="2100" y="3904"/>
                  <a:pt x="1484" y="2877"/>
                </a:cubicBezTo>
                <a:lnTo>
                  <a:pt x="1484" y="2877"/>
                </a:lnTo>
                <a:cubicBezTo>
                  <a:pt x="868" y="1872"/>
                  <a:pt x="320" y="937"/>
                  <a:pt x="0" y="1"/>
                </a:cubicBezTo>
                <a:lnTo>
                  <a:pt x="0" y="1"/>
                </a:lnTo>
                <a:cubicBezTo>
                  <a:pt x="137" y="549"/>
                  <a:pt x="343" y="1165"/>
                  <a:pt x="571" y="1827"/>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1"/>
          <p:cNvSpPr/>
          <p:nvPr/>
        </p:nvSpPr>
        <p:spPr>
          <a:xfrm>
            <a:off x="8808250" y="4185753"/>
            <a:ext cx="130261" cy="945648"/>
          </a:xfrm>
          <a:custGeom>
            <a:avLst/>
            <a:gdLst/>
            <a:ahLst/>
            <a:cxnLst/>
            <a:rect l="l" t="t" r="r" b="b"/>
            <a:pathLst>
              <a:path w="3836" h="27848" extrusionOk="0">
                <a:moveTo>
                  <a:pt x="1119" y="3037"/>
                </a:moveTo>
                <a:cubicBezTo>
                  <a:pt x="1507" y="4087"/>
                  <a:pt x="1918" y="5159"/>
                  <a:pt x="2238" y="6232"/>
                </a:cubicBezTo>
                <a:lnTo>
                  <a:pt x="2238" y="6232"/>
                </a:lnTo>
                <a:cubicBezTo>
                  <a:pt x="2535" y="7282"/>
                  <a:pt x="2740" y="8378"/>
                  <a:pt x="2854" y="9405"/>
                </a:cubicBezTo>
                <a:lnTo>
                  <a:pt x="2854" y="9405"/>
                </a:lnTo>
                <a:cubicBezTo>
                  <a:pt x="2968" y="10409"/>
                  <a:pt x="3037" y="11368"/>
                  <a:pt x="3037" y="12167"/>
                </a:cubicBezTo>
                <a:lnTo>
                  <a:pt x="3037" y="12167"/>
                </a:lnTo>
                <a:cubicBezTo>
                  <a:pt x="3060" y="14038"/>
                  <a:pt x="2923" y="15385"/>
                  <a:pt x="2808" y="16503"/>
                </a:cubicBezTo>
                <a:lnTo>
                  <a:pt x="2808" y="16503"/>
                </a:lnTo>
                <a:cubicBezTo>
                  <a:pt x="2694" y="17645"/>
                  <a:pt x="2603" y="18535"/>
                  <a:pt x="2649" y="19539"/>
                </a:cubicBezTo>
                <a:lnTo>
                  <a:pt x="2649" y="19539"/>
                </a:lnTo>
                <a:cubicBezTo>
                  <a:pt x="2672" y="20544"/>
                  <a:pt x="2808" y="22233"/>
                  <a:pt x="2923" y="23876"/>
                </a:cubicBezTo>
                <a:lnTo>
                  <a:pt x="2923" y="23876"/>
                </a:lnTo>
                <a:cubicBezTo>
                  <a:pt x="3037" y="25497"/>
                  <a:pt x="3105" y="27072"/>
                  <a:pt x="3174" y="27779"/>
                </a:cubicBezTo>
                <a:lnTo>
                  <a:pt x="3174" y="27779"/>
                </a:lnTo>
                <a:lnTo>
                  <a:pt x="3767" y="27848"/>
                </a:lnTo>
                <a:cubicBezTo>
                  <a:pt x="3836" y="26935"/>
                  <a:pt x="3813" y="25223"/>
                  <a:pt x="3744" y="23465"/>
                </a:cubicBezTo>
                <a:lnTo>
                  <a:pt x="3744" y="23465"/>
                </a:lnTo>
                <a:cubicBezTo>
                  <a:pt x="3676" y="21685"/>
                  <a:pt x="3539" y="19882"/>
                  <a:pt x="3539" y="18740"/>
                </a:cubicBezTo>
                <a:lnTo>
                  <a:pt x="3539" y="18740"/>
                </a:lnTo>
                <a:cubicBezTo>
                  <a:pt x="3539" y="17599"/>
                  <a:pt x="3653" y="16184"/>
                  <a:pt x="3722" y="14541"/>
                </a:cubicBezTo>
                <a:lnTo>
                  <a:pt x="3722" y="14541"/>
                </a:lnTo>
                <a:cubicBezTo>
                  <a:pt x="3767" y="12897"/>
                  <a:pt x="3767" y="11048"/>
                  <a:pt x="3516" y="9085"/>
                </a:cubicBezTo>
                <a:lnTo>
                  <a:pt x="3516" y="9085"/>
                </a:lnTo>
                <a:cubicBezTo>
                  <a:pt x="3402" y="8286"/>
                  <a:pt x="3219" y="7488"/>
                  <a:pt x="2968" y="6689"/>
                </a:cubicBezTo>
                <a:lnTo>
                  <a:pt x="2968" y="6689"/>
                </a:lnTo>
                <a:cubicBezTo>
                  <a:pt x="2717" y="5890"/>
                  <a:pt x="2375" y="5137"/>
                  <a:pt x="2010" y="4383"/>
                </a:cubicBezTo>
                <a:lnTo>
                  <a:pt x="2010" y="4383"/>
                </a:lnTo>
                <a:cubicBezTo>
                  <a:pt x="1302" y="2877"/>
                  <a:pt x="526" y="1393"/>
                  <a:pt x="1" y="1"/>
                </a:cubicBezTo>
                <a:lnTo>
                  <a:pt x="1" y="1"/>
                </a:lnTo>
                <a:cubicBezTo>
                  <a:pt x="321" y="937"/>
                  <a:pt x="709" y="1964"/>
                  <a:pt x="1119" y="3037"/>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1"/>
          <p:cNvSpPr/>
          <p:nvPr/>
        </p:nvSpPr>
        <p:spPr>
          <a:xfrm>
            <a:off x="8638535" y="4095089"/>
            <a:ext cx="334074" cy="1023139"/>
          </a:xfrm>
          <a:custGeom>
            <a:avLst/>
            <a:gdLst/>
            <a:ahLst/>
            <a:cxnLst/>
            <a:rect l="l" t="t" r="r" b="b"/>
            <a:pathLst>
              <a:path w="9838" h="30130" extrusionOk="0">
                <a:moveTo>
                  <a:pt x="23" y="1986"/>
                </a:moveTo>
                <a:cubicBezTo>
                  <a:pt x="0" y="3036"/>
                  <a:pt x="23" y="4223"/>
                  <a:pt x="160" y="5456"/>
                </a:cubicBezTo>
                <a:lnTo>
                  <a:pt x="160" y="5456"/>
                </a:lnTo>
                <a:cubicBezTo>
                  <a:pt x="320" y="6688"/>
                  <a:pt x="617" y="7989"/>
                  <a:pt x="1096" y="9199"/>
                </a:cubicBezTo>
                <a:lnTo>
                  <a:pt x="1096" y="9199"/>
                </a:lnTo>
                <a:cubicBezTo>
                  <a:pt x="1210" y="9518"/>
                  <a:pt x="1347" y="9815"/>
                  <a:pt x="1484" y="10089"/>
                </a:cubicBezTo>
                <a:lnTo>
                  <a:pt x="1484" y="10089"/>
                </a:lnTo>
                <a:cubicBezTo>
                  <a:pt x="1621" y="10386"/>
                  <a:pt x="1781" y="10660"/>
                  <a:pt x="1940" y="10934"/>
                </a:cubicBezTo>
                <a:lnTo>
                  <a:pt x="1940" y="10934"/>
                </a:lnTo>
                <a:cubicBezTo>
                  <a:pt x="2237" y="11459"/>
                  <a:pt x="2557" y="11938"/>
                  <a:pt x="2853" y="12394"/>
                </a:cubicBezTo>
                <a:lnTo>
                  <a:pt x="2853" y="12394"/>
                </a:lnTo>
                <a:cubicBezTo>
                  <a:pt x="3424" y="13285"/>
                  <a:pt x="3858" y="14061"/>
                  <a:pt x="4109" y="14814"/>
                </a:cubicBezTo>
                <a:lnTo>
                  <a:pt x="4109" y="14814"/>
                </a:lnTo>
                <a:cubicBezTo>
                  <a:pt x="4406" y="15681"/>
                  <a:pt x="4565" y="16480"/>
                  <a:pt x="4679" y="17188"/>
                </a:cubicBezTo>
                <a:lnTo>
                  <a:pt x="4679" y="17188"/>
                </a:lnTo>
                <a:cubicBezTo>
                  <a:pt x="4794" y="17895"/>
                  <a:pt x="4862" y="18534"/>
                  <a:pt x="4931" y="19105"/>
                </a:cubicBezTo>
                <a:lnTo>
                  <a:pt x="4931" y="19105"/>
                </a:lnTo>
                <a:cubicBezTo>
                  <a:pt x="5067" y="20292"/>
                  <a:pt x="5182" y="21228"/>
                  <a:pt x="5501" y="22209"/>
                </a:cubicBezTo>
                <a:lnTo>
                  <a:pt x="5501" y="22209"/>
                </a:lnTo>
                <a:cubicBezTo>
                  <a:pt x="5798" y="23191"/>
                  <a:pt x="6505" y="24857"/>
                  <a:pt x="7145" y="26386"/>
                </a:cubicBezTo>
                <a:lnTo>
                  <a:pt x="7145" y="26386"/>
                </a:lnTo>
                <a:cubicBezTo>
                  <a:pt x="7806" y="27938"/>
                  <a:pt x="8377" y="29445"/>
                  <a:pt x="8628" y="30130"/>
                </a:cubicBezTo>
                <a:lnTo>
                  <a:pt x="8628" y="30130"/>
                </a:lnTo>
                <a:lnTo>
                  <a:pt x="9815" y="30015"/>
                </a:lnTo>
                <a:cubicBezTo>
                  <a:pt x="9838" y="28692"/>
                  <a:pt x="9678" y="27322"/>
                  <a:pt x="9427" y="26044"/>
                </a:cubicBezTo>
                <a:lnTo>
                  <a:pt x="9427" y="26044"/>
                </a:lnTo>
                <a:cubicBezTo>
                  <a:pt x="9153" y="24766"/>
                  <a:pt x="8834" y="23556"/>
                  <a:pt x="8514" y="22437"/>
                </a:cubicBezTo>
                <a:lnTo>
                  <a:pt x="8514" y="22437"/>
                </a:lnTo>
                <a:cubicBezTo>
                  <a:pt x="7875" y="20155"/>
                  <a:pt x="7259" y="18260"/>
                  <a:pt x="6962" y="17074"/>
                </a:cubicBezTo>
                <a:lnTo>
                  <a:pt x="6962" y="17074"/>
                </a:lnTo>
                <a:cubicBezTo>
                  <a:pt x="6825" y="16503"/>
                  <a:pt x="6597" y="15704"/>
                  <a:pt x="6209" y="14814"/>
                </a:cubicBezTo>
                <a:lnTo>
                  <a:pt x="6209" y="14814"/>
                </a:lnTo>
                <a:cubicBezTo>
                  <a:pt x="6026" y="14380"/>
                  <a:pt x="5821" y="13901"/>
                  <a:pt x="5570" y="13444"/>
                </a:cubicBezTo>
                <a:lnTo>
                  <a:pt x="5570" y="13444"/>
                </a:lnTo>
                <a:cubicBezTo>
                  <a:pt x="5319" y="12965"/>
                  <a:pt x="4999" y="12486"/>
                  <a:pt x="4702" y="12052"/>
                </a:cubicBezTo>
                <a:lnTo>
                  <a:pt x="4702" y="12052"/>
                </a:lnTo>
                <a:cubicBezTo>
                  <a:pt x="4086" y="11162"/>
                  <a:pt x="3424" y="10363"/>
                  <a:pt x="2968" y="9564"/>
                </a:cubicBezTo>
                <a:lnTo>
                  <a:pt x="2968" y="9564"/>
                </a:lnTo>
                <a:cubicBezTo>
                  <a:pt x="2511" y="8765"/>
                  <a:pt x="2169" y="7943"/>
                  <a:pt x="1940" y="7259"/>
                </a:cubicBezTo>
                <a:lnTo>
                  <a:pt x="1940" y="7259"/>
                </a:lnTo>
                <a:cubicBezTo>
                  <a:pt x="1461" y="5912"/>
                  <a:pt x="1027" y="4611"/>
                  <a:pt x="685" y="3378"/>
                </a:cubicBezTo>
                <a:lnTo>
                  <a:pt x="685" y="3378"/>
                </a:lnTo>
                <a:cubicBezTo>
                  <a:pt x="343" y="2146"/>
                  <a:pt x="114" y="1005"/>
                  <a:pt x="160" y="0"/>
                </a:cubicBezTo>
                <a:lnTo>
                  <a:pt x="160" y="0"/>
                </a:lnTo>
                <a:cubicBezTo>
                  <a:pt x="92" y="594"/>
                  <a:pt x="46" y="1256"/>
                  <a:pt x="23" y="1986"/>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1"/>
          <p:cNvSpPr/>
          <p:nvPr/>
        </p:nvSpPr>
        <p:spPr>
          <a:xfrm>
            <a:off x="8638535" y="4162526"/>
            <a:ext cx="318589" cy="955700"/>
          </a:xfrm>
          <a:custGeom>
            <a:avLst/>
            <a:gdLst/>
            <a:ahLst/>
            <a:cxnLst/>
            <a:rect l="l" t="t" r="r" b="b"/>
            <a:pathLst>
              <a:path w="9382" h="28144" extrusionOk="0">
                <a:moveTo>
                  <a:pt x="160" y="3470"/>
                </a:moveTo>
                <a:cubicBezTo>
                  <a:pt x="320" y="4702"/>
                  <a:pt x="617" y="6003"/>
                  <a:pt x="1096" y="7213"/>
                </a:cubicBezTo>
                <a:lnTo>
                  <a:pt x="1096" y="7213"/>
                </a:lnTo>
                <a:cubicBezTo>
                  <a:pt x="1210" y="7532"/>
                  <a:pt x="1347" y="7829"/>
                  <a:pt x="1484" y="8103"/>
                </a:cubicBezTo>
                <a:lnTo>
                  <a:pt x="1484" y="8103"/>
                </a:lnTo>
                <a:cubicBezTo>
                  <a:pt x="1621" y="8400"/>
                  <a:pt x="1781" y="8674"/>
                  <a:pt x="1940" y="8948"/>
                </a:cubicBezTo>
                <a:lnTo>
                  <a:pt x="1940" y="8948"/>
                </a:lnTo>
                <a:cubicBezTo>
                  <a:pt x="2237" y="9473"/>
                  <a:pt x="2557" y="9952"/>
                  <a:pt x="2853" y="10408"/>
                </a:cubicBezTo>
                <a:lnTo>
                  <a:pt x="2853" y="10408"/>
                </a:lnTo>
                <a:cubicBezTo>
                  <a:pt x="3424" y="11299"/>
                  <a:pt x="3858" y="12075"/>
                  <a:pt x="4109" y="12828"/>
                </a:cubicBezTo>
                <a:lnTo>
                  <a:pt x="4109" y="12828"/>
                </a:lnTo>
                <a:cubicBezTo>
                  <a:pt x="4406" y="13695"/>
                  <a:pt x="4565" y="14494"/>
                  <a:pt x="4679" y="15202"/>
                </a:cubicBezTo>
                <a:lnTo>
                  <a:pt x="4679" y="15202"/>
                </a:lnTo>
                <a:cubicBezTo>
                  <a:pt x="4794" y="15909"/>
                  <a:pt x="4862" y="16548"/>
                  <a:pt x="4931" y="17119"/>
                </a:cubicBezTo>
                <a:lnTo>
                  <a:pt x="4931" y="17119"/>
                </a:lnTo>
                <a:cubicBezTo>
                  <a:pt x="5067" y="18306"/>
                  <a:pt x="5182" y="19242"/>
                  <a:pt x="5501" y="20223"/>
                </a:cubicBezTo>
                <a:lnTo>
                  <a:pt x="5501" y="20223"/>
                </a:lnTo>
                <a:cubicBezTo>
                  <a:pt x="5798" y="21205"/>
                  <a:pt x="6505" y="22871"/>
                  <a:pt x="7145" y="24400"/>
                </a:cubicBezTo>
                <a:lnTo>
                  <a:pt x="7145" y="24400"/>
                </a:lnTo>
                <a:cubicBezTo>
                  <a:pt x="7806" y="25952"/>
                  <a:pt x="8377" y="27459"/>
                  <a:pt x="8628" y="28144"/>
                </a:cubicBezTo>
                <a:lnTo>
                  <a:pt x="8628" y="28144"/>
                </a:lnTo>
                <a:lnTo>
                  <a:pt x="9381" y="28075"/>
                </a:lnTo>
                <a:cubicBezTo>
                  <a:pt x="9313" y="27596"/>
                  <a:pt x="9153" y="26911"/>
                  <a:pt x="8925" y="26158"/>
                </a:cubicBezTo>
                <a:lnTo>
                  <a:pt x="8925" y="26158"/>
                </a:lnTo>
                <a:cubicBezTo>
                  <a:pt x="8674" y="25405"/>
                  <a:pt x="8377" y="24560"/>
                  <a:pt x="8035" y="23716"/>
                </a:cubicBezTo>
                <a:lnTo>
                  <a:pt x="8035" y="23716"/>
                </a:lnTo>
                <a:cubicBezTo>
                  <a:pt x="7396" y="22004"/>
                  <a:pt x="6688" y="20269"/>
                  <a:pt x="6391" y="19128"/>
                </a:cubicBezTo>
                <a:lnTo>
                  <a:pt x="6391" y="19128"/>
                </a:lnTo>
                <a:cubicBezTo>
                  <a:pt x="6095" y="18009"/>
                  <a:pt x="5912" y="16548"/>
                  <a:pt x="5570" y="14882"/>
                </a:cubicBezTo>
                <a:lnTo>
                  <a:pt x="5570" y="14882"/>
                </a:lnTo>
                <a:cubicBezTo>
                  <a:pt x="5410" y="14060"/>
                  <a:pt x="5204" y="13193"/>
                  <a:pt x="4862" y="12303"/>
                </a:cubicBezTo>
                <a:lnTo>
                  <a:pt x="4862" y="12303"/>
                </a:lnTo>
                <a:cubicBezTo>
                  <a:pt x="4702" y="11869"/>
                  <a:pt x="4497" y="11436"/>
                  <a:pt x="4269" y="11002"/>
                </a:cubicBezTo>
                <a:lnTo>
                  <a:pt x="4269" y="11002"/>
                </a:lnTo>
                <a:cubicBezTo>
                  <a:pt x="4017" y="10568"/>
                  <a:pt x="3766" y="10157"/>
                  <a:pt x="3493" y="9724"/>
                </a:cubicBezTo>
                <a:lnTo>
                  <a:pt x="3493" y="9724"/>
                </a:lnTo>
                <a:cubicBezTo>
                  <a:pt x="3036" y="9039"/>
                  <a:pt x="2511" y="8354"/>
                  <a:pt x="2077" y="7578"/>
                </a:cubicBezTo>
                <a:lnTo>
                  <a:pt x="2077" y="7578"/>
                </a:lnTo>
                <a:cubicBezTo>
                  <a:pt x="1644" y="6802"/>
                  <a:pt x="1256" y="5980"/>
                  <a:pt x="959" y="5113"/>
                </a:cubicBezTo>
                <a:lnTo>
                  <a:pt x="959" y="5113"/>
                </a:lnTo>
                <a:cubicBezTo>
                  <a:pt x="343" y="3378"/>
                  <a:pt x="46" y="1575"/>
                  <a:pt x="23" y="0"/>
                </a:cubicBezTo>
                <a:lnTo>
                  <a:pt x="23" y="0"/>
                </a:lnTo>
                <a:cubicBezTo>
                  <a:pt x="0" y="1050"/>
                  <a:pt x="23" y="2237"/>
                  <a:pt x="160" y="3470"/>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1"/>
          <p:cNvSpPr/>
          <p:nvPr/>
        </p:nvSpPr>
        <p:spPr>
          <a:xfrm>
            <a:off x="8923736" y="4283412"/>
            <a:ext cx="203134" cy="715451"/>
          </a:xfrm>
          <a:custGeom>
            <a:avLst/>
            <a:gdLst/>
            <a:ahLst/>
            <a:cxnLst/>
            <a:rect l="l" t="t" r="r" b="b"/>
            <a:pathLst>
              <a:path w="5982" h="21069" extrusionOk="0">
                <a:moveTo>
                  <a:pt x="5205" y="1302"/>
                </a:moveTo>
                <a:cubicBezTo>
                  <a:pt x="4908" y="2649"/>
                  <a:pt x="4612" y="4338"/>
                  <a:pt x="4201" y="5890"/>
                </a:cubicBezTo>
                <a:lnTo>
                  <a:pt x="4201" y="5890"/>
                </a:lnTo>
                <a:cubicBezTo>
                  <a:pt x="3813" y="7442"/>
                  <a:pt x="3196" y="8880"/>
                  <a:pt x="2626" y="9907"/>
                </a:cubicBezTo>
                <a:lnTo>
                  <a:pt x="2626" y="9907"/>
                </a:lnTo>
                <a:cubicBezTo>
                  <a:pt x="1941" y="11094"/>
                  <a:pt x="1370" y="11938"/>
                  <a:pt x="914" y="12692"/>
                </a:cubicBezTo>
                <a:lnTo>
                  <a:pt x="914" y="12692"/>
                </a:lnTo>
                <a:cubicBezTo>
                  <a:pt x="457" y="13445"/>
                  <a:pt x="138" y="14130"/>
                  <a:pt x="47" y="14951"/>
                </a:cubicBezTo>
                <a:lnTo>
                  <a:pt x="47" y="14951"/>
                </a:lnTo>
                <a:cubicBezTo>
                  <a:pt x="1" y="15362"/>
                  <a:pt x="1" y="15933"/>
                  <a:pt x="69" y="16549"/>
                </a:cubicBezTo>
                <a:lnTo>
                  <a:pt x="69" y="16549"/>
                </a:lnTo>
                <a:cubicBezTo>
                  <a:pt x="138" y="17143"/>
                  <a:pt x="275" y="17805"/>
                  <a:pt x="480" y="18421"/>
                </a:cubicBezTo>
                <a:lnTo>
                  <a:pt x="480" y="18421"/>
                </a:lnTo>
                <a:cubicBezTo>
                  <a:pt x="868" y="19676"/>
                  <a:pt x="1530" y="20658"/>
                  <a:pt x="1895" y="21069"/>
                </a:cubicBezTo>
                <a:lnTo>
                  <a:pt x="1895" y="21069"/>
                </a:lnTo>
                <a:lnTo>
                  <a:pt x="2968" y="20658"/>
                </a:lnTo>
                <a:cubicBezTo>
                  <a:pt x="2740" y="19106"/>
                  <a:pt x="2580" y="17508"/>
                  <a:pt x="2717" y="16093"/>
                </a:cubicBezTo>
                <a:lnTo>
                  <a:pt x="2717" y="16093"/>
                </a:lnTo>
                <a:cubicBezTo>
                  <a:pt x="2831" y="14677"/>
                  <a:pt x="3219" y="13354"/>
                  <a:pt x="3539" y="12646"/>
                </a:cubicBezTo>
                <a:lnTo>
                  <a:pt x="3539" y="12646"/>
                </a:lnTo>
                <a:cubicBezTo>
                  <a:pt x="3858" y="11938"/>
                  <a:pt x="4383" y="10660"/>
                  <a:pt x="4863" y="9245"/>
                </a:cubicBezTo>
                <a:lnTo>
                  <a:pt x="4863" y="9245"/>
                </a:lnTo>
                <a:cubicBezTo>
                  <a:pt x="5091" y="8537"/>
                  <a:pt x="5296" y="7784"/>
                  <a:pt x="5456" y="7099"/>
                </a:cubicBezTo>
                <a:lnTo>
                  <a:pt x="5456" y="7099"/>
                </a:lnTo>
                <a:cubicBezTo>
                  <a:pt x="5616" y="6392"/>
                  <a:pt x="5707" y="5776"/>
                  <a:pt x="5776" y="5251"/>
                </a:cubicBezTo>
                <a:lnTo>
                  <a:pt x="5776" y="5251"/>
                </a:lnTo>
                <a:cubicBezTo>
                  <a:pt x="5981" y="3196"/>
                  <a:pt x="5274" y="1347"/>
                  <a:pt x="5525" y="1"/>
                </a:cubicBezTo>
                <a:lnTo>
                  <a:pt x="5525" y="1"/>
                </a:lnTo>
                <a:cubicBezTo>
                  <a:pt x="5411" y="389"/>
                  <a:pt x="5296" y="823"/>
                  <a:pt x="5205" y="1302"/>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1"/>
          <p:cNvSpPr/>
          <p:nvPr/>
        </p:nvSpPr>
        <p:spPr>
          <a:xfrm>
            <a:off x="8923736" y="4327590"/>
            <a:ext cx="176783" cy="671272"/>
          </a:xfrm>
          <a:custGeom>
            <a:avLst/>
            <a:gdLst/>
            <a:ahLst/>
            <a:cxnLst/>
            <a:rect l="l" t="t" r="r" b="b"/>
            <a:pathLst>
              <a:path w="5206" h="19768" extrusionOk="0">
                <a:moveTo>
                  <a:pt x="4201" y="4589"/>
                </a:moveTo>
                <a:cubicBezTo>
                  <a:pt x="3813" y="6141"/>
                  <a:pt x="3196" y="7579"/>
                  <a:pt x="2626" y="8606"/>
                </a:cubicBezTo>
                <a:lnTo>
                  <a:pt x="2626" y="8606"/>
                </a:lnTo>
                <a:cubicBezTo>
                  <a:pt x="1941" y="9793"/>
                  <a:pt x="1370" y="10637"/>
                  <a:pt x="914" y="11391"/>
                </a:cubicBezTo>
                <a:lnTo>
                  <a:pt x="914" y="11391"/>
                </a:lnTo>
                <a:cubicBezTo>
                  <a:pt x="457" y="12144"/>
                  <a:pt x="138" y="12829"/>
                  <a:pt x="47" y="13650"/>
                </a:cubicBezTo>
                <a:lnTo>
                  <a:pt x="47" y="13650"/>
                </a:lnTo>
                <a:cubicBezTo>
                  <a:pt x="1" y="14061"/>
                  <a:pt x="1" y="14632"/>
                  <a:pt x="69" y="15248"/>
                </a:cubicBezTo>
                <a:lnTo>
                  <a:pt x="69" y="15248"/>
                </a:lnTo>
                <a:cubicBezTo>
                  <a:pt x="138" y="15842"/>
                  <a:pt x="275" y="16504"/>
                  <a:pt x="480" y="17120"/>
                </a:cubicBezTo>
                <a:lnTo>
                  <a:pt x="480" y="17120"/>
                </a:lnTo>
                <a:cubicBezTo>
                  <a:pt x="868" y="18375"/>
                  <a:pt x="1530" y="19357"/>
                  <a:pt x="1895" y="19768"/>
                </a:cubicBezTo>
                <a:lnTo>
                  <a:pt x="1895" y="19768"/>
                </a:lnTo>
                <a:lnTo>
                  <a:pt x="2580" y="19494"/>
                </a:lnTo>
                <a:cubicBezTo>
                  <a:pt x="2466" y="19220"/>
                  <a:pt x="2261" y="18832"/>
                  <a:pt x="2032" y="18352"/>
                </a:cubicBezTo>
                <a:lnTo>
                  <a:pt x="2032" y="18352"/>
                </a:lnTo>
                <a:cubicBezTo>
                  <a:pt x="1827" y="17873"/>
                  <a:pt x="1599" y="17302"/>
                  <a:pt x="1439" y="16709"/>
                </a:cubicBezTo>
                <a:lnTo>
                  <a:pt x="1439" y="16709"/>
                </a:lnTo>
                <a:cubicBezTo>
                  <a:pt x="1279" y="16093"/>
                  <a:pt x="1188" y="15454"/>
                  <a:pt x="1165" y="14837"/>
                </a:cubicBezTo>
                <a:lnTo>
                  <a:pt x="1165" y="14837"/>
                </a:lnTo>
                <a:cubicBezTo>
                  <a:pt x="1142" y="14541"/>
                  <a:pt x="1165" y="14267"/>
                  <a:pt x="1165" y="13993"/>
                </a:cubicBezTo>
                <a:lnTo>
                  <a:pt x="1165" y="13993"/>
                </a:lnTo>
                <a:cubicBezTo>
                  <a:pt x="1211" y="13742"/>
                  <a:pt x="1234" y="13491"/>
                  <a:pt x="1279" y="13285"/>
                </a:cubicBezTo>
                <a:lnTo>
                  <a:pt x="1279" y="13285"/>
                </a:lnTo>
                <a:cubicBezTo>
                  <a:pt x="1462" y="12463"/>
                  <a:pt x="1941" y="11528"/>
                  <a:pt x="2557" y="10500"/>
                </a:cubicBezTo>
                <a:lnTo>
                  <a:pt x="2557" y="10500"/>
                </a:lnTo>
                <a:cubicBezTo>
                  <a:pt x="3128" y="9451"/>
                  <a:pt x="3836" y="8332"/>
                  <a:pt x="4338" y="7008"/>
                </a:cubicBezTo>
                <a:lnTo>
                  <a:pt x="4338" y="7008"/>
                </a:lnTo>
                <a:cubicBezTo>
                  <a:pt x="5182" y="4817"/>
                  <a:pt x="4886" y="2055"/>
                  <a:pt x="5205" y="1"/>
                </a:cubicBezTo>
                <a:lnTo>
                  <a:pt x="5205" y="1"/>
                </a:lnTo>
                <a:cubicBezTo>
                  <a:pt x="4908" y="1348"/>
                  <a:pt x="4612" y="3037"/>
                  <a:pt x="4201" y="4589"/>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1"/>
          <p:cNvSpPr/>
          <p:nvPr/>
        </p:nvSpPr>
        <p:spPr>
          <a:xfrm>
            <a:off x="9013653" y="4111354"/>
            <a:ext cx="235665" cy="892946"/>
          </a:xfrm>
          <a:custGeom>
            <a:avLst/>
            <a:gdLst/>
            <a:ahLst/>
            <a:cxnLst/>
            <a:rect l="l" t="t" r="r" b="b"/>
            <a:pathLst>
              <a:path w="6940" h="26296" extrusionOk="0">
                <a:moveTo>
                  <a:pt x="6483" y="1119"/>
                </a:moveTo>
                <a:cubicBezTo>
                  <a:pt x="6460" y="1461"/>
                  <a:pt x="6369" y="1849"/>
                  <a:pt x="6255" y="2260"/>
                </a:cubicBezTo>
                <a:lnTo>
                  <a:pt x="6255" y="2260"/>
                </a:lnTo>
                <a:cubicBezTo>
                  <a:pt x="6118" y="2671"/>
                  <a:pt x="5958" y="3128"/>
                  <a:pt x="5775" y="3630"/>
                </a:cubicBezTo>
                <a:lnTo>
                  <a:pt x="5775" y="3630"/>
                </a:lnTo>
                <a:cubicBezTo>
                  <a:pt x="5593" y="4132"/>
                  <a:pt x="5410" y="4680"/>
                  <a:pt x="5273" y="5273"/>
                </a:cubicBezTo>
                <a:lnTo>
                  <a:pt x="5273" y="5273"/>
                </a:lnTo>
                <a:cubicBezTo>
                  <a:pt x="5205" y="5570"/>
                  <a:pt x="5136" y="5867"/>
                  <a:pt x="5091" y="6186"/>
                </a:cubicBezTo>
                <a:lnTo>
                  <a:pt x="5091" y="6186"/>
                </a:lnTo>
                <a:cubicBezTo>
                  <a:pt x="5068" y="6483"/>
                  <a:pt x="5045" y="6825"/>
                  <a:pt x="5045" y="7122"/>
                </a:cubicBezTo>
                <a:lnTo>
                  <a:pt x="5045" y="7122"/>
                </a:lnTo>
                <a:cubicBezTo>
                  <a:pt x="5045" y="7716"/>
                  <a:pt x="5114" y="8195"/>
                  <a:pt x="5068" y="8606"/>
                </a:cubicBezTo>
                <a:lnTo>
                  <a:pt x="5068" y="8606"/>
                </a:lnTo>
                <a:cubicBezTo>
                  <a:pt x="5068" y="8811"/>
                  <a:pt x="5045" y="8971"/>
                  <a:pt x="4977" y="9131"/>
                </a:cubicBezTo>
                <a:lnTo>
                  <a:pt x="4977" y="9131"/>
                </a:lnTo>
                <a:cubicBezTo>
                  <a:pt x="4931" y="9313"/>
                  <a:pt x="4840" y="9496"/>
                  <a:pt x="4748" y="9679"/>
                </a:cubicBezTo>
                <a:lnTo>
                  <a:pt x="4748" y="9679"/>
                </a:lnTo>
                <a:cubicBezTo>
                  <a:pt x="4566" y="10044"/>
                  <a:pt x="4292" y="10477"/>
                  <a:pt x="4064" y="10843"/>
                </a:cubicBezTo>
                <a:lnTo>
                  <a:pt x="4064" y="10843"/>
                </a:lnTo>
                <a:cubicBezTo>
                  <a:pt x="3835" y="11231"/>
                  <a:pt x="3630" y="11573"/>
                  <a:pt x="3424" y="11915"/>
                </a:cubicBezTo>
                <a:lnTo>
                  <a:pt x="3424" y="11915"/>
                </a:lnTo>
                <a:cubicBezTo>
                  <a:pt x="2511" y="13422"/>
                  <a:pt x="1827" y="14540"/>
                  <a:pt x="1302" y="15499"/>
                </a:cubicBezTo>
                <a:lnTo>
                  <a:pt x="1302" y="15499"/>
                </a:lnTo>
                <a:cubicBezTo>
                  <a:pt x="777" y="16458"/>
                  <a:pt x="412" y="17279"/>
                  <a:pt x="229" y="18238"/>
                </a:cubicBezTo>
                <a:lnTo>
                  <a:pt x="229" y="18238"/>
                </a:lnTo>
                <a:cubicBezTo>
                  <a:pt x="138" y="18717"/>
                  <a:pt x="69" y="19379"/>
                  <a:pt x="24" y="20110"/>
                </a:cubicBezTo>
                <a:lnTo>
                  <a:pt x="24" y="20110"/>
                </a:lnTo>
                <a:cubicBezTo>
                  <a:pt x="1" y="20840"/>
                  <a:pt x="1" y="21639"/>
                  <a:pt x="46" y="22392"/>
                </a:cubicBezTo>
                <a:lnTo>
                  <a:pt x="46" y="22392"/>
                </a:lnTo>
                <a:cubicBezTo>
                  <a:pt x="92" y="23145"/>
                  <a:pt x="138" y="23899"/>
                  <a:pt x="160" y="24515"/>
                </a:cubicBezTo>
                <a:lnTo>
                  <a:pt x="160" y="24515"/>
                </a:lnTo>
                <a:cubicBezTo>
                  <a:pt x="183" y="25154"/>
                  <a:pt x="206" y="25679"/>
                  <a:pt x="206" y="26021"/>
                </a:cubicBezTo>
                <a:lnTo>
                  <a:pt x="206" y="26021"/>
                </a:lnTo>
                <a:lnTo>
                  <a:pt x="1347" y="26295"/>
                </a:lnTo>
                <a:cubicBezTo>
                  <a:pt x="1804" y="25177"/>
                  <a:pt x="2055" y="23990"/>
                  <a:pt x="2238" y="22872"/>
                </a:cubicBezTo>
                <a:lnTo>
                  <a:pt x="2238" y="22872"/>
                </a:lnTo>
                <a:cubicBezTo>
                  <a:pt x="2420" y="21753"/>
                  <a:pt x="2580" y="20726"/>
                  <a:pt x="2763" y="19744"/>
                </a:cubicBezTo>
                <a:lnTo>
                  <a:pt x="2763" y="19744"/>
                </a:lnTo>
                <a:cubicBezTo>
                  <a:pt x="3128" y="17781"/>
                  <a:pt x="3607" y="16115"/>
                  <a:pt x="4041" y="15202"/>
                </a:cubicBezTo>
                <a:lnTo>
                  <a:pt x="4041" y="15202"/>
                </a:lnTo>
                <a:cubicBezTo>
                  <a:pt x="4452" y="14289"/>
                  <a:pt x="5091" y="12691"/>
                  <a:pt x="5935" y="11071"/>
                </a:cubicBezTo>
                <a:lnTo>
                  <a:pt x="5935" y="11071"/>
                </a:lnTo>
                <a:cubicBezTo>
                  <a:pt x="6141" y="10637"/>
                  <a:pt x="6392" y="10158"/>
                  <a:pt x="6529" y="9610"/>
                </a:cubicBezTo>
                <a:lnTo>
                  <a:pt x="6529" y="9610"/>
                </a:lnTo>
                <a:cubicBezTo>
                  <a:pt x="6666" y="9039"/>
                  <a:pt x="6666" y="8514"/>
                  <a:pt x="6620" y="8058"/>
                </a:cubicBezTo>
                <a:lnTo>
                  <a:pt x="6620" y="8058"/>
                </a:lnTo>
                <a:cubicBezTo>
                  <a:pt x="6574" y="7601"/>
                  <a:pt x="6506" y="7213"/>
                  <a:pt x="6506" y="6848"/>
                </a:cubicBezTo>
                <a:lnTo>
                  <a:pt x="6506" y="6848"/>
                </a:lnTo>
                <a:cubicBezTo>
                  <a:pt x="6483" y="6483"/>
                  <a:pt x="6506" y="6141"/>
                  <a:pt x="6552" y="5821"/>
                </a:cubicBezTo>
                <a:lnTo>
                  <a:pt x="6552" y="5821"/>
                </a:lnTo>
                <a:cubicBezTo>
                  <a:pt x="6689" y="4566"/>
                  <a:pt x="6940" y="3310"/>
                  <a:pt x="6917" y="2260"/>
                </a:cubicBezTo>
                <a:lnTo>
                  <a:pt x="6917" y="2260"/>
                </a:lnTo>
                <a:cubicBezTo>
                  <a:pt x="6894" y="1735"/>
                  <a:pt x="6825" y="1279"/>
                  <a:pt x="6757" y="891"/>
                </a:cubicBezTo>
                <a:lnTo>
                  <a:pt x="6757" y="891"/>
                </a:lnTo>
                <a:cubicBezTo>
                  <a:pt x="6666" y="526"/>
                  <a:pt x="6552" y="229"/>
                  <a:pt x="6460" y="1"/>
                </a:cubicBezTo>
                <a:lnTo>
                  <a:pt x="6460" y="1"/>
                </a:lnTo>
                <a:cubicBezTo>
                  <a:pt x="6529" y="297"/>
                  <a:pt x="6552" y="640"/>
                  <a:pt x="6483" y="1119"/>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1"/>
          <p:cNvSpPr/>
          <p:nvPr/>
        </p:nvSpPr>
        <p:spPr>
          <a:xfrm>
            <a:off x="9013653" y="4149351"/>
            <a:ext cx="220180" cy="851077"/>
          </a:xfrm>
          <a:custGeom>
            <a:avLst/>
            <a:gdLst/>
            <a:ahLst/>
            <a:cxnLst/>
            <a:rect l="l" t="t" r="r" b="b"/>
            <a:pathLst>
              <a:path w="6484" h="25063" extrusionOk="0">
                <a:moveTo>
                  <a:pt x="6255" y="1141"/>
                </a:moveTo>
                <a:cubicBezTo>
                  <a:pt x="6118" y="1552"/>
                  <a:pt x="5958" y="2009"/>
                  <a:pt x="5775" y="2511"/>
                </a:cubicBezTo>
                <a:lnTo>
                  <a:pt x="5775" y="2511"/>
                </a:lnTo>
                <a:cubicBezTo>
                  <a:pt x="5593" y="3013"/>
                  <a:pt x="5410" y="3561"/>
                  <a:pt x="5273" y="4154"/>
                </a:cubicBezTo>
                <a:lnTo>
                  <a:pt x="5273" y="4154"/>
                </a:lnTo>
                <a:cubicBezTo>
                  <a:pt x="5205" y="4451"/>
                  <a:pt x="5136" y="4748"/>
                  <a:pt x="5091" y="5067"/>
                </a:cubicBezTo>
                <a:lnTo>
                  <a:pt x="5091" y="5067"/>
                </a:lnTo>
                <a:cubicBezTo>
                  <a:pt x="5068" y="5364"/>
                  <a:pt x="5045" y="5706"/>
                  <a:pt x="5045" y="6003"/>
                </a:cubicBezTo>
                <a:lnTo>
                  <a:pt x="5045" y="6003"/>
                </a:lnTo>
                <a:cubicBezTo>
                  <a:pt x="5045" y="6597"/>
                  <a:pt x="5114" y="7076"/>
                  <a:pt x="5068" y="7487"/>
                </a:cubicBezTo>
                <a:lnTo>
                  <a:pt x="5068" y="7487"/>
                </a:lnTo>
                <a:cubicBezTo>
                  <a:pt x="5068" y="7692"/>
                  <a:pt x="5045" y="7852"/>
                  <a:pt x="4977" y="8012"/>
                </a:cubicBezTo>
                <a:lnTo>
                  <a:pt x="4977" y="8012"/>
                </a:lnTo>
                <a:cubicBezTo>
                  <a:pt x="4931" y="8194"/>
                  <a:pt x="4840" y="8377"/>
                  <a:pt x="4748" y="8560"/>
                </a:cubicBezTo>
                <a:lnTo>
                  <a:pt x="4748" y="8560"/>
                </a:lnTo>
                <a:cubicBezTo>
                  <a:pt x="4566" y="8925"/>
                  <a:pt x="4292" y="9358"/>
                  <a:pt x="4064" y="9724"/>
                </a:cubicBezTo>
                <a:lnTo>
                  <a:pt x="4064" y="9724"/>
                </a:lnTo>
                <a:cubicBezTo>
                  <a:pt x="3835" y="10112"/>
                  <a:pt x="3630" y="10454"/>
                  <a:pt x="3424" y="10796"/>
                </a:cubicBezTo>
                <a:lnTo>
                  <a:pt x="3424" y="10796"/>
                </a:lnTo>
                <a:cubicBezTo>
                  <a:pt x="2511" y="12303"/>
                  <a:pt x="1827" y="13421"/>
                  <a:pt x="1302" y="14380"/>
                </a:cubicBezTo>
                <a:lnTo>
                  <a:pt x="1302" y="14380"/>
                </a:lnTo>
                <a:cubicBezTo>
                  <a:pt x="777" y="15339"/>
                  <a:pt x="412" y="16160"/>
                  <a:pt x="229" y="17119"/>
                </a:cubicBezTo>
                <a:lnTo>
                  <a:pt x="229" y="17119"/>
                </a:lnTo>
                <a:cubicBezTo>
                  <a:pt x="138" y="17598"/>
                  <a:pt x="69" y="18260"/>
                  <a:pt x="24" y="18991"/>
                </a:cubicBezTo>
                <a:lnTo>
                  <a:pt x="24" y="18991"/>
                </a:lnTo>
                <a:cubicBezTo>
                  <a:pt x="1" y="19721"/>
                  <a:pt x="1" y="20520"/>
                  <a:pt x="46" y="21273"/>
                </a:cubicBezTo>
                <a:lnTo>
                  <a:pt x="46" y="21273"/>
                </a:lnTo>
                <a:cubicBezTo>
                  <a:pt x="92" y="22026"/>
                  <a:pt x="138" y="22780"/>
                  <a:pt x="160" y="23396"/>
                </a:cubicBezTo>
                <a:lnTo>
                  <a:pt x="160" y="23396"/>
                </a:lnTo>
                <a:cubicBezTo>
                  <a:pt x="183" y="24035"/>
                  <a:pt x="206" y="24560"/>
                  <a:pt x="206" y="24902"/>
                </a:cubicBezTo>
                <a:lnTo>
                  <a:pt x="206" y="24902"/>
                </a:lnTo>
                <a:lnTo>
                  <a:pt x="937" y="25062"/>
                </a:lnTo>
                <a:cubicBezTo>
                  <a:pt x="1028" y="24651"/>
                  <a:pt x="1096" y="24035"/>
                  <a:pt x="1096" y="23327"/>
                </a:cubicBezTo>
                <a:lnTo>
                  <a:pt x="1096" y="23327"/>
                </a:lnTo>
                <a:cubicBezTo>
                  <a:pt x="1119" y="22620"/>
                  <a:pt x="1096" y="21821"/>
                  <a:pt x="1096" y="20999"/>
                </a:cubicBezTo>
                <a:lnTo>
                  <a:pt x="1096" y="20999"/>
                </a:lnTo>
                <a:cubicBezTo>
                  <a:pt x="1073" y="19379"/>
                  <a:pt x="1233" y="17690"/>
                  <a:pt x="1507" y="16685"/>
                </a:cubicBezTo>
                <a:lnTo>
                  <a:pt x="1507" y="16685"/>
                </a:lnTo>
                <a:cubicBezTo>
                  <a:pt x="1781" y="15658"/>
                  <a:pt x="2352" y="14448"/>
                  <a:pt x="3082" y="13125"/>
                </a:cubicBezTo>
                <a:lnTo>
                  <a:pt x="3082" y="13125"/>
                </a:lnTo>
                <a:cubicBezTo>
                  <a:pt x="3447" y="12463"/>
                  <a:pt x="3858" y="11778"/>
                  <a:pt x="4292" y="11047"/>
                </a:cubicBezTo>
                <a:lnTo>
                  <a:pt x="4292" y="11047"/>
                </a:lnTo>
                <a:cubicBezTo>
                  <a:pt x="4497" y="10705"/>
                  <a:pt x="4726" y="10340"/>
                  <a:pt x="4954" y="9952"/>
                </a:cubicBezTo>
                <a:lnTo>
                  <a:pt x="4954" y="9952"/>
                </a:lnTo>
                <a:cubicBezTo>
                  <a:pt x="5182" y="9587"/>
                  <a:pt x="5433" y="9221"/>
                  <a:pt x="5616" y="8811"/>
                </a:cubicBezTo>
                <a:lnTo>
                  <a:pt x="5616" y="8811"/>
                </a:lnTo>
                <a:cubicBezTo>
                  <a:pt x="5775" y="8468"/>
                  <a:pt x="5867" y="8103"/>
                  <a:pt x="5890" y="7738"/>
                </a:cubicBezTo>
                <a:lnTo>
                  <a:pt x="5890" y="7738"/>
                </a:lnTo>
                <a:cubicBezTo>
                  <a:pt x="5912" y="7373"/>
                  <a:pt x="5867" y="7007"/>
                  <a:pt x="5821" y="6619"/>
                </a:cubicBezTo>
                <a:lnTo>
                  <a:pt x="5821" y="6619"/>
                </a:lnTo>
                <a:cubicBezTo>
                  <a:pt x="5753" y="6231"/>
                  <a:pt x="5707" y="5843"/>
                  <a:pt x="5684" y="5410"/>
                </a:cubicBezTo>
                <a:lnTo>
                  <a:pt x="5684" y="5410"/>
                </a:lnTo>
                <a:cubicBezTo>
                  <a:pt x="5684" y="4976"/>
                  <a:pt x="5707" y="4565"/>
                  <a:pt x="5753" y="4131"/>
                </a:cubicBezTo>
                <a:lnTo>
                  <a:pt x="5753" y="4131"/>
                </a:lnTo>
                <a:cubicBezTo>
                  <a:pt x="5867" y="3310"/>
                  <a:pt x="6072" y="2534"/>
                  <a:pt x="6232" y="1826"/>
                </a:cubicBezTo>
                <a:lnTo>
                  <a:pt x="6232" y="1826"/>
                </a:lnTo>
                <a:cubicBezTo>
                  <a:pt x="6369" y="1141"/>
                  <a:pt x="6460" y="525"/>
                  <a:pt x="6483" y="0"/>
                </a:cubicBezTo>
                <a:lnTo>
                  <a:pt x="6483" y="0"/>
                </a:lnTo>
                <a:cubicBezTo>
                  <a:pt x="6460" y="342"/>
                  <a:pt x="6369" y="730"/>
                  <a:pt x="6255" y="1141"/>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1"/>
          <p:cNvSpPr/>
          <p:nvPr/>
        </p:nvSpPr>
        <p:spPr>
          <a:xfrm>
            <a:off x="9023739" y="4301239"/>
            <a:ext cx="297671" cy="698404"/>
          </a:xfrm>
          <a:custGeom>
            <a:avLst/>
            <a:gdLst/>
            <a:ahLst/>
            <a:cxnLst/>
            <a:rect l="l" t="t" r="r" b="b"/>
            <a:pathLst>
              <a:path w="8766" h="20567"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1142" y="20566"/>
                </a:lnTo>
                <a:cubicBezTo>
                  <a:pt x="1986" y="18877"/>
                  <a:pt x="2648" y="17006"/>
                  <a:pt x="3264" y="15362"/>
                </a:cubicBezTo>
                <a:lnTo>
                  <a:pt x="3264" y="15362"/>
                </a:lnTo>
                <a:cubicBezTo>
                  <a:pt x="3881" y="13719"/>
                  <a:pt x="4406" y="12281"/>
                  <a:pt x="4862" y="11528"/>
                </a:cubicBezTo>
                <a:lnTo>
                  <a:pt x="4862" y="11528"/>
                </a:lnTo>
                <a:cubicBezTo>
                  <a:pt x="5296" y="10774"/>
                  <a:pt x="5935" y="9405"/>
                  <a:pt x="6620" y="7990"/>
                </a:cubicBezTo>
                <a:lnTo>
                  <a:pt x="6620" y="7990"/>
                </a:lnTo>
                <a:cubicBezTo>
                  <a:pt x="6802" y="7624"/>
                  <a:pt x="6985" y="7259"/>
                  <a:pt x="7168" y="6917"/>
                </a:cubicBezTo>
                <a:lnTo>
                  <a:pt x="7168" y="6917"/>
                </a:lnTo>
                <a:cubicBezTo>
                  <a:pt x="7350" y="6552"/>
                  <a:pt x="7533" y="6209"/>
                  <a:pt x="7693" y="5844"/>
                </a:cubicBezTo>
                <a:lnTo>
                  <a:pt x="7693" y="5844"/>
                </a:lnTo>
                <a:cubicBezTo>
                  <a:pt x="7852" y="5479"/>
                  <a:pt x="7989" y="5114"/>
                  <a:pt x="8103" y="4771"/>
                </a:cubicBezTo>
                <a:lnTo>
                  <a:pt x="8103" y="4771"/>
                </a:lnTo>
                <a:cubicBezTo>
                  <a:pt x="8195" y="4429"/>
                  <a:pt x="8240" y="4109"/>
                  <a:pt x="8286" y="3835"/>
                </a:cubicBezTo>
                <a:lnTo>
                  <a:pt x="8286" y="3835"/>
                </a:lnTo>
                <a:cubicBezTo>
                  <a:pt x="8377" y="3288"/>
                  <a:pt x="8423" y="2740"/>
                  <a:pt x="8537" y="2215"/>
                </a:cubicBezTo>
                <a:lnTo>
                  <a:pt x="8537" y="2215"/>
                </a:lnTo>
                <a:cubicBezTo>
                  <a:pt x="8606" y="1941"/>
                  <a:pt x="8674" y="1667"/>
                  <a:pt x="8765" y="1393"/>
                </a:cubicBezTo>
                <a:lnTo>
                  <a:pt x="8765" y="1393"/>
                </a:lnTo>
                <a:lnTo>
                  <a:pt x="8765" y="1"/>
                </a:lnTo>
                <a:cubicBezTo>
                  <a:pt x="8332" y="480"/>
                  <a:pt x="7898" y="1074"/>
                  <a:pt x="7578" y="1758"/>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1"/>
          <p:cNvSpPr/>
          <p:nvPr/>
        </p:nvSpPr>
        <p:spPr>
          <a:xfrm>
            <a:off x="9023739" y="4301239"/>
            <a:ext cx="297671" cy="694533"/>
          </a:xfrm>
          <a:custGeom>
            <a:avLst/>
            <a:gdLst/>
            <a:ahLst/>
            <a:cxnLst/>
            <a:rect l="l" t="t" r="r" b="b"/>
            <a:pathLst>
              <a:path w="8766" h="20453"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731" y="20452"/>
                </a:lnTo>
                <a:cubicBezTo>
                  <a:pt x="913" y="19767"/>
                  <a:pt x="1050" y="18444"/>
                  <a:pt x="1301" y="17074"/>
                </a:cubicBezTo>
                <a:lnTo>
                  <a:pt x="1301" y="17074"/>
                </a:lnTo>
                <a:cubicBezTo>
                  <a:pt x="1553" y="15682"/>
                  <a:pt x="1872" y="14267"/>
                  <a:pt x="2237" y="13445"/>
                </a:cubicBezTo>
                <a:lnTo>
                  <a:pt x="2237" y="13445"/>
                </a:lnTo>
                <a:cubicBezTo>
                  <a:pt x="2603" y="12600"/>
                  <a:pt x="3219" y="11642"/>
                  <a:pt x="3949" y="10546"/>
                </a:cubicBezTo>
                <a:lnTo>
                  <a:pt x="3949" y="10546"/>
                </a:lnTo>
                <a:cubicBezTo>
                  <a:pt x="4680" y="9473"/>
                  <a:pt x="5501" y="8286"/>
                  <a:pt x="6300" y="6940"/>
                </a:cubicBezTo>
                <a:lnTo>
                  <a:pt x="6300" y="6940"/>
                </a:lnTo>
                <a:cubicBezTo>
                  <a:pt x="6597" y="6392"/>
                  <a:pt x="6916" y="5798"/>
                  <a:pt x="7145" y="5182"/>
                </a:cubicBezTo>
                <a:lnTo>
                  <a:pt x="7145" y="5182"/>
                </a:lnTo>
                <a:cubicBezTo>
                  <a:pt x="7373" y="4566"/>
                  <a:pt x="7441" y="3972"/>
                  <a:pt x="7533" y="3288"/>
                </a:cubicBezTo>
                <a:lnTo>
                  <a:pt x="7533" y="3288"/>
                </a:lnTo>
                <a:cubicBezTo>
                  <a:pt x="7578" y="2945"/>
                  <a:pt x="7624" y="2580"/>
                  <a:pt x="7738" y="2192"/>
                </a:cubicBezTo>
                <a:lnTo>
                  <a:pt x="7738" y="2192"/>
                </a:lnTo>
                <a:cubicBezTo>
                  <a:pt x="7829" y="1827"/>
                  <a:pt x="7989" y="1462"/>
                  <a:pt x="8149" y="1119"/>
                </a:cubicBezTo>
                <a:lnTo>
                  <a:pt x="8149" y="1119"/>
                </a:lnTo>
                <a:cubicBezTo>
                  <a:pt x="8332" y="754"/>
                  <a:pt x="8537" y="412"/>
                  <a:pt x="8765" y="115"/>
                </a:cubicBezTo>
                <a:lnTo>
                  <a:pt x="8765" y="115"/>
                </a:lnTo>
                <a:lnTo>
                  <a:pt x="8765" y="1"/>
                </a:lnTo>
                <a:cubicBezTo>
                  <a:pt x="8332" y="480"/>
                  <a:pt x="7898" y="1074"/>
                  <a:pt x="7578" y="1758"/>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1"/>
          <p:cNvSpPr/>
          <p:nvPr/>
        </p:nvSpPr>
        <p:spPr>
          <a:xfrm>
            <a:off x="8019235" y="5180953"/>
            <a:ext cx="488343" cy="234103"/>
          </a:xfrm>
          <a:custGeom>
            <a:avLst/>
            <a:gdLst/>
            <a:ahLst/>
            <a:cxnLst/>
            <a:rect l="l" t="t" r="r" b="b"/>
            <a:pathLst>
              <a:path w="14381" h="6894" extrusionOk="0">
                <a:moveTo>
                  <a:pt x="3196" y="2078"/>
                </a:moveTo>
                <a:cubicBezTo>
                  <a:pt x="3835" y="2420"/>
                  <a:pt x="4794" y="2899"/>
                  <a:pt x="5730" y="3356"/>
                </a:cubicBezTo>
                <a:lnTo>
                  <a:pt x="5730" y="3356"/>
                </a:lnTo>
                <a:cubicBezTo>
                  <a:pt x="6666" y="3812"/>
                  <a:pt x="7556" y="4246"/>
                  <a:pt x="8104" y="4429"/>
                </a:cubicBezTo>
                <a:lnTo>
                  <a:pt x="8104" y="4429"/>
                </a:lnTo>
                <a:cubicBezTo>
                  <a:pt x="8652" y="4588"/>
                  <a:pt x="9542" y="5068"/>
                  <a:pt x="10569" y="5570"/>
                </a:cubicBezTo>
                <a:lnTo>
                  <a:pt x="10569" y="5570"/>
                </a:lnTo>
                <a:cubicBezTo>
                  <a:pt x="11619" y="6072"/>
                  <a:pt x="12806" y="6597"/>
                  <a:pt x="14016" y="6894"/>
                </a:cubicBezTo>
                <a:lnTo>
                  <a:pt x="14016" y="6894"/>
                </a:lnTo>
                <a:lnTo>
                  <a:pt x="14381" y="6118"/>
                </a:lnTo>
                <a:cubicBezTo>
                  <a:pt x="14130" y="5844"/>
                  <a:pt x="13513" y="5296"/>
                  <a:pt x="12829" y="4748"/>
                </a:cubicBezTo>
                <a:lnTo>
                  <a:pt x="12829" y="4748"/>
                </a:lnTo>
                <a:cubicBezTo>
                  <a:pt x="12144" y="4223"/>
                  <a:pt x="11413" y="3698"/>
                  <a:pt x="10957" y="3447"/>
                </a:cubicBezTo>
                <a:lnTo>
                  <a:pt x="10957" y="3447"/>
                </a:lnTo>
                <a:cubicBezTo>
                  <a:pt x="10021" y="2945"/>
                  <a:pt x="9062" y="3013"/>
                  <a:pt x="7191" y="2511"/>
                </a:cubicBezTo>
                <a:lnTo>
                  <a:pt x="7191" y="2511"/>
                </a:lnTo>
                <a:cubicBezTo>
                  <a:pt x="6392" y="2283"/>
                  <a:pt x="5342" y="1849"/>
                  <a:pt x="4223" y="1393"/>
                </a:cubicBezTo>
                <a:lnTo>
                  <a:pt x="4223" y="1393"/>
                </a:lnTo>
                <a:cubicBezTo>
                  <a:pt x="3105" y="936"/>
                  <a:pt x="1941" y="503"/>
                  <a:pt x="959" y="229"/>
                </a:cubicBezTo>
                <a:lnTo>
                  <a:pt x="959" y="229"/>
                </a:lnTo>
                <a:cubicBezTo>
                  <a:pt x="617" y="115"/>
                  <a:pt x="275" y="46"/>
                  <a:pt x="1" y="0"/>
                </a:cubicBezTo>
                <a:lnTo>
                  <a:pt x="1" y="0"/>
                </a:lnTo>
                <a:cubicBezTo>
                  <a:pt x="982" y="274"/>
                  <a:pt x="1918" y="1393"/>
                  <a:pt x="3196" y="2078"/>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1"/>
          <p:cNvSpPr/>
          <p:nvPr/>
        </p:nvSpPr>
        <p:spPr>
          <a:xfrm>
            <a:off x="8051799" y="5188696"/>
            <a:ext cx="455778" cy="217056"/>
          </a:xfrm>
          <a:custGeom>
            <a:avLst/>
            <a:gdLst/>
            <a:ahLst/>
            <a:cxnLst/>
            <a:rect l="l" t="t" r="r" b="b"/>
            <a:pathLst>
              <a:path w="13422" h="6392" extrusionOk="0">
                <a:moveTo>
                  <a:pt x="4543" y="2375"/>
                </a:moveTo>
                <a:cubicBezTo>
                  <a:pt x="6414" y="3128"/>
                  <a:pt x="8218" y="3356"/>
                  <a:pt x="9290" y="3813"/>
                </a:cubicBezTo>
                <a:lnTo>
                  <a:pt x="9290" y="3813"/>
                </a:lnTo>
                <a:cubicBezTo>
                  <a:pt x="9815" y="4064"/>
                  <a:pt x="10614" y="4589"/>
                  <a:pt x="11345" y="5114"/>
                </a:cubicBezTo>
                <a:lnTo>
                  <a:pt x="11345" y="5114"/>
                </a:lnTo>
                <a:cubicBezTo>
                  <a:pt x="12098" y="5639"/>
                  <a:pt x="12783" y="6164"/>
                  <a:pt x="13194" y="6392"/>
                </a:cubicBezTo>
                <a:lnTo>
                  <a:pt x="13194" y="6392"/>
                </a:lnTo>
                <a:lnTo>
                  <a:pt x="13422" y="5890"/>
                </a:lnTo>
                <a:cubicBezTo>
                  <a:pt x="13171" y="5616"/>
                  <a:pt x="12554" y="5068"/>
                  <a:pt x="11870" y="4520"/>
                </a:cubicBezTo>
                <a:lnTo>
                  <a:pt x="11870" y="4520"/>
                </a:lnTo>
                <a:cubicBezTo>
                  <a:pt x="11185" y="3995"/>
                  <a:pt x="10454" y="3470"/>
                  <a:pt x="9998" y="3219"/>
                </a:cubicBezTo>
                <a:lnTo>
                  <a:pt x="9998" y="3219"/>
                </a:lnTo>
                <a:cubicBezTo>
                  <a:pt x="9062" y="2717"/>
                  <a:pt x="8103" y="2785"/>
                  <a:pt x="6232" y="2283"/>
                </a:cubicBezTo>
                <a:lnTo>
                  <a:pt x="6232" y="2283"/>
                </a:lnTo>
                <a:cubicBezTo>
                  <a:pt x="5433" y="2055"/>
                  <a:pt x="4383" y="1621"/>
                  <a:pt x="3264" y="1165"/>
                </a:cubicBezTo>
                <a:lnTo>
                  <a:pt x="3264" y="1165"/>
                </a:lnTo>
                <a:cubicBezTo>
                  <a:pt x="2146" y="708"/>
                  <a:pt x="982" y="275"/>
                  <a:pt x="0" y="1"/>
                </a:cubicBezTo>
                <a:lnTo>
                  <a:pt x="0" y="1"/>
                </a:lnTo>
                <a:cubicBezTo>
                  <a:pt x="1461" y="503"/>
                  <a:pt x="3036" y="1758"/>
                  <a:pt x="4543" y="2375"/>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1"/>
          <p:cNvSpPr/>
          <p:nvPr/>
        </p:nvSpPr>
        <p:spPr>
          <a:xfrm>
            <a:off x="8488922" y="5181734"/>
            <a:ext cx="647264" cy="214713"/>
          </a:xfrm>
          <a:custGeom>
            <a:avLst/>
            <a:gdLst/>
            <a:ahLst/>
            <a:cxnLst/>
            <a:rect l="l" t="t" r="r" b="b"/>
            <a:pathLst>
              <a:path w="19061" h="6323" extrusionOk="0">
                <a:moveTo>
                  <a:pt x="16732" y="137"/>
                </a:moveTo>
                <a:cubicBezTo>
                  <a:pt x="15979" y="114"/>
                  <a:pt x="15157" y="114"/>
                  <a:pt x="14312" y="229"/>
                </a:cubicBezTo>
                <a:lnTo>
                  <a:pt x="14312" y="229"/>
                </a:lnTo>
                <a:cubicBezTo>
                  <a:pt x="13399" y="343"/>
                  <a:pt x="12053" y="594"/>
                  <a:pt x="10752" y="845"/>
                </a:cubicBezTo>
                <a:lnTo>
                  <a:pt x="10752" y="845"/>
                </a:lnTo>
                <a:cubicBezTo>
                  <a:pt x="9451" y="1119"/>
                  <a:pt x="8218" y="1415"/>
                  <a:pt x="7510" y="1667"/>
                </a:cubicBezTo>
                <a:lnTo>
                  <a:pt x="7510" y="1667"/>
                </a:lnTo>
                <a:cubicBezTo>
                  <a:pt x="7145" y="1803"/>
                  <a:pt x="6643" y="1940"/>
                  <a:pt x="6050" y="2123"/>
                </a:cubicBezTo>
                <a:lnTo>
                  <a:pt x="6050" y="2123"/>
                </a:lnTo>
                <a:cubicBezTo>
                  <a:pt x="5456" y="2328"/>
                  <a:pt x="4771" y="2580"/>
                  <a:pt x="4064" y="2899"/>
                </a:cubicBezTo>
                <a:lnTo>
                  <a:pt x="4064" y="2899"/>
                </a:lnTo>
                <a:cubicBezTo>
                  <a:pt x="2649" y="3561"/>
                  <a:pt x="1188" y="4520"/>
                  <a:pt x="1" y="5592"/>
                </a:cubicBezTo>
                <a:lnTo>
                  <a:pt x="1" y="5592"/>
                </a:lnTo>
                <a:lnTo>
                  <a:pt x="480" y="6323"/>
                </a:lnTo>
                <a:cubicBezTo>
                  <a:pt x="937" y="6186"/>
                  <a:pt x="1918" y="5821"/>
                  <a:pt x="2923" y="5456"/>
                </a:cubicBezTo>
                <a:lnTo>
                  <a:pt x="2923" y="5456"/>
                </a:lnTo>
                <a:cubicBezTo>
                  <a:pt x="3927" y="5090"/>
                  <a:pt x="4954" y="4748"/>
                  <a:pt x="5548" y="4543"/>
                </a:cubicBezTo>
                <a:lnTo>
                  <a:pt x="5548" y="4543"/>
                </a:lnTo>
                <a:cubicBezTo>
                  <a:pt x="6118" y="4314"/>
                  <a:pt x="6597" y="4040"/>
                  <a:pt x="7237" y="3675"/>
                </a:cubicBezTo>
                <a:lnTo>
                  <a:pt x="7237" y="3675"/>
                </a:lnTo>
                <a:cubicBezTo>
                  <a:pt x="7853" y="3333"/>
                  <a:pt x="8652" y="2945"/>
                  <a:pt x="9793" y="2511"/>
                </a:cubicBezTo>
                <a:lnTo>
                  <a:pt x="9793" y="2511"/>
                </a:lnTo>
                <a:cubicBezTo>
                  <a:pt x="11756" y="1781"/>
                  <a:pt x="15385" y="1096"/>
                  <a:pt x="17873" y="388"/>
                </a:cubicBezTo>
                <a:lnTo>
                  <a:pt x="17873" y="388"/>
                </a:lnTo>
                <a:cubicBezTo>
                  <a:pt x="18307" y="251"/>
                  <a:pt x="18695" y="137"/>
                  <a:pt x="19060" y="0"/>
                </a:cubicBezTo>
                <a:lnTo>
                  <a:pt x="19060" y="0"/>
                </a:lnTo>
                <a:cubicBezTo>
                  <a:pt x="18398" y="183"/>
                  <a:pt x="17599" y="160"/>
                  <a:pt x="16732" y="137"/>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1"/>
          <p:cNvSpPr/>
          <p:nvPr/>
        </p:nvSpPr>
        <p:spPr>
          <a:xfrm>
            <a:off x="8495136" y="5194910"/>
            <a:ext cx="600742" cy="201538"/>
          </a:xfrm>
          <a:custGeom>
            <a:avLst/>
            <a:gdLst/>
            <a:ahLst/>
            <a:cxnLst/>
            <a:rect l="l" t="t" r="r" b="b"/>
            <a:pathLst>
              <a:path w="17691" h="5935" extrusionOk="0">
                <a:moveTo>
                  <a:pt x="11299" y="913"/>
                </a:moveTo>
                <a:cubicBezTo>
                  <a:pt x="8834" y="1552"/>
                  <a:pt x="6803" y="2602"/>
                  <a:pt x="5479" y="3173"/>
                </a:cubicBezTo>
                <a:lnTo>
                  <a:pt x="5479" y="3173"/>
                </a:lnTo>
                <a:cubicBezTo>
                  <a:pt x="4794" y="3447"/>
                  <a:pt x="3675" y="3835"/>
                  <a:pt x="2603" y="4269"/>
                </a:cubicBezTo>
                <a:lnTo>
                  <a:pt x="2603" y="4269"/>
                </a:lnTo>
                <a:cubicBezTo>
                  <a:pt x="1530" y="4702"/>
                  <a:pt x="503" y="5159"/>
                  <a:pt x="1" y="5478"/>
                </a:cubicBezTo>
                <a:lnTo>
                  <a:pt x="1" y="5478"/>
                </a:lnTo>
                <a:lnTo>
                  <a:pt x="297" y="5935"/>
                </a:lnTo>
                <a:cubicBezTo>
                  <a:pt x="754" y="5798"/>
                  <a:pt x="1735" y="5433"/>
                  <a:pt x="2740" y="5068"/>
                </a:cubicBezTo>
                <a:lnTo>
                  <a:pt x="2740" y="5068"/>
                </a:lnTo>
                <a:cubicBezTo>
                  <a:pt x="3744" y="4702"/>
                  <a:pt x="4771" y="4360"/>
                  <a:pt x="5365" y="4155"/>
                </a:cubicBezTo>
                <a:lnTo>
                  <a:pt x="5365" y="4155"/>
                </a:lnTo>
                <a:cubicBezTo>
                  <a:pt x="5935" y="3926"/>
                  <a:pt x="6414" y="3652"/>
                  <a:pt x="7054" y="3287"/>
                </a:cubicBezTo>
                <a:lnTo>
                  <a:pt x="7054" y="3287"/>
                </a:lnTo>
                <a:cubicBezTo>
                  <a:pt x="7670" y="2945"/>
                  <a:pt x="8469" y="2557"/>
                  <a:pt x="9610" y="2123"/>
                </a:cubicBezTo>
                <a:lnTo>
                  <a:pt x="9610" y="2123"/>
                </a:lnTo>
                <a:cubicBezTo>
                  <a:pt x="11573" y="1393"/>
                  <a:pt x="15202" y="708"/>
                  <a:pt x="17690" y="0"/>
                </a:cubicBezTo>
                <a:lnTo>
                  <a:pt x="17690" y="0"/>
                </a:lnTo>
                <a:cubicBezTo>
                  <a:pt x="15796" y="434"/>
                  <a:pt x="13331" y="388"/>
                  <a:pt x="11299" y="913"/>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1"/>
          <p:cNvSpPr/>
          <p:nvPr/>
        </p:nvSpPr>
        <p:spPr>
          <a:xfrm>
            <a:off x="8450178" y="4695747"/>
            <a:ext cx="77559" cy="698404"/>
          </a:xfrm>
          <a:custGeom>
            <a:avLst/>
            <a:gdLst/>
            <a:ahLst/>
            <a:cxnLst/>
            <a:rect l="l" t="t" r="r" b="b"/>
            <a:pathLst>
              <a:path w="2284" h="20567" extrusionOk="0">
                <a:moveTo>
                  <a:pt x="526" y="4840"/>
                </a:moveTo>
                <a:cubicBezTo>
                  <a:pt x="366" y="6734"/>
                  <a:pt x="115" y="10500"/>
                  <a:pt x="183" y="12030"/>
                </a:cubicBezTo>
                <a:lnTo>
                  <a:pt x="183" y="12030"/>
                </a:lnTo>
                <a:cubicBezTo>
                  <a:pt x="229" y="12783"/>
                  <a:pt x="138" y="14107"/>
                  <a:pt x="69" y="15636"/>
                </a:cubicBezTo>
                <a:lnTo>
                  <a:pt x="69" y="15636"/>
                </a:lnTo>
                <a:cubicBezTo>
                  <a:pt x="24" y="17165"/>
                  <a:pt x="1" y="18923"/>
                  <a:pt x="229" y="20544"/>
                </a:cubicBezTo>
                <a:lnTo>
                  <a:pt x="229" y="20544"/>
                </a:lnTo>
                <a:lnTo>
                  <a:pt x="1096" y="20566"/>
                </a:lnTo>
                <a:cubicBezTo>
                  <a:pt x="1233" y="20110"/>
                  <a:pt x="1507" y="19060"/>
                  <a:pt x="1735" y="17964"/>
                </a:cubicBezTo>
                <a:lnTo>
                  <a:pt x="1735" y="17964"/>
                </a:lnTo>
                <a:cubicBezTo>
                  <a:pt x="1941" y="16846"/>
                  <a:pt x="2146" y="15705"/>
                  <a:pt x="2192" y="15020"/>
                </a:cubicBezTo>
                <a:lnTo>
                  <a:pt x="2192" y="15020"/>
                </a:lnTo>
                <a:cubicBezTo>
                  <a:pt x="2283" y="13650"/>
                  <a:pt x="1850" y="12532"/>
                  <a:pt x="1621" y="9975"/>
                </a:cubicBezTo>
                <a:lnTo>
                  <a:pt x="1621" y="9975"/>
                </a:lnTo>
                <a:cubicBezTo>
                  <a:pt x="1530" y="8903"/>
                  <a:pt x="1530" y="7396"/>
                  <a:pt x="1553" y="5844"/>
                </a:cubicBezTo>
                <a:lnTo>
                  <a:pt x="1553" y="5844"/>
                </a:lnTo>
                <a:cubicBezTo>
                  <a:pt x="1553" y="4269"/>
                  <a:pt x="1553" y="2626"/>
                  <a:pt x="1462" y="1279"/>
                </a:cubicBezTo>
                <a:lnTo>
                  <a:pt x="1462" y="1279"/>
                </a:lnTo>
                <a:cubicBezTo>
                  <a:pt x="1439" y="823"/>
                  <a:pt x="1393" y="389"/>
                  <a:pt x="1347" y="1"/>
                </a:cubicBezTo>
                <a:lnTo>
                  <a:pt x="1347" y="1"/>
                </a:lnTo>
                <a:cubicBezTo>
                  <a:pt x="1439" y="1325"/>
                  <a:pt x="708" y="2945"/>
                  <a:pt x="526" y="4840"/>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1"/>
          <p:cNvSpPr/>
          <p:nvPr/>
        </p:nvSpPr>
        <p:spPr>
          <a:xfrm>
            <a:off x="8468786" y="4739178"/>
            <a:ext cx="58950" cy="654972"/>
          </a:xfrm>
          <a:custGeom>
            <a:avLst/>
            <a:gdLst/>
            <a:ahLst/>
            <a:cxnLst/>
            <a:rect l="l" t="t" r="r" b="b"/>
            <a:pathLst>
              <a:path w="1736" h="19288" extrusionOk="0">
                <a:moveTo>
                  <a:pt x="343" y="6688"/>
                </a:moveTo>
                <a:cubicBezTo>
                  <a:pt x="320" y="9336"/>
                  <a:pt x="822" y="11641"/>
                  <a:pt x="799" y="13193"/>
                </a:cubicBezTo>
                <a:lnTo>
                  <a:pt x="799" y="13193"/>
                </a:lnTo>
                <a:cubicBezTo>
                  <a:pt x="799" y="13946"/>
                  <a:pt x="617" y="15179"/>
                  <a:pt x="434" y="16366"/>
                </a:cubicBezTo>
                <a:lnTo>
                  <a:pt x="434" y="16366"/>
                </a:lnTo>
                <a:cubicBezTo>
                  <a:pt x="229" y="17530"/>
                  <a:pt x="23" y="18671"/>
                  <a:pt x="0" y="19265"/>
                </a:cubicBezTo>
                <a:lnTo>
                  <a:pt x="0" y="19265"/>
                </a:lnTo>
                <a:lnTo>
                  <a:pt x="548" y="19287"/>
                </a:lnTo>
                <a:cubicBezTo>
                  <a:pt x="685" y="18831"/>
                  <a:pt x="959" y="17781"/>
                  <a:pt x="1187" y="16685"/>
                </a:cubicBezTo>
                <a:lnTo>
                  <a:pt x="1187" y="16685"/>
                </a:lnTo>
                <a:cubicBezTo>
                  <a:pt x="1393" y="15567"/>
                  <a:pt x="1598" y="14426"/>
                  <a:pt x="1644" y="13741"/>
                </a:cubicBezTo>
                <a:lnTo>
                  <a:pt x="1644" y="13741"/>
                </a:lnTo>
                <a:cubicBezTo>
                  <a:pt x="1735" y="12371"/>
                  <a:pt x="1302" y="11253"/>
                  <a:pt x="1073" y="8696"/>
                </a:cubicBezTo>
                <a:lnTo>
                  <a:pt x="1073" y="8696"/>
                </a:lnTo>
                <a:cubicBezTo>
                  <a:pt x="982" y="7624"/>
                  <a:pt x="982" y="6117"/>
                  <a:pt x="1005" y="4565"/>
                </a:cubicBezTo>
                <a:lnTo>
                  <a:pt x="1005" y="4565"/>
                </a:lnTo>
                <a:cubicBezTo>
                  <a:pt x="1005" y="2990"/>
                  <a:pt x="1005" y="1347"/>
                  <a:pt x="914" y="0"/>
                </a:cubicBezTo>
                <a:lnTo>
                  <a:pt x="914" y="0"/>
                </a:lnTo>
                <a:cubicBezTo>
                  <a:pt x="959" y="2032"/>
                  <a:pt x="343" y="4519"/>
                  <a:pt x="343" y="6688"/>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1"/>
          <p:cNvSpPr/>
          <p:nvPr/>
        </p:nvSpPr>
        <p:spPr>
          <a:xfrm>
            <a:off x="8293604" y="4863934"/>
            <a:ext cx="185306" cy="540298"/>
          </a:xfrm>
          <a:custGeom>
            <a:avLst/>
            <a:gdLst/>
            <a:ahLst/>
            <a:cxnLst/>
            <a:rect l="l" t="t" r="r" b="b"/>
            <a:pathLst>
              <a:path w="5457" h="15911" extrusionOk="0">
                <a:moveTo>
                  <a:pt x="366" y="4064"/>
                </a:moveTo>
                <a:cubicBezTo>
                  <a:pt x="686" y="5593"/>
                  <a:pt x="1462" y="8606"/>
                  <a:pt x="1987" y="9747"/>
                </a:cubicBezTo>
                <a:lnTo>
                  <a:pt x="1987" y="9747"/>
                </a:lnTo>
                <a:cubicBezTo>
                  <a:pt x="2261" y="10318"/>
                  <a:pt x="2557" y="11368"/>
                  <a:pt x="2968" y="12555"/>
                </a:cubicBezTo>
                <a:lnTo>
                  <a:pt x="2968" y="12555"/>
                </a:lnTo>
                <a:cubicBezTo>
                  <a:pt x="3197" y="13148"/>
                  <a:pt x="3425" y="13787"/>
                  <a:pt x="3722" y="14404"/>
                </a:cubicBezTo>
                <a:lnTo>
                  <a:pt x="3722" y="14404"/>
                </a:lnTo>
                <a:cubicBezTo>
                  <a:pt x="3858" y="14723"/>
                  <a:pt x="4018" y="15020"/>
                  <a:pt x="4178" y="15317"/>
                </a:cubicBezTo>
                <a:lnTo>
                  <a:pt x="4178" y="15317"/>
                </a:lnTo>
                <a:cubicBezTo>
                  <a:pt x="4269" y="15476"/>
                  <a:pt x="4338" y="15591"/>
                  <a:pt x="4383" y="15682"/>
                </a:cubicBezTo>
                <a:lnTo>
                  <a:pt x="4383" y="15682"/>
                </a:lnTo>
                <a:cubicBezTo>
                  <a:pt x="4429" y="15750"/>
                  <a:pt x="4452" y="15796"/>
                  <a:pt x="4475" y="15819"/>
                </a:cubicBezTo>
                <a:lnTo>
                  <a:pt x="4475" y="15819"/>
                </a:lnTo>
                <a:lnTo>
                  <a:pt x="5342" y="15910"/>
                </a:lnTo>
                <a:cubicBezTo>
                  <a:pt x="5388" y="15819"/>
                  <a:pt x="5433" y="15682"/>
                  <a:pt x="5433" y="15522"/>
                </a:cubicBezTo>
                <a:lnTo>
                  <a:pt x="5433" y="15522"/>
                </a:lnTo>
                <a:cubicBezTo>
                  <a:pt x="5456" y="15362"/>
                  <a:pt x="5433" y="15157"/>
                  <a:pt x="5411" y="14974"/>
                </a:cubicBezTo>
                <a:lnTo>
                  <a:pt x="5411" y="14974"/>
                </a:lnTo>
                <a:cubicBezTo>
                  <a:pt x="5365" y="14563"/>
                  <a:pt x="5296" y="14130"/>
                  <a:pt x="5228" y="13673"/>
                </a:cubicBezTo>
                <a:lnTo>
                  <a:pt x="5228" y="13673"/>
                </a:lnTo>
                <a:cubicBezTo>
                  <a:pt x="5091" y="12760"/>
                  <a:pt x="4908" y="11824"/>
                  <a:pt x="4749" y="11277"/>
                </a:cubicBezTo>
                <a:lnTo>
                  <a:pt x="4749" y="11277"/>
                </a:lnTo>
                <a:cubicBezTo>
                  <a:pt x="4406" y="10204"/>
                  <a:pt x="3653" y="9542"/>
                  <a:pt x="2740" y="7670"/>
                </a:cubicBezTo>
                <a:lnTo>
                  <a:pt x="2740" y="7670"/>
                </a:lnTo>
                <a:cubicBezTo>
                  <a:pt x="1964" y="6072"/>
                  <a:pt x="1188" y="3014"/>
                  <a:pt x="412" y="982"/>
                </a:cubicBezTo>
                <a:lnTo>
                  <a:pt x="412" y="982"/>
                </a:lnTo>
                <a:cubicBezTo>
                  <a:pt x="275" y="617"/>
                  <a:pt x="138" y="298"/>
                  <a:pt x="1" y="1"/>
                </a:cubicBezTo>
                <a:lnTo>
                  <a:pt x="1" y="1"/>
                </a:lnTo>
                <a:cubicBezTo>
                  <a:pt x="389" y="1028"/>
                  <a:pt x="69" y="2512"/>
                  <a:pt x="366" y="4064"/>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1"/>
          <p:cNvSpPr/>
          <p:nvPr/>
        </p:nvSpPr>
        <p:spPr>
          <a:xfrm>
            <a:off x="8307560" y="4897280"/>
            <a:ext cx="171350" cy="506952"/>
          </a:xfrm>
          <a:custGeom>
            <a:avLst/>
            <a:gdLst/>
            <a:ahLst/>
            <a:cxnLst/>
            <a:rect l="l" t="t" r="r" b="b"/>
            <a:pathLst>
              <a:path w="5046" h="14929" extrusionOk="0">
                <a:moveTo>
                  <a:pt x="1096" y="5387"/>
                </a:moveTo>
                <a:cubicBezTo>
                  <a:pt x="1804" y="7441"/>
                  <a:pt x="2945" y="9016"/>
                  <a:pt x="3379" y="10203"/>
                </a:cubicBezTo>
                <a:lnTo>
                  <a:pt x="3379" y="10203"/>
                </a:lnTo>
                <a:cubicBezTo>
                  <a:pt x="3607" y="10774"/>
                  <a:pt x="3813" y="11778"/>
                  <a:pt x="4018" y="12737"/>
                </a:cubicBezTo>
                <a:lnTo>
                  <a:pt x="4018" y="12737"/>
                </a:lnTo>
                <a:cubicBezTo>
                  <a:pt x="4132" y="13216"/>
                  <a:pt x="4224" y="13696"/>
                  <a:pt x="4315" y="14106"/>
                </a:cubicBezTo>
                <a:lnTo>
                  <a:pt x="4315" y="14106"/>
                </a:lnTo>
                <a:cubicBezTo>
                  <a:pt x="4360" y="14312"/>
                  <a:pt x="4406" y="14472"/>
                  <a:pt x="4406" y="14609"/>
                </a:cubicBezTo>
                <a:lnTo>
                  <a:pt x="4406" y="14609"/>
                </a:lnTo>
                <a:cubicBezTo>
                  <a:pt x="4406" y="14746"/>
                  <a:pt x="4406" y="14814"/>
                  <a:pt x="4383" y="14882"/>
                </a:cubicBezTo>
                <a:lnTo>
                  <a:pt x="4383" y="14882"/>
                </a:lnTo>
                <a:lnTo>
                  <a:pt x="4931" y="14928"/>
                </a:lnTo>
                <a:cubicBezTo>
                  <a:pt x="4977" y="14837"/>
                  <a:pt x="5022" y="14700"/>
                  <a:pt x="5022" y="14540"/>
                </a:cubicBezTo>
                <a:lnTo>
                  <a:pt x="5022" y="14540"/>
                </a:lnTo>
                <a:cubicBezTo>
                  <a:pt x="5045" y="14380"/>
                  <a:pt x="5022" y="14175"/>
                  <a:pt x="5000" y="13992"/>
                </a:cubicBezTo>
                <a:lnTo>
                  <a:pt x="5000" y="13992"/>
                </a:lnTo>
                <a:cubicBezTo>
                  <a:pt x="4954" y="13581"/>
                  <a:pt x="4885" y="13148"/>
                  <a:pt x="4817" y="12691"/>
                </a:cubicBezTo>
                <a:lnTo>
                  <a:pt x="4817" y="12691"/>
                </a:lnTo>
                <a:cubicBezTo>
                  <a:pt x="4680" y="11778"/>
                  <a:pt x="4497" y="10842"/>
                  <a:pt x="4338" y="10295"/>
                </a:cubicBezTo>
                <a:lnTo>
                  <a:pt x="4338" y="10295"/>
                </a:lnTo>
                <a:cubicBezTo>
                  <a:pt x="3995" y="9222"/>
                  <a:pt x="3242" y="8560"/>
                  <a:pt x="2329" y="6688"/>
                </a:cubicBezTo>
                <a:lnTo>
                  <a:pt x="2329" y="6688"/>
                </a:lnTo>
                <a:cubicBezTo>
                  <a:pt x="1553" y="5090"/>
                  <a:pt x="777" y="2032"/>
                  <a:pt x="1" y="0"/>
                </a:cubicBezTo>
                <a:lnTo>
                  <a:pt x="1" y="0"/>
                </a:lnTo>
                <a:cubicBezTo>
                  <a:pt x="503" y="1575"/>
                  <a:pt x="526" y="3698"/>
                  <a:pt x="1096" y="5387"/>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1"/>
          <p:cNvSpPr/>
          <p:nvPr/>
        </p:nvSpPr>
        <p:spPr>
          <a:xfrm>
            <a:off x="8480399" y="4870929"/>
            <a:ext cx="359678" cy="511604"/>
          </a:xfrm>
          <a:custGeom>
            <a:avLst/>
            <a:gdLst/>
            <a:ahLst/>
            <a:cxnLst/>
            <a:rect l="l" t="t" r="r" b="b"/>
            <a:pathLst>
              <a:path w="10592" h="15066" extrusionOk="0">
                <a:moveTo>
                  <a:pt x="7419" y="2990"/>
                </a:moveTo>
                <a:cubicBezTo>
                  <a:pt x="6301" y="4223"/>
                  <a:pt x="4178" y="6779"/>
                  <a:pt x="3539" y="7966"/>
                </a:cubicBezTo>
                <a:lnTo>
                  <a:pt x="3539" y="7966"/>
                </a:lnTo>
                <a:cubicBezTo>
                  <a:pt x="3196" y="8560"/>
                  <a:pt x="2489" y="9518"/>
                  <a:pt x="1781" y="10683"/>
                </a:cubicBezTo>
                <a:lnTo>
                  <a:pt x="1781" y="10683"/>
                </a:lnTo>
                <a:cubicBezTo>
                  <a:pt x="1074" y="11847"/>
                  <a:pt x="343" y="13262"/>
                  <a:pt x="1" y="14723"/>
                </a:cubicBezTo>
                <a:lnTo>
                  <a:pt x="1" y="14723"/>
                </a:lnTo>
                <a:lnTo>
                  <a:pt x="800" y="15065"/>
                </a:lnTo>
                <a:cubicBezTo>
                  <a:pt x="937" y="14905"/>
                  <a:pt x="1165" y="14631"/>
                  <a:pt x="1416" y="14312"/>
                </a:cubicBezTo>
                <a:lnTo>
                  <a:pt x="1416" y="14312"/>
                </a:lnTo>
                <a:cubicBezTo>
                  <a:pt x="1690" y="13992"/>
                  <a:pt x="1987" y="13627"/>
                  <a:pt x="2283" y="13262"/>
                </a:cubicBezTo>
                <a:lnTo>
                  <a:pt x="2283" y="13262"/>
                </a:lnTo>
                <a:cubicBezTo>
                  <a:pt x="2923" y="12509"/>
                  <a:pt x="3539" y="11733"/>
                  <a:pt x="3881" y="11230"/>
                </a:cubicBezTo>
                <a:lnTo>
                  <a:pt x="3881" y="11230"/>
                </a:lnTo>
                <a:cubicBezTo>
                  <a:pt x="4566" y="10272"/>
                  <a:pt x="4657" y="9222"/>
                  <a:pt x="5707" y="7259"/>
                </a:cubicBezTo>
                <a:lnTo>
                  <a:pt x="5707" y="7259"/>
                </a:lnTo>
                <a:cubicBezTo>
                  <a:pt x="6620" y="5593"/>
                  <a:pt x="8789" y="3036"/>
                  <a:pt x="10044" y="1005"/>
                </a:cubicBezTo>
                <a:lnTo>
                  <a:pt x="10044" y="1005"/>
                </a:lnTo>
                <a:cubicBezTo>
                  <a:pt x="10249" y="639"/>
                  <a:pt x="10455" y="320"/>
                  <a:pt x="10592" y="0"/>
                </a:cubicBezTo>
                <a:lnTo>
                  <a:pt x="10592" y="0"/>
                </a:lnTo>
                <a:cubicBezTo>
                  <a:pt x="9976" y="1027"/>
                  <a:pt x="8560" y="1735"/>
                  <a:pt x="7419" y="2990"/>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1"/>
          <p:cNvSpPr/>
          <p:nvPr/>
        </p:nvSpPr>
        <p:spPr>
          <a:xfrm>
            <a:off x="8490484" y="4905022"/>
            <a:ext cx="330984" cy="477510"/>
          </a:xfrm>
          <a:custGeom>
            <a:avLst/>
            <a:gdLst/>
            <a:ahLst/>
            <a:cxnLst/>
            <a:rect l="l" t="t" r="r" b="b"/>
            <a:pathLst>
              <a:path w="9747" h="14062" extrusionOk="0">
                <a:moveTo>
                  <a:pt x="5821" y="4406"/>
                </a:moveTo>
                <a:cubicBezTo>
                  <a:pt x="5136" y="5342"/>
                  <a:pt x="4634" y="6300"/>
                  <a:pt x="4200" y="7191"/>
                </a:cubicBezTo>
                <a:lnTo>
                  <a:pt x="4200" y="7191"/>
                </a:lnTo>
                <a:cubicBezTo>
                  <a:pt x="3790" y="8058"/>
                  <a:pt x="3447" y="8834"/>
                  <a:pt x="3105" y="9405"/>
                </a:cubicBezTo>
                <a:lnTo>
                  <a:pt x="3105" y="9405"/>
                </a:lnTo>
                <a:cubicBezTo>
                  <a:pt x="2762" y="9975"/>
                  <a:pt x="2078" y="10820"/>
                  <a:pt x="1439" y="11664"/>
                </a:cubicBezTo>
                <a:lnTo>
                  <a:pt x="1439" y="11664"/>
                </a:lnTo>
                <a:cubicBezTo>
                  <a:pt x="1119" y="12098"/>
                  <a:pt x="822" y="12509"/>
                  <a:pt x="571" y="12897"/>
                </a:cubicBezTo>
                <a:lnTo>
                  <a:pt x="571" y="12897"/>
                </a:lnTo>
                <a:cubicBezTo>
                  <a:pt x="320" y="13262"/>
                  <a:pt x="115" y="13605"/>
                  <a:pt x="1" y="13856"/>
                </a:cubicBezTo>
                <a:lnTo>
                  <a:pt x="1" y="13856"/>
                </a:lnTo>
                <a:lnTo>
                  <a:pt x="503" y="14061"/>
                </a:lnTo>
                <a:cubicBezTo>
                  <a:pt x="640" y="13901"/>
                  <a:pt x="868" y="13627"/>
                  <a:pt x="1119" y="13308"/>
                </a:cubicBezTo>
                <a:lnTo>
                  <a:pt x="1119" y="13308"/>
                </a:lnTo>
                <a:cubicBezTo>
                  <a:pt x="1393" y="12988"/>
                  <a:pt x="1690" y="12623"/>
                  <a:pt x="1986" y="12258"/>
                </a:cubicBezTo>
                <a:lnTo>
                  <a:pt x="1986" y="12258"/>
                </a:lnTo>
                <a:cubicBezTo>
                  <a:pt x="2626" y="11505"/>
                  <a:pt x="3242" y="10729"/>
                  <a:pt x="3584" y="10226"/>
                </a:cubicBezTo>
                <a:lnTo>
                  <a:pt x="3584" y="10226"/>
                </a:lnTo>
                <a:cubicBezTo>
                  <a:pt x="4269" y="9268"/>
                  <a:pt x="4360" y="8218"/>
                  <a:pt x="5410" y="6255"/>
                </a:cubicBezTo>
                <a:lnTo>
                  <a:pt x="5410" y="6255"/>
                </a:lnTo>
                <a:cubicBezTo>
                  <a:pt x="6323" y="4589"/>
                  <a:pt x="8492" y="2032"/>
                  <a:pt x="9747" y="1"/>
                </a:cubicBezTo>
                <a:lnTo>
                  <a:pt x="9747" y="1"/>
                </a:lnTo>
                <a:cubicBezTo>
                  <a:pt x="8720" y="1461"/>
                  <a:pt x="6917" y="2854"/>
                  <a:pt x="5821" y="440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1"/>
          <p:cNvSpPr/>
          <p:nvPr/>
        </p:nvSpPr>
        <p:spPr>
          <a:xfrm>
            <a:off x="8197507" y="5024379"/>
            <a:ext cx="272101" cy="389153"/>
          </a:xfrm>
          <a:custGeom>
            <a:avLst/>
            <a:gdLst/>
            <a:ahLst/>
            <a:cxnLst/>
            <a:rect l="l" t="t" r="r" b="b"/>
            <a:pathLst>
              <a:path w="8013" h="11460" extrusionOk="0">
                <a:moveTo>
                  <a:pt x="1188" y="3151"/>
                </a:moveTo>
                <a:cubicBezTo>
                  <a:pt x="1781" y="4292"/>
                  <a:pt x="3128" y="6437"/>
                  <a:pt x="3835" y="7145"/>
                </a:cubicBezTo>
                <a:lnTo>
                  <a:pt x="3835" y="7145"/>
                </a:lnTo>
                <a:cubicBezTo>
                  <a:pt x="4178" y="7510"/>
                  <a:pt x="4680" y="8241"/>
                  <a:pt x="5273" y="9040"/>
                </a:cubicBezTo>
                <a:lnTo>
                  <a:pt x="5273" y="9040"/>
                </a:lnTo>
                <a:cubicBezTo>
                  <a:pt x="5867" y="9861"/>
                  <a:pt x="6529" y="10729"/>
                  <a:pt x="7282" y="11459"/>
                </a:cubicBezTo>
                <a:lnTo>
                  <a:pt x="7282" y="11459"/>
                </a:lnTo>
                <a:lnTo>
                  <a:pt x="8012" y="11003"/>
                </a:lnTo>
                <a:cubicBezTo>
                  <a:pt x="7967" y="10660"/>
                  <a:pt x="7784" y="9953"/>
                  <a:pt x="7510" y="9222"/>
                </a:cubicBezTo>
                <a:lnTo>
                  <a:pt x="7510" y="9222"/>
                </a:lnTo>
                <a:cubicBezTo>
                  <a:pt x="7236" y="8492"/>
                  <a:pt x="6871" y="7761"/>
                  <a:pt x="6620" y="7373"/>
                </a:cubicBezTo>
                <a:lnTo>
                  <a:pt x="6620" y="7373"/>
                </a:lnTo>
                <a:cubicBezTo>
                  <a:pt x="6118" y="6597"/>
                  <a:pt x="5273" y="6346"/>
                  <a:pt x="4064" y="5182"/>
                </a:cubicBezTo>
                <a:lnTo>
                  <a:pt x="4064" y="5182"/>
                </a:lnTo>
                <a:cubicBezTo>
                  <a:pt x="3036" y="4178"/>
                  <a:pt x="1713" y="1987"/>
                  <a:pt x="571" y="640"/>
                </a:cubicBezTo>
                <a:lnTo>
                  <a:pt x="571" y="640"/>
                </a:lnTo>
                <a:cubicBezTo>
                  <a:pt x="366" y="389"/>
                  <a:pt x="183" y="183"/>
                  <a:pt x="1" y="1"/>
                </a:cubicBezTo>
                <a:lnTo>
                  <a:pt x="1" y="1"/>
                </a:lnTo>
                <a:cubicBezTo>
                  <a:pt x="548" y="686"/>
                  <a:pt x="594" y="2032"/>
                  <a:pt x="1188" y="3151"/>
                </a:cubicBezTo>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1"/>
          <p:cNvSpPr/>
          <p:nvPr/>
        </p:nvSpPr>
        <p:spPr>
          <a:xfrm>
            <a:off x="8216896" y="5046078"/>
            <a:ext cx="252712" cy="361240"/>
          </a:xfrm>
          <a:custGeom>
            <a:avLst/>
            <a:gdLst/>
            <a:ahLst/>
            <a:cxnLst/>
            <a:rect l="l" t="t" r="r" b="b"/>
            <a:pathLst>
              <a:path w="7442" h="10638" extrusionOk="0">
                <a:moveTo>
                  <a:pt x="2123" y="3950"/>
                </a:moveTo>
                <a:cubicBezTo>
                  <a:pt x="3173" y="5365"/>
                  <a:pt x="4543" y="6209"/>
                  <a:pt x="5182" y="7008"/>
                </a:cubicBezTo>
                <a:lnTo>
                  <a:pt x="5182" y="7008"/>
                </a:lnTo>
                <a:cubicBezTo>
                  <a:pt x="5501" y="7396"/>
                  <a:pt x="5889" y="8127"/>
                  <a:pt x="6209" y="8857"/>
                </a:cubicBezTo>
                <a:lnTo>
                  <a:pt x="6209" y="8857"/>
                </a:lnTo>
                <a:cubicBezTo>
                  <a:pt x="6528" y="9587"/>
                  <a:pt x="6779" y="10318"/>
                  <a:pt x="6985" y="10637"/>
                </a:cubicBezTo>
                <a:lnTo>
                  <a:pt x="6985" y="10637"/>
                </a:lnTo>
                <a:lnTo>
                  <a:pt x="7441" y="10364"/>
                </a:lnTo>
                <a:cubicBezTo>
                  <a:pt x="7396" y="10021"/>
                  <a:pt x="7213" y="9314"/>
                  <a:pt x="6939" y="8583"/>
                </a:cubicBezTo>
                <a:lnTo>
                  <a:pt x="6939" y="8583"/>
                </a:lnTo>
                <a:cubicBezTo>
                  <a:pt x="6665" y="7853"/>
                  <a:pt x="6300" y="7122"/>
                  <a:pt x="6049" y="6734"/>
                </a:cubicBezTo>
                <a:lnTo>
                  <a:pt x="6049" y="6734"/>
                </a:lnTo>
                <a:cubicBezTo>
                  <a:pt x="5547" y="5958"/>
                  <a:pt x="4702" y="5707"/>
                  <a:pt x="3493" y="4543"/>
                </a:cubicBezTo>
                <a:lnTo>
                  <a:pt x="3493" y="4543"/>
                </a:lnTo>
                <a:cubicBezTo>
                  <a:pt x="2465" y="3539"/>
                  <a:pt x="1142" y="1348"/>
                  <a:pt x="0" y="1"/>
                </a:cubicBezTo>
                <a:lnTo>
                  <a:pt x="0" y="1"/>
                </a:lnTo>
                <a:cubicBezTo>
                  <a:pt x="776" y="1096"/>
                  <a:pt x="1256" y="2808"/>
                  <a:pt x="2123" y="3950"/>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1"/>
          <p:cNvSpPr/>
          <p:nvPr/>
        </p:nvSpPr>
        <p:spPr>
          <a:xfrm>
            <a:off x="8452521" y="4939895"/>
            <a:ext cx="189924" cy="445726"/>
          </a:xfrm>
          <a:custGeom>
            <a:avLst/>
            <a:gdLst/>
            <a:ahLst/>
            <a:cxnLst/>
            <a:rect l="l" t="t" r="r" b="b"/>
            <a:pathLst>
              <a:path w="5593" h="13126" extrusionOk="0">
                <a:moveTo>
                  <a:pt x="4999" y="1576"/>
                </a:moveTo>
                <a:cubicBezTo>
                  <a:pt x="4657" y="2078"/>
                  <a:pt x="4246" y="2580"/>
                  <a:pt x="3926" y="3128"/>
                </a:cubicBezTo>
                <a:lnTo>
                  <a:pt x="3926" y="3128"/>
                </a:lnTo>
                <a:cubicBezTo>
                  <a:pt x="3607" y="3676"/>
                  <a:pt x="3104" y="4475"/>
                  <a:pt x="2625" y="5251"/>
                </a:cubicBezTo>
                <a:lnTo>
                  <a:pt x="2625" y="5251"/>
                </a:lnTo>
                <a:cubicBezTo>
                  <a:pt x="2169" y="6027"/>
                  <a:pt x="1735" y="6826"/>
                  <a:pt x="1575" y="7328"/>
                </a:cubicBezTo>
                <a:lnTo>
                  <a:pt x="1575" y="7328"/>
                </a:lnTo>
                <a:cubicBezTo>
                  <a:pt x="1415" y="7830"/>
                  <a:pt x="982" y="8652"/>
                  <a:pt x="639" y="9633"/>
                </a:cubicBezTo>
                <a:lnTo>
                  <a:pt x="639" y="9633"/>
                </a:lnTo>
                <a:cubicBezTo>
                  <a:pt x="274" y="10637"/>
                  <a:pt x="0" y="11824"/>
                  <a:pt x="46" y="12966"/>
                </a:cubicBezTo>
                <a:lnTo>
                  <a:pt x="46" y="12966"/>
                </a:lnTo>
                <a:lnTo>
                  <a:pt x="913" y="13125"/>
                </a:lnTo>
                <a:cubicBezTo>
                  <a:pt x="1096" y="12851"/>
                  <a:pt x="1461" y="12212"/>
                  <a:pt x="1849" y="11550"/>
                </a:cubicBezTo>
                <a:lnTo>
                  <a:pt x="1849" y="11550"/>
                </a:lnTo>
                <a:cubicBezTo>
                  <a:pt x="2214" y="10911"/>
                  <a:pt x="2602" y="10249"/>
                  <a:pt x="2785" y="9838"/>
                </a:cubicBezTo>
                <a:lnTo>
                  <a:pt x="2785" y="9838"/>
                </a:lnTo>
                <a:cubicBezTo>
                  <a:pt x="3150" y="9040"/>
                  <a:pt x="2945" y="8241"/>
                  <a:pt x="3447" y="6643"/>
                </a:cubicBezTo>
                <a:lnTo>
                  <a:pt x="3447" y="6643"/>
                </a:lnTo>
                <a:cubicBezTo>
                  <a:pt x="3675" y="5958"/>
                  <a:pt x="4154" y="5068"/>
                  <a:pt x="4611" y="4087"/>
                </a:cubicBezTo>
                <a:lnTo>
                  <a:pt x="4611" y="4087"/>
                </a:lnTo>
                <a:cubicBezTo>
                  <a:pt x="4839" y="3607"/>
                  <a:pt x="5045" y="3082"/>
                  <a:pt x="5227" y="2557"/>
                </a:cubicBezTo>
                <a:lnTo>
                  <a:pt x="5227" y="2557"/>
                </a:lnTo>
                <a:cubicBezTo>
                  <a:pt x="5387" y="2032"/>
                  <a:pt x="5524" y="1484"/>
                  <a:pt x="5570" y="982"/>
                </a:cubicBezTo>
                <a:lnTo>
                  <a:pt x="5570" y="982"/>
                </a:lnTo>
                <a:cubicBezTo>
                  <a:pt x="5570" y="800"/>
                  <a:pt x="5592" y="640"/>
                  <a:pt x="5592" y="480"/>
                </a:cubicBezTo>
                <a:lnTo>
                  <a:pt x="5592" y="480"/>
                </a:lnTo>
                <a:cubicBezTo>
                  <a:pt x="5592" y="298"/>
                  <a:pt x="5592" y="161"/>
                  <a:pt x="5570" y="1"/>
                </a:cubicBezTo>
                <a:lnTo>
                  <a:pt x="5570" y="1"/>
                </a:lnTo>
                <a:cubicBezTo>
                  <a:pt x="5570" y="503"/>
                  <a:pt x="5318" y="1051"/>
                  <a:pt x="4999" y="1576"/>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1"/>
          <p:cNvSpPr/>
          <p:nvPr/>
        </p:nvSpPr>
        <p:spPr>
          <a:xfrm>
            <a:off x="8464915" y="4973241"/>
            <a:ext cx="176749" cy="412380"/>
          </a:xfrm>
          <a:custGeom>
            <a:avLst/>
            <a:gdLst/>
            <a:ahLst/>
            <a:cxnLst/>
            <a:rect l="l" t="t" r="r" b="b"/>
            <a:pathLst>
              <a:path w="5205" h="12144" extrusionOk="0">
                <a:moveTo>
                  <a:pt x="4246" y="2192"/>
                </a:moveTo>
                <a:cubicBezTo>
                  <a:pt x="3812" y="2876"/>
                  <a:pt x="3333" y="3493"/>
                  <a:pt x="3013" y="4154"/>
                </a:cubicBezTo>
                <a:lnTo>
                  <a:pt x="3013" y="4154"/>
                </a:lnTo>
                <a:cubicBezTo>
                  <a:pt x="2625" y="4931"/>
                  <a:pt x="2351" y="5729"/>
                  <a:pt x="2169" y="6437"/>
                </a:cubicBezTo>
                <a:lnTo>
                  <a:pt x="2169" y="6437"/>
                </a:lnTo>
                <a:cubicBezTo>
                  <a:pt x="2009" y="7167"/>
                  <a:pt x="1895" y="7807"/>
                  <a:pt x="1735" y="8286"/>
                </a:cubicBezTo>
                <a:lnTo>
                  <a:pt x="1735" y="8286"/>
                </a:lnTo>
                <a:cubicBezTo>
                  <a:pt x="1552" y="8742"/>
                  <a:pt x="1164" y="9473"/>
                  <a:pt x="799" y="10203"/>
                </a:cubicBezTo>
                <a:lnTo>
                  <a:pt x="799" y="10203"/>
                </a:lnTo>
                <a:cubicBezTo>
                  <a:pt x="434" y="10934"/>
                  <a:pt x="92" y="11641"/>
                  <a:pt x="0" y="12052"/>
                </a:cubicBezTo>
                <a:lnTo>
                  <a:pt x="0" y="12052"/>
                </a:lnTo>
                <a:lnTo>
                  <a:pt x="548" y="12143"/>
                </a:lnTo>
                <a:cubicBezTo>
                  <a:pt x="731" y="11869"/>
                  <a:pt x="1096" y="11230"/>
                  <a:pt x="1484" y="10568"/>
                </a:cubicBezTo>
                <a:lnTo>
                  <a:pt x="1484" y="10568"/>
                </a:lnTo>
                <a:cubicBezTo>
                  <a:pt x="1849" y="9929"/>
                  <a:pt x="2237" y="9267"/>
                  <a:pt x="2420" y="8856"/>
                </a:cubicBezTo>
                <a:lnTo>
                  <a:pt x="2420" y="8856"/>
                </a:lnTo>
                <a:cubicBezTo>
                  <a:pt x="2785" y="8058"/>
                  <a:pt x="2580" y="7259"/>
                  <a:pt x="3082" y="5661"/>
                </a:cubicBezTo>
                <a:lnTo>
                  <a:pt x="3082" y="5661"/>
                </a:lnTo>
                <a:cubicBezTo>
                  <a:pt x="3310" y="4976"/>
                  <a:pt x="3789" y="4086"/>
                  <a:pt x="4246" y="3105"/>
                </a:cubicBezTo>
                <a:lnTo>
                  <a:pt x="4246" y="3105"/>
                </a:lnTo>
                <a:cubicBezTo>
                  <a:pt x="4474" y="2625"/>
                  <a:pt x="4680" y="2100"/>
                  <a:pt x="4862" y="1575"/>
                </a:cubicBezTo>
                <a:lnTo>
                  <a:pt x="4862" y="1575"/>
                </a:lnTo>
                <a:cubicBezTo>
                  <a:pt x="5022" y="1050"/>
                  <a:pt x="5159" y="502"/>
                  <a:pt x="5205" y="0"/>
                </a:cubicBezTo>
                <a:lnTo>
                  <a:pt x="5205" y="0"/>
                </a:lnTo>
                <a:cubicBezTo>
                  <a:pt x="5090" y="754"/>
                  <a:pt x="4680" y="1507"/>
                  <a:pt x="4246" y="2192"/>
                </a:cubicBezTo>
                <a:close/>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1"/>
          <p:cNvSpPr/>
          <p:nvPr/>
        </p:nvSpPr>
        <p:spPr>
          <a:xfrm>
            <a:off x="8461825" y="5036027"/>
            <a:ext cx="415470" cy="366639"/>
          </a:xfrm>
          <a:custGeom>
            <a:avLst/>
            <a:gdLst/>
            <a:ahLst/>
            <a:cxnLst/>
            <a:rect l="l" t="t" r="r" b="b"/>
            <a:pathLst>
              <a:path w="12235" h="10797" extrusionOk="0">
                <a:moveTo>
                  <a:pt x="8765" y="1666"/>
                </a:moveTo>
                <a:cubicBezTo>
                  <a:pt x="7487" y="2465"/>
                  <a:pt x="5136" y="4246"/>
                  <a:pt x="4360" y="5159"/>
                </a:cubicBezTo>
                <a:lnTo>
                  <a:pt x="4360" y="5159"/>
                </a:lnTo>
                <a:cubicBezTo>
                  <a:pt x="3949" y="5615"/>
                  <a:pt x="3173" y="6277"/>
                  <a:pt x="2305" y="7144"/>
                </a:cubicBezTo>
                <a:lnTo>
                  <a:pt x="2305" y="7144"/>
                </a:lnTo>
                <a:cubicBezTo>
                  <a:pt x="1461" y="8012"/>
                  <a:pt x="571" y="9085"/>
                  <a:pt x="0" y="10272"/>
                </a:cubicBezTo>
                <a:lnTo>
                  <a:pt x="0" y="10272"/>
                </a:lnTo>
                <a:lnTo>
                  <a:pt x="685" y="10796"/>
                </a:lnTo>
                <a:cubicBezTo>
                  <a:pt x="1027" y="10591"/>
                  <a:pt x="1712" y="10089"/>
                  <a:pt x="2397" y="9587"/>
                </a:cubicBezTo>
                <a:lnTo>
                  <a:pt x="2397" y="9587"/>
                </a:lnTo>
                <a:cubicBezTo>
                  <a:pt x="3104" y="9085"/>
                  <a:pt x="3835" y="8537"/>
                  <a:pt x="4223" y="8194"/>
                </a:cubicBezTo>
                <a:lnTo>
                  <a:pt x="4223" y="8194"/>
                </a:lnTo>
                <a:cubicBezTo>
                  <a:pt x="4999" y="7487"/>
                  <a:pt x="5227" y="6574"/>
                  <a:pt x="6505" y="5067"/>
                </a:cubicBezTo>
                <a:lnTo>
                  <a:pt x="6505" y="5067"/>
                </a:lnTo>
                <a:cubicBezTo>
                  <a:pt x="7578" y="3789"/>
                  <a:pt x="9998" y="2077"/>
                  <a:pt x="11527" y="685"/>
                </a:cubicBezTo>
                <a:lnTo>
                  <a:pt x="11527" y="685"/>
                </a:lnTo>
                <a:cubicBezTo>
                  <a:pt x="11801" y="457"/>
                  <a:pt x="12029" y="206"/>
                  <a:pt x="12234" y="0"/>
                </a:cubicBezTo>
                <a:lnTo>
                  <a:pt x="12234" y="0"/>
                </a:lnTo>
                <a:cubicBezTo>
                  <a:pt x="11481" y="685"/>
                  <a:pt x="10020" y="867"/>
                  <a:pt x="8765" y="1666"/>
                </a:cubicBezTo>
                <a:close/>
              </a:path>
            </a:pathLst>
          </a:custGeom>
          <a:solidFill>
            <a:srgbClr val="5E8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1"/>
          <p:cNvSpPr/>
          <p:nvPr/>
        </p:nvSpPr>
        <p:spPr>
          <a:xfrm>
            <a:off x="8470348" y="5059253"/>
            <a:ext cx="382905" cy="343412"/>
          </a:xfrm>
          <a:custGeom>
            <a:avLst/>
            <a:gdLst/>
            <a:ahLst/>
            <a:cxnLst/>
            <a:rect l="l" t="t" r="r" b="b"/>
            <a:pathLst>
              <a:path w="11276" h="10113" extrusionOk="0">
                <a:moveTo>
                  <a:pt x="6893" y="2808"/>
                </a:moveTo>
                <a:cubicBezTo>
                  <a:pt x="5341" y="4155"/>
                  <a:pt x="4428" y="5776"/>
                  <a:pt x="3629" y="6643"/>
                </a:cubicBezTo>
                <a:lnTo>
                  <a:pt x="3629" y="6643"/>
                </a:lnTo>
                <a:cubicBezTo>
                  <a:pt x="3219" y="7054"/>
                  <a:pt x="2465" y="7647"/>
                  <a:pt x="1735" y="8241"/>
                </a:cubicBezTo>
                <a:lnTo>
                  <a:pt x="1735" y="8241"/>
                </a:lnTo>
                <a:cubicBezTo>
                  <a:pt x="1370" y="8515"/>
                  <a:pt x="1004" y="8811"/>
                  <a:pt x="708" y="9085"/>
                </a:cubicBezTo>
                <a:lnTo>
                  <a:pt x="708" y="9085"/>
                </a:lnTo>
                <a:cubicBezTo>
                  <a:pt x="411" y="9359"/>
                  <a:pt x="160" y="9588"/>
                  <a:pt x="0" y="9770"/>
                </a:cubicBezTo>
                <a:lnTo>
                  <a:pt x="0" y="9770"/>
                </a:lnTo>
                <a:lnTo>
                  <a:pt x="434" y="10112"/>
                </a:lnTo>
                <a:cubicBezTo>
                  <a:pt x="776" y="9907"/>
                  <a:pt x="1461" y="9405"/>
                  <a:pt x="2146" y="8903"/>
                </a:cubicBezTo>
                <a:lnTo>
                  <a:pt x="2146" y="8903"/>
                </a:lnTo>
                <a:cubicBezTo>
                  <a:pt x="2853" y="8401"/>
                  <a:pt x="3584" y="7853"/>
                  <a:pt x="3972" y="7510"/>
                </a:cubicBezTo>
                <a:lnTo>
                  <a:pt x="3972" y="7510"/>
                </a:lnTo>
                <a:cubicBezTo>
                  <a:pt x="4748" y="6803"/>
                  <a:pt x="4976" y="5890"/>
                  <a:pt x="6254" y="4383"/>
                </a:cubicBezTo>
                <a:lnTo>
                  <a:pt x="6254" y="4383"/>
                </a:lnTo>
                <a:cubicBezTo>
                  <a:pt x="7327" y="3105"/>
                  <a:pt x="9747" y="1393"/>
                  <a:pt x="11276" y="1"/>
                </a:cubicBezTo>
                <a:lnTo>
                  <a:pt x="11276" y="1"/>
                </a:lnTo>
                <a:cubicBezTo>
                  <a:pt x="10043" y="982"/>
                  <a:pt x="8172" y="1713"/>
                  <a:pt x="6893" y="2808"/>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1"/>
          <p:cNvSpPr/>
          <p:nvPr/>
        </p:nvSpPr>
        <p:spPr>
          <a:xfrm>
            <a:off x="370074" y="4809706"/>
            <a:ext cx="141127" cy="300762"/>
          </a:xfrm>
          <a:custGeom>
            <a:avLst/>
            <a:gdLst/>
            <a:ahLst/>
            <a:cxnLst/>
            <a:rect l="l" t="t" r="r" b="b"/>
            <a:pathLst>
              <a:path w="4156" h="8857" extrusionOk="0">
                <a:moveTo>
                  <a:pt x="2763" y="1917"/>
                </a:moveTo>
                <a:cubicBezTo>
                  <a:pt x="2649" y="2146"/>
                  <a:pt x="2534" y="2397"/>
                  <a:pt x="2420" y="2694"/>
                </a:cubicBezTo>
                <a:lnTo>
                  <a:pt x="2420" y="2694"/>
                </a:lnTo>
                <a:cubicBezTo>
                  <a:pt x="2306" y="2990"/>
                  <a:pt x="2192" y="3333"/>
                  <a:pt x="2124" y="3652"/>
                </a:cubicBezTo>
                <a:lnTo>
                  <a:pt x="2124" y="3652"/>
                </a:lnTo>
                <a:cubicBezTo>
                  <a:pt x="1941" y="4314"/>
                  <a:pt x="1804" y="4930"/>
                  <a:pt x="1758" y="5273"/>
                </a:cubicBezTo>
                <a:lnTo>
                  <a:pt x="1758" y="5273"/>
                </a:lnTo>
                <a:cubicBezTo>
                  <a:pt x="1713" y="5615"/>
                  <a:pt x="1530" y="6209"/>
                  <a:pt x="1233" y="6756"/>
                </a:cubicBezTo>
                <a:lnTo>
                  <a:pt x="1233" y="6756"/>
                </a:lnTo>
                <a:cubicBezTo>
                  <a:pt x="914" y="7327"/>
                  <a:pt x="480" y="7898"/>
                  <a:pt x="1" y="8423"/>
                </a:cubicBezTo>
                <a:lnTo>
                  <a:pt x="1" y="8423"/>
                </a:lnTo>
                <a:lnTo>
                  <a:pt x="298" y="8856"/>
                </a:lnTo>
                <a:cubicBezTo>
                  <a:pt x="526" y="8788"/>
                  <a:pt x="1028" y="8582"/>
                  <a:pt x="1485" y="8217"/>
                </a:cubicBezTo>
                <a:lnTo>
                  <a:pt x="1485" y="8217"/>
                </a:lnTo>
                <a:cubicBezTo>
                  <a:pt x="1713" y="8035"/>
                  <a:pt x="1918" y="7806"/>
                  <a:pt x="2101" y="7601"/>
                </a:cubicBezTo>
                <a:lnTo>
                  <a:pt x="2101" y="7601"/>
                </a:lnTo>
                <a:cubicBezTo>
                  <a:pt x="2283" y="7396"/>
                  <a:pt x="2420" y="7167"/>
                  <a:pt x="2489" y="7008"/>
                </a:cubicBezTo>
                <a:lnTo>
                  <a:pt x="2489" y="7008"/>
                </a:lnTo>
                <a:cubicBezTo>
                  <a:pt x="2671" y="6665"/>
                  <a:pt x="2717" y="6346"/>
                  <a:pt x="2740" y="5935"/>
                </a:cubicBezTo>
                <a:lnTo>
                  <a:pt x="2740" y="5935"/>
                </a:lnTo>
                <a:cubicBezTo>
                  <a:pt x="2763" y="5547"/>
                  <a:pt x="2740" y="5067"/>
                  <a:pt x="2786" y="4451"/>
                </a:cubicBezTo>
                <a:lnTo>
                  <a:pt x="2786" y="4451"/>
                </a:lnTo>
                <a:cubicBezTo>
                  <a:pt x="2831" y="3926"/>
                  <a:pt x="2945" y="3241"/>
                  <a:pt x="3196" y="2557"/>
                </a:cubicBezTo>
                <a:lnTo>
                  <a:pt x="3196" y="2557"/>
                </a:lnTo>
                <a:cubicBezTo>
                  <a:pt x="3425" y="1872"/>
                  <a:pt x="3721" y="1164"/>
                  <a:pt x="3950" y="571"/>
                </a:cubicBezTo>
                <a:lnTo>
                  <a:pt x="3950" y="571"/>
                </a:lnTo>
                <a:cubicBezTo>
                  <a:pt x="4018" y="365"/>
                  <a:pt x="4087" y="183"/>
                  <a:pt x="4155" y="0"/>
                </a:cubicBezTo>
                <a:lnTo>
                  <a:pt x="4155" y="0"/>
                </a:lnTo>
                <a:cubicBezTo>
                  <a:pt x="3904" y="571"/>
                  <a:pt x="3174" y="1096"/>
                  <a:pt x="2763" y="1917"/>
                </a:cubicBezTo>
                <a:close/>
              </a:path>
            </a:pathLst>
          </a:custGeom>
          <a:solidFill>
            <a:srgbClr val="295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1"/>
          <p:cNvSpPr/>
          <p:nvPr/>
        </p:nvSpPr>
        <p:spPr>
          <a:xfrm>
            <a:off x="373946" y="4829061"/>
            <a:ext cx="130261" cy="281406"/>
          </a:xfrm>
          <a:custGeom>
            <a:avLst/>
            <a:gdLst/>
            <a:ahLst/>
            <a:cxnLst/>
            <a:rect l="l" t="t" r="r" b="b"/>
            <a:pathLst>
              <a:path w="3836" h="8287" extrusionOk="0">
                <a:moveTo>
                  <a:pt x="2420" y="2854"/>
                </a:moveTo>
                <a:cubicBezTo>
                  <a:pt x="2284" y="3493"/>
                  <a:pt x="2261" y="4087"/>
                  <a:pt x="2238" y="4611"/>
                </a:cubicBezTo>
                <a:lnTo>
                  <a:pt x="2238" y="4611"/>
                </a:lnTo>
                <a:cubicBezTo>
                  <a:pt x="2192" y="5159"/>
                  <a:pt x="2147" y="5639"/>
                  <a:pt x="2010" y="5981"/>
                </a:cubicBezTo>
                <a:lnTo>
                  <a:pt x="2010" y="5981"/>
                </a:lnTo>
                <a:cubicBezTo>
                  <a:pt x="1987" y="6072"/>
                  <a:pt x="1941" y="6186"/>
                  <a:pt x="1873" y="6278"/>
                </a:cubicBezTo>
                <a:lnTo>
                  <a:pt x="1873" y="6278"/>
                </a:lnTo>
                <a:cubicBezTo>
                  <a:pt x="1827" y="6392"/>
                  <a:pt x="1759" y="6506"/>
                  <a:pt x="1667" y="6620"/>
                </a:cubicBezTo>
                <a:lnTo>
                  <a:pt x="1667" y="6620"/>
                </a:lnTo>
                <a:cubicBezTo>
                  <a:pt x="1507" y="6826"/>
                  <a:pt x="1325" y="7054"/>
                  <a:pt x="1119" y="7236"/>
                </a:cubicBezTo>
                <a:lnTo>
                  <a:pt x="1119" y="7236"/>
                </a:lnTo>
                <a:cubicBezTo>
                  <a:pt x="891" y="7419"/>
                  <a:pt x="686" y="7579"/>
                  <a:pt x="480" y="7716"/>
                </a:cubicBezTo>
                <a:lnTo>
                  <a:pt x="480" y="7716"/>
                </a:lnTo>
                <a:cubicBezTo>
                  <a:pt x="275" y="7830"/>
                  <a:pt x="115" y="7921"/>
                  <a:pt x="1" y="8012"/>
                </a:cubicBezTo>
                <a:lnTo>
                  <a:pt x="1" y="8012"/>
                </a:lnTo>
                <a:lnTo>
                  <a:pt x="184" y="8286"/>
                </a:lnTo>
                <a:cubicBezTo>
                  <a:pt x="412" y="8218"/>
                  <a:pt x="914" y="8012"/>
                  <a:pt x="1371" y="7647"/>
                </a:cubicBezTo>
                <a:lnTo>
                  <a:pt x="1371" y="7647"/>
                </a:lnTo>
                <a:cubicBezTo>
                  <a:pt x="1599" y="7465"/>
                  <a:pt x="1804" y="7236"/>
                  <a:pt x="1987" y="7031"/>
                </a:cubicBezTo>
                <a:lnTo>
                  <a:pt x="1987" y="7031"/>
                </a:lnTo>
                <a:cubicBezTo>
                  <a:pt x="2169" y="6826"/>
                  <a:pt x="2306" y="6597"/>
                  <a:pt x="2375" y="6438"/>
                </a:cubicBezTo>
                <a:lnTo>
                  <a:pt x="2375" y="6438"/>
                </a:lnTo>
                <a:cubicBezTo>
                  <a:pt x="2557" y="6095"/>
                  <a:pt x="2603" y="5776"/>
                  <a:pt x="2626" y="5365"/>
                </a:cubicBezTo>
                <a:lnTo>
                  <a:pt x="2626" y="5365"/>
                </a:lnTo>
                <a:cubicBezTo>
                  <a:pt x="2649" y="4977"/>
                  <a:pt x="2626" y="4497"/>
                  <a:pt x="2672" y="3881"/>
                </a:cubicBezTo>
                <a:lnTo>
                  <a:pt x="2672" y="3881"/>
                </a:lnTo>
                <a:cubicBezTo>
                  <a:pt x="2717" y="3356"/>
                  <a:pt x="2831" y="2671"/>
                  <a:pt x="3082" y="1987"/>
                </a:cubicBezTo>
                <a:lnTo>
                  <a:pt x="3082" y="1987"/>
                </a:lnTo>
                <a:cubicBezTo>
                  <a:pt x="3311" y="1302"/>
                  <a:pt x="3607" y="594"/>
                  <a:pt x="3836" y="1"/>
                </a:cubicBezTo>
                <a:lnTo>
                  <a:pt x="3836" y="1"/>
                </a:lnTo>
                <a:cubicBezTo>
                  <a:pt x="3448" y="868"/>
                  <a:pt x="2649" y="1827"/>
                  <a:pt x="2420" y="2854"/>
                </a:cubicBezTo>
                <a:close/>
              </a:path>
            </a:pathLst>
          </a:custGeom>
          <a:solidFill>
            <a:srgbClr val="537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1"/>
          <p:cNvSpPr/>
          <p:nvPr/>
        </p:nvSpPr>
        <p:spPr>
          <a:xfrm>
            <a:off x="-403422" y="-689434"/>
            <a:ext cx="4689327" cy="5922494"/>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1"/>
          <p:cNvSpPr/>
          <p:nvPr/>
        </p:nvSpPr>
        <p:spPr>
          <a:xfrm>
            <a:off x="-545259" y="-689434"/>
            <a:ext cx="2773309" cy="6024808"/>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1"/>
          <p:cNvSpPr/>
          <p:nvPr/>
        </p:nvSpPr>
        <p:spPr>
          <a:xfrm>
            <a:off x="5370538" y="-607875"/>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1"/>
          <p:cNvSpPr/>
          <p:nvPr/>
        </p:nvSpPr>
        <p:spPr>
          <a:xfrm flipH="1">
            <a:off x="5626578" y="-607873"/>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1"/>
          <p:cNvSpPr/>
          <p:nvPr/>
        </p:nvSpPr>
        <p:spPr>
          <a:xfrm>
            <a:off x="218025" y="16800"/>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9" name="Google Shape;1599;p11"/>
          <p:cNvGrpSpPr/>
          <p:nvPr/>
        </p:nvGrpSpPr>
        <p:grpSpPr>
          <a:xfrm rot="-5400000">
            <a:off x="274233" y="-383686"/>
            <a:ext cx="1589402" cy="2208142"/>
            <a:chOff x="6690382" y="-4766279"/>
            <a:chExt cx="1589402" cy="2208142"/>
          </a:xfrm>
        </p:grpSpPr>
        <p:sp>
          <p:nvSpPr>
            <p:cNvPr id="1600" name="Google Shape;1600;p1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Google Shape;1615;p11"/>
          <p:cNvSpPr/>
          <p:nvPr/>
        </p:nvSpPr>
        <p:spPr>
          <a:xfrm>
            <a:off x="1282538" y="4029463"/>
            <a:ext cx="1097543" cy="1154389"/>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1"/>
          <p:cNvSpPr/>
          <p:nvPr/>
        </p:nvSpPr>
        <p:spPr>
          <a:xfrm>
            <a:off x="1189587" y="4607399"/>
            <a:ext cx="983492" cy="620271"/>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1"/>
          <p:cNvSpPr/>
          <p:nvPr/>
        </p:nvSpPr>
        <p:spPr>
          <a:xfrm>
            <a:off x="431788" y="4181351"/>
            <a:ext cx="1097543" cy="1154389"/>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8" name="Google Shape;1618;p11"/>
          <p:cNvGrpSpPr/>
          <p:nvPr/>
        </p:nvGrpSpPr>
        <p:grpSpPr>
          <a:xfrm>
            <a:off x="-789025" y="3426899"/>
            <a:ext cx="2205865" cy="1902268"/>
            <a:chOff x="-125125" y="3044149"/>
            <a:chExt cx="2205865" cy="1902268"/>
          </a:xfrm>
        </p:grpSpPr>
        <p:sp>
          <p:nvSpPr>
            <p:cNvPr id="1619" name="Google Shape;1619;p11"/>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1"/>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1" name="Google Shape;1621;p11"/>
          <p:cNvSpPr/>
          <p:nvPr/>
        </p:nvSpPr>
        <p:spPr>
          <a:xfrm>
            <a:off x="222324" y="4621162"/>
            <a:ext cx="983492" cy="620271"/>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1"/>
          <p:cNvSpPr/>
          <p:nvPr/>
        </p:nvSpPr>
        <p:spPr>
          <a:xfrm rot="2297280" flipH="1">
            <a:off x="7879378" y="4399001"/>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1"/>
          <p:cNvSpPr/>
          <p:nvPr/>
        </p:nvSpPr>
        <p:spPr>
          <a:xfrm rot="5400000" flipH="1">
            <a:off x="6413766" y="4574139"/>
            <a:ext cx="930854" cy="86118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1"/>
          <p:cNvSpPr/>
          <p:nvPr/>
        </p:nvSpPr>
        <p:spPr>
          <a:xfrm rot="591793" flipH="1">
            <a:off x="5385083" y="4212037"/>
            <a:ext cx="1289160" cy="1192677"/>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1"/>
          <p:cNvSpPr/>
          <p:nvPr/>
        </p:nvSpPr>
        <p:spPr>
          <a:xfrm rot="5400000" flipH="1">
            <a:off x="7021755" y="4158658"/>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1"/>
          <p:cNvSpPr/>
          <p:nvPr/>
        </p:nvSpPr>
        <p:spPr>
          <a:xfrm rot="-1658019">
            <a:off x="-1014228" y="-544834"/>
            <a:ext cx="5267939" cy="198393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6031800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7"/>
        <p:cNvGrpSpPr/>
        <p:nvPr/>
      </p:nvGrpSpPr>
      <p:grpSpPr>
        <a:xfrm>
          <a:off x="0" y="0"/>
          <a:ext cx="0" cy="0"/>
          <a:chOff x="0" y="0"/>
          <a:chExt cx="0" cy="0"/>
        </a:xfrm>
      </p:grpSpPr>
      <p:sp>
        <p:nvSpPr>
          <p:cNvPr id="58" name="Google Shape;58;p3"/>
          <p:cNvSpPr txBox="1">
            <a:spLocks noGrp="1"/>
          </p:cNvSpPr>
          <p:nvPr>
            <p:ph type="title" hasCustomPrompt="1"/>
          </p:nvPr>
        </p:nvSpPr>
        <p:spPr>
          <a:xfrm>
            <a:off x="713225" y="1934975"/>
            <a:ext cx="12216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000">
                <a:solidFill>
                  <a:schemeClr val="accent5"/>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9" name="Google Shape;59;p3"/>
          <p:cNvSpPr txBox="1">
            <a:spLocks noGrp="1"/>
          </p:cNvSpPr>
          <p:nvPr>
            <p:ph type="subTitle" idx="1"/>
          </p:nvPr>
        </p:nvSpPr>
        <p:spPr>
          <a:xfrm>
            <a:off x="2033125" y="2845225"/>
            <a:ext cx="4049700" cy="42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 name="Google Shape;60;p3"/>
          <p:cNvSpPr/>
          <p:nvPr/>
        </p:nvSpPr>
        <p:spPr>
          <a:xfrm>
            <a:off x="5309222" y="161627"/>
            <a:ext cx="4568281" cy="2379442"/>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7427190" y="458785"/>
            <a:ext cx="2382010" cy="3624488"/>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6442587" y="168708"/>
            <a:ext cx="2204920" cy="3973251"/>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6441938" y="171924"/>
            <a:ext cx="2204948" cy="3973251"/>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5205543" y="0"/>
            <a:ext cx="4671962" cy="2427093"/>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5373630" y="367"/>
            <a:ext cx="4520602" cy="2121524"/>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391320" y="-3963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rot="-5400000">
            <a:off x="-457201" y="329906"/>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4572000" y="-39625"/>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44233" y="-55922"/>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5891179" y="2271325"/>
            <a:ext cx="5332729" cy="1796036"/>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2" y="4072950"/>
            <a:ext cx="9874856"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748350" y="4060950"/>
            <a:ext cx="9109991"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615185" y="2953616"/>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6379477" y="2119855"/>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6000193" y="4015649"/>
            <a:ext cx="3885679" cy="574435"/>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6819275" y="4152280"/>
            <a:ext cx="2569425" cy="352797"/>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6818655" y="4152929"/>
            <a:ext cx="2569425" cy="351076"/>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6562348" y="2828655"/>
            <a:ext cx="2105781" cy="1251112"/>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7177964" y="3454060"/>
            <a:ext cx="1104435" cy="644994"/>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8216649" y="2467710"/>
            <a:ext cx="1661462" cy="1360350"/>
          </a:xfrm>
          <a:custGeom>
            <a:avLst/>
            <a:gdLst/>
            <a:ahLst/>
            <a:cxnLst/>
            <a:rect l="l" t="t" r="r" b="b"/>
            <a:pathLst>
              <a:path w="58891" h="48218" extrusionOk="0">
                <a:moveTo>
                  <a:pt x="51223" y="0"/>
                </a:moveTo>
                <a:cubicBezTo>
                  <a:pt x="49993" y="0"/>
                  <a:pt x="48731" y="851"/>
                  <a:pt x="48801" y="2073"/>
                </a:cubicBezTo>
                <a:cubicBezTo>
                  <a:pt x="48589" y="1295"/>
                  <a:pt x="47763" y="833"/>
                  <a:pt x="46965" y="833"/>
                </a:cubicBezTo>
                <a:cubicBezTo>
                  <a:pt x="46475" y="833"/>
                  <a:pt x="45995" y="1007"/>
                  <a:pt x="45674" y="1389"/>
                </a:cubicBezTo>
                <a:cubicBezTo>
                  <a:pt x="44807" y="2439"/>
                  <a:pt x="45355" y="4036"/>
                  <a:pt x="46040" y="5223"/>
                </a:cubicBezTo>
                <a:cubicBezTo>
                  <a:pt x="46724" y="6410"/>
                  <a:pt x="47523" y="7757"/>
                  <a:pt x="47067" y="9035"/>
                </a:cubicBezTo>
                <a:cubicBezTo>
                  <a:pt x="46890" y="8192"/>
                  <a:pt x="46074" y="7467"/>
                  <a:pt x="45225" y="7467"/>
                </a:cubicBezTo>
                <a:cubicBezTo>
                  <a:pt x="45086" y="7467"/>
                  <a:pt x="44946" y="7487"/>
                  <a:pt x="44807" y="7529"/>
                </a:cubicBezTo>
                <a:cubicBezTo>
                  <a:pt x="43827" y="7802"/>
                  <a:pt x="43439" y="9326"/>
                  <a:pt x="44254" y="9922"/>
                </a:cubicBezTo>
                <a:lnTo>
                  <a:pt x="44254" y="9922"/>
                </a:lnTo>
                <a:cubicBezTo>
                  <a:pt x="43728" y="9540"/>
                  <a:pt x="43048" y="9149"/>
                  <a:pt x="42438" y="9149"/>
                </a:cubicBezTo>
                <a:cubicBezTo>
                  <a:pt x="42174" y="9149"/>
                  <a:pt x="41923" y="9222"/>
                  <a:pt x="41703" y="9400"/>
                </a:cubicBezTo>
                <a:cubicBezTo>
                  <a:pt x="40904" y="10040"/>
                  <a:pt x="41360" y="11295"/>
                  <a:pt x="41657" y="12254"/>
                </a:cubicBezTo>
                <a:cubicBezTo>
                  <a:pt x="42456" y="14810"/>
                  <a:pt x="41657" y="17777"/>
                  <a:pt x="39671" y="19580"/>
                </a:cubicBezTo>
                <a:cubicBezTo>
                  <a:pt x="41520" y="16659"/>
                  <a:pt x="41817" y="12801"/>
                  <a:pt x="40402" y="9651"/>
                </a:cubicBezTo>
                <a:cubicBezTo>
                  <a:pt x="40288" y="9378"/>
                  <a:pt x="40128" y="9081"/>
                  <a:pt x="39831" y="8990"/>
                </a:cubicBezTo>
                <a:cubicBezTo>
                  <a:pt x="39784" y="8976"/>
                  <a:pt x="39736" y="8970"/>
                  <a:pt x="39689" y="8970"/>
                </a:cubicBezTo>
                <a:cubicBezTo>
                  <a:pt x="39330" y="8970"/>
                  <a:pt x="39004" y="9334"/>
                  <a:pt x="38964" y="9697"/>
                </a:cubicBezTo>
                <a:cubicBezTo>
                  <a:pt x="38957" y="9826"/>
                  <a:pt x="38972" y="9951"/>
                  <a:pt x="39004" y="10073"/>
                </a:cubicBezTo>
                <a:lnTo>
                  <a:pt x="39004" y="10073"/>
                </a:lnTo>
                <a:cubicBezTo>
                  <a:pt x="38751" y="9839"/>
                  <a:pt x="38412" y="9693"/>
                  <a:pt x="38069" y="9693"/>
                </a:cubicBezTo>
                <a:cubicBezTo>
                  <a:pt x="37956" y="9693"/>
                  <a:pt x="37842" y="9709"/>
                  <a:pt x="37731" y="9743"/>
                </a:cubicBezTo>
                <a:cubicBezTo>
                  <a:pt x="38051" y="12002"/>
                  <a:pt x="37800" y="14331"/>
                  <a:pt x="37001" y="16476"/>
                </a:cubicBezTo>
                <a:cubicBezTo>
                  <a:pt x="37777" y="13851"/>
                  <a:pt x="38439" y="10747"/>
                  <a:pt x="36727" y="8602"/>
                </a:cubicBezTo>
                <a:cubicBezTo>
                  <a:pt x="36538" y="8354"/>
                  <a:pt x="36162" y="8210"/>
                  <a:pt x="35860" y="8210"/>
                </a:cubicBezTo>
                <a:cubicBezTo>
                  <a:pt x="35654" y="8210"/>
                  <a:pt x="35483" y="8277"/>
                  <a:pt x="35431" y="8424"/>
                </a:cubicBezTo>
                <a:lnTo>
                  <a:pt x="35431" y="8424"/>
                </a:lnTo>
                <a:cubicBezTo>
                  <a:pt x="35396" y="6216"/>
                  <a:pt x="32517" y="3820"/>
                  <a:pt x="30208" y="3820"/>
                </a:cubicBezTo>
                <a:cubicBezTo>
                  <a:pt x="29970" y="3820"/>
                  <a:pt x="29737" y="3845"/>
                  <a:pt x="29514" y="3900"/>
                </a:cubicBezTo>
                <a:cubicBezTo>
                  <a:pt x="28144" y="4242"/>
                  <a:pt x="27483" y="6410"/>
                  <a:pt x="28692" y="7164"/>
                </a:cubicBezTo>
                <a:cubicBezTo>
                  <a:pt x="27962" y="8236"/>
                  <a:pt x="28373" y="9903"/>
                  <a:pt x="29514" y="10519"/>
                </a:cubicBezTo>
                <a:cubicBezTo>
                  <a:pt x="28304" y="10363"/>
                  <a:pt x="27277" y="8971"/>
                  <a:pt x="26220" y="8971"/>
                </a:cubicBezTo>
                <a:cubicBezTo>
                  <a:pt x="26041" y="8971"/>
                  <a:pt x="25861" y="9011"/>
                  <a:pt x="25679" y="9104"/>
                </a:cubicBezTo>
                <a:cubicBezTo>
                  <a:pt x="24926" y="9469"/>
                  <a:pt x="24812" y="10564"/>
                  <a:pt x="25200" y="11295"/>
                </a:cubicBezTo>
                <a:cubicBezTo>
                  <a:pt x="25679" y="12162"/>
                  <a:pt x="26661" y="12596"/>
                  <a:pt x="27300" y="13304"/>
                </a:cubicBezTo>
                <a:cubicBezTo>
                  <a:pt x="28030" y="14125"/>
                  <a:pt x="28624" y="15266"/>
                  <a:pt x="29217" y="16202"/>
                </a:cubicBezTo>
                <a:cubicBezTo>
                  <a:pt x="30610" y="18348"/>
                  <a:pt x="31774" y="20882"/>
                  <a:pt x="31272" y="23392"/>
                </a:cubicBezTo>
                <a:cubicBezTo>
                  <a:pt x="31160" y="23885"/>
                  <a:pt x="30894" y="24443"/>
                  <a:pt x="30389" y="24443"/>
                </a:cubicBezTo>
                <a:cubicBezTo>
                  <a:pt x="30379" y="24443"/>
                  <a:pt x="30369" y="24443"/>
                  <a:pt x="30359" y="24442"/>
                </a:cubicBezTo>
                <a:cubicBezTo>
                  <a:pt x="29948" y="24442"/>
                  <a:pt x="29674" y="24009"/>
                  <a:pt x="29491" y="23621"/>
                </a:cubicBezTo>
                <a:cubicBezTo>
                  <a:pt x="27730" y="19760"/>
                  <a:pt x="26416" y="12662"/>
                  <a:pt x="20888" y="12662"/>
                </a:cubicBezTo>
                <a:cubicBezTo>
                  <a:pt x="20827" y="12662"/>
                  <a:pt x="20765" y="12663"/>
                  <a:pt x="20703" y="12664"/>
                </a:cubicBezTo>
                <a:cubicBezTo>
                  <a:pt x="20521" y="13555"/>
                  <a:pt x="20840" y="14513"/>
                  <a:pt x="21525" y="15084"/>
                </a:cubicBezTo>
                <a:cubicBezTo>
                  <a:pt x="20393" y="14595"/>
                  <a:pt x="19167" y="14353"/>
                  <a:pt x="17941" y="14353"/>
                </a:cubicBezTo>
                <a:cubicBezTo>
                  <a:pt x="16991" y="14353"/>
                  <a:pt x="16041" y="14498"/>
                  <a:pt x="15134" y="14787"/>
                </a:cubicBezTo>
                <a:cubicBezTo>
                  <a:pt x="14609" y="14970"/>
                  <a:pt x="14084" y="15198"/>
                  <a:pt x="13765" y="15632"/>
                </a:cubicBezTo>
                <a:cubicBezTo>
                  <a:pt x="12715" y="16978"/>
                  <a:pt x="14244" y="18782"/>
                  <a:pt x="15705" y="19672"/>
                </a:cubicBezTo>
                <a:cubicBezTo>
                  <a:pt x="18421" y="21315"/>
                  <a:pt x="21479" y="22593"/>
                  <a:pt x="23557" y="24990"/>
                </a:cubicBezTo>
                <a:cubicBezTo>
                  <a:pt x="24196" y="25720"/>
                  <a:pt x="24743" y="26611"/>
                  <a:pt x="24789" y="27592"/>
                </a:cubicBezTo>
                <a:cubicBezTo>
                  <a:pt x="24935" y="30033"/>
                  <a:pt x="23406" y="30883"/>
                  <a:pt x="21450" y="30883"/>
                </a:cubicBezTo>
                <a:cubicBezTo>
                  <a:pt x="18816" y="30883"/>
                  <a:pt x="15406" y="29342"/>
                  <a:pt x="14267" y="28071"/>
                </a:cubicBezTo>
                <a:cubicBezTo>
                  <a:pt x="13582" y="27318"/>
                  <a:pt x="12920" y="26451"/>
                  <a:pt x="11938" y="26200"/>
                </a:cubicBezTo>
                <a:cubicBezTo>
                  <a:pt x="11813" y="26165"/>
                  <a:pt x="11683" y="26149"/>
                  <a:pt x="11553" y="26149"/>
                </a:cubicBezTo>
                <a:cubicBezTo>
                  <a:pt x="10784" y="26149"/>
                  <a:pt x="9985" y="26713"/>
                  <a:pt x="9950" y="27402"/>
                </a:cubicBezTo>
                <a:lnTo>
                  <a:pt x="9950" y="27402"/>
                </a:lnTo>
                <a:cubicBezTo>
                  <a:pt x="9722" y="26503"/>
                  <a:pt x="8751" y="25882"/>
                  <a:pt x="7824" y="25882"/>
                </a:cubicBezTo>
                <a:cubicBezTo>
                  <a:pt x="7395" y="25882"/>
                  <a:pt x="6975" y="26015"/>
                  <a:pt x="6643" y="26314"/>
                </a:cubicBezTo>
                <a:cubicBezTo>
                  <a:pt x="5502" y="27341"/>
                  <a:pt x="6209" y="29601"/>
                  <a:pt x="7716" y="29806"/>
                </a:cubicBezTo>
                <a:cubicBezTo>
                  <a:pt x="7529" y="29796"/>
                  <a:pt x="7336" y="29789"/>
                  <a:pt x="7143" y="29789"/>
                </a:cubicBezTo>
                <a:cubicBezTo>
                  <a:pt x="6082" y="29789"/>
                  <a:pt x="4980" y="29991"/>
                  <a:pt x="4497" y="30879"/>
                </a:cubicBezTo>
                <a:cubicBezTo>
                  <a:pt x="4064" y="31632"/>
                  <a:pt x="4360" y="32637"/>
                  <a:pt x="4954" y="33298"/>
                </a:cubicBezTo>
                <a:cubicBezTo>
                  <a:pt x="5525" y="33938"/>
                  <a:pt x="6346" y="34326"/>
                  <a:pt x="7145" y="34691"/>
                </a:cubicBezTo>
                <a:cubicBezTo>
                  <a:pt x="6890" y="35275"/>
                  <a:pt x="6210" y="35509"/>
                  <a:pt x="5551" y="35509"/>
                </a:cubicBezTo>
                <a:cubicBezTo>
                  <a:pt x="5387" y="35509"/>
                  <a:pt x="5223" y="35494"/>
                  <a:pt x="5068" y="35467"/>
                </a:cubicBezTo>
                <a:cubicBezTo>
                  <a:pt x="4337" y="35316"/>
                  <a:pt x="3626" y="34984"/>
                  <a:pt x="2879" y="34984"/>
                </a:cubicBezTo>
                <a:cubicBezTo>
                  <a:pt x="2833" y="34984"/>
                  <a:pt x="2786" y="34985"/>
                  <a:pt x="2740" y="34988"/>
                </a:cubicBezTo>
                <a:cubicBezTo>
                  <a:pt x="1188" y="35033"/>
                  <a:pt x="1" y="36677"/>
                  <a:pt x="161" y="38229"/>
                </a:cubicBezTo>
                <a:cubicBezTo>
                  <a:pt x="320" y="39758"/>
                  <a:pt x="1553" y="41059"/>
                  <a:pt x="2968" y="41630"/>
                </a:cubicBezTo>
                <a:cubicBezTo>
                  <a:pt x="3856" y="41996"/>
                  <a:pt x="4804" y="42136"/>
                  <a:pt x="5765" y="42136"/>
                </a:cubicBezTo>
                <a:cubicBezTo>
                  <a:pt x="6361" y="42136"/>
                  <a:pt x="6962" y="42082"/>
                  <a:pt x="7556" y="41995"/>
                </a:cubicBezTo>
                <a:cubicBezTo>
                  <a:pt x="10569" y="41607"/>
                  <a:pt x="13491" y="40443"/>
                  <a:pt x="15979" y="38662"/>
                </a:cubicBezTo>
                <a:lnTo>
                  <a:pt x="15979" y="38662"/>
                </a:lnTo>
                <a:cubicBezTo>
                  <a:pt x="14404" y="40785"/>
                  <a:pt x="10911" y="40991"/>
                  <a:pt x="9747" y="43364"/>
                </a:cubicBezTo>
                <a:cubicBezTo>
                  <a:pt x="9451" y="43981"/>
                  <a:pt x="9428" y="44848"/>
                  <a:pt x="9998" y="45190"/>
                </a:cubicBezTo>
                <a:cubicBezTo>
                  <a:pt x="10152" y="45276"/>
                  <a:pt x="10321" y="45310"/>
                  <a:pt x="10497" y="45310"/>
                </a:cubicBezTo>
                <a:cubicBezTo>
                  <a:pt x="10792" y="45310"/>
                  <a:pt x="11105" y="45214"/>
                  <a:pt x="11391" y="45099"/>
                </a:cubicBezTo>
                <a:cubicBezTo>
                  <a:pt x="12150" y="44799"/>
                  <a:pt x="12868" y="44403"/>
                  <a:pt x="13534" y="43933"/>
                </a:cubicBezTo>
                <a:lnTo>
                  <a:pt x="13534" y="43933"/>
                </a:lnTo>
                <a:cubicBezTo>
                  <a:pt x="13019" y="44337"/>
                  <a:pt x="12536" y="44783"/>
                  <a:pt x="12235" y="45350"/>
                </a:cubicBezTo>
                <a:cubicBezTo>
                  <a:pt x="11802" y="46149"/>
                  <a:pt x="11824" y="47245"/>
                  <a:pt x="12509" y="47815"/>
                </a:cubicBezTo>
                <a:cubicBezTo>
                  <a:pt x="12912" y="48127"/>
                  <a:pt x="13419" y="48218"/>
                  <a:pt x="13934" y="48218"/>
                </a:cubicBezTo>
                <a:cubicBezTo>
                  <a:pt x="14060" y="48218"/>
                  <a:pt x="14187" y="48212"/>
                  <a:pt x="14312" y="48203"/>
                </a:cubicBezTo>
                <a:cubicBezTo>
                  <a:pt x="20144" y="47758"/>
                  <a:pt x="23979" y="42212"/>
                  <a:pt x="30071" y="42212"/>
                </a:cubicBezTo>
                <a:cubicBezTo>
                  <a:pt x="30226" y="42212"/>
                  <a:pt x="30383" y="42216"/>
                  <a:pt x="30541" y="42223"/>
                </a:cubicBezTo>
                <a:cubicBezTo>
                  <a:pt x="34219" y="42401"/>
                  <a:pt x="38118" y="43975"/>
                  <a:pt x="41851" y="43975"/>
                </a:cubicBezTo>
                <a:cubicBezTo>
                  <a:pt x="42914" y="43975"/>
                  <a:pt x="43963" y="43848"/>
                  <a:pt x="44990" y="43524"/>
                </a:cubicBezTo>
                <a:cubicBezTo>
                  <a:pt x="50125" y="41949"/>
                  <a:pt x="55444" y="38206"/>
                  <a:pt x="57429" y="32979"/>
                </a:cubicBezTo>
                <a:cubicBezTo>
                  <a:pt x="57566" y="32614"/>
                  <a:pt x="57703" y="32203"/>
                  <a:pt x="57795" y="31815"/>
                </a:cubicBezTo>
                <a:cubicBezTo>
                  <a:pt x="58890" y="27729"/>
                  <a:pt x="58890" y="23461"/>
                  <a:pt x="58776" y="19284"/>
                </a:cubicBezTo>
                <a:cubicBezTo>
                  <a:pt x="58730" y="17207"/>
                  <a:pt x="58662" y="15107"/>
                  <a:pt x="58616" y="13030"/>
                </a:cubicBezTo>
                <a:cubicBezTo>
                  <a:pt x="58616" y="12208"/>
                  <a:pt x="58753" y="11204"/>
                  <a:pt x="58502" y="10405"/>
                </a:cubicBezTo>
                <a:cubicBezTo>
                  <a:pt x="58437" y="10208"/>
                  <a:pt x="57388" y="8569"/>
                  <a:pt x="57238" y="8569"/>
                </a:cubicBezTo>
                <a:cubicBezTo>
                  <a:pt x="57232" y="8569"/>
                  <a:pt x="57227" y="8572"/>
                  <a:pt x="57224" y="8579"/>
                </a:cubicBezTo>
                <a:cubicBezTo>
                  <a:pt x="56288" y="10701"/>
                  <a:pt x="55375" y="12847"/>
                  <a:pt x="54508" y="15015"/>
                </a:cubicBezTo>
                <a:cubicBezTo>
                  <a:pt x="54348" y="14399"/>
                  <a:pt x="54576" y="13760"/>
                  <a:pt x="54736" y="13121"/>
                </a:cubicBezTo>
                <a:cubicBezTo>
                  <a:pt x="54896" y="12505"/>
                  <a:pt x="54941" y="11774"/>
                  <a:pt x="54485" y="11318"/>
                </a:cubicBezTo>
                <a:cubicBezTo>
                  <a:pt x="54333" y="11158"/>
                  <a:pt x="54108" y="11085"/>
                  <a:pt x="53884" y="11085"/>
                </a:cubicBezTo>
                <a:cubicBezTo>
                  <a:pt x="53717" y="11085"/>
                  <a:pt x="53550" y="11125"/>
                  <a:pt x="53415" y="11201"/>
                </a:cubicBezTo>
                <a:lnTo>
                  <a:pt x="53415" y="11201"/>
                </a:lnTo>
                <a:cubicBezTo>
                  <a:pt x="54517" y="9036"/>
                  <a:pt x="54933" y="6524"/>
                  <a:pt x="54576" y="4128"/>
                </a:cubicBezTo>
                <a:cubicBezTo>
                  <a:pt x="54348" y="2576"/>
                  <a:pt x="53663" y="909"/>
                  <a:pt x="52248" y="225"/>
                </a:cubicBezTo>
                <a:cubicBezTo>
                  <a:pt x="51931" y="71"/>
                  <a:pt x="51578" y="0"/>
                  <a:pt x="512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6908143" y="2888746"/>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7407216" y="2886151"/>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8429820" y="3612076"/>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8137458" y="2979392"/>
            <a:ext cx="1524265" cy="767775"/>
          </a:xfrm>
          <a:custGeom>
            <a:avLst/>
            <a:gdLst/>
            <a:ahLst/>
            <a:cxnLst/>
            <a:rect l="l" t="t" r="r" b="b"/>
            <a:pathLst>
              <a:path w="54028" h="27214" extrusionOk="0">
                <a:moveTo>
                  <a:pt x="24213" y="1"/>
                </a:moveTo>
                <a:cubicBezTo>
                  <a:pt x="17339" y="1"/>
                  <a:pt x="10446" y="2169"/>
                  <a:pt x="4931" y="6305"/>
                </a:cubicBezTo>
                <a:cubicBezTo>
                  <a:pt x="9343" y="5100"/>
                  <a:pt x="13895" y="4488"/>
                  <a:pt x="18454" y="4488"/>
                </a:cubicBezTo>
                <a:cubicBezTo>
                  <a:pt x="20026" y="4488"/>
                  <a:pt x="21599" y="4561"/>
                  <a:pt x="23168" y="4707"/>
                </a:cubicBezTo>
                <a:cubicBezTo>
                  <a:pt x="22266" y="4633"/>
                  <a:pt x="21361" y="4596"/>
                  <a:pt x="20456" y="4596"/>
                </a:cubicBezTo>
                <a:cubicBezTo>
                  <a:pt x="14969" y="4596"/>
                  <a:pt x="9470" y="5949"/>
                  <a:pt x="4611" y="8496"/>
                </a:cubicBezTo>
                <a:cubicBezTo>
                  <a:pt x="10797" y="6716"/>
                  <a:pt x="17211" y="5689"/>
                  <a:pt x="23647" y="5438"/>
                </a:cubicBezTo>
                <a:lnTo>
                  <a:pt x="23647" y="5438"/>
                </a:lnTo>
                <a:cubicBezTo>
                  <a:pt x="14289" y="6990"/>
                  <a:pt x="5638" y="12285"/>
                  <a:pt x="0" y="19909"/>
                </a:cubicBezTo>
                <a:cubicBezTo>
                  <a:pt x="6323" y="13084"/>
                  <a:pt x="15385" y="8885"/>
                  <a:pt x="24697" y="8474"/>
                </a:cubicBezTo>
                <a:lnTo>
                  <a:pt x="24697" y="8474"/>
                </a:lnTo>
                <a:cubicBezTo>
                  <a:pt x="15727" y="11007"/>
                  <a:pt x="8195" y="18106"/>
                  <a:pt x="5113" y="26871"/>
                </a:cubicBezTo>
                <a:cubicBezTo>
                  <a:pt x="7670" y="22991"/>
                  <a:pt x="10683" y="19293"/>
                  <a:pt x="14494" y="16577"/>
                </a:cubicBezTo>
                <a:cubicBezTo>
                  <a:pt x="17960" y="14107"/>
                  <a:pt x="22123" y="12487"/>
                  <a:pt x="26349" y="12487"/>
                </a:cubicBezTo>
                <a:cubicBezTo>
                  <a:pt x="26772" y="12487"/>
                  <a:pt x="27195" y="12503"/>
                  <a:pt x="27619" y="12537"/>
                </a:cubicBezTo>
                <a:cubicBezTo>
                  <a:pt x="23305" y="13335"/>
                  <a:pt x="19288" y="15595"/>
                  <a:pt x="16343" y="18859"/>
                </a:cubicBezTo>
                <a:cubicBezTo>
                  <a:pt x="21281" y="14997"/>
                  <a:pt x="27538" y="12854"/>
                  <a:pt x="33797" y="12854"/>
                </a:cubicBezTo>
                <a:cubicBezTo>
                  <a:pt x="34714" y="12854"/>
                  <a:pt x="35631" y="12900"/>
                  <a:pt x="36544" y="12993"/>
                </a:cubicBezTo>
                <a:cubicBezTo>
                  <a:pt x="27642" y="14431"/>
                  <a:pt x="19448" y="19727"/>
                  <a:pt x="14449" y="27213"/>
                </a:cubicBezTo>
                <a:cubicBezTo>
                  <a:pt x="21000" y="19932"/>
                  <a:pt x="30404" y="15298"/>
                  <a:pt x="40173" y="14545"/>
                </a:cubicBezTo>
                <a:lnTo>
                  <a:pt x="40173" y="14545"/>
                </a:lnTo>
                <a:cubicBezTo>
                  <a:pt x="35380" y="16462"/>
                  <a:pt x="31134" y="19818"/>
                  <a:pt x="28144" y="24040"/>
                </a:cubicBezTo>
                <a:cubicBezTo>
                  <a:pt x="31864" y="20343"/>
                  <a:pt x="36475" y="17147"/>
                  <a:pt x="41725" y="16714"/>
                </a:cubicBezTo>
                <a:cubicBezTo>
                  <a:pt x="42082" y="16682"/>
                  <a:pt x="42442" y="16666"/>
                  <a:pt x="42804" y="16666"/>
                </a:cubicBezTo>
                <a:cubicBezTo>
                  <a:pt x="45031" y="16666"/>
                  <a:pt x="47307" y="17267"/>
                  <a:pt x="49212" y="18425"/>
                </a:cubicBezTo>
                <a:cubicBezTo>
                  <a:pt x="50947" y="19480"/>
                  <a:pt x="52027" y="21654"/>
                  <a:pt x="53814" y="21654"/>
                </a:cubicBezTo>
                <a:cubicBezTo>
                  <a:pt x="53884" y="21654"/>
                  <a:pt x="53955" y="21651"/>
                  <a:pt x="54028" y="21644"/>
                </a:cubicBezTo>
                <a:cubicBezTo>
                  <a:pt x="52133" y="12651"/>
                  <a:pt x="43095" y="4799"/>
                  <a:pt x="34786" y="1809"/>
                </a:cubicBezTo>
                <a:cubicBezTo>
                  <a:pt x="31400" y="594"/>
                  <a:pt x="27809" y="1"/>
                  <a:pt x="24213" y="1"/>
                </a:cubicBezTo>
                <a:close/>
              </a:path>
            </a:pathLst>
          </a:custGeom>
          <a:solidFill>
            <a:srgbClr val="205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8136809" y="3033446"/>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9312012" y="3051022"/>
            <a:ext cx="566704" cy="1201655"/>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9333905" y="3068401"/>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 name="Google Shape;88;p3"/>
          <p:cNvGrpSpPr/>
          <p:nvPr/>
        </p:nvGrpSpPr>
        <p:grpSpPr>
          <a:xfrm>
            <a:off x="2127425" y="4302875"/>
            <a:ext cx="777800" cy="502800"/>
            <a:chOff x="3170025" y="4615900"/>
            <a:chExt cx="777800" cy="502800"/>
          </a:xfrm>
        </p:grpSpPr>
        <p:sp>
          <p:nvSpPr>
            <p:cNvPr id="89" name="Google Shape;89;p3"/>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97;p3"/>
          <p:cNvGrpSpPr/>
          <p:nvPr/>
        </p:nvGrpSpPr>
        <p:grpSpPr>
          <a:xfrm>
            <a:off x="6140563" y="3868650"/>
            <a:ext cx="3753650" cy="1305050"/>
            <a:chOff x="12456600" y="3922575"/>
            <a:chExt cx="3753650" cy="1305050"/>
          </a:xfrm>
        </p:grpSpPr>
        <p:sp>
          <p:nvSpPr>
            <p:cNvPr id="98" name="Google Shape;98;p3"/>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3"/>
          <p:cNvGrpSpPr/>
          <p:nvPr/>
        </p:nvGrpSpPr>
        <p:grpSpPr>
          <a:xfrm>
            <a:off x="-632525" y="3388925"/>
            <a:ext cx="1754725" cy="1335300"/>
            <a:chOff x="0" y="3611325"/>
            <a:chExt cx="1754725" cy="1335300"/>
          </a:xfrm>
        </p:grpSpPr>
        <p:sp>
          <p:nvSpPr>
            <p:cNvPr id="103" name="Google Shape;103;p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 name="Google Shape;105;p3"/>
          <p:cNvSpPr/>
          <p:nvPr/>
        </p:nvSpPr>
        <p:spPr>
          <a:xfrm>
            <a:off x="-1403223" y="3761030"/>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txBox="1">
            <a:spLocks noGrp="1"/>
          </p:cNvSpPr>
          <p:nvPr>
            <p:ph type="title" idx="2"/>
          </p:nvPr>
        </p:nvSpPr>
        <p:spPr>
          <a:xfrm>
            <a:off x="2033125" y="1934975"/>
            <a:ext cx="38856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7"/>
        <p:cNvGrpSpPr/>
        <p:nvPr/>
      </p:nvGrpSpPr>
      <p:grpSpPr>
        <a:xfrm>
          <a:off x="0" y="0"/>
          <a:ext cx="0" cy="0"/>
          <a:chOff x="0" y="0"/>
          <a:chExt cx="0" cy="0"/>
        </a:xfrm>
      </p:grpSpPr>
      <p:sp>
        <p:nvSpPr>
          <p:cNvPr id="108" name="Google Shape;108;p4"/>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a:p>
        </p:txBody>
      </p:sp>
      <p:sp>
        <p:nvSpPr>
          <p:cNvPr id="109" name="Google Shape;109;p4"/>
          <p:cNvSpPr txBox="1">
            <a:spLocks noGrp="1"/>
          </p:cNvSpPr>
          <p:nvPr>
            <p:ph type="body" idx="1"/>
          </p:nvPr>
        </p:nvSpPr>
        <p:spPr>
          <a:xfrm>
            <a:off x="713225" y="1145450"/>
            <a:ext cx="7717500" cy="3462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AutoNum type="arabicPeriod"/>
              <a:defRPr sz="1050"/>
            </a:lvl1pPr>
            <a:lvl2pPr marL="914400" lvl="1" indent="-317500">
              <a:spcBef>
                <a:spcPts val="0"/>
              </a:spcBef>
              <a:spcAft>
                <a:spcPts val="0"/>
              </a:spcAft>
              <a:buSzPts val="1400"/>
              <a:buAutoNum type="alphaLcPeriod"/>
              <a:defRPr/>
            </a:lvl2pPr>
            <a:lvl3pPr marL="1371600" lvl="2" indent="-317500">
              <a:spcBef>
                <a:spcPts val="0"/>
              </a:spcBef>
              <a:spcAft>
                <a:spcPts val="0"/>
              </a:spcAft>
              <a:buSzPts val="1400"/>
              <a:buAutoNum type="romanLcPeriod"/>
              <a:defRPr/>
            </a:lvl3pPr>
            <a:lvl4pPr marL="1828800" lvl="3" indent="-317500">
              <a:spcBef>
                <a:spcPts val="0"/>
              </a:spcBef>
              <a:spcAft>
                <a:spcPts val="0"/>
              </a:spcAft>
              <a:buSzPts val="1400"/>
              <a:buAutoNum type="arabicPeriod"/>
              <a:defRPr/>
            </a:lvl4pPr>
            <a:lvl5pPr marL="2286000" lvl="4" indent="-317500">
              <a:spcBef>
                <a:spcPts val="0"/>
              </a:spcBef>
              <a:spcAft>
                <a:spcPts val="0"/>
              </a:spcAft>
              <a:buSzPts val="1400"/>
              <a:buAutoNum type="alphaLcPeriod"/>
              <a:defRPr/>
            </a:lvl5pPr>
            <a:lvl6pPr marL="2743200" lvl="5" indent="-317500">
              <a:spcBef>
                <a:spcPts val="0"/>
              </a:spcBef>
              <a:spcAft>
                <a:spcPts val="0"/>
              </a:spcAft>
              <a:buSzPts val="1400"/>
              <a:buAutoNum type="romanLcPeriod"/>
              <a:defRPr/>
            </a:lvl6pPr>
            <a:lvl7pPr marL="3200400" lvl="6" indent="-317500">
              <a:spcBef>
                <a:spcPts val="0"/>
              </a:spcBef>
              <a:spcAft>
                <a:spcPts val="0"/>
              </a:spcAft>
              <a:buSzPts val="1400"/>
              <a:buAutoNum type="arabicPeriod"/>
              <a:defRPr/>
            </a:lvl7pPr>
            <a:lvl8pPr marL="3657600" lvl="7" indent="-317500">
              <a:spcBef>
                <a:spcPts val="0"/>
              </a:spcBef>
              <a:spcAft>
                <a:spcPts val="0"/>
              </a:spcAft>
              <a:buSzPts val="1400"/>
              <a:buAutoNum type="alphaLcPeriod"/>
              <a:defRPr/>
            </a:lvl8pPr>
            <a:lvl9pPr marL="4114800" lvl="8" indent="-317500">
              <a:spcBef>
                <a:spcPts val="0"/>
              </a:spcBef>
              <a:spcAft>
                <a:spcPts val="0"/>
              </a:spcAft>
              <a:buSzPts val="1400"/>
              <a:buAutoNum type="romanLcPeriod"/>
              <a:defRPr/>
            </a:lvl9pPr>
          </a:lstStyle>
          <a:p>
            <a:endParaRPr/>
          </a:p>
        </p:txBody>
      </p:sp>
      <p:sp>
        <p:nvSpPr>
          <p:cNvPr id="110" name="Google Shape;110;p4"/>
          <p:cNvSpPr/>
          <p:nvPr/>
        </p:nvSpPr>
        <p:spPr>
          <a:xfrm>
            <a:off x="-83000" y="3608786"/>
            <a:ext cx="608782" cy="926811"/>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2353525" y="3248900"/>
            <a:ext cx="13061439" cy="2892401"/>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 name="Google Shape;112;p4"/>
          <p:cNvGrpSpPr/>
          <p:nvPr/>
        </p:nvGrpSpPr>
        <p:grpSpPr>
          <a:xfrm>
            <a:off x="6658875" y="457202"/>
            <a:ext cx="3873434" cy="4964363"/>
            <a:chOff x="5717175" y="2"/>
            <a:chExt cx="3873434" cy="4964363"/>
          </a:xfrm>
        </p:grpSpPr>
        <p:sp>
          <p:nvSpPr>
            <p:cNvPr id="113" name="Google Shape;113;p4"/>
            <p:cNvSpPr/>
            <p:nvPr/>
          </p:nvSpPr>
          <p:spPr>
            <a:xfrm>
              <a:off x="57171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82634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4"/>
          <p:cNvSpPr/>
          <p:nvPr/>
        </p:nvSpPr>
        <p:spPr>
          <a:xfrm>
            <a:off x="-388824" y="3870063"/>
            <a:ext cx="1097543" cy="1154389"/>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flipH="1">
            <a:off x="5345312" y="4614674"/>
            <a:ext cx="983492" cy="620271"/>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7240875" y="-700578"/>
            <a:ext cx="4307989" cy="296206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6714549" y="-304800"/>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 name="Google Shape;119;p4"/>
          <p:cNvGrpSpPr/>
          <p:nvPr/>
        </p:nvGrpSpPr>
        <p:grpSpPr>
          <a:xfrm>
            <a:off x="8653982" y="9109"/>
            <a:ext cx="1589402" cy="2208142"/>
            <a:chOff x="6690382" y="-4766279"/>
            <a:chExt cx="1589402" cy="2208142"/>
          </a:xfrm>
        </p:grpSpPr>
        <p:sp>
          <p:nvSpPr>
            <p:cNvPr id="120" name="Google Shape;120;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5;p4"/>
          <p:cNvGrpSpPr/>
          <p:nvPr/>
        </p:nvGrpSpPr>
        <p:grpSpPr>
          <a:xfrm rot="5400000" flipH="1">
            <a:off x="8056819" y="-573361"/>
            <a:ext cx="1589402" cy="2208142"/>
            <a:chOff x="6690382" y="-4766279"/>
            <a:chExt cx="1589402" cy="2208142"/>
          </a:xfrm>
        </p:grpSpPr>
        <p:sp>
          <p:nvSpPr>
            <p:cNvPr id="136" name="Google Shape;136;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51;p4"/>
          <p:cNvSpPr/>
          <p:nvPr/>
        </p:nvSpPr>
        <p:spPr>
          <a:xfrm>
            <a:off x="-14205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4"/>
          <p:cNvSpPr/>
          <p:nvPr/>
        </p:nvSpPr>
        <p:spPr>
          <a:xfrm>
            <a:off x="-14198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 name="Google Shape;153;p4"/>
          <p:cNvGrpSpPr/>
          <p:nvPr/>
        </p:nvGrpSpPr>
        <p:grpSpPr>
          <a:xfrm>
            <a:off x="-33294" y="3169605"/>
            <a:ext cx="11482121" cy="2204647"/>
            <a:chOff x="-33294" y="3093405"/>
            <a:chExt cx="11482121" cy="2204647"/>
          </a:xfrm>
        </p:grpSpPr>
        <p:grpSp>
          <p:nvGrpSpPr>
            <p:cNvPr id="154" name="Google Shape;154;p4"/>
            <p:cNvGrpSpPr/>
            <p:nvPr/>
          </p:nvGrpSpPr>
          <p:grpSpPr>
            <a:xfrm>
              <a:off x="6008092" y="3448642"/>
              <a:ext cx="3333990" cy="1775787"/>
              <a:chOff x="6846292" y="3448642"/>
              <a:chExt cx="3333990" cy="1775787"/>
            </a:xfrm>
          </p:grpSpPr>
          <p:sp>
            <p:nvSpPr>
              <p:cNvPr id="155" name="Google Shape;155;p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 name="Google Shape;157;p4"/>
            <p:cNvSpPr/>
            <p:nvPr/>
          </p:nvSpPr>
          <p:spPr>
            <a:xfrm>
              <a:off x="88276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4"/>
            <p:cNvSpPr/>
            <p:nvPr/>
          </p:nvSpPr>
          <p:spPr>
            <a:xfrm>
              <a:off x="86573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4"/>
            <p:cNvSpPr/>
            <p:nvPr/>
          </p:nvSpPr>
          <p:spPr>
            <a:xfrm>
              <a:off x="85261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4"/>
            <p:cNvSpPr/>
            <p:nvPr/>
          </p:nvSpPr>
          <p:spPr>
            <a:xfrm>
              <a:off x="68011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4"/>
            <p:cNvSpPr/>
            <p:nvPr/>
          </p:nvSpPr>
          <p:spPr>
            <a:xfrm>
              <a:off x="68011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4"/>
            <p:cNvSpPr/>
            <p:nvPr/>
          </p:nvSpPr>
          <p:spPr>
            <a:xfrm>
              <a:off x="2584947" y="46020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 name="Google Shape;166;p4"/>
          <p:cNvSpPr/>
          <p:nvPr/>
        </p:nvSpPr>
        <p:spPr>
          <a:xfrm flipH="1">
            <a:off x="-1553860" y="-1238065"/>
            <a:ext cx="4307989" cy="296206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4"/>
          <p:cNvSpPr/>
          <p:nvPr/>
        </p:nvSpPr>
        <p:spPr>
          <a:xfrm>
            <a:off x="701984" y="4742813"/>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68"/>
        <p:cNvGrpSpPr/>
        <p:nvPr/>
      </p:nvGrpSpPr>
      <p:grpSpPr>
        <a:xfrm>
          <a:off x="0" y="0"/>
          <a:ext cx="0" cy="0"/>
          <a:chOff x="0" y="0"/>
          <a:chExt cx="0" cy="0"/>
        </a:xfrm>
      </p:grpSpPr>
      <p:sp>
        <p:nvSpPr>
          <p:cNvPr id="169" name="Google Shape;169;p5"/>
          <p:cNvSpPr txBox="1">
            <a:spLocks noGrp="1"/>
          </p:cNvSpPr>
          <p:nvPr>
            <p:ph type="title"/>
          </p:nvPr>
        </p:nvSpPr>
        <p:spPr>
          <a:xfrm>
            <a:off x="1699700" y="276072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70" name="Google Shape;170;p5"/>
          <p:cNvSpPr txBox="1">
            <a:spLocks noGrp="1"/>
          </p:cNvSpPr>
          <p:nvPr>
            <p:ph type="subTitle" idx="1"/>
          </p:nvPr>
        </p:nvSpPr>
        <p:spPr>
          <a:xfrm>
            <a:off x="1699700" y="3064100"/>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1" name="Google Shape;171;p5"/>
          <p:cNvSpPr txBox="1">
            <a:spLocks noGrp="1"/>
          </p:cNvSpPr>
          <p:nvPr>
            <p:ph type="title" idx="2"/>
          </p:nvPr>
        </p:nvSpPr>
        <p:spPr>
          <a:xfrm>
            <a:off x="4017725" y="2760725"/>
            <a:ext cx="2175300" cy="27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172" name="Google Shape;172;p5"/>
          <p:cNvSpPr txBox="1">
            <a:spLocks noGrp="1"/>
          </p:cNvSpPr>
          <p:nvPr>
            <p:ph type="subTitle" idx="3"/>
          </p:nvPr>
        </p:nvSpPr>
        <p:spPr>
          <a:xfrm>
            <a:off x="4017725" y="3064100"/>
            <a:ext cx="2175300" cy="66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5"/>
          <p:cNvSpPr/>
          <p:nvPr/>
        </p:nvSpPr>
        <p:spPr>
          <a:xfrm>
            <a:off x="-3152126" y="72237"/>
            <a:ext cx="4874140" cy="272043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9566150" y="2186813"/>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8919750" y="1887238"/>
            <a:ext cx="769800" cy="2706525"/>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 name="Google Shape;176;p5"/>
          <p:cNvGrpSpPr/>
          <p:nvPr/>
        </p:nvGrpSpPr>
        <p:grpSpPr>
          <a:xfrm>
            <a:off x="7166875" y="3883475"/>
            <a:ext cx="1356975" cy="1285650"/>
            <a:chOff x="3516400" y="3673775"/>
            <a:chExt cx="1356975" cy="1285650"/>
          </a:xfrm>
        </p:grpSpPr>
        <p:sp>
          <p:nvSpPr>
            <p:cNvPr id="177" name="Google Shape;177;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5"/>
          <p:cNvGrpSpPr/>
          <p:nvPr/>
        </p:nvGrpSpPr>
        <p:grpSpPr>
          <a:xfrm>
            <a:off x="-1495625" y="2459825"/>
            <a:ext cx="2711800" cy="3077000"/>
            <a:chOff x="4675" y="5263075"/>
            <a:chExt cx="2711800" cy="3077000"/>
          </a:xfrm>
        </p:grpSpPr>
        <p:sp>
          <p:nvSpPr>
            <p:cNvPr id="184" name="Google Shape;184;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 name="Google Shape;187;p5"/>
            <p:cNvGrpSpPr/>
            <p:nvPr/>
          </p:nvGrpSpPr>
          <p:grpSpPr>
            <a:xfrm>
              <a:off x="4675" y="5345475"/>
              <a:ext cx="2711800" cy="2994600"/>
              <a:chOff x="4675" y="5345475"/>
              <a:chExt cx="2711800" cy="2994600"/>
            </a:xfrm>
          </p:grpSpPr>
          <p:sp>
            <p:nvSpPr>
              <p:cNvPr id="188" name="Google Shape;188;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 name="Google Shape;216;p5"/>
              <p:cNvGrpSpPr/>
              <p:nvPr/>
            </p:nvGrpSpPr>
            <p:grpSpPr>
              <a:xfrm>
                <a:off x="4675" y="5593050"/>
                <a:ext cx="2711800" cy="2747025"/>
                <a:chOff x="4675" y="3688050"/>
                <a:chExt cx="2711800" cy="2747025"/>
              </a:xfrm>
            </p:grpSpPr>
            <p:sp>
              <p:nvSpPr>
                <p:cNvPr id="217" name="Google Shape;217;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 name="Google Shape;229;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0" name="Google Shape;230;p5"/>
          <p:cNvSpPr/>
          <p:nvPr/>
        </p:nvSpPr>
        <p:spPr>
          <a:xfrm>
            <a:off x="-920525" y="-155625"/>
            <a:ext cx="1586400" cy="3438650"/>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642625" y="736900"/>
            <a:ext cx="1808925" cy="1875650"/>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a:off x="-340150" y="4520775"/>
            <a:ext cx="8616869" cy="1292300"/>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5"/>
          <p:cNvGrpSpPr/>
          <p:nvPr/>
        </p:nvGrpSpPr>
        <p:grpSpPr>
          <a:xfrm rot="935900" flipH="1">
            <a:off x="-539847" y="2669725"/>
            <a:ext cx="1811856" cy="1141585"/>
            <a:chOff x="1783375" y="3070625"/>
            <a:chExt cx="1811800" cy="1141550"/>
          </a:xfrm>
        </p:grpSpPr>
        <p:sp>
          <p:nvSpPr>
            <p:cNvPr id="234" name="Google Shape;234;p5"/>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5"/>
          <p:cNvGrpSpPr/>
          <p:nvPr/>
        </p:nvGrpSpPr>
        <p:grpSpPr>
          <a:xfrm>
            <a:off x="-807750" y="3519275"/>
            <a:ext cx="2490825" cy="2014050"/>
            <a:chOff x="-807750" y="3519275"/>
            <a:chExt cx="2490825" cy="2014050"/>
          </a:xfrm>
        </p:grpSpPr>
        <p:sp>
          <p:nvSpPr>
            <p:cNvPr id="237" name="Google Shape;237;p5"/>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 name="Google Shape;239;p5"/>
          <p:cNvSpPr/>
          <p:nvPr/>
        </p:nvSpPr>
        <p:spPr>
          <a:xfrm>
            <a:off x="6835945" y="22038"/>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743325" y="4187950"/>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7886338" y="4099063"/>
            <a:ext cx="641600" cy="537575"/>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7662888" y="4304800"/>
            <a:ext cx="453625" cy="442975"/>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 name="Google Shape;243;p5"/>
          <p:cNvGrpSpPr/>
          <p:nvPr/>
        </p:nvGrpSpPr>
        <p:grpSpPr>
          <a:xfrm>
            <a:off x="5111688" y="4133025"/>
            <a:ext cx="1674825" cy="951100"/>
            <a:chOff x="2960600" y="6094450"/>
            <a:chExt cx="1674825" cy="951100"/>
          </a:xfrm>
        </p:grpSpPr>
        <p:grpSp>
          <p:nvGrpSpPr>
            <p:cNvPr id="244" name="Google Shape;244;p5"/>
            <p:cNvGrpSpPr/>
            <p:nvPr/>
          </p:nvGrpSpPr>
          <p:grpSpPr>
            <a:xfrm>
              <a:off x="2960600" y="6094450"/>
              <a:ext cx="1674825" cy="951100"/>
              <a:chOff x="2960600" y="4037050"/>
              <a:chExt cx="1674825" cy="951100"/>
            </a:xfrm>
          </p:grpSpPr>
          <p:sp>
            <p:nvSpPr>
              <p:cNvPr id="245" name="Google Shape;245;p5"/>
              <p:cNvSpPr/>
              <p:nvPr/>
            </p:nvSpPr>
            <p:spPr>
              <a:xfrm>
                <a:off x="2960600" y="4037050"/>
                <a:ext cx="1375250" cy="951100"/>
              </a:xfrm>
              <a:custGeom>
                <a:avLst/>
                <a:gdLst/>
                <a:ahLst/>
                <a:cxnLst/>
                <a:rect l="l" t="t" r="r" b="b"/>
                <a:pathLst>
                  <a:path w="55010" h="38044" extrusionOk="0">
                    <a:moveTo>
                      <a:pt x="13550" y="1"/>
                    </a:moveTo>
                    <a:cubicBezTo>
                      <a:pt x="13379" y="1"/>
                      <a:pt x="13207" y="4"/>
                      <a:pt x="13034" y="9"/>
                    </a:cubicBezTo>
                    <a:cubicBezTo>
                      <a:pt x="7949" y="177"/>
                      <a:pt x="9034" y="1641"/>
                      <a:pt x="7280" y="1641"/>
                    </a:cubicBezTo>
                    <a:cubicBezTo>
                      <a:pt x="7129" y="1641"/>
                      <a:pt x="6956" y="1631"/>
                      <a:pt x="6757" y="1607"/>
                    </a:cubicBezTo>
                    <a:cubicBezTo>
                      <a:pt x="6628" y="1592"/>
                      <a:pt x="6505" y="1585"/>
                      <a:pt x="6389" y="1585"/>
                    </a:cubicBezTo>
                    <a:cubicBezTo>
                      <a:pt x="4229" y="1585"/>
                      <a:pt x="4284" y="4131"/>
                      <a:pt x="4566" y="6492"/>
                    </a:cubicBezTo>
                    <a:cubicBezTo>
                      <a:pt x="4862" y="8957"/>
                      <a:pt x="6802" y="13134"/>
                      <a:pt x="6460" y="15188"/>
                    </a:cubicBezTo>
                    <a:cubicBezTo>
                      <a:pt x="6095" y="17265"/>
                      <a:pt x="3881" y="20278"/>
                      <a:pt x="3356" y="20506"/>
                    </a:cubicBezTo>
                    <a:cubicBezTo>
                      <a:pt x="2831" y="20735"/>
                      <a:pt x="2854" y="22812"/>
                      <a:pt x="2671" y="25094"/>
                    </a:cubicBezTo>
                    <a:cubicBezTo>
                      <a:pt x="2557" y="26783"/>
                      <a:pt x="2648" y="29865"/>
                      <a:pt x="1644" y="32284"/>
                    </a:cubicBezTo>
                    <a:cubicBezTo>
                      <a:pt x="640" y="34704"/>
                      <a:pt x="1" y="35936"/>
                      <a:pt x="457" y="36050"/>
                    </a:cubicBezTo>
                    <a:cubicBezTo>
                      <a:pt x="542" y="36071"/>
                      <a:pt x="605" y="36078"/>
                      <a:pt x="652" y="36078"/>
                    </a:cubicBezTo>
                    <a:cubicBezTo>
                      <a:pt x="775" y="36078"/>
                      <a:pt x="790" y="36028"/>
                      <a:pt x="813" y="36028"/>
                    </a:cubicBezTo>
                    <a:cubicBezTo>
                      <a:pt x="831" y="36028"/>
                      <a:pt x="854" y="36058"/>
                      <a:pt x="936" y="36164"/>
                    </a:cubicBezTo>
                    <a:cubicBezTo>
                      <a:pt x="1165" y="36461"/>
                      <a:pt x="1119" y="37237"/>
                      <a:pt x="1005" y="37534"/>
                    </a:cubicBezTo>
                    <a:cubicBezTo>
                      <a:pt x="921" y="37716"/>
                      <a:pt x="1773" y="38044"/>
                      <a:pt x="2444" y="38044"/>
                    </a:cubicBezTo>
                    <a:cubicBezTo>
                      <a:pt x="2867" y="38044"/>
                      <a:pt x="3219" y="37914"/>
                      <a:pt x="3219" y="37534"/>
                    </a:cubicBezTo>
                    <a:cubicBezTo>
                      <a:pt x="3219" y="36530"/>
                      <a:pt x="2671" y="30070"/>
                      <a:pt x="4451" y="25779"/>
                    </a:cubicBezTo>
                    <a:cubicBezTo>
                      <a:pt x="6209" y="21488"/>
                      <a:pt x="8629" y="19959"/>
                      <a:pt x="9975" y="18498"/>
                    </a:cubicBezTo>
                    <a:cubicBezTo>
                      <a:pt x="11345" y="17014"/>
                      <a:pt x="11641" y="16261"/>
                      <a:pt x="11641" y="16261"/>
                    </a:cubicBezTo>
                    <a:lnTo>
                      <a:pt x="11641" y="16261"/>
                    </a:lnTo>
                    <a:cubicBezTo>
                      <a:pt x="11641" y="16261"/>
                      <a:pt x="11459" y="18544"/>
                      <a:pt x="9336" y="20735"/>
                    </a:cubicBezTo>
                    <a:cubicBezTo>
                      <a:pt x="7213" y="22903"/>
                      <a:pt x="9268" y="22675"/>
                      <a:pt x="9975" y="24797"/>
                    </a:cubicBezTo>
                    <a:cubicBezTo>
                      <a:pt x="10683" y="26897"/>
                      <a:pt x="12577" y="31782"/>
                      <a:pt x="12577" y="32672"/>
                    </a:cubicBezTo>
                    <a:cubicBezTo>
                      <a:pt x="12577" y="33562"/>
                      <a:pt x="11938" y="34133"/>
                      <a:pt x="12760" y="34361"/>
                    </a:cubicBezTo>
                    <a:cubicBezTo>
                      <a:pt x="13582" y="34612"/>
                      <a:pt x="14152" y="35206"/>
                      <a:pt x="14152" y="35206"/>
                    </a:cubicBezTo>
                    <a:cubicBezTo>
                      <a:pt x="14152" y="35206"/>
                      <a:pt x="14893" y="35257"/>
                      <a:pt x="15420" y="35257"/>
                    </a:cubicBezTo>
                    <a:cubicBezTo>
                      <a:pt x="15684" y="35257"/>
                      <a:pt x="15895" y="35244"/>
                      <a:pt x="15933" y="35206"/>
                    </a:cubicBezTo>
                    <a:cubicBezTo>
                      <a:pt x="16047" y="35092"/>
                      <a:pt x="15042" y="34681"/>
                      <a:pt x="14814" y="32741"/>
                    </a:cubicBezTo>
                    <a:cubicBezTo>
                      <a:pt x="14586" y="30801"/>
                      <a:pt x="12052" y="27148"/>
                      <a:pt x="12098" y="24661"/>
                    </a:cubicBezTo>
                    <a:cubicBezTo>
                      <a:pt x="12098" y="24661"/>
                      <a:pt x="11390" y="23611"/>
                      <a:pt x="13582" y="21031"/>
                    </a:cubicBezTo>
                    <a:cubicBezTo>
                      <a:pt x="15750" y="18429"/>
                      <a:pt x="16640" y="16489"/>
                      <a:pt x="16640" y="16489"/>
                    </a:cubicBezTo>
                    <a:cubicBezTo>
                      <a:pt x="16640" y="16489"/>
                      <a:pt x="22014" y="18286"/>
                      <a:pt x="24478" y="18286"/>
                    </a:cubicBezTo>
                    <a:cubicBezTo>
                      <a:pt x="24873" y="18286"/>
                      <a:pt x="25194" y="18240"/>
                      <a:pt x="25405" y="18132"/>
                    </a:cubicBezTo>
                    <a:cubicBezTo>
                      <a:pt x="26820" y="19662"/>
                      <a:pt x="27414" y="24432"/>
                      <a:pt x="27939" y="26487"/>
                    </a:cubicBezTo>
                    <a:cubicBezTo>
                      <a:pt x="28464" y="28564"/>
                      <a:pt x="28760" y="34909"/>
                      <a:pt x="28646" y="36142"/>
                    </a:cubicBezTo>
                    <a:cubicBezTo>
                      <a:pt x="28532" y="37374"/>
                      <a:pt x="31043" y="37374"/>
                      <a:pt x="31043" y="37374"/>
                    </a:cubicBezTo>
                    <a:cubicBezTo>
                      <a:pt x="31043" y="37374"/>
                      <a:pt x="30518" y="34726"/>
                      <a:pt x="30404" y="33197"/>
                    </a:cubicBezTo>
                    <a:cubicBezTo>
                      <a:pt x="30290" y="31668"/>
                      <a:pt x="30290" y="30321"/>
                      <a:pt x="30176" y="29020"/>
                    </a:cubicBezTo>
                    <a:cubicBezTo>
                      <a:pt x="30061" y="27742"/>
                      <a:pt x="30518" y="26623"/>
                      <a:pt x="30107" y="24615"/>
                    </a:cubicBezTo>
                    <a:cubicBezTo>
                      <a:pt x="29707" y="22660"/>
                      <a:pt x="29761" y="18694"/>
                      <a:pt x="33342" y="18694"/>
                    </a:cubicBezTo>
                    <a:cubicBezTo>
                      <a:pt x="33440" y="18694"/>
                      <a:pt x="33541" y="18697"/>
                      <a:pt x="33645" y="18703"/>
                    </a:cubicBezTo>
                    <a:cubicBezTo>
                      <a:pt x="35357" y="18909"/>
                      <a:pt x="39169" y="23382"/>
                      <a:pt x="41360" y="24729"/>
                    </a:cubicBezTo>
                    <a:cubicBezTo>
                      <a:pt x="43528" y="26076"/>
                      <a:pt x="42638" y="26669"/>
                      <a:pt x="45058" y="28929"/>
                    </a:cubicBezTo>
                    <a:cubicBezTo>
                      <a:pt x="47477" y="31211"/>
                      <a:pt x="48892" y="32878"/>
                      <a:pt x="50741" y="34612"/>
                    </a:cubicBezTo>
                    <a:cubicBezTo>
                      <a:pt x="52189" y="35971"/>
                      <a:pt x="52195" y="36574"/>
                      <a:pt x="52459" y="36574"/>
                    </a:cubicBezTo>
                    <a:cubicBezTo>
                      <a:pt x="52532" y="36574"/>
                      <a:pt x="52624" y="36527"/>
                      <a:pt x="52773" y="36438"/>
                    </a:cubicBezTo>
                    <a:cubicBezTo>
                      <a:pt x="52940" y="36338"/>
                      <a:pt x="53038" y="36263"/>
                      <a:pt x="53091" y="36209"/>
                    </a:cubicBezTo>
                    <a:lnTo>
                      <a:pt x="53091" y="36209"/>
                    </a:lnTo>
                    <a:cubicBezTo>
                      <a:pt x="53124" y="36269"/>
                      <a:pt x="53188" y="36326"/>
                      <a:pt x="53415" y="36326"/>
                    </a:cubicBezTo>
                    <a:cubicBezTo>
                      <a:pt x="53497" y="36326"/>
                      <a:pt x="53601" y="36319"/>
                      <a:pt x="53731" y="36301"/>
                    </a:cubicBezTo>
                    <a:cubicBezTo>
                      <a:pt x="54439" y="36210"/>
                      <a:pt x="55010" y="36005"/>
                      <a:pt x="54895" y="34726"/>
                    </a:cubicBezTo>
                    <a:cubicBezTo>
                      <a:pt x="54781" y="33471"/>
                      <a:pt x="53777" y="32353"/>
                      <a:pt x="53868" y="30024"/>
                    </a:cubicBezTo>
                    <a:cubicBezTo>
                      <a:pt x="53960" y="27696"/>
                      <a:pt x="53731" y="27514"/>
                      <a:pt x="53823" y="26464"/>
                    </a:cubicBezTo>
                    <a:cubicBezTo>
                      <a:pt x="53914" y="25414"/>
                      <a:pt x="53891" y="25094"/>
                      <a:pt x="54165" y="24341"/>
                    </a:cubicBezTo>
                    <a:cubicBezTo>
                      <a:pt x="54228" y="24160"/>
                      <a:pt x="54041" y="24090"/>
                      <a:pt x="53739" y="24090"/>
                    </a:cubicBezTo>
                    <a:cubicBezTo>
                      <a:pt x="53279" y="24090"/>
                      <a:pt x="52552" y="24253"/>
                      <a:pt x="52042" y="24432"/>
                    </a:cubicBezTo>
                    <a:cubicBezTo>
                      <a:pt x="51903" y="24480"/>
                      <a:pt x="51771" y="24500"/>
                      <a:pt x="51649" y="24500"/>
                    </a:cubicBezTo>
                    <a:cubicBezTo>
                      <a:pt x="51006" y="24500"/>
                      <a:pt x="50604" y="23953"/>
                      <a:pt x="50604" y="23953"/>
                    </a:cubicBezTo>
                    <a:cubicBezTo>
                      <a:pt x="50604" y="23953"/>
                      <a:pt x="50239" y="21328"/>
                      <a:pt x="48710" y="20278"/>
                    </a:cubicBezTo>
                    <a:cubicBezTo>
                      <a:pt x="47957" y="21762"/>
                      <a:pt x="48299" y="22652"/>
                      <a:pt x="48299" y="22652"/>
                    </a:cubicBezTo>
                    <a:cubicBezTo>
                      <a:pt x="48299" y="22652"/>
                      <a:pt x="47683" y="22492"/>
                      <a:pt x="45560" y="19936"/>
                    </a:cubicBezTo>
                    <a:cubicBezTo>
                      <a:pt x="43437" y="17379"/>
                      <a:pt x="41520" y="15485"/>
                      <a:pt x="40607" y="13727"/>
                    </a:cubicBezTo>
                    <a:cubicBezTo>
                      <a:pt x="39717" y="11947"/>
                      <a:pt x="38461" y="9847"/>
                      <a:pt x="38461" y="9847"/>
                    </a:cubicBezTo>
                    <a:cubicBezTo>
                      <a:pt x="38461" y="9847"/>
                      <a:pt x="37137" y="7199"/>
                      <a:pt x="35448" y="5419"/>
                    </a:cubicBezTo>
                    <a:cubicBezTo>
                      <a:pt x="35448" y="5419"/>
                      <a:pt x="34170" y="3844"/>
                      <a:pt x="28760" y="3250"/>
                    </a:cubicBezTo>
                    <a:cubicBezTo>
                      <a:pt x="23519" y="2675"/>
                      <a:pt x="18878" y="1"/>
                      <a:pt x="13550"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4265075" y="4492950"/>
                <a:ext cx="370350" cy="254600"/>
              </a:xfrm>
              <a:custGeom>
                <a:avLst/>
                <a:gdLst/>
                <a:ahLst/>
                <a:cxnLst/>
                <a:rect l="l" t="t" r="r" b="b"/>
                <a:pathLst>
                  <a:path w="14814" h="10184" extrusionOk="0">
                    <a:moveTo>
                      <a:pt x="13664" y="0"/>
                    </a:moveTo>
                    <a:cubicBezTo>
                      <a:pt x="13445" y="0"/>
                      <a:pt x="13179" y="17"/>
                      <a:pt x="12874" y="56"/>
                    </a:cubicBezTo>
                    <a:cubicBezTo>
                      <a:pt x="11276" y="285"/>
                      <a:pt x="8605" y="1494"/>
                      <a:pt x="6871" y="2704"/>
                    </a:cubicBezTo>
                    <a:cubicBezTo>
                      <a:pt x="5199" y="3885"/>
                      <a:pt x="3898" y="4348"/>
                      <a:pt x="3518" y="4348"/>
                    </a:cubicBezTo>
                    <a:cubicBezTo>
                      <a:pt x="3509" y="4348"/>
                      <a:pt x="3501" y="4348"/>
                      <a:pt x="3492" y="4347"/>
                    </a:cubicBezTo>
                    <a:cubicBezTo>
                      <a:pt x="3150" y="4325"/>
                      <a:pt x="3584" y="3594"/>
                      <a:pt x="3538" y="3206"/>
                    </a:cubicBezTo>
                    <a:cubicBezTo>
                      <a:pt x="3521" y="3113"/>
                      <a:pt x="3484" y="3072"/>
                      <a:pt x="3435" y="3072"/>
                    </a:cubicBezTo>
                    <a:cubicBezTo>
                      <a:pt x="3290" y="3072"/>
                      <a:pt x="3035" y="3426"/>
                      <a:pt x="2831" y="3868"/>
                    </a:cubicBezTo>
                    <a:cubicBezTo>
                      <a:pt x="2557" y="4484"/>
                      <a:pt x="2534" y="4576"/>
                      <a:pt x="1575" y="5055"/>
                    </a:cubicBezTo>
                    <a:cubicBezTo>
                      <a:pt x="616" y="5534"/>
                      <a:pt x="228" y="6379"/>
                      <a:pt x="114" y="6813"/>
                    </a:cubicBezTo>
                    <a:cubicBezTo>
                      <a:pt x="0" y="7223"/>
                      <a:pt x="1575" y="7840"/>
                      <a:pt x="1575" y="7840"/>
                    </a:cubicBezTo>
                    <a:cubicBezTo>
                      <a:pt x="1575" y="7840"/>
                      <a:pt x="1461" y="6653"/>
                      <a:pt x="2328" y="5945"/>
                    </a:cubicBezTo>
                    <a:cubicBezTo>
                      <a:pt x="2671" y="5666"/>
                      <a:pt x="2982" y="5532"/>
                      <a:pt x="3329" y="5532"/>
                    </a:cubicBezTo>
                    <a:cubicBezTo>
                      <a:pt x="3862" y="5532"/>
                      <a:pt x="4480" y="5845"/>
                      <a:pt x="5433" y="6425"/>
                    </a:cubicBezTo>
                    <a:cubicBezTo>
                      <a:pt x="7008" y="7383"/>
                      <a:pt x="8902" y="8502"/>
                      <a:pt x="10454" y="9323"/>
                    </a:cubicBezTo>
                    <a:cubicBezTo>
                      <a:pt x="11598" y="9946"/>
                      <a:pt x="12593" y="10184"/>
                      <a:pt x="13348" y="10184"/>
                    </a:cubicBezTo>
                    <a:cubicBezTo>
                      <a:pt x="13617" y="10184"/>
                      <a:pt x="13856" y="10153"/>
                      <a:pt x="14061" y="10099"/>
                    </a:cubicBezTo>
                    <a:cubicBezTo>
                      <a:pt x="14814" y="9894"/>
                      <a:pt x="14015" y="10099"/>
                      <a:pt x="12760" y="9529"/>
                    </a:cubicBezTo>
                    <a:cubicBezTo>
                      <a:pt x="11481" y="8958"/>
                      <a:pt x="9952" y="8273"/>
                      <a:pt x="9404" y="7338"/>
                    </a:cubicBezTo>
                    <a:cubicBezTo>
                      <a:pt x="8856" y="6402"/>
                      <a:pt x="12554" y="5808"/>
                      <a:pt x="13490" y="5740"/>
                    </a:cubicBezTo>
                    <a:cubicBezTo>
                      <a:pt x="14449" y="5671"/>
                      <a:pt x="14266" y="5557"/>
                      <a:pt x="13262" y="5329"/>
                    </a:cubicBezTo>
                    <a:cubicBezTo>
                      <a:pt x="13140" y="5301"/>
                      <a:pt x="13003" y="5289"/>
                      <a:pt x="12851" y="5289"/>
                    </a:cubicBezTo>
                    <a:cubicBezTo>
                      <a:pt x="11752" y="5289"/>
                      <a:pt x="9955" y="5939"/>
                      <a:pt x="8811" y="6059"/>
                    </a:cubicBezTo>
                    <a:cubicBezTo>
                      <a:pt x="8664" y="6075"/>
                      <a:pt x="8520" y="6082"/>
                      <a:pt x="8377" y="6082"/>
                    </a:cubicBezTo>
                    <a:cubicBezTo>
                      <a:pt x="7256" y="6082"/>
                      <a:pt x="6289" y="5627"/>
                      <a:pt x="5843" y="5101"/>
                    </a:cubicBezTo>
                    <a:cubicBezTo>
                      <a:pt x="5318" y="4484"/>
                      <a:pt x="6802" y="3526"/>
                      <a:pt x="8240" y="2750"/>
                    </a:cubicBezTo>
                    <a:cubicBezTo>
                      <a:pt x="9678" y="1996"/>
                      <a:pt x="11801" y="695"/>
                      <a:pt x="13399" y="467"/>
                    </a:cubicBezTo>
                    <a:cubicBezTo>
                      <a:pt x="14691" y="301"/>
                      <a:pt x="14595" y="0"/>
                      <a:pt x="13664"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4185750" y="4346225"/>
                <a:ext cx="364725" cy="304500"/>
              </a:xfrm>
              <a:custGeom>
                <a:avLst/>
                <a:gdLst/>
                <a:ahLst/>
                <a:cxnLst/>
                <a:rect l="l" t="t" r="r" b="b"/>
                <a:pathLst>
                  <a:path w="14589" h="12180" extrusionOk="0">
                    <a:moveTo>
                      <a:pt x="11198" y="0"/>
                    </a:moveTo>
                    <a:cubicBezTo>
                      <a:pt x="10978" y="0"/>
                      <a:pt x="10516" y="138"/>
                      <a:pt x="9907" y="447"/>
                    </a:cubicBezTo>
                    <a:cubicBezTo>
                      <a:pt x="8469" y="1178"/>
                      <a:pt x="6346" y="3209"/>
                      <a:pt x="5091" y="4898"/>
                    </a:cubicBezTo>
                    <a:cubicBezTo>
                      <a:pt x="3858" y="6610"/>
                      <a:pt x="2740" y="7455"/>
                      <a:pt x="2420" y="7546"/>
                    </a:cubicBezTo>
                    <a:cubicBezTo>
                      <a:pt x="2403" y="7551"/>
                      <a:pt x="2388" y="7553"/>
                      <a:pt x="2374" y="7553"/>
                    </a:cubicBezTo>
                    <a:cubicBezTo>
                      <a:pt x="2118" y="7553"/>
                      <a:pt x="2273" y="6798"/>
                      <a:pt x="2100" y="6473"/>
                    </a:cubicBezTo>
                    <a:cubicBezTo>
                      <a:pt x="2061" y="6399"/>
                      <a:pt x="2020" y="6365"/>
                      <a:pt x="1980" y="6365"/>
                    </a:cubicBezTo>
                    <a:cubicBezTo>
                      <a:pt x="1835" y="6365"/>
                      <a:pt x="1697" y="6799"/>
                      <a:pt x="1644" y="7318"/>
                    </a:cubicBezTo>
                    <a:cubicBezTo>
                      <a:pt x="1575" y="7980"/>
                      <a:pt x="1598" y="8071"/>
                      <a:pt x="845" y="8847"/>
                    </a:cubicBezTo>
                    <a:cubicBezTo>
                      <a:pt x="92" y="9600"/>
                      <a:pt x="0" y="10536"/>
                      <a:pt x="46" y="10970"/>
                    </a:cubicBezTo>
                    <a:cubicBezTo>
                      <a:pt x="69" y="11403"/>
                      <a:pt x="1963" y="12179"/>
                      <a:pt x="1963" y="12179"/>
                    </a:cubicBezTo>
                    <a:cubicBezTo>
                      <a:pt x="1963" y="12179"/>
                      <a:pt x="1279" y="10399"/>
                      <a:pt x="1849" y="9440"/>
                    </a:cubicBezTo>
                    <a:cubicBezTo>
                      <a:pt x="2212" y="8854"/>
                      <a:pt x="2617" y="8627"/>
                      <a:pt x="3289" y="8627"/>
                    </a:cubicBezTo>
                    <a:cubicBezTo>
                      <a:pt x="3717" y="8627"/>
                      <a:pt x="4252" y="8719"/>
                      <a:pt x="4954" y="8870"/>
                    </a:cubicBezTo>
                    <a:cubicBezTo>
                      <a:pt x="6757" y="9281"/>
                      <a:pt x="8902" y="9714"/>
                      <a:pt x="10637" y="9988"/>
                    </a:cubicBezTo>
                    <a:cubicBezTo>
                      <a:pt x="11130" y="10071"/>
                      <a:pt x="11581" y="10108"/>
                      <a:pt x="11990" y="10108"/>
                    </a:cubicBezTo>
                    <a:cubicBezTo>
                      <a:pt x="13041" y="10108"/>
                      <a:pt x="13813" y="9867"/>
                      <a:pt x="14289" y="9554"/>
                    </a:cubicBezTo>
                    <a:cubicBezTo>
                      <a:pt x="14523" y="9401"/>
                      <a:pt x="14589" y="9356"/>
                      <a:pt x="14514" y="9356"/>
                    </a:cubicBezTo>
                    <a:cubicBezTo>
                      <a:pt x="14409" y="9356"/>
                      <a:pt x="14025" y="9446"/>
                      <a:pt x="13441" y="9446"/>
                    </a:cubicBezTo>
                    <a:cubicBezTo>
                      <a:pt x="13269" y="9446"/>
                      <a:pt x="13079" y="9438"/>
                      <a:pt x="12874" y="9418"/>
                    </a:cubicBezTo>
                    <a:cubicBezTo>
                      <a:pt x="11482" y="9303"/>
                      <a:pt x="9815" y="9166"/>
                      <a:pt x="8994" y="8459"/>
                    </a:cubicBezTo>
                    <a:cubicBezTo>
                      <a:pt x="8149" y="7751"/>
                      <a:pt x="11482" y="5994"/>
                      <a:pt x="12349" y="5606"/>
                    </a:cubicBezTo>
                    <a:cubicBezTo>
                      <a:pt x="12948" y="5353"/>
                      <a:pt x="13035" y="5254"/>
                      <a:pt x="12694" y="5254"/>
                    </a:cubicBezTo>
                    <a:cubicBezTo>
                      <a:pt x="12541" y="5254"/>
                      <a:pt x="12301" y="5274"/>
                      <a:pt x="11984" y="5309"/>
                    </a:cubicBezTo>
                    <a:cubicBezTo>
                      <a:pt x="10957" y="5423"/>
                      <a:pt x="9199" y="6884"/>
                      <a:pt x="8012" y="7432"/>
                    </a:cubicBezTo>
                    <a:cubicBezTo>
                      <a:pt x="7437" y="7702"/>
                      <a:pt x="6834" y="7817"/>
                      <a:pt x="6289" y="7817"/>
                    </a:cubicBezTo>
                    <a:cubicBezTo>
                      <a:pt x="5730" y="7817"/>
                      <a:pt x="5232" y="7697"/>
                      <a:pt x="4885" y="7500"/>
                    </a:cubicBezTo>
                    <a:cubicBezTo>
                      <a:pt x="4200" y="7089"/>
                      <a:pt x="5296" y="5697"/>
                      <a:pt x="6414" y="4487"/>
                    </a:cubicBezTo>
                    <a:cubicBezTo>
                      <a:pt x="7510" y="3300"/>
                      <a:pt x="9085" y="1406"/>
                      <a:pt x="10523" y="675"/>
                    </a:cubicBezTo>
                    <a:cubicBezTo>
                      <a:pt x="11352" y="255"/>
                      <a:pt x="11498" y="0"/>
                      <a:pt x="111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 name="Google Shape;248;p5"/>
            <p:cNvSpPr/>
            <p:nvPr/>
          </p:nvSpPr>
          <p:spPr>
            <a:xfrm>
              <a:off x="3669625" y="6502450"/>
              <a:ext cx="141825" cy="504675"/>
            </a:xfrm>
            <a:custGeom>
              <a:avLst/>
              <a:gdLst/>
              <a:ahLst/>
              <a:cxnLst/>
              <a:rect l="l" t="t" r="r" b="b"/>
              <a:pathLst>
                <a:path w="5673" h="20187" extrusionOk="0">
                  <a:moveTo>
                    <a:pt x="2097" y="1"/>
                  </a:moveTo>
                  <a:cubicBezTo>
                    <a:pt x="1012" y="1"/>
                    <a:pt x="1" y="437"/>
                    <a:pt x="126" y="1698"/>
                  </a:cubicBezTo>
                  <a:cubicBezTo>
                    <a:pt x="126" y="1858"/>
                    <a:pt x="103" y="1972"/>
                    <a:pt x="11" y="2064"/>
                  </a:cubicBezTo>
                  <a:cubicBezTo>
                    <a:pt x="947" y="4118"/>
                    <a:pt x="1427" y="7610"/>
                    <a:pt x="1860" y="9299"/>
                  </a:cubicBezTo>
                  <a:cubicBezTo>
                    <a:pt x="2385" y="11353"/>
                    <a:pt x="2682" y="17722"/>
                    <a:pt x="2568" y="18954"/>
                  </a:cubicBezTo>
                  <a:cubicBezTo>
                    <a:pt x="2454" y="20187"/>
                    <a:pt x="4987" y="20187"/>
                    <a:pt x="4987" y="20187"/>
                  </a:cubicBezTo>
                  <a:cubicBezTo>
                    <a:pt x="4987" y="20187"/>
                    <a:pt x="4440" y="17539"/>
                    <a:pt x="4325" y="16010"/>
                  </a:cubicBezTo>
                  <a:cubicBezTo>
                    <a:pt x="4211" y="14481"/>
                    <a:pt x="4211" y="13134"/>
                    <a:pt x="4097" y="11833"/>
                  </a:cubicBezTo>
                  <a:cubicBezTo>
                    <a:pt x="3983" y="10532"/>
                    <a:pt x="4440" y="9413"/>
                    <a:pt x="4029" y="7428"/>
                  </a:cubicBezTo>
                  <a:cubicBezTo>
                    <a:pt x="3709" y="5830"/>
                    <a:pt x="3686" y="2862"/>
                    <a:pt x="5672" y="1858"/>
                  </a:cubicBezTo>
                  <a:cubicBezTo>
                    <a:pt x="5170" y="1288"/>
                    <a:pt x="4645" y="785"/>
                    <a:pt x="4006" y="443"/>
                  </a:cubicBezTo>
                  <a:cubicBezTo>
                    <a:pt x="3531" y="183"/>
                    <a:pt x="2799" y="1"/>
                    <a:pt x="2097"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5"/>
            <p:cNvSpPr/>
            <p:nvPr/>
          </p:nvSpPr>
          <p:spPr>
            <a:xfrm>
              <a:off x="3031350" y="6143175"/>
              <a:ext cx="75350" cy="293900"/>
            </a:xfrm>
            <a:custGeom>
              <a:avLst/>
              <a:gdLst/>
              <a:ahLst/>
              <a:cxnLst/>
              <a:rect l="l" t="t" r="r" b="b"/>
              <a:pathLst>
                <a:path w="3014" h="11756" extrusionOk="0">
                  <a:moveTo>
                    <a:pt x="2398" y="0"/>
                  </a:moveTo>
                  <a:cubicBezTo>
                    <a:pt x="2078" y="115"/>
                    <a:pt x="69" y="1712"/>
                    <a:pt x="183" y="3607"/>
                  </a:cubicBezTo>
                  <a:cubicBezTo>
                    <a:pt x="229" y="4246"/>
                    <a:pt x="275" y="4817"/>
                    <a:pt x="92" y="5730"/>
                  </a:cubicBezTo>
                  <a:cubicBezTo>
                    <a:pt x="1" y="6300"/>
                    <a:pt x="549" y="7213"/>
                    <a:pt x="503" y="8286"/>
                  </a:cubicBezTo>
                  <a:cubicBezTo>
                    <a:pt x="412" y="10089"/>
                    <a:pt x="572" y="10774"/>
                    <a:pt x="252" y="11755"/>
                  </a:cubicBezTo>
                  <a:cubicBezTo>
                    <a:pt x="2306" y="10957"/>
                    <a:pt x="3014" y="6962"/>
                    <a:pt x="2900" y="5889"/>
                  </a:cubicBezTo>
                  <a:cubicBezTo>
                    <a:pt x="2786" y="4817"/>
                    <a:pt x="2398" y="0"/>
                    <a:pt x="23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5"/>
          <p:cNvGrpSpPr/>
          <p:nvPr/>
        </p:nvGrpSpPr>
        <p:grpSpPr>
          <a:xfrm>
            <a:off x="6811225" y="4073100"/>
            <a:ext cx="1356975" cy="1285650"/>
            <a:chOff x="3516400" y="3673775"/>
            <a:chExt cx="1356975" cy="1285650"/>
          </a:xfrm>
        </p:grpSpPr>
        <p:sp>
          <p:nvSpPr>
            <p:cNvPr id="251" name="Google Shape;251;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 name="Google Shape;257;p5"/>
          <p:cNvGrpSpPr/>
          <p:nvPr/>
        </p:nvGrpSpPr>
        <p:grpSpPr>
          <a:xfrm>
            <a:off x="6898700" y="4230250"/>
            <a:ext cx="3615550" cy="1525700"/>
            <a:chOff x="3713275" y="3903750"/>
            <a:chExt cx="3615550" cy="1525700"/>
          </a:xfrm>
        </p:grpSpPr>
        <p:sp>
          <p:nvSpPr>
            <p:cNvPr id="258" name="Google Shape;258;p5"/>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5"/>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5"/>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5"/>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5"/>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5"/>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5"/>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5"/>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5"/>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5"/>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5"/>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5"/>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5"/>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5"/>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5"/>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5"/>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5"/>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5"/>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5"/>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5"/>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5"/>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5"/>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5"/>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5"/>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5"/>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5"/>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5"/>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5"/>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5"/>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5"/>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5"/>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5"/>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5"/>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5"/>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5"/>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5"/>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5"/>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5"/>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5"/>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5"/>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5"/>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5"/>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5"/>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5"/>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5"/>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5"/>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5"/>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5"/>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5"/>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5"/>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5"/>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5"/>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5"/>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5"/>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5"/>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5"/>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5"/>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5"/>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5"/>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5"/>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5"/>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5"/>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5"/>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5"/>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5"/>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5"/>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5"/>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5"/>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5"/>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5"/>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5"/>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5"/>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5"/>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5"/>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5"/>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5"/>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5"/>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5"/>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5"/>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5"/>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5"/>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5"/>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5"/>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5"/>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5"/>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5"/>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5"/>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5"/>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5"/>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5"/>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5"/>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5"/>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5"/>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5"/>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5"/>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5"/>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5"/>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5"/>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5"/>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5"/>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5"/>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5"/>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5"/>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5"/>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5"/>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5"/>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5"/>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5"/>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5"/>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5"/>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5"/>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5"/>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5"/>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5"/>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5"/>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5"/>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5"/>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5"/>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5"/>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5"/>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5"/>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5"/>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5"/>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5"/>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5"/>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5"/>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5"/>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5"/>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5"/>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5"/>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5"/>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5"/>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5"/>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5"/>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5"/>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5"/>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5"/>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5"/>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5"/>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5"/>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5"/>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5"/>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5"/>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 name="Google Shape;657;p5"/>
          <p:cNvGrpSpPr/>
          <p:nvPr/>
        </p:nvGrpSpPr>
        <p:grpSpPr>
          <a:xfrm>
            <a:off x="-1688225" y="2214638"/>
            <a:ext cx="2711800" cy="3077000"/>
            <a:chOff x="4675" y="5263075"/>
            <a:chExt cx="2711800" cy="3077000"/>
          </a:xfrm>
        </p:grpSpPr>
        <p:sp>
          <p:nvSpPr>
            <p:cNvPr id="658" name="Google Shape;658;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 name="Google Shape;661;p5"/>
            <p:cNvGrpSpPr/>
            <p:nvPr/>
          </p:nvGrpSpPr>
          <p:grpSpPr>
            <a:xfrm>
              <a:off x="4675" y="5345475"/>
              <a:ext cx="2711800" cy="2994600"/>
              <a:chOff x="4675" y="5345475"/>
              <a:chExt cx="2711800" cy="2994600"/>
            </a:xfrm>
          </p:grpSpPr>
          <p:sp>
            <p:nvSpPr>
              <p:cNvPr id="662" name="Google Shape;662;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5"/>
              <p:cNvGrpSpPr/>
              <p:nvPr/>
            </p:nvGrpSpPr>
            <p:grpSpPr>
              <a:xfrm>
                <a:off x="4675" y="5593050"/>
                <a:ext cx="2711800" cy="2747025"/>
                <a:chOff x="4675" y="3688050"/>
                <a:chExt cx="2711800" cy="2747025"/>
              </a:xfrm>
            </p:grpSpPr>
            <p:sp>
              <p:nvSpPr>
                <p:cNvPr id="691" name="Google Shape;691;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 name="Google Shape;703;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4" name="Google Shape;704;p5"/>
          <p:cNvSpPr/>
          <p:nvPr/>
        </p:nvSpPr>
        <p:spPr>
          <a:xfrm>
            <a:off x="7943282" y="970340"/>
            <a:ext cx="359276" cy="3474249"/>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
          <p:cNvSpPr/>
          <p:nvPr/>
        </p:nvSpPr>
        <p:spPr>
          <a:xfrm>
            <a:off x="5751788" y="2205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
          <p:cNvSpPr/>
          <p:nvPr/>
        </p:nvSpPr>
        <p:spPr>
          <a:xfrm>
            <a:off x="6019763" y="-5195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
          <p:cNvSpPr/>
          <p:nvPr/>
        </p:nvSpPr>
        <p:spPr>
          <a:xfrm flipH="1">
            <a:off x="6275803" y="-51948"/>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
          <p:cNvSpPr/>
          <p:nvPr/>
        </p:nvSpPr>
        <p:spPr>
          <a:xfrm flipH="1">
            <a:off x="9033555" y="-51947"/>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
          <p:cNvSpPr/>
          <p:nvPr/>
        </p:nvSpPr>
        <p:spPr>
          <a:xfrm>
            <a:off x="8447713" y="1397975"/>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
          <p:cNvSpPr txBox="1">
            <a:spLocks noGrp="1"/>
          </p:cNvSpPr>
          <p:nvPr>
            <p:ph type="title" idx="4"/>
          </p:nvPr>
        </p:nvSpPr>
        <p:spPr>
          <a:xfrm>
            <a:off x="713225" y="539500"/>
            <a:ext cx="60786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3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11"/>
        <p:cNvGrpSpPr/>
        <p:nvPr/>
      </p:nvGrpSpPr>
      <p:grpSpPr>
        <a:xfrm>
          <a:off x="0" y="0"/>
          <a:ext cx="0" cy="0"/>
          <a:chOff x="0" y="0"/>
          <a:chExt cx="0" cy="0"/>
        </a:xfrm>
      </p:grpSpPr>
      <p:sp>
        <p:nvSpPr>
          <p:cNvPr id="712" name="Google Shape;712;p6"/>
          <p:cNvSpPr/>
          <p:nvPr/>
        </p:nvSpPr>
        <p:spPr>
          <a:xfrm flipH="1">
            <a:off x="8461517" y="2914951"/>
            <a:ext cx="2980883" cy="2228602"/>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
          <p:cNvSpPr/>
          <p:nvPr/>
        </p:nvSpPr>
        <p:spPr>
          <a:xfrm flipH="1">
            <a:off x="8454148" y="2893350"/>
            <a:ext cx="2166384" cy="2119566"/>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1268135" y="2332479"/>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 name="Google Shape;715;p6"/>
          <p:cNvGrpSpPr/>
          <p:nvPr/>
        </p:nvGrpSpPr>
        <p:grpSpPr>
          <a:xfrm>
            <a:off x="-1170101" y="3238849"/>
            <a:ext cx="2506462" cy="1803274"/>
            <a:chOff x="4827150" y="2632375"/>
            <a:chExt cx="1863125" cy="1340425"/>
          </a:xfrm>
        </p:grpSpPr>
        <p:sp>
          <p:nvSpPr>
            <p:cNvPr id="716" name="Google Shape;716;p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 name="Google Shape;717;p6"/>
            <p:cNvGrpSpPr/>
            <p:nvPr/>
          </p:nvGrpSpPr>
          <p:grpSpPr>
            <a:xfrm>
              <a:off x="4827150" y="2632375"/>
              <a:ext cx="1863125" cy="1274825"/>
              <a:chOff x="4827150" y="2632375"/>
              <a:chExt cx="1863125" cy="1274825"/>
            </a:xfrm>
          </p:grpSpPr>
          <p:sp>
            <p:nvSpPr>
              <p:cNvPr id="718" name="Google Shape;718;p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3" name="Google Shape;723;p6"/>
          <p:cNvSpPr/>
          <p:nvPr/>
        </p:nvSpPr>
        <p:spPr>
          <a:xfrm>
            <a:off x="-2049325" y="4166897"/>
            <a:ext cx="11295184" cy="1185913"/>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 name="Google Shape;724;p6"/>
          <p:cNvGrpSpPr/>
          <p:nvPr/>
        </p:nvGrpSpPr>
        <p:grpSpPr>
          <a:xfrm>
            <a:off x="7859450" y="-116966"/>
            <a:ext cx="3349039" cy="5081332"/>
            <a:chOff x="-8979" y="-3697236"/>
            <a:chExt cx="3349039" cy="4572010"/>
          </a:xfrm>
        </p:grpSpPr>
        <p:sp>
          <p:nvSpPr>
            <p:cNvPr id="725" name="Google Shape;725;p6"/>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 name="Google Shape;727;p6"/>
          <p:cNvSpPr/>
          <p:nvPr/>
        </p:nvSpPr>
        <p:spPr>
          <a:xfrm>
            <a:off x="602009" y="4629675"/>
            <a:ext cx="5773200" cy="1225904"/>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
          <p:cNvSpPr/>
          <p:nvPr/>
        </p:nvSpPr>
        <p:spPr>
          <a:xfrm flipH="1">
            <a:off x="4983256" y="-382886"/>
            <a:ext cx="7701575" cy="2305627"/>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
          <p:cNvSpPr/>
          <p:nvPr/>
        </p:nvSpPr>
        <p:spPr>
          <a:xfrm rot="-589025">
            <a:off x="7398482" y="4582706"/>
            <a:ext cx="1515162" cy="71367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 name="Google Shape;730;p6"/>
          <p:cNvGrpSpPr/>
          <p:nvPr/>
        </p:nvGrpSpPr>
        <p:grpSpPr>
          <a:xfrm flipH="1">
            <a:off x="8111675" y="3925750"/>
            <a:ext cx="1754725" cy="1335300"/>
            <a:chOff x="0" y="3611325"/>
            <a:chExt cx="1754725" cy="1335300"/>
          </a:xfrm>
        </p:grpSpPr>
        <p:sp>
          <p:nvSpPr>
            <p:cNvPr id="731" name="Google Shape;731;p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 name="Google Shape;733;p6"/>
          <p:cNvSpPr/>
          <p:nvPr/>
        </p:nvSpPr>
        <p:spPr>
          <a:xfrm flipH="1">
            <a:off x="-2091787" y="-1501363"/>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
          <p:cNvSpPr/>
          <p:nvPr/>
        </p:nvSpPr>
        <p:spPr>
          <a:xfrm flipH="1">
            <a:off x="-1744532" y="-1272774"/>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
          <p:cNvSpPr/>
          <p:nvPr/>
        </p:nvSpPr>
        <p:spPr>
          <a:xfrm flipH="1">
            <a:off x="-2359762" y="-1575363"/>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
          <p:cNvSpPr/>
          <p:nvPr/>
        </p:nvSpPr>
        <p:spPr>
          <a:xfrm flipH="1">
            <a:off x="-649869" y="3608034"/>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
          <p:cNvSpPr/>
          <p:nvPr/>
        </p:nvSpPr>
        <p:spPr>
          <a:xfrm flipH="1">
            <a:off x="-677459" y="3594138"/>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
          <p:cNvSpPr/>
          <p:nvPr/>
        </p:nvSpPr>
        <p:spPr>
          <a:xfrm>
            <a:off x="112048" y="4553481"/>
            <a:ext cx="1224300" cy="681357"/>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 name="Google Shape;739;p6"/>
          <p:cNvGrpSpPr/>
          <p:nvPr/>
        </p:nvGrpSpPr>
        <p:grpSpPr>
          <a:xfrm>
            <a:off x="-1511050" y="3044149"/>
            <a:ext cx="2205865" cy="1902268"/>
            <a:chOff x="-1268125" y="3044149"/>
            <a:chExt cx="2205865" cy="1902268"/>
          </a:xfrm>
        </p:grpSpPr>
        <p:sp>
          <p:nvSpPr>
            <p:cNvPr id="740" name="Google Shape;740;p6"/>
            <p:cNvSpPr/>
            <p:nvPr/>
          </p:nvSpPr>
          <p:spPr>
            <a:xfrm>
              <a:off x="-1268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
            <p:cNvSpPr/>
            <p:nvPr/>
          </p:nvSpPr>
          <p:spPr>
            <a:xfrm>
              <a:off x="-1267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6"/>
          <p:cNvGrpSpPr/>
          <p:nvPr/>
        </p:nvGrpSpPr>
        <p:grpSpPr>
          <a:xfrm flipH="1">
            <a:off x="-1270237" y="4171413"/>
            <a:ext cx="1754725" cy="1335300"/>
            <a:chOff x="0" y="3611325"/>
            <a:chExt cx="1754725" cy="1335300"/>
          </a:xfrm>
        </p:grpSpPr>
        <p:sp>
          <p:nvSpPr>
            <p:cNvPr id="743" name="Google Shape;743;p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 name="Google Shape;745;p6"/>
          <p:cNvSpPr/>
          <p:nvPr/>
        </p:nvSpPr>
        <p:spPr>
          <a:xfrm flipH="1">
            <a:off x="7974015" y="2397641"/>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 name="Google Shape;746;p6"/>
          <p:cNvGrpSpPr/>
          <p:nvPr/>
        </p:nvGrpSpPr>
        <p:grpSpPr>
          <a:xfrm>
            <a:off x="8480413" y="1869013"/>
            <a:ext cx="1109900" cy="1185825"/>
            <a:chOff x="454950" y="2869750"/>
            <a:chExt cx="1109900" cy="1185825"/>
          </a:xfrm>
        </p:grpSpPr>
        <p:sp>
          <p:nvSpPr>
            <p:cNvPr id="747" name="Google Shape;747;p6"/>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 name="Google Shape;763;p6"/>
          <p:cNvSpPr/>
          <p:nvPr/>
        </p:nvSpPr>
        <p:spPr>
          <a:xfrm flipH="1">
            <a:off x="8353097" y="3811671"/>
            <a:ext cx="1515265" cy="713720"/>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
          <p:cNvSpPr txBox="1">
            <a:spLocks noGrp="1"/>
          </p:cNvSpPr>
          <p:nvPr>
            <p:ph type="title"/>
          </p:nvPr>
        </p:nvSpPr>
        <p:spPr>
          <a:xfrm>
            <a:off x="713225" y="539500"/>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65"/>
        <p:cNvGrpSpPr/>
        <p:nvPr/>
      </p:nvGrpSpPr>
      <p:grpSpPr>
        <a:xfrm>
          <a:off x="0" y="0"/>
          <a:ext cx="0" cy="0"/>
          <a:chOff x="0" y="0"/>
          <a:chExt cx="0" cy="0"/>
        </a:xfrm>
      </p:grpSpPr>
      <p:sp>
        <p:nvSpPr>
          <p:cNvPr id="766" name="Google Shape;766;p7"/>
          <p:cNvSpPr txBox="1">
            <a:spLocks noGrp="1"/>
          </p:cNvSpPr>
          <p:nvPr>
            <p:ph type="body" idx="1"/>
          </p:nvPr>
        </p:nvSpPr>
        <p:spPr>
          <a:xfrm>
            <a:off x="2122850" y="1611875"/>
            <a:ext cx="3858900" cy="25317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Clr>
                <a:schemeClr val="accent3"/>
              </a:buClr>
              <a:buSzPts val="1200"/>
              <a:buChar char="●"/>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767" name="Google Shape;767;p7"/>
          <p:cNvSpPr txBox="1">
            <a:spLocks noGrp="1"/>
          </p:cNvSpPr>
          <p:nvPr>
            <p:ph type="title"/>
          </p:nvPr>
        </p:nvSpPr>
        <p:spPr>
          <a:xfrm>
            <a:off x="2122850" y="539500"/>
            <a:ext cx="420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68" name="Google Shape;768;p7"/>
          <p:cNvSpPr/>
          <p:nvPr/>
        </p:nvSpPr>
        <p:spPr>
          <a:xfrm>
            <a:off x="-210585" y="3828066"/>
            <a:ext cx="1720031" cy="1396462"/>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7"/>
          <p:cNvSpPr/>
          <p:nvPr/>
        </p:nvSpPr>
        <p:spPr>
          <a:xfrm flipH="1">
            <a:off x="63750" y="2987000"/>
            <a:ext cx="728850" cy="2328075"/>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7"/>
          <p:cNvSpPr/>
          <p:nvPr/>
        </p:nvSpPr>
        <p:spPr>
          <a:xfrm>
            <a:off x="-77693" y="1668090"/>
            <a:ext cx="359276" cy="3474249"/>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7"/>
          <p:cNvSpPr/>
          <p:nvPr/>
        </p:nvSpPr>
        <p:spPr>
          <a:xfrm flipH="1">
            <a:off x="-2296775" y="59074"/>
            <a:ext cx="4419625" cy="363637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7"/>
          <p:cNvSpPr/>
          <p:nvPr/>
        </p:nvSpPr>
        <p:spPr>
          <a:xfrm flipH="1">
            <a:off x="-3091200" y="611361"/>
            <a:ext cx="4419625" cy="39207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7"/>
          <p:cNvSpPr/>
          <p:nvPr/>
        </p:nvSpPr>
        <p:spPr>
          <a:xfrm flipH="1">
            <a:off x="609125" y="2645050"/>
            <a:ext cx="769800" cy="2706525"/>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7"/>
          <p:cNvSpPr/>
          <p:nvPr/>
        </p:nvSpPr>
        <p:spPr>
          <a:xfrm flipH="1">
            <a:off x="-1427746" y="449013"/>
            <a:ext cx="2988212" cy="4964116"/>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7"/>
          <p:cNvSpPr/>
          <p:nvPr/>
        </p:nvSpPr>
        <p:spPr>
          <a:xfrm flipH="1">
            <a:off x="-2603101" y="-103425"/>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7"/>
          <p:cNvSpPr/>
          <p:nvPr/>
        </p:nvSpPr>
        <p:spPr>
          <a:xfrm>
            <a:off x="-3691187" y="-103423"/>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7"/>
          <p:cNvSpPr/>
          <p:nvPr/>
        </p:nvSpPr>
        <p:spPr>
          <a:xfrm>
            <a:off x="-29545" y="-88910"/>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7"/>
          <p:cNvSpPr/>
          <p:nvPr/>
        </p:nvSpPr>
        <p:spPr>
          <a:xfrm>
            <a:off x="-2804062" y="4275563"/>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7"/>
          <p:cNvSpPr/>
          <p:nvPr/>
        </p:nvSpPr>
        <p:spPr>
          <a:xfrm>
            <a:off x="922594" y="4374350"/>
            <a:ext cx="6430455"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 name="Google Shape;780;p7"/>
          <p:cNvGrpSpPr/>
          <p:nvPr/>
        </p:nvGrpSpPr>
        <p:grpSpPr>
          <a:xfrm>
            <a:off x="-251075" y="4222600"/>
            <a:ext cx="1356975" cy="1285650"/>
            <a:chOff x="3516400" y="3673775"/>
            <a:chExt cx="1356975" cy="1285650"/>
          </a:xfrm>
        </p:grpSpPr>
        <p:sp>
          <p:nvSpPr>
            <p:cNvPr id="781" name="Google Shape;781;p7"/>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7"/>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7"/>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7"/>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7"/>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7"/>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7"/>
          <p:cNvSpPr/>
          <p:nvPr/>
        </p:nvSpPr>
        <p:spPr>
          <a:xfrm rot="-2297280">
            <a:off x="639468" y="4804351"/>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7"/>
          <p:cNvSpPr/>
          <p:nvPr/>
        </p:nvSpPr>
        <p:spPr>
          <a:xfrm flipH="1">
            <a:off x="6398924" y="-1108563"/>
            <a:ext cx="4874140" cy="272043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7"/>
          <p:cNvSpPr/>
          <p:nvPr/>
        </p:nvSpPr>
        <p:spPr>
          <a:xfrm>
            <a:off x="8074000" y="169800"/>
            <a:ext cx="4419625" cy="3083306"/>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 name="Google Shape;790;p7"/>
          <p:cNvGrpSpPr/>
          <p:nvPr/>
        </p:nvGrpSpPr>
        <p:grpSpPr>
          <a:xfrm>
            <a:off x="6733975" y="2459825"/>
            <a:ext cx="2711800" cy="3077000"/>
            <a:chOff x="4675" y="5263075"/>
            <a:chExt cx="2711800" cy="3077000"/>
          </a:xfrm>
        </p:grpSpPr>
        <p:sp>
          <p:nvSpPr>
            <p:cNvPr id="791" name="Google Shape;791;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 name="Google Shape;794;p7"/>
            <p:cNvGrpSpPr/>
            <p:nvPr/>
          </p:nvGrpSpPr>
          <p:grpSpPr>
            <a:xfrm>
              <a:off x="4675" y="5345475"/>
              <a:ext cx="2711800" cy="2994600"/>
              <a:chOff x="4675" y="5345475"/>
              <a:chExt cx="2711800" cy="2994600"/>
            </a:xfrm>
          </p:grpSpPr>
          <p:sp>
            <p:nvSpPr>
              <p:cNvPr id="795" name="Google Shape;795;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 name="Google Shape;823;p7"/>
              <p:cNvGrpSpPr/>
              <p:nvPr/>
            </p:nvGrpSpPr>
            <p:grpSpPr>
              <a:xfrm>
                <a:off x="4675" y="5593050"/>
                <a:ext cx="2711800" cy="2747025"/>
                <a:chOff x="4675" y="3688050"/>
                <a:chExt cx="2711800" cy="2747025"/>
              </a:xfrm>
            </p:grpSpPr>
            <p:sp>
              <p:nvSpPr>
                <p:cNvPr id="824" name="Google Shape;824;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 name="Google Shape;836;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37" name="Google Shape;837;p7"/>
          <p:cNvSpPr/>
          <p:nvPr/>
        </p:nvSpPr>
        <p:spPr>
          <a:xfrm>
            <a:off x="7086550" y="-155625"/>
            <a:ext cx="1808972" cy="4707512"/>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7586975" y="736900"/>
            <a:ext cx="1808925" cy="1875650"/>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6762325" y="-47625"/>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
          <p:cNvSpPr/>
          <p:nvPr/>
        </p:nvSpPr>
        <p:spPr>
          <a:xfrm>
            <a:off x="7127450" y="4520775"/>
            <a:ext cx="8616869" cy="1292300"/>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&lt;&lt;&lt;&lt;&lt;&lt;&lt;&lt;&lt;&lt;&lt;&lt;&lt;&lt;&lt;&lt;&lt;&lt;&lt;&lt;&lt;&lt;&lt;&lt;&lt;&lt;&lt;&lt;&lt;&lt;&lt;&lt;&lt;&lt;&lt;&lt;&lt;&lt;&lt;&lt;&lt;&lt;&lt;&lt;&lt;&lt;&lt;&lt;&lt;&lt;&lt;&lt;&lt;&lt;&lt;&lt;&lt;&lt;&lt;&lt;&lt;&lt;&lt;&lt;&lt;&lt;&lt;&lt;</a:t>
            </a:r>
            <a:endParaRPr/>
          </a:p>
        </p:txBody>
      </p:sp>
      <p:grpSp>
        <p:nvGrpSpPr>
          <p:cNvPr id="841" name="Google Shape;841;p7"/>
          <p:cNvGrpSpPr/>
          <p:nvPr/>
        </p:nvGrpSpPr>
        <p:grpSpPr>
          <a:xfrm rot="935900" flipH="1">
            <a:off x="7689753" y="2669725"/>
            <a:ext cx="1811856" cy="1141585"/>
            <a:chOff x="1783375" y="3070625"/>
            <a:chExt cx="1811800" cy="1141550"/>
          </a:xfrm>
        </p:grpSpPr>
        <p:sp>
          <p:nvSpPr>
            <p:cNvPr id="842" name="Google Shape;842;p7"/>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7"/>
          <p:cNvGrpSpPr/>
          <p:nvPr/>
        </p:nvGrpSpPr>
        <p:grpSpPr>
          <a:xfrm>
            <a:off x="7421850" y="3519275"/>
            <a:ext cx="2490825" cy="2014050"/>
            <a:chOff x="-807750" y="3519275"/>
            <a:chExt cx="2490825" cy="2014050"/>
          </a:xfrm>
        </p:grpSpPr>
        <p:sp>
          <p:nvSpPr>
            <p:cNvPr id="845" name="Google Shape;845;p7"/>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 name="Google Shape;847;p7"/>
          <p:cNvSpPr/>
          <p:nvPr/>
        </p:nvSpPr>
        <p:spPr>
          <a:xfrm flipH="1">
            <a:off x="7487675" y="4275575"/>
            <a:ext cx="10157106" cy="13878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v</a:t>
            </a:r>
            <a:endParaRPr/>
          </a:p>
        </p:txBody>
      </p:sp>
      <p:grpSp>
        <p:nvGrpSpPr>
          <p:cNvPr id="848" name="Google Shape;848;p7"/>
          <p:cNvGrpSpPr/>
          <p:nvPr/>
        </p:nvGrpSpPr>
        <p:grpSpPr>
          <a:xfrm rot="5400000" flipH="1">
            <a:off x="8190133" y="-324286"/>
            <a:ext cx="1589402" cy="2208142"/>
            <a:chOff x="6690382" y="-4766279"/>
            <a:chExt cx="1589402" cy="2208142"/>
          </a:xfrm>
        </p:grpSpPr>
        <p:sp>
          <p:nvSpPr>
            <p:cNvPr id="849" name="Google Shape;84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 name="Google Shape;864;p7"/>
          <p:cNvSpPr/>
          <p:nvPr/>
        </p:nvSpPr>
        <p:spPr>
          <a:xfrm flipH="1">
            <a:off x="7760694" y="4287513"/>
            <a:ext cx="6430455"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92351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86898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
          <p:cNvSpPr/>
          <p:nvPr/>
        </p:nvSpPr>
        <p:spPr>
          <a:xfrm>
            <a:off x="7776200" y="46804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
          <p:cNvSpPr/>
          <p:nvPr/>
        </p:nvSpPr>
        <p:spPr>
          <a:xfrm rot="2896763">
            <a:off x="9314623" y="4089275"/>
            <a:ext cx="922401" cy="765526"/>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
          <p:cNvSpPr/>
          <p:nvPr/>
        </p:nvSpPr>
        <p:spPr>
          <a:xfrm>
            <a:off x="91482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84868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 name="Google Shape;871;p7"/>
          <p:cNvGrpSpPr/>
          <p:nvPr/>
        </p:nvGrpSpPr>
        <p:grpSpPr>
          <a:xfrm>
            <a:off x="6537000" y="2612538"/>
            <a:ext cx="2711800" cy="3077000"/>
            <a:chOff x="4675" y="5263075"/>
            <a:chExt cx="2711800" cy="3077000"/>
          </a:xfrm>
        </p:grpSpPr>
        <p:sp>
          <p:nvSpPr>
            <p:cNvPr id="872" name="Google Shape;872;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 name="Google Shape;875;p7"/>
            <p:cNvGrpSpPr/>
            <p:nvPr/>
          </p:nvGrpSpPr>
          <p:grpSpPr>
            <a:xfrm>
              <a:off x="4675" y="5345475"/>
              <a:ext cx="2711800" cy="2994600"/>
              <a:chOff x="4675" y="5345475"/>
              <a:chExt cx="2711800" cy="2994600"/>
            </a:xfrm>
          </p:grpSpPr>
          <p:sp>
            <p:nvSpPr>
              <p:cNvPr id="876" name="Google Shape;876;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 name="Google Shape;904;p7"/>
              <p:cNvGrpSpPr/>
              <p:nvPr/>
            </p:nvGrpSpPr>
            <p:grpSpPr>
              <a:xfrm>
                <a:off x="4675" y="5593050"/>
                <a:ext cx="2711800" cy="2747025"/>
                <a:chOff x="4675" y="3688050"/>
                <a:chExt cx="2711800" cy="2747025"/>
              </a:xfrm>
            </p:grpSpPr>
            <p:sp>
              <p:nvSpPr>
                <p:cNvPr id="905" name="Google Shape;905;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 name="Google Shape;917;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8" name="Google Shape;918;p7"/>
          <p:cNvGrpSpPr/>
          <p:nvPr/>
        </p:nvGrpSpPr>
        <p:grpSpPr>
          <a:xfrm>
            <a:off x="4339738" y="4551925"/>
            <a:ext cx="3615550" cy="1525700"/>
            <a:chOff x="3713275" y="3903750"/>
            <a:chExt cx="3615550" cy="1525700"/>
          </a:xfrm>
        </p:grpSpPr>
        <p:sp>
          <p:nvSpPr>
            <p:cNvPr id="919" name="Google Shape;919;p7"/>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7"/>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7"/>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7"/>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7"/>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7"/>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7"/>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7"/>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7"/>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7"/>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7"/>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7"/>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7"/>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7"/>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7"/>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7"/>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7"/>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7"/>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7"/>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7"/>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7"/>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7"/>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7"/>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7"/>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7"/>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7"/>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7"/>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7"/>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7"/>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7"/>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7"/>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7"/>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7"/>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7"/>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7"/>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7"/>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7"/>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7"/>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 name="Google Shape;1318;p7"/>
          <p:cNvGrpSpPr/>
          <p:nvPr/>
        </p:nvGrpSpPr>
        <p:grpSpPr>
          <a:xfrm rot="5400000" flipH="1">
            <a:off x="8981121" y="-278211"/>
            <a:ext cx="1589402" cy="2208142"/>
            <a:chOff x="6690382" y="-4766279"/>
            <a:chExt cx="1589402" cy="2208142"/>
          </a:xfrm>
        </p:grpSpPr>
        <p:sp>
          <p:nvSpPr>
            <p:cNvPr id="1319" name="Google Shape;131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334"/>
        <p:cNvGrpSpPr/>
        <p:nvPr/>
      </p:nvGrpSpPr>
      <p:grpSpPr>
        <a:xfrm>
          <a:off x="0" y="0"/>
          <a:ext cx="0" cy="0"/>
          <a:chOff x="0" y="0"/>
          <a:chExt cx="0" cy="0"/>
        </a:xfrm>
      </p:grpSpPr>
      <p:sp>
        <p:nvSpPr>
          <p:cNvPr id="1335" name="Google Shape;1335;p8"/>
          <p:cNvSpPr txBox="1">
            <a:spLocks noGrp="1"/>
          </p:cNvSpPr>
          <p:nvPr>
            <p:ph type="title"/>
          </p:nvPr>
        </p:nvSpPr>
        <p:spPr>
          <a:xfrm>
            <a:off x="1388100" y="1119300"/>
            <a:ext cx="6367800" cy="29049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336" name="Google Shape;1336;p8"/>
          <p:cNvGrpSpPr/>
          <p:nvPr/>
        </p:nvGrpSpPr>
        <p:grpSpPr>
          <a:xfrm flipH="1">
            <a:off x="6080075" y="3988238"/>
            <a:ext cx="1356975" cy="1285650"/>
            <a:chOff x="3516400" y="3673775"/>
            <a:chExt cx="1356975" cy="1285650"/>
          </a:xfrm>
        </p:grpSpPr>
        <p:sp>
          <p:nvSpPr>
            <p:cNvPr id="1337" name="Google Shape;1337;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3" name="Google Shape;1343;p8"/>
          <p:cNvSpPr/>
          <p:nvPr/>
        </p:nvSpPr>
        <p:spPr>
          <a:xfrm>
            <a:off x="8008147" y="-69714"/>
            <a:ext cx="548257" cy="4968190"/>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8"/>
          <p:cNvSpPr/>
          <p:nvPr/>
        </p:nvSpPr>
        <p:spPr>
          <a:xfrm>
            <a:off x="7608041" y="-69714"/>
            <a:ext cx="283227" cy="5016831"/>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
          <p:cNvSpPr/>
          <p:nvPr/>
        </p:nvSpPr>
        <p:spPr>
          <a:xfrm>
            <a:off x="6688055" y="-1145868"/>
            <a:ext cx="2297499" cy="6653553"/>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
          <p:cNvSpPr/>
          <p:nvPr/>
        </p:nvSpPr>
        <p:spPr>
          <a:xfrm>
            <a:off x="5909079" y="-128769"/>
            <a:ext cx="3234918" cy="2221276"/>
          </a:xfrm>
          <a:custGeom>
            <a:avLst/>
            <a:gdLst/>
            <a:ahLst/>
            <a:cxnLst/>
            <a:rect l="l" t="t" r="r" b="b"/>
            <a:pathLst>
              <a:path w="101687" h="69824" extrusionOk="0">
                <a:moveTo>
                  <a:pt x="0" y="1"/>
                </a:moveTo>
                <a:cubicBezTo>
                  <a:pt x="0" y="1"/>
                  <a:pt x="43916" y="38096"/>
                  <a:pt x="49508" y="42753"/>
                </a:cubicBezTo>
                <a:cubicBezTo>
                  <a:pt x="55078" y="47409"/>
                  <a:pt x="70736" y="56699"/>
                  <a:pt x="80299" y="58959"/>
                </a:cubicBezTo>
                <a:cubicBezTo>
                  <a:pt x="89863" y="61241"/>
                  <a:pt x="95524" y="66103"/>
                  <a:pt x="101687" y="69823"/>
                </a:cubicBezTo>
                <a:lnTo>
                  <a:pt x="101687" y="59278"/>
                </a:lnTo>
                <a:cubicBezTo>
                  <a:pt x="81920" y="55466"/>
                  <a:pt x="74776" y="24059"/>
                  <a:pt x="71945" y="3037"/>
                </a:cubicBezTo>
                <a:lnTo>
                  <a:pt x="66604" y="3037"/>
                </a:lnTo>
                <a:cubicBezTo>
                  <a:pt x="66604" y="3037"/>
                  <a:pt x="75301" y="48071"/>
                  <a:pt x="81098" y="53298"/>
                </a:cubicBezTo>
                <a:cubicBezTo>
                  <a:pt x="77538" y="52796"/>
                  <a:pt x="70256" y="48915"/>
                  <a:pt x="63432" y="46313"/>
                </a:cubicBezTo>
                <a:cubicBezTo>
                  <a:pt x="56630" y="43734"/>
                  <a:pt x="17028" y="12007"/>
                  <a:pt x="5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
          <p:cNvSpPr/>
          <p:nvPr/>
        </p:nvSpPr>
        <p:spPr>
          <a:xfrm>
            <a:off x="7363339" y="-223655"/>
            <a:ext cx="2797082" cy="4200682"/>
          </a:xfrm>
          <a:custGeom>
            <a:avLst/>
            <a:gdLst/>
            <a:ahLst/>
            <a:cxnLst/>
            <a:rect l="l" t="t" r="r" b="b"/>
            <a:pathLst>
              <a:path w="87924" h="132045" extrusionOk="0">
                <a:moveTo>
                  <a:pt x="87924" y="132044"/>
                </a:moveTo>
                <a:cubicBezTo>
                  <a:pt x="86007" y="125288"/>
                  <a:pt x="82126" y="117893"/>
                  <a:pt x="77470" y="110406"/>
                </a:cubicBezTo>
                <a:lnTo>
                  <a:pt x="77447" y="110383"/>
                </a:lnTo>
                <a:cubicBezTo>
                  <a:pt x="76808" y="109356"/>
                  <a:pt x="76146" y="108329"/>
                  <a:pt x="75461" y="107279"/>
                </a:cubicBezTo>
                <a:cubicBezTo>
                  <a:pt x="75461" y="107279"/>
                  <a:pt x="75461" y="107279"/>
                  <a:pt x="75461" y="107279"/>
                </a:cubicBezTo>
                <a:cubicBezTo>
                  <a:pt x="72882" y="103307"/>
                  <a:pt x="70120" y="99336"/>
                  <a:pt x="67358" y="95432"/>
                </a:cubicBezTo>
                <a:cubicBezTo>
                  <a:pt x="59461" y="84339"/>
                  <a:pt x="51563" y="73885"/>
                  <a:pt x="47660" y="65942"/>
                </a:cubicBezTo>
                <a:cubicBezTo>
                  <a:pt x="39489" y="49257"/>
                  <a:pt x="26752" y="29810"/>
                  <a:pt x="20178" y="22574"/>
                </a:cubicBezTo>
                <a:cubicBezTo>
                  <a:pt x="13582" y="15339"/>
                  <a:pt x="2740" y="3173"/>
                  <a:pt x="1" y="0"/>
                </a:cubicBezTo>
                <a:lnTo>
                  <a:pt x="15248" y="0"/>
                </a:lnTo>
                <a:cubicBezTo>
                  <a:pt x="26273" y="9838"/>
                  <a:pt x="36750" y="25952"/>
                  <a:pt x="44853" y="40127"/>
                </a:cubicBezTo>
                <a:cubicBezTo>
                  <a:pt x="47546" y="44852"/>
                  <a:pt x="49988" y="49371"/>
                  <a:pt x="52088" y="53343"/>
                </a:cubicBezTo>
                <a:cubicBezTo>
                  <a:pt x="60511" y="69275"/>
                  <a:pt x="87034" y="99952"/>
                  <a:pt x="87034" y="99952"/>
                </a:cubicBezTo>
                <a:lnTo>
                  <a:pt x="87833" y="120586"/>
                </a:ln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
          <p:cNvSpPr/>
          <p:nvPr/>
        </p:nvSpPr>
        <p:spPr>
          <a:xfrm>
            <a:off x="-78329" y="-73889"/>
            <a:ext cx="982497" cy="4968190"/>
          </a:xfrm>
          <a:custGeom>
            <a:avLst/>
            <a:gdLst/>
            <a:ahLst/>
            <a:cxnLst/>
            <a:rect l="l" t="t" r="r" b="b"/>
            <a:pathLst>
              <a:path w="30884" h="156171" extrusionOk="0">
                <a:moveTo>
                  <a:pt x="28601" y="0"/>
                </a:moveTo>
                <a:cubicBezTo>
                  <a:pt x="29012" y="11801"/>
                  <a:pt x="20932" y="38392"/>
                  <a:pt x="18718" y="45765"/>
                </a:cubicBezTo>
                <a:lnTo>
                  <a:pt x="18718" y="45765"/>
                </a:lnTo>
                <a:cubicBezTo>
                  <a:pt x="16435" y="53365"/>
                  <a:pt x="6529" y="68111"/>
                  <a:pt x="6529" y="68111"/>
                </a:cubicBezTo>
                <a:lnTo>
                  <a:pt x="6529" y="68111"/>
                </a:lnTo>
                <a:cubicBezTo>
                  <a:pt x="6552" y="54712"/>
                  <a:pt x="8355" y="27573"/>
                  <a:pt x="7898" y="21250"/>
                </a:cubicBezTo>
                <a:lnTo>
                  <a:pt x="7898" y="21250"/>
                </a:lnTo>
                <a:cubicBezTo>
                  <a:pt x="7556" y="16799"/>
                  <a:pt x="7008" y="5935"/>
                  <a:pt x="6711" y="0"/>
                </a:cubicBezTo>
                <a:lnTo>
                  <a:pt x="6711" y="0"/>
                </a:lnTo>
                <a:lnTo>
                  <a:pt x="2443" y="0"/>
                </a:lnTo>
                <a:cubicBezTo>
                  <a:pt x="1964" y="19219"/>
                  <a:pt x="1" y="100865"/>
                  <a:pt x="206" y="113213"/>
                </a:cubicBezTo>
                <a:lnTo>
                  <a:pt x="206" y="113213"/>
                </a:lnTo>
                <a:cubicBezTo>
                  <a:pt x="434" y="127205"/>
                  <a:pt x="183" y="156170"/>
                  <a:pt x="183" y="156170"/>
                </a:cubicBezTo>
                <a:lnTo>
                  <a:pt x="183" y="156170"/>
                </a:lnTo>
                <a:lnTo>
                  <a:pt x="8971" y="154299"/>
                </a:lnTo>
                <a:cubicBezTo>
                  <a:pt x="6871" y="146104"/>
                  <a:pt x="6323" y="132546"/>
                  <a:pt x="6643" y="125858"/>
                </a:cubicBezTo>
                <a:lnTo>
                  <a:pt x="6643" y="125858"/>
                </a:lnTo>
                <a:cubicBezTo>
                  <a:pt x="6985" y="119148"/>
                  <a:pt x="6369" y="83289"/>
                  <a:pt x="6552" y="79112"/>
                </a:cubicBezTo>
                <a:lnTo>
                  <a:pt x="6552" y="79112"/>
                </a:lnTo>
                <a:cubicBezTo>
                  <a:pt x="8537" y="72562"/>
                  <a:pt x="19106" y="50535"/>
                  <a:pt x="20110" y="47865"/>
                </a:cubicBezTo>
                <a:lnTo>
                  <a:pt x="20110" y="47865"/>
                </a:lnTo>
                <a:cubicBezTo>
                  <a:pt x="21069" y="45285"/>
                  <a:pt x="30290" y="12143"/>
                  <a:pt x="30883" y="0"/>
                </a:cubicBezTo>
                <a:lnTo>
                  <a:pt x="30883"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
          <p:cNvSpPr/>
          <p:nvPr/>
        </p:nvSpPr>
        <p:spPr>
          <a:xfrm>
            <a:off x="-339732" y="-103666"/>
            <a:ext cx="1516184" cy="3887710"/>
          </a:xfrm>
          <a:custGeom>
            <a:avLst/>
            <a:gdLst/>
            <a:ahLst/>
            <a:cxnLst/>
            <a:rect l="l" t="t" r="r" b="b"/>
            <a:pathLst>
              <a:path w="47660" h="122207" extrusionOk="0">
                <a:moveTo>
                  <a:pt x="47660" y="0"/>
                </a:moveTo>
                <a:cubicBezTo>
                  <a:pt x="45880" y="2922"/>
                  <a:pt x="38758" y="14061"/>
                  <a:pt x="34376" y="20680"/>
                </a:cubicBezTo>
                <a:cubicBezTo>
                  <a:pt x="29993" y="27299"/>
                  <a:pt x="23191" y="45126"/>
                  <a:pt x="20110" y="60419"/>
                </a:cubicBezTo>
                <a:cubicBezTo>
                  <a:pt x="18033" y="70736"/>
                  <a:pt x="15568" y="83563"/>
                  <a:pt x="14358" y="96871"/>
                </a:cubicBezTo>
                <a:cubicBezTo>
                  <a:pt x="13764" y="103239"/>
                  <a:pt x="13468" y="109721"/>
                  <a:pt x="13627" y="116089"/>
                </a:cubicBezTo>
                <a:lnTo>
                  <a:pt x="1" y="122207"/>
                </a:lnTo>
                <a:lnTo>
                  <a:pt x="1" y="78245"/>
                </a:lnTo>
                <a:cubicBezTo>
                  <a:pt x="1" y="78245"/>
                  <a:pt x="8263" y="63477"/>
                  <a:pt x="11847" y="48869"/>
                </a:cubicBezTo>
                <a:cubicBezTo>
                  <a:pt x="15408" y="34261"/>
                  <a:pt x="21730" y="12029"/>
                  <a:pt x="32435"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
          <p:cNvSpPr/>
          <p:nvPr/>
        </p:nvSpPr>
        <p:spPr>
          <a:xfrm>
            <a:off x="29134" y="5960"/>
            <a:ext cx="1078348" cy="1476259"/>
          </a:xfrm>
          <a:custGeom>
            <a:avLst/>
            <a:gdLst/>
            <a:ahLst/>
            <a:cxnLst/>
            <a:rect l="l" t="t" r="r" b="b"/>
            <a:pathLst>
              <a:path w="33897" h="46405" extrusionOk="0">
                <a:moveTo>
                  <a:pt x="25999" y="6346"/>
                </a:moveTo>
                <a:cubicBezTo>
                  <a:pt x="22324" y="11322"/>
                  <a:pt x="22438" y="11436"/>
                  <a:pt x="16960" y="16321"/>
                </a:cubicBezTo>
                <a:lnTo>
                  <a:pt x="16960" y="16321"/>
                </a:lnTo>
                <a:cubicBezTo>
                  <a:pt x="17531" y="15271"/>
                  <a:pt x="18261" y="14860"/>
                  <a:pt x="18855" y="11436"/>
                </a:cubicBezTo>
                <a:lnTo>
                  <a:pt x="18855" y="11436"/>
                </a:lnTo>
                <a:cubicBezTo>
                  <a:pt x="14997" y="14130"/>
                  <a:pt x="11619" y="16001"/>
                  <a:pt x="8446" y="21205"/>
                </a:cubicBezTo>
                <a:lnTo>
                  <a:pt x="8446" y="21205"/>
                </a:lnTo>
                <a:cubicBezTo>
                  <a:pt x="10158" y="19242"/>
                  <a:pt x="12121" y="17576"/>
                  <a:pt x="15773" y="15705"/>
                </a:cubicBezTo>
                <a:lnTo>
                  <a:pt x="15773" y="15705"/>
                </a:lnTo>
                <a:cubicBezTo>
                  <a:pt x="12212" y="19128"/>
                  <a:pt x="11117" y="20589"/>
                  <a:pt x="8834" y="24743"/>
                </a:cubicBezTo>
                <a:lnTo>
                  <a:pt x="8834" y="24743"/>
                </a:lnTo>
                <a:cubicBezTo>
                  <a:pt x="6552" y="28898"/>
                  <a:pt x="2877" y="35357"/>
                  <a:pt x="1" y="46405"/>
                </a:cubicBezTo>
                <a:lnTo>
                  <a:pt x="1" y="46405"/>
                </a:lnTo>
                <a:cubicBezTo>
                  <a:pt x="1" y="46405"/>
                  <a:pt x="3082" y="38575"/>
                  <a:pt x="5867" y="32960"/>
                </a:cubicBezTo>
                <a:lnTo>
                  <a:pt x="5867" y="32960"/>
                </a:lnTo>
                <a:cubicBezTo>
                  <a:pt x="8675" y="27345"/>
                  <a:pt x="8150" y="28487"/>
                  <a:pt x="11117" y="24424"/>
                </a:cubicBezTo>
                <a:lnTo>
                  <a:pt x="11117" y="24424"/>
                </a:lnTo>
                <a:cubicBezTo>
                  <a:pt x="14084" y="20384"/>
                  <a:pt x="16983" y="19448"/>
                  <a:pt x="19562" y="16526"/>
                </a:cubicBezTo>
                <a:lnTo>
                  <a:pt x="19562" y="16526"/>
                </a:lnTo>
                <a:cubicBezTo>
                  <a:pt x="22141" y="13627"/>
                  <a:pt x="29331" y="7168"/>
                  <a:pt x="33897" y="1"/>
                </a:cubicBezTo>
                <a:lnTo>
                  <a:pt x="33897" y="1"/>
                </a:lnTo>
                <a:cubicBezTo>
                  <a:pt x="33897" y="1"/>
                  <a:pt x="29674" y="1347"/>
                  <a:pt x="25999" y="6346"/>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
          <p:cNvSpPr/>
          <p:nvPr/>
        </p:nvSpPr>
        <p:spPr>
          <a:xfrm>
            <a:off x="-12254" y="707394"/>
            <a:ext cx="665899" cy="919318"/>
          </a:xfrm>
          <a:custGeom>
            <a:avLst/>
            <a:gdLst/>
            <a:ahLst/>
            <a:cxnLst/>
            <a:rect l="l" t="t" r="r" b="b"/>
            <a:pathLst>
              <a:path w="20932" h="28898" extrusionOk="0">
                <a:moveTo>
                  <a:pt x="11322" y="10683"/>
                </a:moveTo>
                <a:cubicBezTo>
                  <a:pt x="8172" y="15545"/>
                  <a:pt x="5547" y="19996"/>
                  <a:pt x="3699" y="22575"/>
                </a:cubicBezTo>
                <a:lnTo>
                  <a:pt x="3699" y="22575"/>
                </a:lnTo>
                <a:cubicBezTo>
                  <a:pt x="1827" y="25132"/>
                  <a:pt x="1" y="28898"/>
                  <a:pt x="1" y="28898"/>
                </a:cubicBezTo>
                <a:lnTo>
                  <a:pt x="1" y="28898"/>
                </a:lnTo>
                <a:cubicBezTo>
                  <a:pt x="4338" y="24470"/>
                  <a:pt x="6871" y="20042"/>
                  <a:pt x="8538" y="17508"/>
                </a:cubicBezTo>
                <a:lnTo>
                  <a:pt x="8538" y="17508"/>
                </a:lnTo>
                <a:cubicBezTo>
                  <a:pt x="10204" y="14974"/>
                  <a:pt x="9542" y="15956"/>
                  <a:pt x="12623" y="12167"/>
                </a:cubicBezTo>
                <a:lnTo>
                  <a:pt x="12623" y="12167"/>
                </a:lnTo>
                <a:cubicBezTo>
                  <a:pt x="15728" y="8378"/>
                  <a:pt x="17348" y="5662"/>
                  <a:pt x="17348" y="5662"/>
                </a:cubicBezTo>
                <a:lnTo>
                  <a:pt x="17348" y="5662"/>
                </a:lnTo>
                <a:cubicBezTo>
                  <a:pt x="15910" y="10911"/>
                  <a:pt x="10866" y="18900"/>
                  <a:pt x="10455" y="19494"/>
                </a:cubicBezTo>
                <a:lnTo>
                  <a:pt x="10455" y="19494"/>
                </a:lnTo>
                <a:cubicBezTo>
                  <a:pt x="14335" y="16344"/>
                  <a:pt x="15431" y="12053"/>
                  <a:pt x="16618" y="9747"/>
                </a:cubicBezTo>
                <a:lnTo>
                  <a:pt x="16618" y="9747"/>
                </a:lnTo>
                <a:cubicBezTo>
                  <a:pt x="17805" y="7442"/>
                  <a:pt x="20452" y="1553"/>
                  <a:pt x="20932" y="1"/>
                </a:cubicBezTo>
                <a:lnTo>
                  <a:pt x="20932" y="1"/>
                </a:lnTo>
                <a:cubicBezTo>
                  <a:pt x="17051" y="2603"/>
                  <a:pt x="14495" y="5799"/>
                  <a:pt x="11322" y="1068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
          <p:cNvSpPr/>
          <p:nvPr/>
        </p:nvSpPr>
        <p:spPr>
          <a:xfrm>
            <a:off x="-232969" y="1409591"/>
            <a:ext cx="636091" cy="1162556"/>
          </a:xfrm>
          <a:custGeom>
            <a:avLst/>
            <a:gdLst/>
            <a:ahLst/>
            <a:cxnLst/>
            <a:rect l="l" t="t" r="r" b="b"/>
            <a:pathLst>
              <a:path w="19995" h="36544" extrusionOk="0">
                <a:moveTo>
                  <a:pt x="17393" y="2283"/>
                </a:moveTo>
                <a:cubicBezTo>
                  <a:pt x="15932" y="3835"/>
                  <a:pt x="14175" y="5022"/>
                  <a:pt x="10522" y="8217"/>
                </a:cubicBezTo>
                <a:lnTo>
                  <a:pt x="10522" y="8217"/>
                </a:lnTo>
                <a:cubicBezTo>
                  <a:pt x="6870" y="11413"/>
                  <a:pt x="7167" y="12965"/>
                  <a:pt x="4200" y="20383"/>
                </a:cubicBezTo>
                <a:lnTo>
                  <a:pt x="4200" y="20383"/>
                </a:lnTo>
                <a:cubicBezTo>
                  <a:pt x="7167" y="15772"/>
                  <a:pt x="8674" y="14928"/>
                  <a:pt x="13513" y="10317"/>
                </a:cubicBezTo>
                <a:lnTo>
                  <a:pt x="13513" y="10317"/>
                </a:lnTo>
                <a:cubicBezTo>
                  <a:pt x="13513" y="10317"/>
                  <a:pt x="12828" y="14836"/>
                  <a:pt x="9769" y="18899"/>
                </a:cubicBezTo>
                <a:lnTo>
                  <a:pt x="9769" y="18899"/>
                </a:lnTo>
                <a:cubicBezTo>
                  <a:pt x="6733" y="22939"/>
                  <a:pt x="5615" y="24286"/>
                  <a:pt x="2488" y="30129"/>
                </a:cubicBezTo>
                <a:lnTo>
                  <a:pt x="2488" y="30129"/>
                </a:lnTo>
                <a:cubicBezTo>
                  <a:pt x="1529" y="31933"/>
                  <a:pt x="685" y="33371"/>
                  <a:pt x="0" y="34489"/>
                </a:cubicBezTo>
                <a:lnTo>
                  <a:pt x="0" y="34489"/>
                </a:lnTo>
                <a:lnTo>
                  <a:pt x="0" y="36543"/>
                </a:lnTo>
                <a:cubicBezTo>
                  <a:pt x="320" y="36361"/>
                  <a:pt x="662" y="36132"/>
                  <a:pt x="1004" y="35881"/>
                </a:cubicBezTo>
                <a:lnTo>
                  <a:pt x="1004" y="35881"/>
                </a:lnTo>
                <a:cubicBezTo>
                  <a:pt x="2419" y="34877"/>
                  <a:pt x="4337" y="33074"/>
                  <a:pt x="6277" y="28714"/>
                </a:cubicBezTo>
                <a:lnTo>
                  <a:pt x="6277" y="28714"/>
                </a:lnTo>
                <a:cubicBezTo>
                  <a:pt x="8217" y="24332"/>
                  <a:pt x="9997" y="21228"/>
                  <a:pt x="12691" y="17119"/>
                </a:cubicBezTo>
                <a:lnTo>
                  <a:pt x="12691" y="17119"/>
                </a:lnTo>
                <a:cubicBezTo>
                  <a:pt x="15361" y="13010"/>
                  <a:pt x="17986" y="7373"/>
                  <a:pt x="19995" y="0"/>
                </a:cubicBezTo>
                <a:lnTo>
                  <a:pt x="19995" y="0"/>
                </a:lnTo>
                <a:cubicBezTo>
                  <a:pt x="19995" y="0"/>
                  <a:pt x="18854" y="730"/>
                  <a:pt x="17393" y="2283"/>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
          <p:cNvSpPr/>
          <p:nvPr/>
        </p:nvSpPr>
        <p:spPr>
          <a:xfrm>
            <a:off x="-267104" y="-202444"/>
            <a:ext cx="4393115" cy="5548386"/>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
          <p:cNvSpPr/>
          <p:nvPr/>
        </p:nvSpPr>
        <p:spPr>
          <a:xfrm>
            <a:off x="-232969" y="2212666"/>
            <a:ext cx="1390556" cy="1476991"/>
          </a:xfrm>
          <a:custGeom>
            <a:avLst/>
            <a:gdLst/>
            <a:ahLst/>
            <a:cxnLst/>
            <a:rect l="l" t="t" r="r" b="b"/>
            <a:pathLst>
              <a:path w="43711" h="46428" extrusionOk="0">
                <a:moveTo>
                  <a:pt x="35037" y="5707"/>
                </a:moveTo>
                <a:cubicBezTo>
                  <a:pt x="31567" y="8286"/>
                  <a:pt x="31567" y="7784"/>
                  <a:pt x="25815" y="10455"/>
                </a:cubicBezTo>
                <a:lnTo>
                  <a:pt x="25815" y="10455"/>
                </a:lnTo>
                <a:cubicBezTo>
                  <a:pt x="20292" y="13034"/>
                  <a:pt x="17507" y="14769"/>
                  <a:pt x="11687" y="19950"/>
                </a:cubicBezTo>
                <a:lnTo>
                  <a:pt x="11687" y="19950"/>
                </a:lnTo>
                <a:cubicBezTo>
                  <a:pt x="15407" y="17120"/>
                  <a:pt x="25268" y="14769"/>
                  <a:pt x="29582" y="12646"/>
                </a:cubicBezTo>
                <a:lnTo>
                  <a:pt x="29582" y="12646"/>
                </a:lnTo>
                <a:cubicBezTo>
                  <a:pt x="26295" y="16526"/>
                  <a:pt x="23830" y="17713"/>
                  <a:pt x="20474" y="20384"/>
                </a:cubicBezTo>
                <a:lnTo>
                  <a:pt x="20474" y="20384"/>
                </a:lnTo>
                <a:cubicBezTo>
                  <a:pt x="17142" y="23077"/>
                  <a:pt x="13307" y="24264"/>
                  <a:pt x="9039" y="28327"/>
                </a:cubicBezTo>
                <a:lnTo>
                  <a:pt x="9039" y="28327"/>
                </a:lnTo>
                <a:cubicBezTo>
                  <a:pt x="11618" y="26432"/>
                  <a:pt x="14471" y="25565"/>
                  <a:pt x="18854" y="23853"/>
                </a:cubicBezTo>
                <a:lnTo>
                  <a:pt x="18854" y="23853"/>
                </a:lnTo>
                <a:cubicBezTo>
                  <a:pt x="17073" y="25063"/>
                  <a:pt x="13102" y="28236"/>
                  <a:pt x="9130" y="31203"/>
                </a:cubicBezTo>
                <a:lnTo>
                  <a:pt x="9130" y="31203"/>
                </a:lnTo>
                <a:cubicBezTo>
                  <a:pt x="5455" y="33965"/>
                  <a:pt x="2716" y="40379"/>
                  <a:pt x="525" y="45263"/>
                </a:cubicBezTo>
                <a:lnTo>
                  <a:pt x="525" y="45263"/>
                </a:lnTo>
                <a:cubicBezTo>
                  <a:pt x="3218" y="40561"/>
                  <a:pt x="14266" y="30199"/>
                  <a:pt x="16001" y="28898"/>
                </a:cubicBezTo>
                <a:lnTo>
                  <a:pt x="16001" y="28898"/>
                </a:lnTo>
                <a:cubicBezTo>
                  <a:pt x="17918" y="27482"/>
                  <a:pt x="20908" y="23967"/>
                  <a:pt x="23099" y="22118"/>
                </a:cubicBezTo>
                <a:lnTo>
                  <a:pt x="23099" y="22118"/>
                </a:lnTo>
                <a:cubicBezTo>
                  <a:pt x="26865" y="18969"/>
                  <a:pt x="30403" y="14518"/>
                  <a:pt x="32480" y="12235"/>
                </a:cubicBezTo>
                <a:lnTo>
                  <a:pt x="32480" y="12235"/>
                </a:lnTo>
                <a:cubicBezTo>
                  <a:pt x="34558" y="9953"/>
                  <a:pt x="41200" y="5776"/>
                  <a:pt x="43710" y="1"/>
                </a:cubicBezTo>
                <a:lnTo>
                  <a:pt x="43710" y="1"/>
                </a:lnTo>
                <a:cubicBezTo>
                  <a:pt x="37502" y="6734"/>
                  <a:pt x="38506" y="3128"/>
                  <a:pt x="35037" y="5707"/>
                </a:cubicBezTo>
                <a:close/>
                <a:moveTo>
                  <a:pt x="10910" y="20635"/>
                </a:moveTo>
                <a:cubicBezTo>
                  <a:pt x="11184" y="20407"/>
                  <a:pt x="11435" y="20155"/>
                  <a:pt x="11687" y="19950"/>
                </a:cubicBezTo>
                <a:lnTo>
                  <a:pt x="11687" y="19950"/>
                </a:lnTo>
                <a:cubicBezTo>
                  <a:pt x="11390" y="20178"/>
                  <a:pt x="11116" y="20407"/>
                  <a:pt x="10910" y="20635"/>
                </a:cubicBezTo>
                <a:close/>
                <a:moveTo>
                  <a:pt x="0" y="46427"/>
                </a:moveTo>
                <a:cubicBezTo>
                  <a:pt x="183" y="46039"/>
                  <a:pt x="342" y="45651"/>
                  <a:pt x="525" y="45263"/>
                </a:cubicBezTo>
                <a:lnTo>
                  <a:pt x="525" y="45263"/>
                </a:lnTo>
                <a:cubicBezTo>
                  <a:pt x="274" y="45697"/>
                  <a:pt x="91" y="46085"/>
                  <a:pt x="0" y="464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8"/>
          <p:cNvSpPr/>
          <p:nvPr/>
        </p:nvSpPr>
        <p:spPr>
          <a:xfrm>
            <a:off x="480076" y="1509769"/>
            <a:ext cx="1034034" cy="1088496"/>
          </a:xfrm>
          <a:custGeom>
            <a:avLst/>
            <a:gdLst/>
            <a:ahLst/>
            <a:cxnLst/>
            <a:rect l="l" t="t" r="r" b="b"/>
            <a:pathLst>
              <a:path w="32504" h="34216" extrusionOk="0">
                <a:moveTo>
                  <a:pt x="16937" y="10934"/>
                </a:moveTo>
                <a:cubicBezTo>
                  <a:pt x="12258" y="15613"/>
                  <a:pt x="6163" y="22438"/>
                  <a:pt x="0" y="34216"/>
                </a:cubicBezTo>
                <a:lnTo>
                  <a:pt x="0" y="34216"/>
                </a:lnTo>
                <a:cubicBezTo>
                  <a:pt x="2557" y="31660"/>
                  <a:pt x="9336" y="24995"/>
                  <a:pt x="15293" y="17211"/>
                </a:cubicBezTo>
                <a:lnTo>
                  <a:pt x="15293" y="17211"/>
                </a:lnTo>
                <a:cubicBezTo>
                  <a:pt x="21228" y="9405"/>
                  <a:pt x="20087" y="16481"/>
                  <a:pt x="27893" y="8880"/>
                </a:cubicBezTo>
                <a:lnTo>
                  <a:pt x="27893" y="8880"/>
                </a:lnTo>
                <a:cubicBezTo>
                  <a:pt x="24812" y="10249"/>
                  <a:pt x="23008" y="11436"/>
                  <a:pt x="17781" y="12806"/>
                </a:cubicBezTo>
                <a:lnTo>
                  <a:pt x="17781" y="12806"/>
                </a:lnTo>
                <a:cubicBezTo>
                  <a:pt x="21319" y="6712"/>
                  <a:pt x="26911" y="8857"/>
                  <a:pt x="32504" y="1"/>
                </a:cubicBezTo>
                <a:lnTo>
                  <a:pt x="32504" y="1"/>
                </a:lnTo>
                <a:cubicBezTo>
                  <a:pt x="29262" y="3242"/>
                  <a:pt x="21593" y="6278"/>
                  <a:pt x="16937" y="109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8"/>
          <p:cNvSpPr/>
          <p:nvPr/>
        </p:nvSpPr>
        <p:spPr>
          <a:xfrm>
            <a:off x="697196" y="411156"/>
            <a:ext cx="1586617" cy="1450109"/>
          </a:xfrm>
          <a:custGeom>
            <a:avLst/>
            <a:gdLst/>
            <a:ahLst/>
            <a:cxnLst/>
            <a:rect l="l" t="t" r="r" b="b"/>
            <a:pathLst>
              <a:path w="49874" h="45583" extrusionOk="0">
                <a:moveTo>
                  <a:pt x="31590" y="5456"/>
                </a:moveTo>
                <a:cubicBezTo>
                  <a:pt x="28235" y="8035"/>
                  <a:pt x="28692" y="8948"/>
                  <a:pt x="24925" y="11116"/>
                </a:cubicBezTo>
                <a:lnTo>
                  <a:pt x="24925" y="11116"/>
                </a:lnTo>
                <a:cubicBezTo>
                  <a:pt x="21182" y="13307"/>
                  <a:pt x="20885" y="15978"/>
                  <a:pt x="19196" y="16183"/>
                </a:cubicBezTo>
                <a:lnTo>
                  <a:pt x="19196" y="16183"/>
                </a:lnTo>
                <a:lnTo>
                  <a:pt x="22962" y="8423"/>
                </a:lnTo>
                <a:cubicBezTo>
                  <a:pt x="15818" y="17713"/>
                  <a:pt x="6985" y="34832"/>
                  <a:pt x="4702" y="38712"/>
                </a:cubicBezTo>
                <a:lnTo>
                  <a:pt x="4702" y="38712"/>
                </a:lnTo>
                <a:cubicBezTo>
                  <a:pt x="2420" y="42592"/>
                  <a:pt x="0" y="45582"/>
                  <a:pt x="0" y="45582"/>
                </a:cubicBezTo>
                <a:lnTo>
                  <a:pt x="0" y="45582"/>
                </a:lnTo>
                <a:cubicBezTo>
                  <a:pt x="4999" y="42889"/>
                  <a:pt x="4908" y="40401"/>
                  <a:pt x="7692" y="36338"/>
                </a:cubicBezTo>
                <a:lnTo>
                  <a:pt x="7692" y="36338"/>
                </a:lnTo>
                <a:cubicBezTo>
                  <a:pt x="10454" y="32252"/>
                  <a:pt x="14723" y="25017"/>
                  <a:pt x="19196" y="21045"/>
                </a:cubicBezTo>
                <a:lnTo>
                  <a:pt x="19196" y="21045"/>
                </a:lnTo>
                <a:cubicBezTo>
                  <a:pt x="23670" y="17074"/>
                  <a:pt x="35973" y="10294"/>
                  <a:pt x="39945" y="8423"/>
                </a:cubicBezTo>
                <a:lnTo>
                  <a:pt x="39945" y="8423"/>
                </a:lnTo>
                <a:cubicBezTo>
                  <a:pt x="43916" y="6551"/>
                  <a:pt x="49874" y="3538"/>
                  <a:pt x="49874" y="3538"/>
                </a:cubicBezTo>
                <a:lnTo>
                  <a:pt x="49874" y="3538"/>
                </a:lnTo>
                <a:cubicBezTo>
                  <a:pt x="39945" y="8423"/>
                  <a:pt x="36064" y="8651"/>
                  <a:pt x="32891" y="10021"/>
                </a:cubicBezTo>
                <a:lnTo>
                  <a:pt x="32891" y="10021"/>
                </a:lnTo>
                <a:cubicBezTo>
                  <a:pt x="29719" y="11413"/>
                  <a:pt x="27094" y="13604"/>
                  <a:pt x="24925" y="14494"/>
                </a:cubicBezTo>
                <a:lnTo>
                  <a:pt x="24925" y="14494"/>
                </a:lnTo>
                <a:cubicBezTo>
                  <a:pt x="27025" y="11527"/>
                  <a:pt x="31499" y="7350"/>
                  <a:pt x="33873" y="5364"/>
                </a:cubicBezTo>
                <a:lnTo>
                  <a:pt x="33873" y="5364"/>
                </a:lnTo>
                <a:cubicBezTo>
                  <a:pt x="36270" y="3378"/>
                  <a:pt x="39123" y="1735"/>
                  <a:pt x="40447" y="0"/>
                </a:cubicBezTo>
                <a:lnTo>
                  <a:pt x="40447" y="0"/>
                </a:lnTo>
                <a:cubicBezTo>
                  <a:pt x="35973" y="2580"/>
                  <a:pt x="34969" y="2876"/>
                  <a:pt x="31590" y="54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
          <p:cNvSpPr/>
          <p:nvPr/>
        </p:nvSpPr>
        <p:spPr>
          <a:xfrm>
            <a:off x="997093" y="803976"/>
            <a:ext cx="1000630" cy="889541"/>
          </a:xfrm>
          <a:custGeom>
            <a:avLst/>
            <a:gdLst/>
            <a:ahLst/>
            <a:cxnLst/>
            <a:rect l="l" t="t" r="r" b="b"/>
            <a:pathLst>
              <a:path w="31454" h="27962" extrusionOk="0">
                <a:moveTo>
                  <a:pt x="12052" y="13354"/>
                </a:moveTo>
                <a:cubicBezTo>
                  <a:pt x="7487" y="18626"/>
                  <a:pt x="2739" y="22598"/>
                  <a:pt x="0" y="27962"/>
                </a:cubicBezTo>
                <a:lnTo>
                  <a:pt x="0" y="27962"/>
                </a:lnTo>
                <a:cubicBezTo>
                  <a:pt x="4314" y="23488"/>
                  <a:pt x="7487" y="20795"/>
                  <a:pt x="11755" y="17143"/>
                </a:cubicBezTo>
                <a:lnTo>
                  <a:pt x="11755" y="17143"/>
                </a:lnTo>
                <a:cubicBezTo>
                  <a:pt x="16023" y="13468"/>
                  <a:pt x="16320" y="11984"/>
                  <a:pt x="19287" y="9793"/>
                </a:cubicBezTo>
                <a:lnTo>
                  <a:pt x="19287" y="9793"/>
                </a:lnTo>
                <a:cubicBezTo>
                  <a:pt x="22278" y="7602"/>
                  <a:pt x="29856" y="1735"/>
                  <a:pt x="31453" y="1"/>
                </a:cubicBezTo>
                <a:lnTo>
                  <a:pt x="31453" y="1"/>
                </a:lnTo>
                <a:cubicBezTo>
                  <a:pt x="31453" y="1"/>
                  <a:pt x="16617" y="8104"/>
                  <a:pt x="12052" y="13354"/>
                </a:cubicBez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
          <p:cNvSpPr/>
          <p:nvPr/>
        </p:nvSpPr>
        <p:spPr>
          <a:xfrm>
            <a:off x="-339732" y="-140696"/>
            <a:ext cx="2222708" cy="1180689"/>
          </a:xfrm>
          <a:custGeom>
            <a:avLst/>
            <a:gdLst/>
            <a:ahLst/>
            <a:cxnLst/>
            <a:rect l="l" t="t" r="r" b="b"/>
            <a:pathLst>
              <a:path w="69869" h="37114" extrusionOk="0">
                <a:moveTo>
                  <a:pt x="21730" y="0"/>
                </a:moveTo>
                <a:cubicBezTo>
                  <a:pt x="21411" y="6962"/>
                  <a:pt x="15408" y="19128"/>
                  <a:pt x="1" y="26592"/>
                </a:cubicBezTo>
                <a:lnTo>
                  <a:pt x="1" y="37114"/>
                </a:lnTo>
                <a:cubicBezTo>
                  <a:pt x="6164" y="33393"/>
                  <a:pt x="11847" y="28532"/>
                  <a:pt x="21411" y="26249"/>
                </a:cubicBezTo>
                <a:cubicBezTo>
                  <a:pt x="28624" y="24560"/>
                  <a:pt x="39283" y="18854"/>
                  <a:pt x="46496" y="14152"/>
                </a:cubicBezTo>
                <a:cubicBezTo>
                  <a:pt x="48847" y="12622"/>
                  <a:pt x="50833" y="11207"/>
                  <a:pt x="52202" y="10043"/>
                </a:cubicBezTo>
                <a:cubicBezTo>
                  <a:pt x="57794" y="5387"/>
                  <a:pt x="69869" y="0"/>
                  <a:pt x="69869" y="0"/>
                </a:cubicBezTo>
                <a:lnTo>
                  <a:pt x="63957" y="0"/>
                </a:lnTo>
                <a:cubicBezTo>
                  <a:pt x="52681" y="3561"/>
                  <a:pt x="45081" y="11025"/>
                  <a:pt x="38256" y="13627"/>
                </a:cubicBezTo>
                <a:cubicBezTo>
                  <a:pt x="31454" y="16206"/>
                  <a:pt x="20589" y="20588"/>
                  <a:pt x="17028" y="21068"/>
                </a:cubicBezTo>
                <a:cubicBezTo>
                  <a:pt x="22849" y="15864"/>
                  <a:pt x="27071" y="0"/>
                  <a:pt x="27071" y="0"/>
                </a:cubicBezTo>
                <a:close/>
              </a:path>
            </a:pathLst>
          </a:custGeom>
          <a:solidFill>
            <a:srgbClr val="263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
          <p:cNvSpPr/>
          <p:nvPr/>
        </p:nvSpPr>
        <p:spPr>
          <a:xfrm>
            <a:off x="-339732" y="309483"/>
            <a:ext cx="1478454" cy="730510"/>
          </a:xfrm>
          <a:custGeom>
            <a:avLst/>
            <a:gdLst/>
            <a:ahLst/>
            <a:cxnLst/>
            <a:rect l="l" t="t" r="r" b="b"/>
            <a:pathLst>
              <a:path w="46474" h="22963" extrusionOk="0">
                <a:moveTo>
                  <a:pt x="46473" y="1"/>
                </a:moveTo>
                <a:cubicBezTo>
                  <a:pt x="39283" y="4703"/>
                  <a:pt x="28624" y="10409"/>
                  <a:pt x="21411" y="12098"/>
                </a:cubicBezTo>
                <a:cubicBezTo>
                  <a:pt x="11847" y="14381"/>
                  <a:pt x="6164" y="19242"/>
                  <a:pt x="1" y="22963"/>
                </a:cubicBezTo>
                <a:lnTo>
                  <a:pt x="1" y="17782"/>
                </a:lnTo>
                <a:cubicBezTo>
                  <a:pt x="1256" y="16891"/>
                  <a:pt x="2785" y="15819"/>
                  <a:pt x="3356" y="15545"/>
                </a:cubicBezTo>
                <a:cubicBezTo>
                  <a:pt x="4383" y="15020"/>
                  <a:pt x="7784" y="13719"/>
                  <a:pt x="10843" y="12920"/>
                </a:cubicBezTo>
                <a:cubicBezTo>
                  <a:pt x="13924" y="12144"/>
                  <a:pt x="15180" y="11094"/>
                  <a:pt x="18535" y="10934"/>
                </a:cubicBezTo>
                <a:cubicBezTo>
                  <a:pt x="21913" y="10797"/>
                  <a:pt x="27071" y="7579"/>
                  <a:pt x="31751" y="5890"/>
                </a:cubicBezTo>
                <a:cubicBezTo>
                  <a:pt x="36407" y="4201"/>
                  <a:pt x="42182" y="2671"/>
                  <a:pt x="46473" y="1"/>
                </a:cubicBezTo>
                <a:close/>
              </a:path>
            </a:pathLst>
          </a:custGeom>
          <a:solidFill>
            <a:srgbClr val="E2E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8"/>
          <p:cNvSpPr/>
          <p:nvPr/>
        </p:nvSpPr>
        <p:spPr>
          <a:xfrm>
            <a:off x="7285652" y="4091910"/>
            <a:ext cx="1699901" cy="1033334"/>
          </a:xfrm>
          <a:custGeom>
            <a:avLst/>
            <a:gdLst/>
            <a:ahLst/>
            <a:cxnLst/>
            <a:rect l="l" t="t" r="r" b="b"/>
            <a:pathLst>
              <a:path w="53435" h="32482" extrusionOk="0">
                <a:moveTo>
                  <a:pt x="33850" y="366"/>
                </a:moveTo>
                <a:cubicBezTo>
                  <a:pt x="33576" y="389"/>
                  <a:pt x="33120" y="366"/>
                  <a:pt x="32914" y="503"/>
                </a:cubicBezTo>
                <a:lnTo>
                  <a:pt x="32914" y="503"/>
                </a:lnTo>
                <a:cubicBezTo>
                  <a:pt x="32709" y="640"/>
                  <a:pt x="33257" y="1576"/>
                  <a:pt x="33097" y="1781"/>
                </a:cubicBezTo>
                <a:lnTo>
                  <a:pt x="33097" y="1781"/>
                </a:lnTo>
                <a:cubicBezTo>
                  <a:pt x="33005" y="1873"/>
                  <a:pt x="32800" y="1873"/>
                  <a:pt x="32595" y="1850"/>
                </a:cubicBezTo>
                <a:lnTo>
                  <a:pt x="32595" y="1850"/>
                </a:lnTo>
                <a:cubicBezTo>
                  <a:pt x="32366" y="1850"/>
                  <a:pt x="32161" y="1850"/>
                  <a:pt x="32092" y="1941"/>
                </a:cubicBezTo>
                <a:lnTo>
                  <a:pt x="32092" y="1941"/>
                </a:lnTo>
                <a:cubicBezTo>
                  <a:pt x="31933" y="2146"/>
                  <a:pt x="31522" y="2009"/>
                  <a:pt x="31316" y="2146"/>
                </a:cubicBezTo>
                <a:lnTo>
                  <a:pt x="31316" y="2146"/>
                </a:lnTo>
                <a:cubicBezTo>
                  <a:pt x="31088" y="2329"/>
                  <a:pt x="31179" y="3447"/>
                  <a:pt x="30974" y="3447"/>
                </a:cubicBezTo>
                <a:lnTo>
                  <a:pt x="30974" y="3447"/>
                </a:lnTo>
                <a:cubicBezTo>
                  <a:pt x="30746" y="3447"/>
                  <a:pt x="30266" y="3082"/>
                  <a:pt x="30038" y="2922"/>
                </a:cubicBezTo>
                <a:lnTo>
                  <a:pt x="30038" y="2922"/>
                </a:lnTo>
                <a:cubicBezTo>
                  <a:pt x="29856" y="2808"/>
                  <a:pt x="29901" y="2306"/>
                  <a:pt x="29719" y="2101"/>
                </a:cubicBezTo>
                <a:lnTo>
                  <a:pt x="29719" y="2101"/>
                </a:lnTo>
                <a:cubicBezTo>
                  <a:pt x="29559" y="1918"/>
                  <a:pt x="29445" y="1713"/>
                  <a:pt x="29285" y="1507"/>
                </a:cubicBezTo>
                <a:lnTo>
                  <a:pt x="29285" y="1507"/>
                </a:lnTo>
                <a:cubicBezTo>
                  <a:pt x="29011" y="1165"/>
                  <a:pt x="28783" y="1393"/>
                  <a:pt x="28577" y="1439"/>
                </a:cubicBezTo>
                <a:lnTo>
                  <a:pt x="28577" y="1439"/>
                </a:lnTo>
                <a:cubicBezTo>
                  <a:pt x="28440" y="1462"/>
                  <a:pt x="28303" y="1416"/>
                  <a:pt x="28189" y="1393"/>
                </a:cubicBezTo>
                <a:lnTo>
                  <a:pt x="28189" y="1393"/>
                </a:lnTo>
                <a:cubicBezTo>
                  <a:pt x="27984" y="1348"/>
                  <a:pt x="27824" y="1279"/>
                  <a:pt x="27664" y="1507"/>
                </a:cubicBezTo>
                <a:lnTo>
                  <a:pt x="27664" y="1507"/>
                </a:lnTo>
                <a:cubicBezTo>
                  <a:pt x="27436" y="1850"/>
                  <a:pt x="27436" y="1667"/>
                  <a:pt x="27094" y="1987"/>
                </a:cubicBezTo>
                <a:lnTo>
                  <a:pt x="27094" y="1987"/>
                </a:lnTo>
                <a:cubicBezTo>
                  <a:pt x="26911" y="2146"/>
                  <a:pt x="26683" y="2261"/>
                  <a:pt x="26455" y="2420"/>
                </a:cubicBezTo>
                <a:lnTo>
                  <a:pt x="26455" y="2420"/>
                </a:lnTo>
                <a:cubicBezTo>
                  <a:pt x="26249" y="2580"/>
                  <a:pt x="25952" y="2534"/>
                  <a:pt x="25724" y="2671"/>
                </a:cubicBezTo>
                <a:lnTo>
                  <a:pt x="25724" y="2671"/>
                </a:lnTo>
                <a:cubicBezTo>
                  <a:pt x="25496" y="2808"/>
                  <a:pt x="25610" y="3539"/>
                  <a:pt x="25359" y="3630"/>
                </a:cubicBezTo>
                <a:lnTo>
                  <a:pt x="25359" y="3630"/>
                </a:lnTo>
                <a:cubicBezTo>
                  <a:pt x="25222" y="3699"/>
                  <a:pt x="25062" y="3699"/>
                  <a:pt x="24902" y="3676"/>
                </a:cubicBezTo>
                <a:lnTo>
                  <a:pt x="24902" y="3676"/>
                </a:lnTo>
                <a:cubicBezTo>
                  <a:pt x="24766" y="3676"/>
                  <a:pt x="24651" y="3676"/>
                  <a:pt x="24537" y="3699"/>
                </a:cubicBezTo>
                <a:lnTo>
                  <a:pt x="24537" y="3699"/>
                </a:lnTo>
                <a:cubicBezTo>
                  <a:pt x="24332" y="3744"/>
                  <a:pt x="24172" y="3721"/>
                  <a:pt x="24035" y="3676"/>
                </a:cubicBezTo>
                <a:lnTo>
                  <a:pt x="24035" y="3676"/>
                </a:lnTo>
                <a:cubicBezTo>
                  <a:pt x="23921" y="3653"/>
                  <a:pt x="23830" y="3630"/>
                  <a:pt x="23761" y="3630"/>
                </a:cubicBezTo>
                <a:lnTo>
                  <a:pt x="23761" y="3630"/>
                </a:lnTo>
                <a:cubicBezTo>
                  <a:pt x="23076" y="3744"/>
                  <a:pt x="23693" y="3356"/>
                  <a:pt x="23191" y="3356"/>
                </a:cubicBezTo>
                <a:lnTo>
                  <a:pt x="23191" y="3356"/>
                </a:lnTo>
                <a:cubicBezTo>
                  <a:pt x="22894" y="3356"/>
                  <a:pt x="22483" y="3516"/>
                  <a:pt x="22323" y="3630"/>
                </a:cubicBezTo>
                <a:lnTo>
                  <a:pt x="22323" y="3630"/>
                </a:lnTo>
                <a:cubicBezTo>
                  <a:pt x="22186" y="3767"/>
                  <a:pt x="22118" y="3950"/>
                  <a:pt x="21890" y="4087"/>
                </a:cubicBezTo>
                <a:lnTo>
                  <a:pt x="21890" y="4087"/>
                </a:lnTo>
                <a:cubicBezTo>
                  <a:pt x="21479" y="4383"/>
                  <a:pt x="21387" y="4543"/>
                  <a:pt x="21205" y="4977"/>
                </a:cubicBezTo>
                <a:lnTo>
                  <a:pt x="21205" y="4977"/>
                </a:lnTo>
                <a:cubicBezTo>
                  <a:pt x="21045" y="5319"/>
                  <a:pt x="21547" y="5570"/>
                  <a:pt x="21319" y="5867"/>
                </a:cubicBezTo>
                <a:lnTo>
                  <a:pt x="21319" y="5867"/>
                </a:lnTo>
                <a:cubicBezTo>
                  <a:pt x="21113" y="6186"/>
                  <a:pt x="20771" y="5958"/>
                  <a:pt x="20566" y="6278"/>
                </a:cubicBezTo>
                <a:lnTo>
                  <a:pt x="20566" y="6278"/>
                </a:lnTo>
                <a:cubicBezTo>
                  <a:pt x="20360" y="6597"/>
                  <a:pt x="20794" y="6917"/>
                  <a:pt x="20566" y="7214"/>
                </a:cubicBezTo>
                <a:lnTo>
                  <a:pt x="20566" y="7214"/>
                </a:lnTo>
                <a:cubicBezTo>
                  <a:pt x="20269" y="7556"/>
                  <a:pt x="20109" y="7396"/>
                  <a:pt x="19675" y="7670"/>
                </a:cubicBezTo>
                <a:lnTo>
                  <a:pt x="19675" y="7670"/>
                </a:lnTo>
                <a:cubicBezTo>
                  <a:pt x="19447" y="7830"/>
                  <a:pt x="19242" y="8172"/>
                  <a:pt x="18968" y="8309"/>
                </a:cubicBezTo>
                <a:lnTo>
                  <a:pt x="18968" y="8309"/>
                </a:lnTo>
                <a:cubicBezTo>
                  <a:pt x="18626" y="8492"/>
                  <a:pt x="18123" y="8674"/>
                  <a:pt x="17918" y="8674"/>
                </a:cubicBezTo>
                <a:lnTo>
                  <a:pt x="17918" y="8674"/>
                </a:lnTo>
                <a:cubicBezTo>
                  <a:pt x="17735" y="8652"/>
                  <a:pt x="17735" y="7921"/>
                  <a:pt x="17530" y="7739"/>
                </a:cubicBezTo>
                <a:lnTo>
                  <a:pt x="17530" y="7739"/>
                </a:lnTo>
                <a:cubicBezTo>
                  <a:pt x="17439" y="7670"/>
                  <a:pt x="17279" y="7670"/>
                  <a:pt x="17119" y="7693"/>
                </a:cubicBezTo>
                <a:lnTo>
                  <a:pt x="17119" y="7693"/>
                </a:lnTo>
                <a:cubicBezTo>
                  <a:pt x="16936" y="7716"/>
                  <a:pt x="16754" y="7716"/>
                  <a:pt x="16663" y="7624"/>
                </a:cubicBezTo>
                <a:lnTo>
                  <a:pt x="16663" y="7624"/>
                </a:lnTo>
                <a:cubicBezTo>
                  <a:pt x="16480" y="7465"/>
                  <a:pt x="16389" y="7236"/>
                  <a:pt x="16206" y="7100"/>
                </a:cubicBezTo>
                <a:lnTo>
                  <a:pt x="16206" y="7100"/>
                </a:lnTo>
                <a:cubicBezTo>
                  <a:pt x="15978" y="6985"/>
                  <a:pt x="15818" y="6757"/>
                  <a:pt x="15590" y="6780"/>
                </a:cubicBezTo>
                <a:lnTo>
                  <a:pt x="15590" y="6780"/>
                </a:lnTo>
                <a:cubicBezTo>
                  <a:pt x="15247" y="6803"/>
                  <a:pt x="15247" y="7122"/>
                  <a:pt x="15088" y="7282"/>
                </a:cubicBezTo>
                <a:lnTo>
                  <a:pt x="15088" y="7282"/>
                </a:lnTo>
                <a:cubicBezTo>
                  <a:pt x="14928" y="7442"/>
                  <a:pt x="14380" y="7328"/>
                  <a:pt x="14243" y="7579"/>
                </a:cubicBezTo>
                <a:lnTo>
                  <a:pt x="14243" y="7579"/>
                </a:lnTo>
                <a:cubicBezTo>
                  <a:pt x="14129" y="7761"/>
                  <a:pt x="14083" y="7990"/>
                  <a:pt x="13878" y="8218"/>
                </a:cubicBezTo>
                <a:lnTo>
                  <a:pt x="13878" y="8218"/>
                </a:lnTo>
                <a:cubicBezTo>
                  <a:pt x="13764" y="8378"/>
                  <a:pt x="13946" y="8789"/>
                  <a:pt x="13878" y="9108"/>
                </a:cubicBezTo>
                <a:lnTo>
                  <a:pt x="13878" y="9108"/>
                </a:lnTo>
                <a:cubicBezTo>
                  <a:pt x="13809" y="9359"/>
                  <a:pt x="14220" y="9656"/>
                  <a:pt x="14175" y="9953"/>
                </a:cubicBezTo>
                <a:lnTo>
                  <a:pt x="14175" y="9953"/>
                </a:lnTo>
                <a:cubicBezTo>
                  <a:pt x="14152" y="10204"/>
                  <a:pt x="13079" y="10364"/>
                  <a:pt x="13079" y="10637"/>
                </a:cubicBezTo>
                <a:lnTo>
                  <a:pt x="13079" y="10637"/>
                </a:lnTo>
                <a:cubicBezTo>
                  <a:pt x="13056" y="10911"/>
                  <a:pt x="13809" y="11231"/>
                  <a:pt x="13787" y="11505"/>
                </a:cubicBezTo>
                <a:lnTo>
                  <a:pt x="13787" y="11505"/>
                </a:lnTo>
                <a:cubicBezTo>
                  <a:pt x="13764" y="11779"/>
                  <a:pt x="12896" y="11984"/>
                  <a:pt x="12874" y="12235"/>
                </a:cubicBezTo>
                <a:lnTo>
                  <a:pt x="12874" y="12235"/>
                </a:lnTo>
                <a:cubicBezTo>
                  <a:pt x="12851" y="12532"/>
                  <a:pt x="12828" y="12760"/>
                  <a:pt x="12805" y="13011"/>
                </a:cubicBezTo>
                <a:lnTo>
                  <a:pt x="12805" y="13011"/>
                </a:lnTo>
                <a:cubicBezTo>
                  <a:pt x="12759" y="13331"/>
                  <a:pt x="13627" y="13787"/>
                  <a:pt x="13535" y="13993"/>
                </a:cubicBezTo>
                <a:lnTo>
                  <a:pt x="13535" y="13993"/>
                </a:lnTo>
                <a:cubicBezTo>
                  <a:pt x="13490" y="14153"/>
                  <a:pt x="13239" y="14084"/>
                  <a:pt x="12988" y="14016"/>
                </a:cubicBezTo>
                <a:lnTo>
                  <a:pt x="12988" y="14016"/>
                </a:lnTo>
                <a:cubicBezTo>
                  <a:pt x="12828" y="13970"/>
                  <a:pt x="12691" y="13924"/>
                  <a:pt x="12577" y="13924"/>
                </a:cubicBezTo>
                <a:lnTo>
                  <a:pt x="12577" y="13924"/>
                </a:lnTo>
                <a:cubicBezTo>
                  <a:pt x="12349" y="13947"/>
                  <a:pt x="12052" y="14472"/>
                  <a:pt x="11801" y="14404"/>
                </a:cubicBezTo>
                <a:lnTo>
                  <a:pt x="11801" y="14404"/>
                </a:lnTo>
                <a:cubicBezTo>
                  <a:pt x="11527" y="14335"/>
                  <a:pt x="11481" y="13582"/>
                  <a:pt x="11253" y="13513"/>
                </a:cubicBezTo>
                <a:lnTo>
                  <a:pt x="11253" y="13513"/>
                </a:lnTo>
                <a:cubicBezTo>
                  <a:pt x="10865" y="13399"/>
                  <a:pt x="10933" y="14038"/>
                  <a:pt x="10865" y="14175"/>
                </a:cubicBezTo>
                <a:lnTo>
                  <a:pt x="10865" y="14175"/>
                </a:lnTo>
                <a:cubicBezTo>
                  <a:pt x="10796" y="14267"/>
                  <a:pt x="10112" y="13331"/>
                  <a:pt x="9655" y="13217"/>
                </a:cubicBezTo>
                <a:lnTo>
                  <a:pt x="9655" y="13217"/>
                </a:lnTo>
                <a:cubicBezTo>
                  <a:pt x="9541" y="13171"/>
                  <a:pt x="9336" y="13376"/>
                  <a:pt x="9130" y="13582"/>
                </a:cubicBezTo>
                <a:lnTo>
                  <a:pt x="9130" y="13582"/>
                </a:lnTo>
                <a:cubicBezTo>
                  <a:pt x="8925" y="13810"/>
                  <a:pt x="8719" y="14016"/>
                  <a:pt x="8582" y="13970"/>
                </a:cubicBezTo>
                <a:lnTo>
                  <a:pt x="8582" y="13970"/>
                </a:lnTo>
                <a:cubicBezTo>
                  <a:pt x="8286" y="13901"/>
                  <a:pt x="8149" y="13125"/>
                  <a:pt x="7875" y="13103"/>
                </a:cubicBezTo>
                <a:lnTo>
                  <a:pt x="7875" y="13103"/>
                </a:lnTo>
                <a:cubicBezTo>
                  <a:pt x="7555" y="13057"/>
                  <a:pt x="7236" y="13422"/>
                  <a:pt x="6985" y="13445"/>
                </a:cubicBezTo>
                <a:lnTo>
                  <a:pt x="6985" y="13445"/>
                </a:lnTo>
                <a:cubicBezTo>
                  <a:pt x="6665" y="13513"/>
                  <a:pt x="6003" y="13445"/>
                  <a:pt x="5912" y="13742"/>
                </a:cubicBezTo>
                <a:lnTo>
                  <a:pt x="5912" y="13742"/>
                </a:lnTo>
                <a:cubicBezTo>
                  <a:pt x="5843" y="13993"/>
                  <a:pt x="6254" y="14358"/>
                  <a:pt x="6254" y="14586"/>
                </a:cubicBezTo>
                <a:lnTo>
                  <a:pt x="6254" y="14586"/>
                </a:lnTo>
                <a:cubicBezTo>
                  <a:pt x="6254" y="14837"/>
                  <a:pt x="6779" y="14929"/>
                  <a:pt x="6825" y="15157"/>
                </a:cubicBezTo>
                <a:lnTo>
                  <a:pt x="6825" y="15157"/>
                </a:lnTo>
                <a:cubicBezTo>
                  <a:pt x="6893" y="15385"/>
                  <a:pt x="5798" y="15910"/>
                  <a:pt x="5866" y="16138"/>
                </a:cubicBezTo>
                <a:lnTo>
                  <a:pt x="5866" y="16138"/>
                </a:lnTo>
                <a:cubicBezTo>
                  <a:pt x="5912" y="16367"/>
                  <a:pt x="6460" y="16458"/>
                  <a:pt x="6482" y="16709"/>
                </a:cubicBezTo>
                <a:lnTo>
                  <a:pt x="6482" y="16709"/>
                </a:lnTo>
                <a:cubicBezTo>
                  <a:pt x="6528" y="16937"/>
                  <a:pt x="7122" y="17165"/>
                  <a:pt x="7122" y="17417"/>
                </a:cubicBezTo>
                <a:lnTo>
                  <a:pt x="7122" y="17417"/>
                </a:lnTo>
                <a:cubicBezTo>
                  <a:pt x="7122" y="17690"/>
                  <a:pt x="7144" y="18056"/>
                  <a:pt x="7099" y="18238"/>
                </a:cubicBezTo>
                <a:lnTo>
                  <a:pt x="7099" y="18238"/>
                </a:lnTo>
                <a:cubicBezTo>
                  <a:pt x="7053" y="18398"/>
                  <a:pt x="6688" y="18352"/>
                  <a:pt x="6368" y="18284"/>
                </a:cubicBezTo>
                <a:lnTo>
                  <a:pt x="6368" y="18284"/>
                </a:lnTo>
                <a:cubicBezTo>
                  <a:pt x="6140" y="18238"/>
                  <a:pt x="5912" y="18193"/>
                  <a:pt x="5866" y="18238"/>
                </a:cubicBezTo>
                <a:lnTo>
                  <a:pt x="5866" y="18238"/>
                </a:lnTo>
                <a:cubicBezTo>
                  <a:pt x="5729" y="18352"/>
                  <a:pt x="5752" y="18398"/>
                  <a:pt x="5775" y="18444"/>
                </a:cubicBezTo>
                <a:lnTo>
                  <a:pt x="5775" y="18444"/>
                </a:lnTo>
                <a:cubicBezTo>
                  <a:pt x="5752" y="18444"/>
                  <a:pt x="5729" y="18421"/>
                  <a:pt x="5706" y="18421"/>
                </a:cubicBezTo>
                <a:lnTo>
                  <a:pt x="5706" y="18421"/>
                </a:lnTo>
                <a:cubicBezTo>
                  <a:pt x="5341" y="18352"/>
                  <a:pt x="5273" y="18695"/>
                  <a:pt x="4839" y="18809"/>
                </a:cubicBezTo>
                <a:lnTo>
                  <a:pt x="4839" y="18809"/>
                </a:lnTo>
                <a:cubicBezTo>
                  <a:pt x="4634" y="18877"/>
                  <a:pt x="4314" y="18923"/>
                  <a:pt x="4063" y="19060"/>
                </a:cubicBezTo>
                <a:lnTo>
                  <a:pt x="4063" y="19060"/>
                </a:lnTo>
                <a:cubicBezTo>
                  <a:pt x="3880" y="19197"/>
                  <a:pt x="3880" y="19608"/>
                  <a:pt x="3675" y="19813"/>
                </a:cubicBezTo>
                <a:lnTo>
                  <a:pt x="3675" y="19813"/>
                </a:lnTo>
                <a:cubicBezTo>
                  <a:pt x="3515" y="19950"/>
                  <a:pt x="3127" y="19973"/>
                  <a:pt x="2967" y="20178"/>
                </a:cubicBezTo>
                <a:lnTo>
                  <a:pt x="2967" y="20178"/>
                </a:lnTo>
                <a:cubicBezTo>
                  <a:pt x="2785" y="20429"/>
                  <a:pt x="2397" y="20612"/>
                  <a:pt x="2305" y="20840"/>
                </a:cubicBezTo>
                <a:lnTo>
                  <a:pt x="2305" y="20840"/>
                </a:lnTo>
                <a:cubicBezTo>
                  <a:pt x="2214" y="21114"/>
                  <a:pt x="2625" y="21525"/>
                  <a:pt x="2625" y="21776"/>
                </a:cubicBezTo>
                <a:lnTo>
                  <a:pt x="2625" y="21776"/>
                </a:lnTo>
                <a:cubicBezTo>
                  <a:pt x="2648" y="22073"/>
                  <a:pt x="2168" y="22575"/>
                  <a:pt x="2283" y="22780"/>
                </a:cubicBezTo>
                <a:lnTo>
                  <a:pt x="2283" y="22780"/>
                </a:lnTo>
                <a:cubicBezTo>
                  <a:pt x="2374" y="22986"/>
                  <a:pt x="2671" y="22986"/>
                  <a:pt x="2967" y="22963"/>
                </a:cubicBezTo>
                <a:lnTo>
                  <a:pt x="2967" y="22963"/>
                </a:lnTo>
                <a:cubicBezTo>
                  <a:pt x="3241" y="22963"/>
                  <a:pt x="3492" y="22940"/>
                  <a:pt x="3538" y="23146"/>
                </a:cubicBezTo>
                <a:lnTo>
                  <a:pt x="3538" y="23146"/>
                </a:lnTo>
                <a:cubicBezTo>
                  <a:pt x="3606" y="23488"/>
                  <a:pt x="2990" y="23534"/>
                  <a:pt x="2945" y="23853"/>
                </a:cubicBezTo>
                <a:lnTo>
                  <a:pt x="2945" y="23853"/>
                </a:lnTo>
                <a:cubicBezTo>
                  <a:pt x="2922" y="24196"/>
                  <a:pt x="2876" y="24196"/>
                  <a:pt x="2830" y="24538"/>
                </a:cubicBezTo>
                <a:lnTo>
                  <a:pt x="2830" y="24538"/>
                </a:lnTo>
                <a:cubicBezTo>
                  <a:pt x="2808" y="24880"/>
                  <a:pt x="2990" y="24835"/>
                  <a:pt x="2853" y="25154"/>
                </a:cubicBezTo>
                <a:lnTo>
                  <a:pt x="2853" y="25154"/>
                </a:lnTo>
                <a:cubicBezTo>
                  <a:pt x="2693" y="25474"/>
                  <a:pt x="2808" y="25383"/>
                  <a:pt x="2374" y="25474"/>
                </a:cubicBezTo>
                <a:lnTo>
                  <a:pt x="2374" y="25474"/>
                </a:lnTo>
                <a:cubicBezTo>
                  <a:pt x="2283" y="25497"/>
                  <a:pt x="2146" y="25360"/>
                  <a:pt x="1986" y="25200"/>
                </a:cubicBezTo>
                <a:lnTo>
                  <a:pt x="1986" y="25200"/>
                </a:lnTo>
                <a:cubicBezTo>
                  <a:pt x="1849" y="25063"/>
                  <a:pt x="1689" y="24903"/>
                  <a:pt x="1552" y="24949"/>
                </a:cubicBezTo>
                <a:lnTo>
                  <a:pt x="1552" y="24949"/>
                </a:lnTo>
                <a:cubicBezTo>
                  <a:pt x="1347" y="24995"/>
                  <a:pt x="1278" y="25702"/>
                  <a:pt x="1027" y="25748"/>
                </a:cubicBezTo>
                <a:lnTo>
                  <a:pt x="1027" y="25748"/>
                </a:lnTo>
                <a:cubicBezTo>
                  <a:pt x="685" y="25839"/>
                  <a:pt x="0" y="26067"/>
                  <a:pt x="46" y="26387"/>
                </a:cubicBezTo>
                <a:lnTo>
                  <a:pt x="46" y="26387"/>
                </a:lnTo>
                <a:cubicBezTo>
                  <a:pt x="91" y="26592"/>
                  <a:pt x="274" y="27049"/>
                  <a:pt x="434" y="27323"/>
                </a:cubicBezTo>
                <a:lnTo>
                  <a:pt x="434" y="27323"/>
                </a:lnTo>
                <a:cubicBezTo>
                  <a:pt x="571" y="27551"/>
                  <a:pt x="1370" y="27368"/>
                  <a:pt x="1552" y="27597"/>
                </a:cubicBezTo>
                <a:lnTo>
                  <a:pt x="1552" y="27597"/>
                </a:lnTo>
                <a:cubicBezTo>
                  <a:pt x="1712" y="27802"/>
                  <a:pt x="1872" y="28030"/>
                  <a:pt x="2054" y="28236"/>
                </a:cubicBezTo>
                <a:lnTo>
                  <a:pt x="2054" y="28236"/>
                </a:lnTo>
                <a:cubicBezTo>
                  <a:pt x="2260" y="28464"/>
                  <a:pt x="2328" y="28898"/>
                  <a:pt x="2488" y="29057"/>
                </a:cubicBezTo>
                <a:lnTo>
                  <a:pt x="2488" y="29057"/>
                </a:lnTo>
                <a:cubicBezTo>
                  <a:pt x="2876" y="29149"/>
                  <a:pt x="2876" y="28532"/>
                  <a:pt x="3287" y="28510"/>
                </a:cubicBezTo>
                <a:lnTo>
                  <a:pt x="3287" y="28510"/>
                </a:lnTo>
                <a:cubicBezTo>
                  <a:pt x="3698" y="28487"/>
                  <a:pt x="3721" y="29012"/>
                  <a:pt x="4109" y="29057"/>
                </a:cubicBezTo>
                <a:lnTo>
                  <a:pt x="4109" y="29057"/>
                </a:lnTo>
                <a:cubicBezTo>
                  <a:pt x="4497" y="29103"/>
                  <a:pt x="4474" y="29400"/>
                  <a:pt x="4862" y="29445"/>
                </a:cubicBezTo>
                <a:lnTo>
                  <a:pt x="4862" y="29445"/>
                </a:lnTo>
                <a:cubicBezTo>
                  <a:pt x="5044" y="29468"/>
                  <a:pt x="5159" y="29354"/>
                  <a:pt x="5273" y="29217"/>
                </a:cubicBezTo>
                <a:lnTo>
                  <a:pt x="5273" y="29217"/>
                </a:lnTo>
                <a:cubicBezTo>
                  <a:pt x="5387" y="29080"/>
                  <a:pt x="5501" y="28943"/>
                  <a:pt x="5706" y="28966"/>
                </a:cubicBezTo>
                <a:lnTo>
                  <a:pt x="5706" y="28966"/>
                </a:lnTo>
                <a:cubicBezTo>
                  <a:pt x="6094" y="29035"/>
                  <a:pt x="6026" y="29514"/>
                  <a:pt x="6437" y="29560"/>
                </a:cubicBezTo>
                <a:lnTo>
                  <a:pt x="6437" y="29560"/>
                </a:lnTo>
                <a:cubicBezTo>
                  <a:pt x="6825" y="29628"/>
                  <a:pt x="6779" y="29925"/>
                  <a:pt x="7167" y="29970"/>
                </a:cubicBezTo>
                <a:lnTo>
                  <a:pt x="7167" y="29970"/>
                </a:lnTo>
                <a:cubicBezTo>
                  <a:pt x="7373" y="29993"/>
                  <a:pt x="7487" y="29902"/>
                  <a:pt x="7578" y="29811"/>
                </a:cubicBezTo>
                <a:lnTo>
                  <a:pt x="7578" y="29811"/>
                </a:lnTo>
                <a:cubicBezTo>
                  <a:pt x="7692" y="29742"/>
                  <a:pt x="7806" y="29651"/>
                  <a:pt x="8012" y="29674"/>
                </a:cubicBezTo>
                <a:lnTo>
                  <a:pt x="8012" y="29674"/>
                </a:lnTo>
                <a:cubicBezTo>
                  <a:pt x="8194" y="29697"/>
                  <a:pt x="8308" y="29651"/>
                  <a:pt x="8400" y="29582"/>
                </a:cubicBezTo>
                <a:lnTo>
                  <a:pt x="8400" y="29582"/>
                </a:lnTo>
                <a:cubicBezTo>
                  <a:pt x="8514" y="29537"/>
                  <a:pt x="8628" y="29468"/>
                  <a:pt x="8811" y="29491"/>
                </a:cubicBezTo>
                <a:lnTo>
                  <a:pt x="8811" y="29491"/>
                </a:lnTo>
                <a:cubicBezTo>
                  <a:pt x="9199" y="29537"/>
                  <a:pt x="9221" y="29514"/>
                  <a:pt x="9610" y="29560"/>
                </a:cubicBezTo>
                <a:lnTo>
                  <a:pt x="9610" y="29560"/>
                </a:lnTo>
                <a:cubicBezTo>
                  <a:pt x="9998" y="29605"/>
                  <a:pt x="9929" y="30085"/>
                  <a:pt x="10317" y="30130"/>
                </a:cubicBezTo>
                <a:lnTo>
                  <a:pt x="10317" y="30130"/>
                </a:lnTo>
                <a:cubicBezTo>
                  <a:pt x="10705" y="30176"/>
                  <a:pt x="10659" y="30541"/>
                  <a:pt x="11070" y="30587"/>
                </a:cubicBezTo>
                <a:lnTo>
                  <a:pt x="11070" y="30587"/>
                </a:lnTo>
                <a:cubicBezTo>
                  <a:pt x="11253" y="30610"/>
                  <a:pt x="11367" y="30450"/>
                  <a:pt x="11504" y="30267"/>
                </a:cubicBezTo>
                <a:lnTo>
                  <a:pt x="11504" y="30267"/>
                </a:lnTo>
                <a:cubicBezTo>
                  <a:pt x="11618" y="30085"/>
                  <a:pt x="11732" y="29902"/>
                  <a:pt x="11938" y="29925"/>
                </a:cubicBezTo>
                <a:lnTo>
                  <a:pt x="11938" y="29925"/>
                </a:lnTo>
                <a:cubicBezTo>
                  <a:pt x="12120" y="29970"/>
                  <a:pt x="12234" y="29948"/>
                  <a:pt x="12326" y="29925"/>
                </a:cubicBezTo>
                <a:lnTo>
                  <a:pt x="12326" y="29925"/>
                </a:lnTo>
                <a:cubicBezTo>
                  <a:pt x="12440" y="29925"/>
                  <a:pt x="12531" y="29902"/>
                  <a:pt x="12737" y="29925"/>
                </a:cubicBezTo>
                <a:lnTo>
                  <a:pt x="12737" y="29925"/>
                </a:lnTo>
                <a:cubicBezTo>
                  <a:pt x="12919" y="29948"/>
                  <a:pt x="13033" y="29902"/>
                  <a:pt x="13125" y="29856"/>
                </a:cubicBezTo>
                <a:lnTo>
                  <a:pt x="13125" y="29856"/>
                </a:lnTo>
                <a:cubicBezTo>
                  <a:pt x="13239" y="29811"/>
                  <a:pt x="13353" y="29765"/>
                  <a:pt x="13535" y="29788"/>
                </a:cubicBezTo>
                <a:lnTo>
                  <a:pt x="13535" y="29788"/>
                </a:lnTo>
                <a:cubicBezTo>
                  <a:pt x="13741" y="29811"/>
                  <a:pt x="13832" y="29788"/>
                  <a:pt x="13946" y="29765"/>
                </a:cubicBezTo>
                <a:lnTo>
                  <a:pt x="13946" y="29765"/>
                </a:lnTo>
                <a:cubicBezTo>
                  <a:pt x="14038" y="29765"/>
                  <a:pt x="14152" y="29742"/>
                  <a:pt x="14334" y="29765"/>
                </a:cubicBezTo>
                <a:lnTo>
                  <a:pt x="14334" y="29765"/>
                </a:lnTo>
                <a:cubicBezTo>
                  <a:pt x="14722" y="29811"/>
                  <a:pt x="14654" y="30381"/>
                  <a:pt x="15042" y="30427"/>
                </a:cubicBezTo>
                <a:lnTo>
                  <a:pt x="15042" y="30427"/>
                </a:lnTo>
                <a:cubicBezTo>
                  <a:pt x="15247" y="30450"/>
                  <a:pt x="15362" y="30336"/>
                  <a:pt x="15476" y="30199"/>
                </a:cubicBezTo>
                <a:lnTo>
                  <a:pt x="15476" y="30199"/>
                </a:lnTo>
                <a:cubicBezTo>
                  <a:pt x="15590" y="30062"/>
                  <a:pt x="15704" y="29948"/>
                  <a:pt x="15886" y="29970"/>
                </a:cubicBezTo>
                <a:lnTo>
                  <a:pt x="15886" y="29970"/>
                </a:lnTo>
                <a:cubicBezTo>
                  <a:pt x="16275" y="30016"/>
                  <a:pt x="16183" y="30815"/>
                  <a:pt x="16571" y="30861"/>
                </a:cubicBezTo>
                <a:lnTo>
                  <a:pt x="16571" y="30861"/>
                </a:lnTo>
                <a:cubicBezTo>
                  <a:pt x="16777" y="30883"/>
                  <a:pt x="16891" y="30724"/>
                  <a:pt x="17005" y="30587"/>
                </a:cubicBezTo>
                <a:lnTo>
                  <a:pt x="17005" y="30587"/>
                </a:lnTo>
                <a:cubicBezTo>
                  <a:pt x="17119" y="30450"/>
                  <a:pt x="17233" y="30290"/>
                  <a:pt x="17439" y="30313"/>
                </a:cubicBezTo>
                <a:lnTo>
                  <a:pt x="17439" y="30313"/>
                </a:lnTo>
                <a:cubicBezTo>
                  <a:pt x="17827" y="30358"/>
                  <a:pt x="17781" y="30792"/>
                  <a:pt x="18169" y="30838"/>
                </a:cubicBezTo>
                <a:lnTo>
                  <a:pt x="18169" y="30838"/>
                </a:lnTo>
                <a:cubicBezTo>
                  <a:pt x="18557" y="30883"/>
                  <a:pt x="18511" y="31180"/>
                  <a:pt x="18899" y="31226"/>
                </a:cubicBezTo>
                <a:lnTo>
                  <a:pt x="18899" y="31226"/>
                </a:lnTo>
                <a:cubicBezTo>
                  <a:pt x="19105" y="31249"/>
                  <a:pt x="19219" y="31203"/>
                  <a:pt x="19310" y="31157"/>
                </a:cubicBezTo>
                <a:lnTo>
                  <a:pt x="19310" y="31157"/>
                </a:lnTo>
                <a:cubicBezTo>
                  <a:pt x="19424" y="31112"/>
                  <a:pt x="19516" y="31066"/>
                  <a:pt x="19721" y="31089"/>
                </a:cubicBezTo>
                <a:lnTo>
                  <a:pt x="19721" y="31089"/>
                </a:lnTo>
                <a:cubicBezTo>
                  <a:pt x="20109" y="31135"/>
                  <a:pt x="20041" y="31659"/>
                  <a:pt x="20429" y="31705"/>
                </a:cubicBezTo>
                <a:lnTo>
                  <a:pt x="20429" y="31705"/>
                </a:lnTo>
                <a:cubicBezTo>
                  <a:pt x="20634" y="31728"/>
                  <a:pt x="20748" y="31523"/>
                  <a:pt x="20885" y="31317"/>
                </a:cubicBezTo>
                <a:lnTo>
                  <a:pt x="20885" y="31317"/>
                </a:lnTo>
                <a:cubicBezTo>
                  <a:pt x="20999" y="31112"/>
                  <a:pt x="21136" y="30906"/>
                  <a:pt x="21319" y="30929"/>
                </a:cubicBezTo>
                <a:lnTo>
                  <a:pt x="21319" y="30929"/>
                </a:lnTo>
                <a:cubicBezTo>
                  <a:pt x="21707" y="30975"/>
                  <a:pt x="21616" y="31842"/>
                  <a:pt x="22004" y="31888"/>
                </a:cubicBezTo>
                <a:lnTo>
                  <a:pt x="22004" y="31888"/>
                </a:lnTo>
                <a:cubicBezTo>
                  <a:pt x="22186" y="31911"/>
                  <a:pt x="22323" y="31682"/>
                  <a:pt x="22437" y="31431"/>
                </a:cubicBezTo>
                <a:lnTo>
                  <a:pt x="22437" y="31431"/>
                </a:lnTo>
                <a:cubicBezTo>
                  <a:pt x="22574" y="31203"/>
                  <a:pt x="22711" y="30952"/>
                  <a:pt x="22894" y="30975"/>
                </a:cubicBezTo>
                <a:lnTo>
                  <a:pt x="22894" y="30975"/>
                </a:lnTo>
                <a:cubicBezTo>
                  <a:pt x="23282" y="31020"/>
                  <a:pt x="23122" y="31774"/>
                  <a:pt x="23624" y="31796"/>
                </a:cubicBezTo>
                <a:lnTo>
                  <a:pt x="23624" y="31796"/>
                </a:lnTo>
                <a:cubicBezTo>
                  <a:pt x="23830" y="31819"/>
                  <a:pt x="24104" y="31888"/>
                  <a:pt x="24400" y="31911"/>
                </a:cubicBezTo>
                <a:lnTo>
                  <a:pt x="24400" y="31911"/>
                </a:lnTo>
                <a:cubicBezTo>
                  <a:pt x="24514" y="31933"/>
                  <a:pt x="24651" y="31819"/>
                  <a:pt x="24788" y="31705"/>
                </a:cubicBezTo>
                <a:lnTo>
                  <a:pt x="24788" y="31705"/>
                </a:lnTo>
                <a:cubicBezTo>
                  <a:pt x="24948" y="31591"/>
                  <a:pt x="25085" y="31477"/>
                  <a:pt x="25222" y="31500"/>
                </a:cubicBezTo>
                <a:lnTo>
                  <a:pt x="25222" y="31500"/>
                </a:lnTo>
                <a:cubicBezTo>
                  <a:pt x="25359" y="31500"/>
                  <a:pt x="25473" y="31477"/>
                  <a:pt x="25610" y="31454"/>
                </a:cubicBezTo>
                <a:lnTo>
                  <a:pt x="25610" y="31454"/>
                </a:lnTo>
                <a:cubicBezTo>
                  <a:pt x="25747" y="31408"/>
                  <a:pt x="25884" y="31386"/>
                  <a:pt x="26021" y="31386"/>
                </a:cubicBezTo>
                <a:lnTo>
                  <a:pt x="26021" y="31386"/>
                </a:lnTo>
                <a:cubicBezTo>
                  <a:pt x="26295" y="31408"/>
                  <a:pt x="26500" y="32070"/>
                  <a:pt x="26774" y="32070"/>
                </a:cubicBezTo>
                <a:lnTo>
                  <a:pt x="26774" y="32070"/>
                </a:lnTo>
                <a:cubicBezTo>
                  <a:pt x="26911" y="32093"/>
                  <a:pt x="27048" y="31911"/>
                  <a:pt x="27208" y="31705"/>
                </a:cubicBezTo>
                <a:lnTo>
                  <a:pt x="27208" y="31705"/>
                </a:lnTo>
                <a:cubicBezTo>
                  <a:pt x="27345" y="31523"/>
                  <a:pt x="27482" y="31340"/>
                  <a:pt x="27619" y="31340"/>
                </a:cubicBezTo>
                <a:lnTo>
                  <a:pt x="27619" y="31340"/>
                </a:lnTo>
                <a:cubicBezTo>
                  <a:pt x="27893" y="31363"/>
                  <a:pt x="28098" y="32162"/>
                  <a:pt x="28372" y="32184"/>
                </a:cubicBezTo>
                <a:lnTo>
                  <a:pt x="28372" y="32184"/>
                </a:lnTo>
                <a:cubicBezTo>
                  <a:pt x="28486" y="32184"/>
                  <a:pt x="28623" y="32116"/>
                  <a:pt x="28783" y="32025"/>
                </a:cubicBezTo>
                <a:lnTo>
                  <a:pt x="28783" y="32025"/>
                </a:lnTo>
                <a:cubicBezTo>
                  <a:pt x="28920" y="31956"/>
                  <a:pt x="29057" y="31865"/>
                  <a:pt x="29171" y="31888"/>
                </a:cubicBezTo>
                <a:lnTo>
                  <a:pt x="29171" y="31888"/>
                </a:lnTo>
                <a:cubicBezTo>
                  <a:pt x="29308" y="31888"/>
                  <a:pt x="29445" y="31774"/>
                  <a:pt x="29604" y="31682"/>
                </a:cubicBezTo>
                <a:lnTo>
                  <a:pt x="29604" y="31682"/>
                </a:lnTo>
                <a:cubicBezTo>
                  <a:pt x="29741" y="31568"/>
                  <a:pt x="29878" y="31454"/>
                  <a:pt x="29993" y="31477"/>
                </a:cubicBezTo>
                <a:lnTo>
                  <a:pt x="29993" y="31477"/>
                </a:lnTo>
                <a:cubicBezTo>
                  <a:pt x="30266" y="31477"/>
                  <a:pt x="30495" y="32070"/>
                  <a:pt x="30746" y="32093"/>
                </a:cubicBezTo>
                <a:lnTo>
                  <a:pt x="30746" y="32093"/>
                </a:lnTo>
                <a:cubicBezTo>
                  <a:pt x="31020" y="32116"/>
                  <a:pt x="31294" y="32162"/>
                  <a:pt x="31545" y="32184"/>
                </a:cubicBezTo>
                <a:lnTo>
                  <a:pt x="31545" y="32184"/>
                </a:lnTo>
                <a:cubicBezTo>
                  <a:pt x="31682" y="32207"/>
                  <a:pt x="31819" y="32139"/>
                  <a:pt x="31956" y="32093"/>
                </a:cubicBezTo>
                <a:lnTo>
                  <a:pt x="31956" y="32093"/>
                </a:lnTo>
                <a:cubicBezTo>
                  <a:pt x="32092" y="32048"/>
                  <a:pt x="32229" y="32002"/>
                  <a:pt x="32344" y="32025"/>
                </a:cubicBezTo>
                <a:lnTo>
                  <a:pt x="32344" y="32025"/>
                </a:lnTo>
                <a:cubicBezTo>
                  <a:pt x="32549" y="32025"/>
                  <a:pt x="32800" y="31888"/>
                  <a:pt x="33142" y="31888"/>
                </a:cubicBezTo>
                <a:lnTo>
                  <a:pt x="33142" y="31888"/>
                </a:lnTo>
                <a:cubicBezTo>
                  <a:pt x="33371" y="31888"/>
                  <a:pt x="33622" y="31842"/>
                  <a:pt x="33918" y="31819"/>
                </a:cubicBezTo>
                <a:lnTo>
                  <a:pt x="33918" y="31819"/>
                </a:lnTo>
                <a:cubicBezTo>
                  <a:pt x="34055" y="31819"/>
                  <a:pt x="34170" y="31842"/>
                  <a:pt x="34307" y="31865"/>
                </a:cubicBezTo>
                <a:lnTo>
                  <a:pt x="34307" y="31865"/>
                </a:lnTo>
                <a:cubicBezTo>
                  <a:pt x="34443" y="31888"/>
                  <a:pt x="34580" y="31888"/>
                  <a:pt x="34717" y="31888"/>
                </a:cubicBezTo>
                <a:lnTo>
                  <a:pt x="34717" y="31888"/>
                </a:lnTo>
                <a:cubicBezTo>
                  <a:pt x="34968" y="31888"/>
                  <a:pt x="35242" y="31705"/>
                  <a:pt x="35516" y="31682"/>
                </a:cubicBezTo>
                <a:lnTo>
                  <a:pt x="35516" y="31682"/>
                </a:lnTo>
                <a:cubicBezTo>
                  <a:pt x="35767" y="31682"/>
                  <a:pt x="36041" y="31614"/>
                  <a:pt x="36315" y="31614"/>
                </a:cubicBezTo>
                <a:lnTo>
                  <a:pt x="36315" y="31614"/>
                </a:lnTo>
                <a:cubicBezTo>
                  <a:pt x="36429" y="31591"/>
                  <a:pt x="36589" y="31819"/>
                  <a:pt x="36726" y="32048"/>
                </a:cubicBezTo>
                <a:lnTo>
                  <a:pt x="36726" y="32048"/>
                </a:lnTo>
                <a:cubicBezTo>
                  <a:pt x="36886" y="32276"/>
                  <a:pt x="37023" y="32481"/>
                  <a:pt x="37160" y="32481"/>
                </a:cubicBezTo>
                <a:lnTo>
                  <a:pt x="37160" y="32481"/>
                </a:lnTo>
                <a:cubicBezTo>
                  <a:pt x="37434" y="32458"/>
                  <a:pt x="37662" y="31774"/>
                  <a:pt x="37913" y="31751"/>
                </a:cubicBezTo>
                <a:lnTo>
                  <a:pt x="37913" y="31751"/>
                </a:lnTo>
                <a:cubicBezTo>
                  <a:pt x="38050" y="31751"/>
                  <a:pt x="38187" y="31819"/>
                  <a:pt x="38324" y="31911"/>
                </a:cubicBezTo>
                <a:lnTo>
                  <a:pt x="38324" y="31911"/>
                </a:lnTo>
                <a:cubicBezTo>
                  <a:pt x="38484" y="32002"/>
                  <a:pt x="38620" y="32093"/>
                  <a:pt x="38757" y="32070"/>
                </a:cubicBezTo>
                <a:lnTo>
                  <a:pt x="38757" y="32070"/>
                </a:lnTo>
                <a:cubicBezTo>
                  <a:pt x="39009" y="32070"/>
                  <a:pt x="39237" y="31271"/>
                  <a:pt x="39488" y="31271"/>
                </a:cubicBezTo>
                <a:lnTo>
                  <a:pt x="39488" y="31271"/>
                </a:lnTo>
                <a:cubicBezTo>
                  <a:pt x="39625" y="31249"/>
                  <a:pt x="39785" y="31500"/>
                  <a:pt x="39922" y="31728"/>
                </a:cubicBezTo>
                <a:lnTo>
                  <a:pt x="39922" y="31728"/>
                </a:lnTo>
                <a:cubicBezTo>
                  <a:pt x="40081" y="31979"/>
                  <a:pt x="40241" y="32230"/>
                  <a:pt x="40378" y="32207"/>
                </a:cubicBezTo>
                <a:lnTo>
                  <a:pt x="40378" y="32207"/>
                </a:lnTo>
                <a:cubicBezTo>
                  <a:pt x="40492" y="32207"/>
                  <a:pt x="40629" y="32207"/>
                  <a:pt x="40766" y="32207"/>
                </a:cubicBezTo>
                <a:lnTo>
                  <a:pt x="40766" y="32207"/>
                </a:lnTo>
                <a:cubicBezTo>
                  <a:pt x="40903" y="32230"/>
                  <a:pt x="41040" y="32230"/>
                  <a:pt x="41177" y="32207"/>
                </a:cubicBezTo>
                <a:lnTo>
                  <a:pt x="41177" y="32207"/>
                </a:lnTo>
                <a:cubicBezTo>
                  <a:pt x="41314" y="32207"/>
                  <a:pt x="41451" y="32230"/>
                  <a:pt x="41588" y="32230"/>
                </a:cubicBezTo>
                <a:lnTo>
                  <a:pt x="41588" y="32230"/>
                </a:lnTo>
                <a:cubicBezTo>
                  <a:pt x="41725" y="32253"/>
                  <a:pt x="41862" y="32276"/>
                  <a:pt x="41999" y="32276"/>
                </a:cubicBezTo>
                <a:lnTo>
                  <a:pt x="41999" y="32276"/>
                </a:lnTo>
                <a:cubicBezTo>
                  <a:pt x="42250" y="32253"/>
                  <a:pt x="42455" y="31431"/>
                  <a:pt x="42729" y="31408"/>
                </a:cubicBezTo>
                <a:lnTo>
                  <a:pt x="42729" y="31408"/>
                </a:lnTo>
                <a:cubicBezTo>
                  <a:pt x="42980" y="31386"/>
                  <a:pt x="43231" y="31157"/>
                  <a:pt x="43505" y="31135"/>
                </a:cubicBezTo>
                <a:lnTo>
                  <a:pt x="43505" y="31135"/>
                </a:lnTo>
                <a:cubicBezTo>
                  <a:pt x="43779" y="31112"/>
                  <a:pt x="44030" y="30952"/>
                  <a:pt x="44281" y="30929"/>
                </a:cubicBezTo>
                <a:lnTo>
                  <a:pt x="44281" y="30929"/>
                </a:lnTo>
                <a:cubicBezTo>
                  <a:pt x="44555" y="30906"/>
                  <a:pt x="44806" y="30815"/>
                  <a:pt x="45080" y="30792"/>
                </a:cubicBezTo>
                <a:lnTo>
                  <a:pt x="45080" y="30792"/>
                </a:lnTo>
                <a:cubicBezTo>
                  <a:pt x="45354" y="30769"/>
                  <a:pt x="45605" y="30724"/>
                  <a:pt x="45879" y="30701"/>
                </a:cubicBezTo>
                <a:lnTo>
                  <a:pt x="45879" y="30701"/>
                </a:lnTo>
                <a:cubicBezTo>
                  <a:pt x="46016" y="30678"/>
                  <a:pt x="46176" y="30906"/>
                  <a:pt x="46313" y="31135"/>
                </a:cubicBezTo>
                <a:lnTo>
                  <a:pt x="46313" y="31135"/>
                </a:lnTo>
                <a:cubicBezTo>
                  <a:pt x="46472" y="31363"/>
                  <a:pt x="46632" y="31591"/>
                  <a:pt x="46769" y="31591"/>
                </a:cubicBezTo>
                <a:lnTo>
                  <a:pt x="46769" y="31591"/>
                </a:lnTo>
                <a:cubicBezTo>
                  <a:pt x="47020" y="31545"/>
                  <a:pt x="47294" y="31431"/>
                  <a:pt x="47545" y="31408"/>
                </a:cubicBezTo>
                <a:lnTo>
                  <a:pt x="47545" y="31408"/>
                </a:lnTo>
                <a:cubicBezTo>
                  <a:pt x="47819" y="31386"/>
                  <a:pt x="48093" y="31386"/>
                  <a:pt x="48344" y="31363"/>
                </a:cubicBezTo>
                <a:lnTo>
                  <a:pt x="48344" y="31363"/>
                </a:lnTo>
                <a:cubicBezTo>
                  <a:pt x="48481" y="31340"/>
                  <a:pt x="48618" y="31363"/>
                  <a:pt x="48755" y="31386"/>
                </a:cubicBezTo>
                <a:lnTo>
                  <a:pt x="48755" y="31386"/>
                </a:lnTo>
                <a:cubicBezTo>
                  <a:pt x="48892" y="31408"/>
                  <a:pt x="49029" y="31408"/>
                  <a:pt x="49166" y="31408"/>
                </a:cubicBezTo>
                <a:lnTo>
                  <a:pt x="49166" y="31408"/>
                </a:lnTo>
                <a:cubicBezTo>
                  <a:pt x="49440" y="31386"/>
                  <a:pt x="49622" y="30610"/>
                  <a:pt x="49873" y="30587"/>
                </a:cubicBezTo>
                <a:lnTo>
                  <a:pt x="49873" y="30587"/>
                </a:lnTo>
                <a:cubicBezTo>
                  <a:pt x="50010" y="30564"/>
                  <a:pt x="50193" y="30792"/>
                  <a:pt x="50353" y="30998"/>
                </a:cubicBezTo>
                <a:lnTo>
                  <a:pt x="50353" y="30998"/>
                </a:lnTo>
                <a:cubicBezTo>
                  <a:pt x="50512" y="31226"/>
                  <a:pt x="50649" y="31454"/>
                  <a:pt x="50786" y="31431"/>
                </a:cubicBezTo>
                <a:lnTo>
                  <a:pt x="50786" y="31431"/>
                </a:lnTo>
                <a:cubicBezTo>
                  <a:pt x="51083" y="31408"/>
                  <a:pt x="51334" y="31203"/>
                  <a:pt x="51562" y="31180"/>
                </a:cubicBezTo>
                <a:lnTo>
                  <a:pt x="51562" y="31180"/>
                </a:lnTo>
                <a:cubicBezTo>
                  <a:pt x="52019" y="31112"/>
                  <a:pt x="51973" y="30176"/>
                  <a:pt x="52019" y="30153"/>
                </a:cubicBezTo>
                <a:lnTo>
                  <a:pt x="52019" y="30153"/>
                </a:lnTo>
                <a:cubicBezTo>
                  <a:pt x="52110" y="30107"/>
                  <a:pt x="52179" y="30085"/>
                  <a:pt x="52202" y="30085"/>
                </a:cubicBezTo>
                <a:lnTo>
                  <a:pt x="52202" y="30085"/>
                </a:lnTo>
                <a:cubicBezTo>
                  <a:pt x="52179" y="30062"/>
                  <a:pt x="52133" y="30016"/>
                  <a:pt x="52087" y="29833"/>
                </a:cubicBezTo>
                <a:lnTo>
                  <a:pt x="52087" y="29833"/>
                </a:lnTo>
                <a:cubicBezTo>
                  <a:pt x="51973" y="29423"/>
                  <a:pt x="52110" y="29400"/>
                  <a:pt x="52087" y="28898"/>
                </a:cubicBezTo>
                <a:lnTo>
                  <a:pt x="52087" y="28898"/>
                </a:lnTo>
                <a:cubicBezTo>
                  <a:pt x="52065" y="28647"/>
                  <a:pt x="52521" y="28327"/>
                  <a:pt x="52544" y="28053"/>
                </a:cubicBezTo>
                <a:lnTo>
                  <a:pt x="52544" y="28053"/>
                </a:lnTo>
                <a:cubicBezTo>
                  <a:pt x="52567" y="27734"/>
                  <a:pt x="52407" y="27414"/>
                  <a:pt x="52498" y="27186"/>
                </a:cubicBezTo>
                <a:lnTo>
                  <a:pt x="52498" y="27186"/>
                </a:lnTo>
                <a:cubicBezTo>
                  <a:pt x="52635" y="26889"/>
                  <a:pt x="53046" y="26821"/>
                  <a:pt x="53115" y="26661"/>
                </a:cubicBezTo>
                <a:lnTo>
                  <a:pt x="53115" y="26661"/>
                </a:lnTo>
                <a:cubicBezTo>
                  <a:pt x="53183" y="26478"/>
                  <a:pt x="52955" y="26181"/>
                  <a:pt x="53000" y="25885"/>
                </a:cubicBezTo>
                <a:lnTo>
                  <a:pt x="53000" y="25885"/>
                </a:lnTo>
                <a:cubicBezTo>
                  <a:pt x="53023" y="25702"/>
                  <a:pt x="52886" y="25451"/>
                  <a:pt x="52932" y="25154"/>
                </a:cubicBezTo>
                <a:lnTo>
                  <a:pt x="52932" y="25154"/>
                </a:lnTo>
                <a:cubicBezTo>
                  <a:pt x="52978" y="24743"/>
                  <a:pt x="53434" y="24241"/>
                  <a:pt x="53320" y="24082"/>
                </a:cubicBezTo>
                <a:lnTo>
                  <a:pt x="53320" y="24082"/>
                </a:lnTo>
                <a:cubicBezTo>
                  <a:pt x="53274" y="23990"/>
                  <a:pt x="53023" y="24036"/>
                  <a:pt x="52772" y="24082"/>
                </a:cubicBezTo>
                <a:lnTo>
                  <a:pt x="52772" y="24082"/>
                </a:lnTo>
                <a:cubicBezTo>
                  <a:pt x="52498" y="24127"/>
                  <a:pt x="52202" y="24196"/>
                  <a:pt x="52065" y="24059"/>
                </a:cubicBezTo>
                <a:lnTo>
                  <a:pt x="52065" y="24059"/>
                </a:lnTo>
                <a:cubicBezTo>
                  <a:pt x="51882" y="23922"/>
                  <a:pt x="51859" y="23511"/>
                  <a:pt x="51631" y="23237"/>
                </a:cubicBezTo>
                <a:lnTo>
                  <a:pt x="51631" y="23237"/>
                </a:lnTo>
                <a:cubicBezTo>
                  <a:pt x="51448" y="23009"/>
                  <a:pt x="51517" y="22712"/>
                  <a:pt x="51425" y="22507"/>
                </a:cubicBezTo>
                <a:lnTo>
                  <a:pt x="51425" y="22507"/>
                </a:lnTo>
                <a:cubicBezTo>
                  <a:pt x="51334" y="22255"/>
                  <a:pt x="51197" y="22096"/>
                  <a:pt x="51197" y="21799"/>
                </a:cubicBezTo>
                <a:lnTo>
                  <a:pt x="51197" y="21799"/>
                </a:lnTo>
                <a:cubicBezTo>
                  <a:pt x="51197" y="21594"/>
                  <a:pt x="50672" y="21274"/>
                  <a:pt x="50695" y="20977"/>
                </a:cubicBezTo>
                <a:lnTo>
                  <a:pt x="50695" y="20977"/>
                </a:lnTo>
                <a:cubicBezTo>
                  <a:pt x="50741" y="20772"/>
                  <a:pt x="51311" y="20566"/>
                  <a:pt x="51334" y="20293"/>
                </a:cubicBezTo>
                <a:lnTo>
                  <a:pt x="51334" y="20293"/>
                </a:lnTo>
                <a:cubicBezTo>
                  <a:pt x="51357" y="20064"/>
                  <a:pt x="51471" y="19813"/>
                  <a:pt x="51471" y="19516"/>
                </a:cubicBezTo>
                <a:lnTo>
                  <a:pt x="51471" y="19516"/>
                </a:lnTo>
                <a:cubicBezTo>
                  <a:pt x="51494" y="19288"/>
                  <a:pt x="51722" y="19037"/>
                  <a:pt x="51722" y="18763"/>
                </a:cubicBezTo>
                <a:lnTo>
                  <a:pt x="51722" y="18763"/>
                </a:lnTo>
                <a:cubicBezTo>
                  <a:pt x="51745" y="18466"/>
                  <a:pt x="51973" y="18193"/>
                  <a:pt x="51950" y="17987"/>
                </a:cubicBezTo>
                <a:lnTo>
                  <a:pt x="51950" y="17987"/>
                </a:lnTo>
                <a:cubicBezTo>
                  <a:pt x="51928" y="17599"/>
                  <a:pt x="51699" y="17165"/>
                  <a:pt x="51631" y="17051"/>
                </a:cubicBezTo>
                <a:lnTo>
                  <a:pt x="51631" y="17051"/>
                </a:lnTo>
                <a:cubicBezTo>
                  <a:pt x="51494" y="16823"/>
                  <a:pt x="50764" y="17097"/>
                  <a:pt x="50490" y="17257"/>
                </a:cubicBezTo>
                <a:lnTo>
                  <a:pt x="50490" y="17257"/>
                </a:lnTo>
                <a:cubicBezTo>
                  <a:pt x="50284" y="17394"/>
                  <a:pt x="50330" y="17439"/>
                  <a:pt x="50124" y="17257"/>
                </a:cubicBezTo>
                <a:lnTo>
                  <a:pt x="50124" y="17257"/>
                </a:lnTo>
                <a:cubicBezTo>
                  <a:pt x="49873" y="17051"/>
                  <a:pt x="49691" y="17051"/>
                  <a:pt x="49599" y="16846"/>
                </a:cubicBezTo>
                <a:lnTo>
                  <a:pt x="49599" y="16846"/>
                </a:lnTo>
                <a:cubicBezTo>
                  <a:pt x="49508" y="16663"/>
                  <a:pt x="49417" y="16526"/>
                  <a:pt x="49394" y="16207"/>
                </a:cubicBezTo>
                <a:lnTo>
                  <a:pt x="49394" y="16207"/>
                </a:lnTo>
                <a:cubicBezTo>
                  <a:pt x="49371" y="16001"/>
                  <a:pt x="49166" y="15773"/>
                  <a:pt x="49166" y="15476"/>
                </a:cubicBezTo>
                <a:lnTo>
                  <a:pt x="49166" y="15476"/>
                </a:lnTo>
                <a:cubicBezTo>
                  <a:pt x="49166" y="15248"/>
                  <a:pt x="49508" y="14997"/>
                  <a:pt x="49508" y="14723"/>
                </a:cubicBezTo>
                <a:lnTo>
                  <a:pt x="49508" y="14723"/>
                </a:lnTo>
                <a:cubicBezTo>
                  <a:pt x="49508" y="14335"/>
                  <a:pt x="48983" y="14038"/>
                  <a:pt x="48983" y="13787"/>
                </a:cubicBezTo>
                <a:lnTo>
                  <a:pt x="48983" y="13787"/>
                </a:lnTo>
                <a:cubicBezTo>
                  <a:pt x="48983" y="13331"/>
                  <a:pt x="48709" y="13171"/>
                  <a:pt x="48664" y="12966"/>
                </a:cubicBezTo>
                <a:lnTo>
                  <a:pt x="48664" y="12966"/>
                </a:lnTo>
                <a:cubicBezTo>
                  <a:pt x="48618" y="12692"/>
                  <a:pt x="48778" y="12623"/>
                  <a:pt x="48527" y="12235"/>
                </a:cubicBezTo>
                <a:lnTo>
                  <a:pt x="48527" y="12235"/>
                </a:lnTo>
                <a:cubicBezTo>
                  <a:pt x="48367" y="11984"/>
                  <a:pt x="48184" y="11938"/>
                  <a:pt x="47956" y="11756"/>
                </a:cubicBezTo>
                <a:lnTo>
                  <a:pt x="47956" y="11756"/>
                </a:lnTo>
                <a:cubicBezTo>
                  <a:pt x="47751" y="11573"/>
                  <a:pt x="48184" y="10706"/>
                  <a:pt x="47979" y="10500"/>
                </a:cubicBezTo>
                <a:lnTo>
                  <a:pt x="47979" y="10500"/>
                </a:lnTo>
                <a:cubicBezTo>
                  <a:pt x="47796" y="10318"/>
                  <a:pt x="47226" y="10500"/>
                  <a:pt x="47066" y="10227"/>
                </a:cubicBezTo>
                <a:lnTo>
                  <a:pt x="47066" y="10227"/>
                </a:lnTo>
                <a:cubicBezTo>
                  <a:pt x="46929" y="10021"/>
                  <a:pt x="46427" y="9907"/>
                  <a:pt x="46313" y="9610"/>
                </a:cubicBezTo>
                <a:lnTo>
                  <a:pt x="46313" y="9610"/>
                </a:lnTo>
                <a:cubicBezTo>
                  <a:pt x="46176" y="9222"/>
                  <a:pt x="46609" y="8766"/>
                  <a:pt x="46518" y="8583"/>
                </a:cubicBezTo>
                <a:lnTo>
                  <a:pt x="46518" y="8583"/>
                </a:lnTo>
                <a:cubicBezTo>
                  <a:pt x="46427" y="8423"/>
                  <a:pt x="46267" y="8423"/>
                  <a:pt x="46084" y="8423"/>
                </a:cubicBezTo>
                <a:lnTo>
                  <a:pt x="46084" y="8423"/>
                </a:lnTo>
                <a:cubicBezTo>
                  <a:pt x="45947" y="8423"/>
                  <a:pt x="45788" y="8423"/>
                  <a:pt x="45628" y="8378"/>
                </a:cubicBezTo>
                <a:lnTo>
                  <a:pt x="45628" y="8378"/>
                </a:lnTo>
                <a:cubicBezTo>
                  <a:pt x="45422" y="8309"/>
                  <a:pt x="45263" y="7990"/>
                  <a:pt x="44920" y="7807"/>
                </a:cubicBezTo>
                <a:lnTo>
                  <a:pt x="44920" y="7807"/>
                </a:lnTo>
                <a:cubicBezTo>
                  <a:pt x="44806" y="7761"/>
                  <a:pt x="44692" y="7761"/>
                  <a:pt x="44532" y="7784"/>
                </a:cubicBezTo>
                <a:lnTo>
                  <a:pt x="44532" y="7784"/>
                </a:lnTo>
                <a:cubicBezTo>
                  <a:pt x="44350" y="7784"/>
                  <a:pt x="44144" y="7784"/>
                  <a:pt x="43984" y="7693"/>
                </a:cubicBezTo>
                <a:lnTo>
                  <a:pt x="43984" y="7693"/>
                </a:lnTo>
                <a:cubicBezTo>
                  <a:pt x="43733" y="7556"/>
                  <a:pt x="43916" y="6803"/>
                  <a:pt x="43733" y="6689"/>
                </a:cubicBezTo>
                <a:lnTo>
                  <a:pt x="43733" y="6689"/>
                </a:lnTo>
                <a:cubicBezTo>
                  <a:pt x="43596" y="6597"/>
                  <a:pt x="43414" y="6597"/>
                  <a:pt x="43254" y="6597"/>
                </a:cubicBezTo>
                <a:lnTo>
                  <a:pt x="43254" y="6597"/>
                </a:lnTo>
                <a:cubicBezTo>
                  <a:pt x="43094" y="6597"/>
                  <a:pt x="42980" y="6620"/>
                  <a:pt x="42912" y="6529"/>
                </a:cubicBezTo>
                <a:lnTo>
                  <a:pt x="42912" y="6529"/>
                </a:lnTo>
                <a:cubicBezTo>
                  <a:pt x="42752" y="6301"/>
                  <a:pt x="42204" y="6004"/>
                  <a:pt x="42227" y="5753"/>
                </a:cubicBezTo>
                <a:lnTo>
                  <a:pt x="42227" y="5753"/>
                </a:lnTo>
                <a:cubicBezTo>
                  <a:pt x="42250" y="5525"/>
                  <a:pt x="42341" y="5319"/>
                  <a:pt x="42364" y="5022"/>
                </a:cubicBezTo>
                <a:lnTo>
                  <a:pt x="42364" y="5022"/>
                </a:lnTo>
                <a:cubicBezTo>
                  <a:pt x="42387" y="4817"/>
                  <a:pt x="42729" y="4612"/>
                  <a:pt x="42661" y="4338"/>
                </a:cubicBezTo>
                <a:lnTo>
                  <a:pt x="42661" y="4338"/>
                </a:lnTo>
                <a:cubicBezTo>
                  <a:pt x="42592" y="3995"/>
                  <a:pt x="42501" y="3767"/>
                  <a:pt x="42455" y="3584"/>
                </a:cubicBezTo>
                <a:lnTo>
                  <a:pt x="42455" y="3584"/>
                </a:lnTo>
                <a:cubicBezTo>
                  <a:pt x="42318" y="3014"/>
                  <a:pt x="42866" y="2945"/>
                  <a:pt x="42592" y="2626"/>
                </a:cubicBezTo>
                <a:lnTo>
                  <a:pt x="42592" y="2626"/>
                </a:lnTo>
                <a:cubicBezTo>
                  <a:pt x="42432" y="2443"/>
                  <a:pt x="41770" y="2534"/>
                  <a:pt x="41474" y="2557"/>
                </a:cubicBezTo>
                <a:lnTo>
                  <a:pt x="41474" y="2557"/>
                </a:lnTo>
                <a:cubicBezTo>
                  <a:pt x="41086" y="2603"/>
                  <a:pt x="41108" y="2786"/>
                  <a:pt x="40698" y="2808"/>
                </a:cubicBezTo>
                <a:lnTo>
                  <a:pt x="40698" y="2808"/>
                </a:lnTo>
                <a:cubicBezTo>
                  <a:pt x="40332" y="2808"/>
                  <a:pt x="40378" y="2512"/>
                  <a:pt x="40013" y="2466"/>
                </a:cubicBezTo>
                <a:lnTo>
                  <a:pt x="40013" y="2466"/>
                </a:lnTo>
                <a:cubicBezTo>
                  <a:pt x="39830" y="2443"/>
                  <a:pt x="39716" y="2512"/>
                  <a:pt x="39625" y="2580"/>
                </a:cubicBezTo>
                <a:lnTo>
                  <a:pt x="39625" y="2580"/>
                </a:lnTo>
                <a:cubicBezTo>
                  <a:pt x="39511" y="2649"/>
                  <a:pt x="39419" y="2717"/>
                  <a:pt x="39214" y="2694"/>
                </a:cubicBezTo>
                <a:lnTo>
                  <a:pt x="39214" y="2694"/>
                </a:lnTo>
                <a:cubicBezTo>
                  <a:pt x="38849" y="2649"/>
                  <a:pt x="38917" y="2489"/>
                  <a:pt x="38552" y="2375"/>
                </a:cubicBezTo>
                <a:lnTo>
                  <a:pt x="38552" y="2375"/>
                </a:lnTo>
                <a:cubicBezTo>
                  <a:pt x="38141" y="2238"/>
                  <a:pt x="38232" y="2375"/>
                  <a:pt x="37799" y="2078"/>
                </a:cubicBezTo>
                <a:lnTo>
                  <a:pt x="37799" y="2078"/>
                </a:lnTo>
                <a:cubicBezTo>
                  <a:pt x="37593" y="1918"/>
                  <a:pt x="37319" y="1804"/>
                  <a:pt x="37046" y="1644"/>
                </a:cubicBezTo>
                <a:lnTo>
                  <a:pt x="37046" y="1644"/>
                </a:lnTo>
                <a:cubicBezTo>
                  <a:pt x="36909" y="1576"/>
                  <a:pt x="36726" y="1621"/>
                  <a:pt x="36543" y="1667"/>
                </a:cubicBezTo>
                <a:lnTo>
                  <a:pt x="36543" y="1667"/>
                </a:lnTo>
                <a:cubicBezTo>
                  <a:pt x="36361" y="1713"/>
                  <a:pt x="36155" y="1758"/>
                  <a:pt x="36018" y="1690"/>
                </a:cubicBezTo>
                <a:lnTo>
                  <a:pt x="36018" y="1690"/>
                </a:lnTo>
                <a:cubicBezTo>
                  <a:pt x="35767" y="1576"/>
                  <a:pt x="35676" y="1165"/>
                  <a:pt x="35402" y="1074"/>
                </a:cubicBezTo>
                <a:lnTo>
                  <a:pt x="35402" y="1074"/>
                </a:lnTo>
                <a:cubicBezTo>
                  <a:pt x="35105" y="960"/>
                  <a:pt x="35037" y="69"/>
                  <a:pt x="34763" y="24"/>
                </a:cubicBezTo>
                <a:lnTo>
                  <a:pt x="34763" y="24"/>
                </a:lnTo>
                <a:cubicBezTo>
                  <a:pt x="34740" y="1"/>
                  <a:pt x="34717" y="1"/>
                  <a:pt x="34695" y="1"/>
                </a:cubicBezTo>
                <a:lnTo>
                  <a:pt x="34695" y="1"/>
                </a:lnTo>
                <a:cubicBezTo>
                  <a:pt x="34398" y="1"/>
                  <a:pt x="34055" y="320"/>
                  <a:pt x="33850" y="366"/>
                </a:cubicBezTo>
                <a:moveTo>
                  <a:pt x="52202" y="30085"/>
                </a:moveTo>
                <a:cubicBezTo>
                  <a:pt x="52224" y="30085"/>
                  <a:pt x="52224" y="30085"/>
                  <a:pt x="52224" y="30085"/>
                </a:cubicBezTo>
                <a:lnTo>
                  <a:pt x="52224" y="30085"/>
                </a:lnTo>
                <a:cubicBezTo>
                  <a:pt x="52224" y="30085"/>
                  <a:pt x="52224" y="30085"/>
                  <a:pt x="52202" y="30085"/>
                </a:cubicBezTo>
                <a:lnTo>
                  <a:pt x="52202" y="30085"/>
                </a:lnTo>
                <a:cubicBezTo>
                  <a:pt x="52202" y="30085"/>
                  <a:pt x="52202" y="30085"/>
                  <a:pt x="52202" y="3008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
          <p:cNvSpPr/>
          <p:nvPr/>
        </p:nvSpPr>
        <p:spPr>
          <a:xfrm>
            <a:off x="6688047" y="4379329"/>
            <a:ext cx="1299795" cy="670258"/>
          </a:xfrm>
          <a:custGeom>
            <a:avLst/>
            <a:gdLst/>
            <a:ahLst/>
            <a:cxnLst/>
            <a:rect l="l" t="t" r="r" b="b"/>
            <a:pathLst>
              <a:path w="40858" h="21069" extrusionOk="0">
                <a:moveTo>
                  <a:pt x="1918" y="18831"/>
                </a:moveTo>
                <a:cubicBezTo>
                  <a:pt x="1781" y="18740"/>
                  <a:pt x="1735" y="18443"/>
                  <a:pt x="1576" y="18306"/>
                </a:cubicBezTo>
                <a:cubicBezTo>
                  <a:pt x="1439" y="18169"/>
                  <a:pt x="1325" y="18032"/>
                  <a:pt x="1188" y="17896"/>
                </a:cubicBezTo>
                <a:cubicBezTo>
                  <a:pt x="1051" y="17736"/>
                  <a:pt x="434" y="17850"/>
                  <a:pt x="343" y="17713"/>
                </a:cubicBezTo>
                <a:cubicBezTo>
                  <a:pt x="229" y="17530"/>
                  <a:pt x="69" y="17234"/>
                  <a:pt x="46" y="17097"/>
                </a:cubicBezTo>
                <a:cubicBezTo>
                  <a:pt x="1" y="16891"/>
                  <a:pt x="526" y="16754"/>
                  <a:pt x="800" y="16709"/>
                </a:cubicBezTo>
                <a:cubicBezTo>
                  <a:pt x="982" y="16663"/>
                  <a:pt x="1028" y="16206"/>
                  <a:pt x="1188" y="16161"/>
                </a:cubicBezTo>
                <a:cubicBezTo>
                  <a:pt x="1393" y="16138"/>
                  <a:pt x="1667" y="16549"/>
                  <a:pt x="1827" y="16526"/>
                </a:cubicBezTo>
                <a:cubicBezTo>
                  <a:pt x="2146" y="16458"/>
                  <a:pt x="2078" y="16503"/>
                  <a:pt x="2169" y="16298"/>
                </a:cubicBezTo>
                <a:cubicBezTo>
                  <a:pt x="2283" y="16115"/>
                  <a:pt x="2146" y="16115"/>
                  <a:pt x="2169" y="15910"/>
                </a:cubicBezTo>
                <a:cubicBezTo>
                  <a:pt x="2215" y="15681"/>
                  <a:pt x="2238" y="15681"/>
                  <a:pt x="2260" y="15476"/>
                </a:cubicBezTo>
                <a:cubicBezTo>
                  <a:pt x="2283" y="15248"/>
                  <a:pt x="2763" y="15225"/>
                  <a:pt x="2717" y="15020"/>
                </a:cubicBezTo>
                <a:cubicBezTo>
                  <a:pt x="2648" y="14746"/>
                  <a:pt x="1895" y="15042"/>
                  <a:pt x="1735" y="14768"/>
                </a:cubicBezTo>
                <a:cubicBezTo>
                  <a:pt x="1667" y="14632"/>
                  <a:pt x="2032" y="14312"/>
                  <a:pt x="2009" y="14129"/>
                </a:cubicBezTo>
                <a:cubicBezTo>
                  <a:pt x="2009" y="13970"/>
                  <a:pt x="1690" y="13696"/>
                  <a:pt x="1781" y="13513"/>
                </a:cubicBezTo>
                <a:cubicBezTo>
                  <a:pt x="1850" y="13376"/>
                  <a:pt x="2123" y="13239"/>
                  <a:pt x="2283" y="13079"/>
                </a:cubicBezTo>
                <a:cubicBezTo>
                  <a:pt x="2397" y="12942"/>
                  <a:pt x="2694" y="12942"/>
                  <a:pt x="2808" y="12851"/>
                </a:cubicBezTo>
                <a:cubicBezTo>
                  <a:pt x="2968" y="12714"/>
                  <a:pt x="2968" y="12440"/>
                  <a:pt x="3128" y="12372"/>
                </a:cubicBezTo>
                <a:cubicBezTo>
                  <a:pt x="3310" y="12281"/>
                  <a:pt x="3539" y="12235"/>
                  <a:pt x="3698" y="12212"/>
                </a:cubicBezTo>
                <a:cubicBezTo>
                  <a:pt x="4041" y="12121"/>
                  <a:pt x="4086" y="11915"/>
                  <a:pt x="4360" y="11961"/>
                </a:cubicBezTo>
                <a:cubicBezTo>
                  <a:pt x="4611" y="11984"/>
                  <a:pt x="4246" y="12007"/>
                  <a:pt x="4474" y="11847"/>
                </a:cubicBezTo>
                <a:cubicBezTo>
                  <a:pt x="4589" y="11756"/>
                  <a:pt x="5365" y="12029"/>
                  <a:pt x="5433" y="11824"/>
                </a:cubicBezTo>
                <a:cubicBezTo>
                  <a:pt x="5479" y="11710"/>
                  <a:pt x="5456" y="11482"/>
                  <a:pt x="5456" y="11299"/>
                </a:cubicBezTo>
                <a:cubicBezTo>
                  <a:pt x="5456" y="11139"/>
                  <a:pt x="4999" y="10979"/>
                  <a:pt x="4977" y="10843"/>
                </a:cubicBezTo>
                <a:cubicBezTo>
                  <a:pt x="4931" y="10683"/>
                  <a:pt x="4520" y="10614"/>
                  <a:pt x="4497" y="10477"/>
                </a:cubicBezTo>
                <a:cubicBezTo>
                  <a:pt x="4429" y="10318"/>
                  <a:pt x="5273" y="9975"/>
                  <a:pt x="5228" y="9838"/>
                </a:cubicBezTo>
                <a:cubicBezTo>
                  <a:pt x="5182" y="9678"/>
                  <a:pt x="4771" y="9633"/>
                  <a:pt x="4794" y="9473"/>
                </a:cubicBezTo>
                <a:cubicBezTo>
                  <a:pt x="4794" y="9313"/>
                  <a:pt x="4474" y="9085"/>
                  <a:pt x="4543" y="8925"/>
                </a:cubicBezTo>
                <a:cubicBezTo>
                  <a:pt x="4611" y="8720"/>
                  <a:pt x="5091" y="8765"/>
                  <a:pt x="5342" y="8743"/>
                </a:cubicBezTo>
                <a:cubicBezTo>
                  <a:pt x="5524" y="8720"/>
                  <a:pt x="5775" y="8469"/>
                  <a:pt x="6027" y="8492"/>
                </a:cubicBezTo>
                <a:cubicBezTo>
                  <a:pt x="6232" y="8537"/>
                  <a:pt x="6346" y="9016"/>
                  <a:pt x="6552" y="9062"/>
                </a:cubicBezTo>
                <a:cubicBezTo>
                  <a:pt x="6803" y="9108"/>
                  <a:pt x="7213" y="8537"/>
                  <a:pt x="7396" y="8583"/>
                </a:cubicBezTo>
                <a:cubicBezTo>
                  <a:pt x="7738" y="8651"/>
                  <a:pt x="8263" y="9268"/>
                  <a:pt x="8309" y="9199"/>
                </a:cubicBezTo>
                <a:cubicBezTo>
                  <a:pt x="8355" y="9131"/>
                  <a:pt x="8309" y="8697"/>
                  <a:pt x="8606" y="8765"/>
                </a:cubicBezTo>
                <a:cubicBezTo>
                  <a:pt x="8788" y="8834"/>
                  <a:pt x="8834" y="9290"/>
                  <a:pt x="9017" y="9336"/>
                </a:cubicBezTo>
                <a:cubicBezTo>
                  <a:pt x="9222" y="9382"/>
                  <a:pt x="9450" y="9062"/>
                  <a:pt x="9633" y="9039"/>
                </a:cubicBezTo>
                <a:cubicBezTo>
                  <a:pt x="9838" y="9016"/>
                  <a:pt x="10295" y="9268"/>
                  <a:pt x="10363" y="9085"/>
                </a:cubicBezTo>
                <a:cubicBezTo>
                  <a:pt x="10432" y="8948"/>
                  <a:pt x="9770" y="8651"/>
                  <a:pt x="9793" y="8446"/>
                </a:cubicBezTo>
                <a:cubicBezTo>
                  <a:pt x="9816" y="8286"/>
                  <a:pt x="9838" y="8126"/>
                  <a:pt x="9838" y="7944"/>
                </a:cubicBezTo>
                <a:cubicBezTo>
                  <a:pt x="9861" y="7784"/>
                  <a:pt x="10546" y="7647"/>
                  <a:pt x="10546" y="7464"/>
                </a:cubicBezTo>
                <a:cubicBezTo>
                  <a:pt x="10569" y="7305"/>
                  <a:pt x="9975" y="7099"/>
                  <a:pt x="9998" y="6917"/>
                </a:cubicBezTo>
                <a:cubicBezTo>
                  <a:pt x="10021" y="6734"/>
                  <a:pt x="10820" y="6620"/>
                  <a:pt x="10843" y="6460"/>
                </a:cubicBezTo>
                <a:cubicBezTo>
                  <a:pt x="10866" y="6277"/>
                  <a:pt x="10569" y="6072"/>
                  <a:pt x="10614" y="5935"/>
                </a:cubicBezTo>
                <a:cubicBezTo>
                  <a:pt x="10660" y="5730"/>
                  <a:pt x="10523" y="5456"/>
                  <a:pt x="10614" y="5342"/>
                </a:cubicBezTo>
                <a:cubicBezTo>
                  <a:pt x="10774" y="5205"/>
                  <a:pt x="10797" y="5045"/>
                  <a:pt x="10888" y="4931"/>
                </a:cubicBezTo>
                <a:cubicBezTo>
                  <a:pt x="11002" y="4771"/>
                  <a:pt x="11413" y="4839"/>
                  <a:pt x="11550" y="4725"/>
                </a:cubicBezTo>
                <a:cubicBezTo>
                  <a:pt x="11664" y="4634"/>
                  <a:pt x="11664" y="4429"/>
                  <a:pt x="11915" y="4406"/>
                </a:cubicBezTo>
                <a:cubicBezTo>
                  <a:pt x="12098" y="4406"/>
                  <a:pt x="12235" y="4543"/>
                  <a:pt x="12395" y="4634"/>
                </a:cubicBezTo>
                <a:cubicBezTo>
                  <a:pt x="12555" y="4703"/>
                  <a:pt x="12600" y="4862"/>
                  <a:pt x="12737" y="4976"/>
                </a:cubicBezTo>
                <a:cubicBezTo>
                  <a:pt x="12897" y="5068"/>
                  <a:pt x="13285" y="4931"/>
                  <a:pt x="13399" y="5045"/>
                </a:cubicBezTo>
                <a:cubicBezTo>
                  <a:pt x="13582" y="5159"/>
                  <a:pt x="13559" y="5616"/>
                  <a:pt x="13719" y="5638"/>
                </a:cubicBezTo>
                <a:cubicBezTo>
                  <a:pt x="13856" y="5638"/>
                  <a:pt x="14266" y="5524"/>
                  <a:pt x="14518" y="5410"/>
                </a:cubicBezTo>
                <a:cubicBezTo>
                  <a:pt x="14723" y="5319"/>
                  <a:pt x="14883" y="5091"/>
                  <a:pt x="15065" y="4999"/>
                </a:cubicBezTo>
                <a:cubicBezTo>
                  <a:pt x="15385" y="4817"/>
                  <a:pt x="15499" y="4931"/>
                  <a:pt x="15727" y="4703"/>
                </a:cubicBezTo>
                <a:cubicBezTo>
                  <a:pt x="15910" y="4520"/>
                  <a:pt x="15568" y="4292"/>
                  <a:pt x="15727" y="4086"/>
                </a:cubicBezTo>
                <a:cubicBezTo>
                  <a:pt x="15887" y="3881"/>
                  <a:pt x="16161" y="4041"/>
                  <a:pt x="16321" y="3835"/>
                </a:cubicBezTo>
                <a:cubicBezTo>
                  <a:pt x="16481" y="3630"/>
                  <a:pt x="16115" y="3470"/>
                  <a:pt x="16229" y="3242"/>
                </a:cubicBezTo>
                <a:cubicBezTo>
                  <a:pt x="16366" y="2968"/>
                  <a:pt x="16435" y="2854"/>
                  <a:pt x="16754" y="2671"/>
                </a:cubicBezTo>
                <a:cubicBezTo>
                  <a:pt x="16914" y="2580"/>
                  <a:pt x="16960" y="2466"/>
                  <a:pt x="17097" y="2374"/>
                </a:cubicBezTo>
                <a:cubicBezTo>
                  <a:pt x="17188" y="2306"/>
                  <a:pt x="17508" y="2192"/>
                  <a:pt x="17736" y="2192"/>
                </a:cubicBezTo>
                <a:cubicBezTo>
                  <a:pt x="18124" y="2192"/>
                  <a:pt x="17645" y="2443"/>
                  <a:pt x="18192" y="2374"/>
                </a:cubicBezTo>
                <a:cubicBezTo>
                  <a:pt x="18307" y="2374"/>
                  <a:pt x="18512" y="2466"/>
                  <a:pt x="18763" y="2420"/>
                </a:cubicBezTo>
                <a:cubicBezTo>
                  <a:pt x="18968" y="2374"/>
                  <a:pt x="19197" y="2443"/>
                  <a:pt x="19402" y="2374"/>
                </a:cubicBezTo>
                <a:cubicBezTo>
                  <a:pt x="19585" y="2306"/>
                  <a:pt x="19493" y="1849"/>
                  <a:pt x="19676" y="1758"/>
                </a:cubicBezTo>
                <a:cubicBezTo>
                  <a:pt x="19859" y="1667"/>
                  <a:pt x="20087" y="1690"/>
                  <a:pt x="20247" y="1598"/>
                </a:cubicBezTo>
                <a:cubicBezTo>
                  <a:pt x="20429" y="1484"/>
                  <a:pt x="20589" y="1416"/>
                  <a:pt x="20726" y="1302"/>
                </a:cubicBezTo>
                <a:cubicBezTo>
                  <a:pt x="21000" y="1096"/>
                  <a:pt x="21000" y="1233"/>
                  <a:pt x="21160" y="1005"/>
                </a:cubicBezTo>
                <a:cubicBezTo>
                  <a:pt x="21342" y="777"/>
                  <a:pt x="21571" y="1005"/>
                  <a:pt x="21867" y="959"/>
                </a:cubicBezTo>
                <a:cubicBezTo>
                  <a:pt x="22027" y="936"/>
                  <a:pt x="22187" y="777"/>
                  <a:pt x="22392" y="1005"/>
                </a:cubicBezTo>
                <a:cubicBezTo>
                  <a:pt x="22529" y="1142"/>
                  <a:pt x="22621" y="1279"/>
                  <a:pt x="22735" y="1393"/>
                </a:cubicBezTo>
                <a:cubicBezTo>
                  <a:pt x="22872" y="1530"/>
                  <a:pt x="22849" y="1849"/>
                  <a:pt x="22986" y="1918"/>
                </a:cubicBezTo>
                <a:cubicBezTo>
                  <a:pt x="23146" y="2032"/>
                  <a:pt x="23511" y="2260"/>
                  <a:pt x="23693" y="2260"/>
                </a:cubicBezTo>
                <a:cubicBezTo>
                  <a:pt x="23853" y="2260"/>
                  <a:pt x="23785" y="1530"/>
                  <a:pt x="23967" y="1416"/>
                </a:cubicBezTo>
                <a:cubicBezTo>
                  <a:pt x="24104" y="1324"/>
                  <a:pt x="24424" y="1416"/>
                  <a:pt x="24538" y="1279"/>
                </a:cubicBezTo>
                <a:cubicBezTo>
                  <a:pt x="24675" y="1165"/>
                  <a:pt x="25200" y="1302"/>
                  <a:pt x="25314" y="1165"/>
                </a:cubicBezTo>
                <a:cubicBezTo>
                  <a:pt x="25451" y="1050"/>
                  <a:pt x="25017" y="457"/>
                  <a:pt x="25177" y="343"/>
                </a:cubicBezTo>
                <a:cubicBezTo>
                  <a:pt x="25337" y="274"/>
                  <a:pt x="25679" y="274"/>
                  <a:pt x="25885" y="252"/>
                </a:cubicBezTo>
                <a:cubicBezTo>
                  <a:pt x="26067" y="229"/>
                  <a:pt x="26364" y="1"/>
                  <a:pt x="26592" y="46"/>
                </a:cubicBezTo>
                <a:cubicBezTo>
                  <a:pt x="26798" y="69"/>
                  <a:pt x="26866" y="662"/>
                  <a:pt x="27071" y="731"/>
                </a:cubicBezTo>
                <a:cubicBezTo>
                  <a:pt x="27277" y="777"/>
                  <a:pt x="27368" y="1050"/>
                  <a:pt x="27551" y="1119"/>
                </a:cubicBezTo>
                <a:cubicBezTo>
                  <a:pt x="27756" y="1210"/>
                  <a:pt x="28144" y="1005"/>
                  <a:pt x="28327" y="1096"/>
                </a:cubicBezTo>
                <a:cubicBezTo>
                  <a:pt x="28532" y="1187"/>
                  <a:pt x="28761" y="1279"/>
                  <a:pt x="28920" y="1370"/>
                </a:cubicBezTo>
                <a:cubicBezTo>
                  <a:pt x="29240" y="1553"/>
                  <a:pt x="29171" y="1484"/>
                  <a:pt x="29491" y="1553"/>
                </a:cubicBezTo>
                <a:cubicBezTo>
                  <a:pt x="29765" y="1644"/>
                  <a:pt x="29719" y="1735"/>
                  <a:pt x="30016" y="1781"/>
                </a:cubicBezTo>
                <a:cubicBezTo>
                  <a:pt x="30290" y="1804"/>
                  <a:pt x="30313" y="1598"/>
                  <a:pt x="30609" y="1621"/>
                </a:cubicBezTo>
                <a:cubicBezTo>
                  <a:pt x="30883" y="1667"/>
                  <a:pt x="30860" y="1849"/>
                  <a:pt x="31134" y="1849"/>
                </a:cubicBezTo>
                <a:cubicBezTo>
                  <a:pt x="31454" y="1827"/>
                  <a:pt x="31431" y="1712"/>
                  <a:pt x="31728" y="1690"/>
                </a:cubicBezTo>
                <a:cubicBezTo>
                  <a:pt x="31956" y="1667"/>
                  <a:pt x="32458" y="1598"/>
                  <a:pt x="32572" y="1735"/>
                </a:cubicBezTo>
                <a:cubicBezTo>
                  <a:pt x="32778" y="1941"/>
                  <a:pt x="32390" y="1986"/>
                  <a:pt x="32481" y="2352"/>
                </a:cubicBezTo>
                <a:cubicBezTo>
                  <a:pt x="32504" y="2466"/>
                  <a:pt x="32572" y="2603"/>
                  <a:pt x="32641" y="2831"/>
                </a:cubicBezTo>
                <a:cubicBezTo>
                  <a:pt x="32686" y="3013"/>
                  <a:pt x="32413" y="3128"/>
                  <a:pt x="32413" y="3287"/>
                </a:cubicBezTo>
                <a:cubicBezTo>
                  <a:pt x="32390" y="3470"/>
                  <a:pt x="32321" y="3607"/>
                  <a:pt x="32298" y="3744"/>
                </a:cubicBezTo>
                <a:cubicBezTo>
                  <a:pt x="32276" y="3904"/>
                  <a:pt x="32709" y="4109"/>
                  <a:pt x="32823" y="4269"/>
                </a:cubicBezTo>
                <a:cubicBezTo>
                  <a:pt x="32915" y="4360"/>
                  <a:pt x="33257" y="4223"/>
                  <a:pt x="33463" y="4360"/>
                </a:cubicBezTo>
                <a:cubicBezTo>
                  <a:pt x="33600" y="4429"/>
                  <a:pt x="33463" y="4908"/>
                  <a:pt x="33645" y="4999"/>
                </a:cubicBezTo>
                <a:cubicBezTo>
                  <a:pt x="33873" y="5113"/>
                  <a:pt x="34193" y="5022"/>
                  <a:pt x="34353" y="5091"/>
                </a:cubicBezTo>
                <a:cubicBezTo>
                  <a:pt x="34627" y="5182"/>
                  <a:pt x="34741" y="5410"/>
                  <a:pt x="34901" y="5456"/>
                </a:cubicBezTo>
                <a:cubicBezTo>
                  <a:pt x="35197" y="5547"/>
                  <a:pt x="35471" y="5410"/>
                  <a:pt x="35585" y="5593"/>
                </a:cubicBezTo>
                <a:cubicBezTo>
                  <a:pt x="35654" y="5684"/>
                  <a:pt x="35311" y="5981"/>
                  <a:pt x="35426" y="6255"/>
                </a:cubicBezTo>
                <a:cubicBezTo>
                  <a:pt x="35517" y="6437"/>
                  <a:pt x="35905" y="6506"/>
                  <a:pt x="35996" y="6643"/>
                </a:cubicBezTo>
                <a:cubicBezTo>
                  <a:pt x="36133" y="6825"/>
                  <a:pt x="36567" y="6711"/>
                  <a:pt x="36704" y="6825"/>
                </a:cubicBezTo>
                <a:cubicBezTo>
                  <a:pt x="36864" y="6962"/>
                  <a:pt x="36521" y="7533"/>
                  <a:pt x="36681" y="7647"/>
                </a:cubicBezTo>
                <a:cubicBezTo>
                  <a:pt x="36864" y="7761"/>
                  <a:pt x="37000" y="7784"/>
                  <a:pt x="37115" y="7944"/>
                </a:cubicBezTo>
                <a:cubicBezTo>
                  <a:pt x="37320" y="8195"/>
                  <a:pt x="37206" y="8240"/>
                  <a:pt x="37229" y="8423"/>
                </a:cubicBezTo>
                <a:cubicBezTo>
                  <a:pt x="37252" y="8560"/>
                  <a:pt x="37480" y="8651"/>
                  <a:pt x="37457" y="8948"/>
                </a:cubicBezTo>
                <a:cubicBezTo>
                  <a:pt x="37457" y="9108"/>
                  <a:pt x="37868" y="9313"/>
                  <a:pt x="37868" y="9564"/>
                </a:cubicBezTo>
                <a:cubicBezTo>
                  <a:pt x="37868" y="9747"/>
                  <a:pt x="37617" y="9907"/>
                  <a:pt x="37617" y="10044"/>
                </a:cubicBezTo>
                <a:cubicBezTo>
                  <a:pt x="37617" y="10226"/>
                  <a:pt x="37777" y="10386"/>
                  <a:pt x="37777" y="10523"/>
                </a:cubicBezTo>
                <a:cubicBezTo>
                  <a:pt x="37799" y="10728"/>
                  <a:pt x="37868" y="10820"/>
                  <a:pt x="37936" y="10934"/>
                </a:cubicBezTo>
                <a:cubicBezTo>
                  <a:pt x="38028" y="11071"/>
                  <a:pt x="38142" y="11071"/>
                  <a:pt x="38324" y="11185"/>
                </a:cubicBezTo>
                <a:cubicBezTo>
                  <a:pt x="38507" y="11322"/>
                  <a:pt x="38461" y="11276"/>
                  <a:pt x="38621" y="11208"/>
                </a:cubicBezTo>
                <a:cubicBezTo>
                  <a:pt x="38827" y="11094"/>
                  <a:pt x="39374" y="10911"/>
                  <a:pt x="39488" y="11071"/>
                </a:cubicBezTo>
                <a:cubicBezTo>
                  <a:pt x="39557" y="11139"/>
                  <a:pt x="39717" y="11413"/>
                  <a:pt x="39740" y="11664"/>
                </a:cubicBezTo>
                <a:cubicBezTo>
                  <a:pt x="39762" y="11801"/>
                  <a:pt x="39580" y="11984"/>
                  <a:pt x="39580" y="12166"/>
                </a:cubicBezTo>
                <a:cubicBezTo>
                  <a:pt x="39557" y="12349"/>
                  <a:pt x="39397" y="12509"/>
                  <a:pt x="39374" y="12669"/>
                </a:cubicBezTo>
                <a:cubicBezTo>
                  <a:pt x="39374" y="12851"/>
                  <a:pt x="39283" y="13011"/>
                  <a:pt x="39283" y="13148"/>
                </a:cubicBezTo>
                <a:cubicBezTo>
                  <a:pt x="39260" y="13353"/>
                  <a:pt x="38804" y="13467"/>
                  <a:pt x="38781" y="13604"/>
                </a:cubicBezTo>
                <a:cubicBezTo>
                  <a:pt x="38758" y="13810"/>
                  <a:pt x="39169" y="13992"/>
                  <a:pt x="39169" y="14152"/>
                </a:cubicBezTo>
                <a:cubicBezTo>
                  <a:pt x="39169" y="14335"/>
                  <a:pt x="39260" y="14426"/>
                  <a:pt x="39329" y="14586"/>
                </a:cubicBezTo>
                <a:cubicBezTo>
                  <a:pt x="39397" y="14723"/>
                  <a:pt x="39351" y="14905"/>
                  <a:pt x="39488" y="15065"/>
                </a:cubicBezTo>
                <a:cubicBezTo>
                  <a:pt x="39671" y="15248"/>
                  <a:pt x="39694" y="15522"/>
                  <a:pt x="39831" y="15613"/>
                </a:cubicBezTo>
                <a:cubicBezTo>
                  <a:pt x="40036" y="15750"/>
                  <a:pt x="40698" y="15476"/>
                  <a:pt x="40789" y="15613"/>
                </a:cubicBezTo>
                <a:cubicBezTo>
                  <a:pt x="40858" y="15727"/>
                  <a:pt x="40516" y="16047"/>
                  <a:pt x="40493" y="16321"/>
                </a:cubicBezTo>
                <a:cubicBezTo>
                  <a:pt x="40470" y="16503"/>
                  <a:pt x="40561" y="16663"/>
                  <a:pt x="40538" y="16777"/>
                </a:cubicBezTo>
                <a:cubicBezTo>
                  <a:pt x="40493" y="16983"/>
                  <a:pt x="40675" y="17165"/>
                  <a:pt x="40630" y="17279"/>
                </a:cubicBezTo>
                <a:cubicBezTo>
                  <a:pt x="40584" y="17393"/>
                  <a:pt x="40264" y="17439"/>
                  <a:pt x="40150" y="17622"/>
                </a:cubicBezTo>
                <a:cubicBezTo>
                  <a:pt x="40082" y="17781"/>
                  <a:pt x="40219" y="17987"/>
                  <a:pt x="40196" y="18169"/>
                </a:cubicBezTo>
                <a:cubicBezTo>
                  <a:pt x="40173" y="18375"/>
                  <a:pt x="39831" y="18557"/>
                  <a:pt x="39854" y="18740"/>
                </a:cubicBezTo>
                <a:cubicBezTo>
                  <a:pt x="39876" y="19060"/>
                  <a:pt x="39762" y="19060"/>
                  <a:pt x="39831" y="19334"/>
                </a:cubicBezTo>
                <a:cubicBezTo>
                  <a:pt x="39922" y="19630"/>
                  <a:pt x="40059" y="19402"/>
                  <a:pt x="39785" y="19539"/>
                </a:cubicBezTo>
                <a:cubicBezTo>
                  <a:pt x="39762" y="19562"/>
                  <a:pt x="39785" y="20178"/>
                  <a:pt x="39443" y="20201"/>
                </a:cubicBezTo>
                <a:cubicBezTo>
                  <a:pt x="39260" y="20224"/>
                  <a:pt x="39078" y="20361"/>
                  <a:pt x="38849" y="20383"/>
                </a:cubicBezTo>
                <a:cubicBezTo>
                  <a:pt x="38667" y="20383"/>
                  <a:pt x="38370" y="19790"/>
                  <a:pt x="38165" y="19813"/>
                </a:cubicBezTo>
                <a:cubicBezTo>
                  <a:pt x="37959" y="19836"/>
                  <a:pt x="37822" y="20338"/>
                  <a:pt x="37594" y="20361"/>
                </a:cubicBezTo>
                <a:cubicBezTo>
                  <a:pt x="37411" y="20361"/>
                  <a:pt x="37206" y="20315"/>
                  <a:pt x="36978" y="20315"/>
                </a:cubicBezTo>
                <a:cubicBezTo>
                  <a:pt x="36795" y="20338"/>
                  <a:pt x="36590" y="20338"/>
                  <a:pt x="36361" y="20361"/>
                </a:cubicBezTo>
                <a:cubicBezTo>
                  <a:pt x="36179" y="20361"/>
                  <a:pt x="35973" y="20452"/>
                  <a:pt x="35768" y="20475"/>
                </a:cubicBezTo>
                <a:cubicBezTo>
                  <a:pt x="35562" y="20475"/>
                  <a:pt x="35289" y="19881"/>
                  <a:pt x="35083" y="19904"/>
                </a:cubicBezTo>
                <a:cubicBezTo>
                  <a:pt x="34901" y="19904"/>
                  <a:pt x="34695" y="19950"/>
                  <a:pt x="34490" y="19950"/>
                </a:cubicBezTo>
                <a:cubicBezTo>
                  <a:pt x="34284" y="19973"/>
                  <a:pt x="34079" y="20041"/>
                  <a:pt x="33873" y="20041"/>
                </a:cubicBezTo>
                <a:cubicBezTo>
                  <a:pt x="33668" y="20064"/>
                  <a:pt x="33485" y="20155"/>
                  <a:pt x="33280" y="20178"/>
                </a:cubicBezTo>
                <a:cubicBezTo>
                  <a:pt x="33075" y="20201"/>
                  <a:pt x="32892" y="20338"/>
                  <a:pt x="32686" y="20361"/>
                </a:cubicBezTo>
                <a:cubicBezTo>
                  <a:pt x="32481" y="20361"/>
                  <a:pt x="32321" y="20886"/>
                  <a:pt x="32116" y="20908"/>
                </a:cubicBezTo>
                <a:cubicBezTo>
                  <a:pt x="31910" y="20931"/>
                  <a:pt x="31705" y="20863"/>
                  <a:pt x="31500" y="20886"/>
                </a:cubicBezTo>
                <a:cubicBezTo>
                  <a:pt x="31294" y="20886"/>
                  <a:pt x="31089" y="20863"/>
                  <a:pt x="30883" y="20863"/>
                </a:cubicBezTo>
                <a:cubicBezTo>
                  <a:pt x="30678" y="20886"/>
                  <a:pt x="30427" y="20247"/>
                  <a:pt x="30221" y="20269"/>
                </a:cubicBezTo>
                <a:cubicBezTo>
                  <a:pt x="30016" y="20269"/>
                  <a:pt x="29856" y="20772"/>
                  <a:pt x="29651" y="20794"/>
                </a:cubicBezTo>
                <a:cubicBezTo>
                  <a:pt x="29445" y="20794"/>
                  <a:pt x="29217" y="20566"/>
                  <a:pt x="29012" y="20566"/>
                </a:cubicBezTo>
                <a:cubicBezTo>
                  <a:pt x="28806" y="20589"/>
                  <a:pt x="28624" y="21045"/>
                  <a:pt x="28441" y="21045"/>
                </a:cubicBezTo>
                <a:cubicBezTo>
                  <a:pt x="28213" y="21068"/>
                  <a:pt x="27984" y="20475"/>
                  <a:pt x="27779" y="20475"/>
                </a:cubicBezTo>
                <a:cubicBezTo>
                  <a:pt x="27574" y="20498"/>
                  <a:pt x="27368" y="20520"/>
                  <a:pt x="27163" y="20543"/>
                </a:cubicBezTo>
                <a:cubicBezTo>
                  <a:pt x="26957" y="20543"/>
                  <a:pt x="26752" y="20657"/>
                  <a:pt x="26569" y="20657"/>
                </a:cubicBezTo>
                <a:cubicBezTo>
                  <a:pt x="26341" y="20680"/>
                  <a:pt x="26136" y="20612"/>
                  <a:pt x="25953" y="20635"/>
                </a:cubicBezTo>
                <a:cubicBezTo>
                  <a:pt x="25725" y="20635"/>
                  <a:pt x="25519" y="20657"/>
                  <a:pt x="25337" y="20657"/>
                </a:cubicBezTo>
                <a:cubicBezTo>
                  <a:pt x="25086" y="20657"/>
                  <a:pt x="24903" y="20749"/>
                  <a:pt x="24743" y="20749"/>
                </a:cubicBezTo>
                <a:cubicBezTo>
                  <a:pt x="24561" y="20726"/>
                  <a:pt x="24355" y="20863"/>
                  <a:pt x="24127" y="20863"/>
                </a:cubicBezTo>
                <a:cubicBezTo>
                  <a:pt x="23944" y="20840"/>
                  <a:pt x="23739" y="20817"/>
                  <a:pt x="23534" y="20794"/>
                </a:cubicBezTo>
                <a:cubicBezTo>
                  <a:pt x="23328" y="20794"/>
                  <a:pt x="23168" y="20406"/>
                  <a:pt x="22963" y="20383"/>
                </a:cubicBezTo>
                <a:cubicBezTo>
                  <a:pt x="22757" y="20383"/>
                  <a:pt x="22529" y="20680"/>
                  <a:pt x="22324" y="20657"/>
                </a:cubicBezTo>
                <a:cubicBezTo>
                  <a:pt x="22118" y="20657"/>
                  <a:pt x="21890" y="20863"/>
                  <a:pt x="21708" y="20840"/>
                </a:cubicBezTo>
                <a:cubicBezTo>
                  <a:pt x="21502" y="20840"/>
                  <a:pt x="21342" y="20338"/>
                  <a:pt x="21137" y="20315"/>
                </a:cubicBezTo>
                <a:cubicBezTo>
                  <a:pt x="20931" y="20292"/>
                  <a:pt x="20680" y="20794"/>
                  <a:pt x="20475" y="20794"/>
                </a:cubicBezTo>
                <a:cubicBezTo>
                  <a:pt x="20270" y="20772"/>
                  <a:pt x="20110" y="20361"/>
                  <a:pt x="19904" y="20338"/>
                </a:cubicBezTo>
                <a:cubicBezTo>
                  <a:pt x="19699" y="20338"/>
                  <a:pt x="19493" y="20429"/>
                  <a:pt x="19288" y="20406"/>
                </a:cubicBezTo>
                <a:cubicBezTo>
                  <a:pt x="19083" y="20406"/>
                  <a:pt x="18854" y="20703"/>
                  <a:pt x="18672" y="20680"/>
                </a:cubicBezTo>
                <a:cubicBezTo>
                  <a:pt x="18444" y="20657"/>
                  <a:pt x="18238" y="20612"/>
                  <a:pt x="18055" y="20612"/>
                </a:cubicBezTo>
                <a:cubicBezTo>
                  <a:pt x="17690" y="20589"/>
                  <a:pt x="17827" y="20110"/>
                  <a:pt x="17508" y="20087"/>
                </a:cubicBezTo>
                <a:cubicBezTo>
                  <a:pt x="17211" y="20041"/>
                  <a:pt x="17120" y="20703"/>
                  <a:pt x="16823" y="20657"/>
                </a:cubicBezTo>
                <a:cubicBezTo>
                  <a:pt x="16526" y="20635"/>
                  <a:pt x="16617" y="20087"/>
                  <a:pt x="16321" y="20041"/>
                </a:cubicBezTo>
                <a:cubicBezTo>
                  <a:pt x="16024" y="20018"/>
                  <a:pt x="15933" y="20589"/>
                  <a:pt x="15636" y="20543"/>
                </a:cubicBezTo>
                <a:cubicBezTo>
                  <a:pt x="15339" y="20520"/>
                  <a:pt x="15385" y="20178"/>
                  <a:pt x="15088" y="20155"/>
                </a:cubicBezTo>
                <a:cubicBezTo>
                  <a:pt x="14791" y="20110"/>
                  <a:pt x="14769" y="20269"/>
                  <a:pt x="14472" y="20224"/>
                </a:cubicBezTo>
                <a:cubicBezTo>
                  <a:pt x="14175" y="20201"/>
                  <a:pt x="14198" y="20018"/>
                  <a:pt x="13901" y="19995"/>
                </a:cubicBezTo>
                <a:cubicBezTo>
                  <a:pt x="13605" y="19950"/>
                  <a:pt x="13650" y="19676"/>
                  <a:pt x="13331" y="19653"/>
                </a:cubicBezTo>
                <a:cubicBezTo>
                  <a:pt x="13034" y="19607"/>
                  <a:pt x="12988" y="20041"/>
                  <a:pt x="12692" y="19995"/>
                </a:cubicBezTo>
                <a:cubicBezTo>
                  <a:pt x="12395" y="19973"/>
                  <a:pt x="12463" y="19448"/>
                  <a:pt x="12167" y="19425"/>
                </a:cubicBezTo>
                <a:cubicBezTo>
                  <a:pt x="11870" y="19402"/>
                  <a:pt x="11801" y="19744"/>
                  <a:pt x="11505" y="19722"/>
                </a:cubicBezTo>
                <a:cubicBezTo>
                  <a:pt x="11208" y="19699"/>
                  <a:pt x="11276" y="19311"/>
                  <a:pt x="10980" y="19288"/>
                </a:cubicBezTo>
                <a:cubicBezTo>
                  <a:pt x="10660" y="19265"/>
                  <a:pt x="10660" y="19334"/>
                  <a:pt x="10363" y="19311"/>
                </a:cubicBezTo>
                <a:cubicBezTo>
                  <a:pt x="10067" y="19265"/>
                  <a:pt x="10044" y="19425"/>
                  <a:pt x="9747" y="19402"/>
                </a:cubicBezTo>
                <a:cubicBezTo>
                  <a:pt x="9450" y="19356"/>
                  <a:pt x="9428" y="19425"/>
                  <a:pt x="9131" y="19402"/>
                </a:cubicBezTo>
                <a:cubicBezTo>
                  <a:pt x="8834" y="19379"/>
                  <a:pt x="8766" y="19858"/>
                  <a:pt x="8469" y="19836"/>
                </a:cubicBezTo>
                <a:cubicBezTo>
                  <a:pt x="8172" y="19790"/>
                  <a:pt x="8195" y="19562"/>
                  <a:pt x="7898" y="19539"/>
                </a:cubicBezTo>
                <a:cubicBezTo>
                  <a:pt x="7601" y="19493"/>
                  <a:pt x="7647" y="19197"/>
                  <a:pt x="7350" y="19151"/>
                </a:cubicBezTo>
                <a:cubicBezTo>
                  <a:pt x="7054" y="19128"/>
                  <a:pt x="7054" y="19151"/>
                  <a:pt x="6757" y="19105"/>
                </a:cubicBezTo>
                <a:cubicBezTo>
                  <a:pt x="6460" y="19082"/>
                  <a:pt x="6415" y="19265"/>
                  <a:pt x="6118" y="19242"/>
                </a:cubicBezTo>
                <a:cubicBezTo>
                  <a:pt x="5821" y="19197"/>
                  <a:pt x="5798" y="19448"/>
                  <a:pt x="5479" y="19425"/>
                </a:cubicBezTo>
                <a:cubicBezTo>
                  <a:pt x="5182" y="19379"/>
                  <a:pt x="5228" y="19197"/>
                  <a:pt x="4931" y="19174"/>
                </a:cubicBezTo>
                <a:cubicBezTo>
                  <a:pt x="4611" y="19128"/>
                  <a:pt x="4657" y="18809"/>
                  <a:pt x="4360" y="18786"/>
                </a:cubicBezTo>
                <a:cubicBezTo>
                  <a:pt x="4064" y="18740"/>
                  <a:pt x="4018" y="19128"/>
                  <a:pt x="3721" y="19082"/>
                </a:cubicBezTo>
                <a:cubicBezTo>
                  <a:pt x="3424" y="19060"/>
                  <a:pt x="3447" y="18877"/>
                  <a:pt x="3151" y="18831"/>
                </a:cubicBezTo>
                <a:cubicBezTo>
                  <a:pt x="2854" y="18809"/>
                  <a:pt x="2831" y="18466"/>
                  <a:pt x="2534" y="18489"/>
                </a:cubicBezTo>
                <a:cubicBezTo>
                  <a:pt x="2215" y="18489"/>
                  <a:pt x="2215" y="18900"/>
                  <a:pt x="1918" y="1883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
          <p:cNvSpPr/>
          <p:nvPr/>
        </p:nvSpPr>
        <p:spPr>
          <a:xfrm>
            <a:off x="-806277" y="4696025"/>
            <a:ext cx="9979158" cy="834346"/>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
          <p:cNvSpPr/>
          <p:nvPr/>
        </p:nvSpPr>
        <p:spPr>
          <a:xfrm flipH="1">
            <a:off x="-121965" y="3949088"/>
            <a:ext cx="4102828"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
          <p:cNvSpPr/>
          <p:nvPr/>
        </p:nvSpPr>
        <p:spPr>
          <a:xfrm flipH="1">
            <a:off x="6091352" y="4514897"/>
            <a:ext cx="2078892" cy="65721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
          <p:cNvSpPr/>
          <p:nvPr/>
        </p:nvSpPr>
        <p:spPr>
          <a:xfrm>
            <a:off x="3830177" y="4572459"/>
            <a:ext cx="2078892" cy="65721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8"/>
          <p:cNvSpPr/>
          <p:nvPr/>
        </p:nvSpPr>
        <p:spPr>
          <a:xfrm>
            <a:off x="-12245" y="-223661"/>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 name="Google Shape;1367;p8"/>
          <p:cNvGrpSpPr/>
          <p:nvPr/>
        </p:nvGrpSpPr>
        <p:grpSpPr>
          <a:xfrm rot="5400000" flipH="1">
            <a:off x="7274102" y="-429324"/>
            <a:ext cx="1589402" cy="2208142"/>
            <a:chOff x="6690382" y="-4766279"/>
            <a:chExt cx="1589402" cy="2208142"/>
          </a:xfrm>
        </p:grpSpPr>
        <p:sp>
          <p:nvSpPr>
            <p:cNvPr id="1368" name="Google Shape;1368;p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 name="Google Shape;1383;p8"/>
          <p:cNvSpPr/>
          <p:nvPr/>
        </p:nvSpPr>
        <p:spPr>
          <a:xfrm>
            <a:off x="-164150" y="-223650"/>
            <a:ext cx="1754750" cy="790040"/>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
          <p:cNvSpPr/>
          <p:nvPr/>
        </p:nvSpPr>
        <p:spPr>
          <a:xfrm flipH="1">
            <a:off x="-433527" y="3415350"/>
            <a:ext cx="1710383" cy="1336116"/>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 name="Google Shape;1385;p8"/>
          <p:cNvGrpSpPr/>
          <p:nvPr/>
        </p:nvGrpSpPr>
        <p:grpSpPr>
          <a:xfrm>
            <a:off x="-806286" y="3840625"/>
            <a:ext cx="1754725" cy="1335300"/>
            <a:chOff x="0" y="3611325"/>
            <a:chExt cx="1754725" cy="1335300"/>
          </a:xfrm>
        </p:grpSpPr>
        <p:sp>
          <p:nvSpPr>
            <p:cNvPr id="1386" name="Google Shape;1386;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 name="Google Shape;1388;p8"/>
          <p:cNvSpPr/>
          <p:nvPr/>
        </p:nvSpPr>
        <p:spPr>
          <a:xfrm>
            <a:off x="-380163" y="3776974"/>
            <a:ext cx="2221863" cy="1634498"/>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 name="Google Shape;1389;p8"/>
          <p:cNvGrpSpPr/>
          <p:nvPr/>
        </p:nvGrpSpPr>
        <p:grpSpPr>
          <a:xfrm>
            <a:off x="1041426" y="4208805"/>
            <a:ext cx="1863869" cy="1418356"/>
            <a:chOff x="0" y="3611325"/>
            <a:chExt cx="1754725" cy="1335300"/>
          </a:xfrm>
        </p:grpSpPr>
        <p:sp>
          <p:nvSpPr>
            <p:cNvPr id="1390" name="Google Shape;1390;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1392;p8"/>
          <p:cNvGrpSpPr/>
          <p:nvPr/>
        </p:nvGrpSpPr>
        <p:grpSpPr>
          <a:xfrm flipH="1">
            <a:off x="5550612" y="4341500"/>
            <a:ext cx="1356975" cy="1285650"/>
            <a:chOff x="3516400" y="3673775"/>
            <a:chExt cx="1356975" cy="1285650"/>
          </a:xfrm>
        </p:grpSpPr>
        <p:sp>
          <p:nvSpPr>
            <p:cNvPr id="1393" name="Google Shape;1393;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9" name="Google Shape;1399;p8"/>
          <p:cNvSpPr/>
          <p:nvPr/>
        </p:nvSpPr>
        <p:spPr>
          <a:xfrm rot="2297280" flipH="1">
            <a:off x="8519216" y="4487376"/>
            <a:ext cx="930867" cy="86119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8"/>
          <p:cNvSpPr/>
          <p:nvPr/>
        </p:nvSpPr>
        <p:spPr>
          <a:xfrm rot="5400000" flipH="1">
            <a:off x="7526955" y="4304708"/>
            <a:ext cx="1289190" cy="11927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401"/>
        <p:cNvGrpSpPr/>
        <p:nvPr/>
      </p:nvGrpSpPr>
      <p:grpSpPr>
        <a:xfrm>
          <a:off x="0" y="0"/>
          <a:ext cx="0" cy="0"/>
          <a:chOff x="0" y="0"/>
          <a:chExt cx="0" cy="0"/>
        </a:xfrm>
      </p:grpSpPr>
      <p:sp>
        <p:nvSpPr>
          <p:cNvPr id="1402" name="Google Shape;1402;p9"/>
          <p:cNvSpPr txBox="1">
            <a:spLocks noGrp="1"/>
          </p:cNvSpPr>
          <p:nvPr>
            <p:ph type="subTitle" idx="1"/>
          </p:nvPr>
        </p:nvSpPr>
        <p:spPr>
          <a:xfrm>
            <a:off x="2783975" y="2377350"/>
            <a:ext cx="3597600" cy="1185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403" name="Google Shape;1403;p9"/>
          <p:cNvSpPr/>
          <p:nvPr/>
        </p:nvSpPr>
        <p:spPr>
          <a:xfrm>
            <a:off x="6680822" y="161627"/>
            <a:ext cx="4568281" cy="2379442"/>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
          <p:cNvSpPr/>
          <p:nvPr/>
        </p:nvSpPr>
        <p:spPr>
          <a:xfrm>
            <a:off x="8798790" y="458785"/>
            <a:ext cx="2382010" cy="3624488"/>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
          <p:cNvSpPr/>
          <p:nvPr/>
        </p:nvSpPr>
        <p:spPr>
          <a:xfrm>
            <a:off x="7814187" y="168708"/>
            <a:ext cx="2204920" cy="3973251"/>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
          <p:cNvSpPr/>
          <p:nvPr/>
        </p:nvSpPr>
        <p:spPr>
          <a:xfrm>
            <a:off x="7813538" y="171924"/>
            <a:ext cx="2204948" cy="3973251"/>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
          <p:cNvSpPr/>
          <p:nvPr/>
        </p:nvSpPr>
        <p:spPr>
          <a:xfrm>
            <a:off x="6577143" y="0"/>
            <a:ext cx="4671962" cy="2427093"/>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9"/>
          <p:cNvSpPr/>
          <p:nvPr/>
        </p:nvSpPr>
        <p:spPr>
          <a:xfrm>
            <a:off x="6745230" y="367"/>
            <a:ext cx="4520602" cy="2121524"/>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9"/>
          <p:cNvSpPr/>
          <p:nvPr/>
        </p:nvSpPr>
        <p:spPr>
          <a:xfrm>
            <a:off x="980280" y="-39636"/>
            <a:ext cx="5251671" cy="2156019"/>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
          <p:cNvSpPr/>
          <p:nvPr/>
        </p:nvSpPr>
        <p:spPr>
          <a:xfrm rot="-5400000">
            <a:off x="914399" y="329906"/>
            <a:ext cx="2047608" cy="122166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9"/>
          <p:cNvSpPr/>
          <p:nvPr/>
        </p:nvSpPr>
        <p:spPr>
          <a:xfrm>
            <a:off x="5943600" y="-39625"/>
            <a:ext cx="1954983" cy="86066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9"/>
          <p:cNvSpPr/>
          <p:nvPr/>
        </p:nvSpPr>
        <p:spPr>
          <a:xfrm>
            <a:off x="1327367" y="-55922"/>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9"/>
          <p:cNvSpPr/>
          <p:nvPr/>
        </p:nvSpPr>
        <p:spPr>
          <a:xfrm>
            <a:off x="-2110976" y="-120763"/>
            <a:ext cx="4874140" cy="272043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
          <p:cNvSpPr/>
          <p:nvPr/>
        </p:nvSpPr>
        <p:spPr>
          <a:xfrm>
            <a:off x="-2000549" y="78867"/>
            <a:ext cx="2160985" cy="4446903"/>
          </a:xfrm>
          <a:custGeom>
            <a:avLst/>
            <a:gdLst/>
            <a:ahLst/>
            <a:cxnLst/>
            <a:rect l="l" t="t" r="r" b="b"/>
            <a:pathLst>
              <a:path w="71901" h="134236" extrusionOk="0">
                <a:moveTo>
                  <a:pt x="12737" y="3264"/>
                </a:moveTo>
                <a:lnTo>
                  <a:pt x="12737" y="3264"/>
                </a:lnTo>
                <a:cubicBezTo>
                  <a:pt x="12747" y="3278"/>
                  <a:pt x="12756" y="3291"/>
                  <a:pt x="12766" y="3305"/>
                </a:cubicBezTo>
                <a:lnTo>
                  <a:pt x="12766" y="3305"/>
                </a:lnTo>
                <a:cubicBezTo>
                  <a:pt x="12756" y="3291"/>
                  <a:pt x="12747" y="3278"/>
                  <a:pt x="12737" y="3264"/>
                </a:cubicBezTo>
                <a:close/>
                <a:moveTo>
                  <a:pt x="17645" y="0"/>
                </a:moveTo>
                <a:lnTo>
                  <a:pt x="17645" y="0"/>
                </a:lnTo>
                <a:cubicBezTo>
                  <a:pt x="16869" y="2465"/>
                  <a:pt x="17827" y="5067"/>
                  <a:pt x="18695" y="7510"/>
                </a:cubicBezTo>
                <a:cubicBezTo>
                  <a:pt x="20521" y="12737"/>
                  <a:pt x="21822" y="18146"/>
                  <a:pt x="22598" y="23624"/>
                </a:cubicBezTo>
                <a:cubicBezTo>
                  <a:pt x="20411" y="16404"/>
                  <a:pt x="17066" y="9503"/>
                  <a:pt x="12766" y="3305"/>
                </a:cubicBezTo>
                <a:lnTo>
                  <a:pt x="12766" y="3305"/>
                </a:lnTo>
                <a:cubicBezTo>
                  <a:pt x="14249" y="5465"/>
                  <a:pt x="14636" y="9808"/>
                  <a:pt x="15362" y="12349"/>
                </a:cubicBezTo>
                <a:cubicBezTo>
                  <a:pt x="16298" y="15544"/>
                  <a:pt x="17211" y="18763"/>
                  <a:pt x="18033" y="21981"/>
                </a:cubicBezTo>
                <a:cubicBezTo>
                  <a:pt x="18809" y="24971"/>
                  <a:pt x="19631" y="27961"/>
                  <a:pt x="20293" y="30997"/>
                </a:cubicBezTo>
                <a:cubicBezTo>
                  <a:pt x="20680" y="32637"/>
                  <a:pt x="20681" y="36095"/>
                  <a:pt x="21474" y="37538"/>
                </a:cubicBezTo>
                <a:lnTo>
                  <a:pt x="21474" y="37538"/>
                </a:lnTo>
                <a:cubicBezTo>
                  <a:pt x="20012" y="34896"/>
                  <a:pt x="17231" y="33300"/>
                  <a:pt x="14906" y="31362"/>
                </a:cubicBezTo>
                <a:cubicBezTo>
                  <a:pt x="8401" y="25998"/>
                  <a:pt x="5045" y="17073"/>
                  <a:pt x="6369" y="8742"/>
                </a:cubicBezTo>
                <a:lnTo>
                  <a:pt x="6369" y="8742"/>
                </a:lnTo>
                <a:cubicBezTo>
                  <a:pt x="4406" y="9199"/>
                  <a:pt x="3927" y="11755"/>
                  <a:pt x="4064" y="13741"/>
                </a:cubicBezTo>
                <a:cubicBezTo>
                  <a:pt x="4338" y="17872"/>
                  <a:pt x="5547" y="21935"/>
                  <a:pt x="7556" y="25519"/>
                </a:cubicBezTo>
                <a:cubicBezTo>
                  <a:pt x="3858" y="23533"/>
                  <a:pt x="1439" y="19333"/>
                  <a:pt x="1599" y="15133"/>
                </a:cubicBezTo>
                <a:lnTo>
                  <a:pt x="1599" y="15133"/>
                </a:lnTo>
                <a:cubicBezTo>
                  <a:pt x="823" y="15156"/>
                  <a:pt x="229" y="15909"/>
                  <a:pt x="115" y="16663"/>
                </a:cubicBezTo>
                <a:cubicBezTo>
                  <a:pt x="1" y="17439"/>
                  <a:pt x="275" y="18192"/>
                  <a:pt x="549" y="18922"/>
                </a:cubicBezTo>
                <a:cubicBezTo>
                  <a:pt x="2443" y="23647"/>
                  <a:pt x="5479" y="27938"/>
                  <a:pt x="9314" y="31294"/>
                </a:cubicBezTo>
                <a:cubicBezTo>
                  <a:pt x="12623" y="34170"/>
                  <a:pt x="16504" y="36543"/>
                  <a:pt x="19151" y="40127"/>
                </a:cubicBezTo>
                <a:cubicBezTo>
                  <a:pt x="24082" y="46769"/>
                  <a:pt x="18170" y="55762"/>
                  <a:pt x="15956" y="62473"/>
                </a:cubicBezTo>
                <a:cubicBezTo>
                  <a:pt x="15339" y="64367"/>
                  <a:pt x="14700" y="66308"/>
                  <a:pt x="14746" y="68293"/>
                </a:cubicBezTo>
                <a:cubicBezTo>
                  <a:pt x="14860" y="74616"/>
                  <a:pt x="20156" y="79021"/>
                  <a:pt x="21023" y="85138"/>
                </a:cubicBezTo>
                <a:cubicBezTo>
                  <a:pt x="21388" y="87832"/>
                  <a:pt x="20955" y="90571"/>
                  <a:pt x="20932" y="93287"/>
                </a:cubicBezTo>
                <a:cubicBezTo>
                  <a:pt x="20909" y="97373"/>
                  <a:pt x="21753" y="101436"/>
                  <a:pt x="21662" y="105521"/>
                </a:cubicBezTo>
                <a:cubicBezTo>
                  <a:pt x="21548" y="111296"/>
                  <a:pt x="18444" y="118212"/>
                  <a:pt x="13582" y="121499"/>
                </a:cubicBezTo>
                <a:cubicBezTo>
                  <a:pt x="13835" y="121470"/>
                  <a:pt x="14090" y="121457"/>
                  <a:pt x="14346" y="121457"/>
                </a:cubicBezTo>
                <a:cubicBezTo>
                  <a:pt x="16937" y="121457"/>
                  <a:pt x="19684" y="122826"/>
                  <a:pt x="22073" y="123553"/>
                </a:cubicBezTo>
                <a:cubicBezTo>
                  <a:pt x="23648" y="124010"/>
                  <a:pt x="24949" y="124763"/>
                  <a:pt x="26341" y="125493"/>
                </a:cubicBezTo>
                <a:cubicBezTo>
                  <a:pt x="26798" y="125722"/>
                  <a:pt x="27254" y="125973"/>
                  <a:pt x="27756" y="126201"/>
                </a:cubicBezTo>
                <a:cubicBezTo>
                  <a:pt x="32887" y="128573"/>
                  <a:pt x="38200" y="129418"/>
                  <a:pt x="41852" y="134221"/>
                </a:cubicBezTo>
                <a:lnTo>
                  <a:pt x="41852" y="134221"/>
                </a:lnTo>
                <a:cubicBezTo>
                  <a:pt x="38579" y="129899"/>
                  <a:pt x="40173" y="119782"/>
                  <a:pt x="40219" y="114743"/>
                </a:cubicBezTo>
                <a:cubicBezTo>
                  <a:pt x="40310" y="102371"/>
                  <a:pt x="41155" y="89795"/>
                  <a:pt x="35243" y="78496"/>
                </a:cubicBezTo>
                <a:cubicBezTo>
                  <a:pt x="33577" y="75301"/>
                  <a:pt x="31500" y="72242"/>
                  <a:pt x="30769" y="68727"/>
                </a:cubicBezTo>
                <a:cubicBezTo>
                  <a:pt x="28167" y="56219"/>
                  <a:pt x="41246" y="54142"/>
                  <a:pt x="49600" y="49691"/>
                </a:cubicBezTo>
                <a:cubicBezTo>
                  <a:pt x="52134" y="48344"/>
                  <a:pt x="53983" y="46290"/>
                  <a:pt x="56265" y="44464"/>
                </a:cubicBezTo>
                <a:cubicBezTo>
                  <a:pt x="64345" y="37707"/>
                  <a:pt x="71239" y="28463"/>
                  <a:pt x="71786" y="17576"/>
                </a:cubicBezTo>
                <a:cubicBezTo>
                  <a:pt x="71901" y="15179"/>
                  <a:pt x="71261" y="12212"/>
                  <a:pt x="68933" y="11550"/>
                </a:cubicBezTo>
                <a:lnTo>
                  <a:pt x="68933" y="11550"/>
                </a:lnTo>
                <a:cubicBezTo>
                  <a:pt x="69550" y="20589"/>
                  <a:pt x="66605" y="29833"/>
                  <a:pt x="60876" y="36863"/>
                </a:cubicBezTo>
                <a:cubicBezTo>
                  <a:pt x="62611" y="33393"/>
                  <a:pt x="63889" y="29673"/>
                  <a:pt x="64642" y="25838"/>
                </a:cubicBezTo>
                <a:cubicBezTo>
                  <a:pt x="64779" y="25154"/>
                  <a:pt x="64893" y="24378"/>
                  <a:pt x="64551" y="23738"/>
                </a:cubicBezTo>
                <a:cubicBezTo>
                  <a:pt x="64330" y="23366"/>
                  <a:pt x="63868" y="23127"/>
                  <a:pt x="63451" y="23127"/>
                </a:cubicBezTo>
                <a:cubicBezTo>
                  <a:pt x="63178" y="23127"/>
                  <a:pt x="62924" y="23230"/>
                  <a:pt x="62770" y="23465"/>
                </a:cubicBezTo>
                <a:cubicBezTo>
                  <a:pt x="62314" y="24172"/>
                  <a:pt x="63067" y="28714"/>
                  <a:pt x="62725" y="30038"/>
                </a:cubicBezTo>
                <a:cubicBezTo>
                  <a:pt x="61173" y="35950"/>
                  <a:pt x="55854" y="40469"/>
                  <a:pt x="50924" y="43665"/>
                </a:cubicBezTo>
                <a:cubicBezTo>
                  <a:pt x="48505" y="45240"/>
                  <a:pt x="45583" y="46290"/>
                  <a:pt x="42867" y="47248"/>
                </a:cubicBezTo>
                <a:cubicBezTo>
                  <a:pt x="41201" y="47842"/>
                  <a:pt x="39511" y="48298"/>
                  <a:pt x="37800" y="48595"/>
                </a:cubicBezTo>
                <a:cubicBezTo>
                  <a:pt x="36910" y="48755"/>
                  <a:pt x="33766" y="48573"/>
                  <a:pt x="33168" y="49096"/>
                </a:cubicBezTo>
                <a:lnTo>
                  <a:pt x="33168" y="49096"/>
                </a:lnTo>
                <a:cubicBezTo>
                  <a:pt x="35039" y="47452"/>
                  <a:pt x="36202" y="45125"/>
                  <a:pt x="36909" y="42752"/>
                </a:cubicBezTo>
                <a:cubicBezTo>
                  <a:pt x="38096" y="38894"/>
                  <a:pt x="38233" y="36749"/>
                  <a:pt x="41132" y="33941"/>
                </a:cubicBezTo>
                <a:cubicBezTo>
                  <a:pt x="43940" y="31225"/>
                  <a:pt x="47341" y="28691"/>
                  <a:pt x="49532" y="25427"/>
                </a:cubicBezTo>
                <a:cubicBezTo>
                  <a:pt x="54120" y="18534"/>
                  <a:pt x="57338" y="12486"/>
                  <a:pt x="57018" y="3721"/>
                </a:cubicBezTo>
                <a:cubicBezTo>
                  <a:pt x="56974" y="2544"/>
                  <a:pt x="56476" y="1001"/>
                  <a:pt x="55336" y="1001"/>
                </a:cubicBezTo>
                <a:cubicBezTo>
                  <a:pt x="55304" y="1001"/>
                  <a:pt x="55271" y="1002"/>
                  <a:pt x="55238" y="1004"/>
                </a:cubicBezTo>
                <a:cubicBezTo>
                  <a:pt x="54462" y="10249"/>
                  <a:pt x="50810" y="19242"/>
                  <a:pt x="44921" y="26432"/>
                </a:cubicBezTo>
                <a:lnTo>
                  <a:pt x="44921" y="26432"/>
                </a:lnTo>
                <a:cubicBezTo>
                  <a:pt x="47021" y="21844"/>
                  <a:pt x="48345" y="16914"/>
                  <a:pt x="48847" y="11892"/>
                </a:cubicBezTo>
                <a:cubicBezTo>
                  <a:pt x="48916" y="11185"/>
                  <a:pt x="49623" y="1392"/>
                  <a:pt x="49486" y="1392"/>
                </a:cubicBezTo>
                <a:lnTo>
                  <a:pt x="46884" y="1392"/>
                </a:lnTo>
                <a:cubicBezTo>
                  <a:pt x="46953" y="1392"/>
                  <a:pt x="46633" y="10660"/>
                  <a:pt x="46610" y="11664"/>
                </a:cubicBezTo>
                <a:cubicBezTo>
                  <a:pt x="46291" y="19539"/>
                  <a:pt x="43232" y="25998"/>
                  <a:pt x="37594" y="31225"/>
                </a:cubicBezTo>
                <a:cubicBezTo>
                  <a:pt x="36658" y="32092"/>
                  <a:pt x="35700" y="32983"/>
                  <a:pt x="35083" y="34101"/>
                </a:cubicBezTo>
                <a:cubicBezTo>
                  <a:pt x="34650" y="34923"/>
                  <a:pt x="34421" y="35836"/>
                  <a:pt x="34148" y="36749"/>
                </a:cubicBezTo>
                <a:cubicBezTo>
                  <a:pt x="33166" y="40013"/>
                  <a:pt x="31591" y="43117"/>
                  <a:pt x="29514" y="45856"/>
                </a:cubicBezTo>
                <a:cubicBezTo>
                  <a:pt x="30313" y="44806"/>
                  <a:pt x="29012" y="38963"/>
                  <a:pt x="28921" y="37525"/>
                </a:cubicBezTo>
                <a:cubicBezTo>
                  <a:pt x="28761" y="35220"/>
                  <a:pt x="28327" y="33074"/>
                  <a:pt x="28030" y="30814"/>
                </a:cubicBezTo>
                <a:cubicBezTo>
                  <a:pt x="27277" y="24948"/>
                  <a:pt x="27072" y="19128"/>
                  <a:pt x="25132" y="13444"/>
                </a:cubicBezTo>
                <a:cubicBezTo>
                  <a:pt x="24196" y="10637"/>
                  <a:pt x="22895" y="7966"/>
                  <a:pt x="21616" y="5296"/>
                </a:cubicBezTo>
                <a:cubicBezTo>
                  <a:pt x="20658" y="3264"/>
                  <a:pt x="19585" y="1141"/>
                  <a:pt x="17645" y="0"/>
                </a:cubicBezTo>
                <a:close/>
                <a:moveTo>
                  <a:pt x="41852" y="134221"/>
                </a:moveTo>
                <a:cubicBezTo>
                  <a:pt x="41855" y="134226"/>
                  <a:pt x="41859" y="134231"/>
                  <a:pt x="41862" y="134236"/>
                </a:cubicBezTo>
                <a:cubicBezTo>
                  <a:pt x="41859" y="134231"/>
                  <a:pt x="41855" y="134226"/>
                  <a:pt x="41852" y="13422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9"/>
          <p:cNvSpPr/>
          <p:nvPr/>
        </p:nvSpPr>
        <p:spPr>
          <a:xfrm>
            <a:off x="-1767975" y="-110924"/>
            <a:ext cx="3495968" cy="4792456"/>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9"/>
          <p:cNvSpPr/>
          <p:nvPr/>
        </p:nvSpPr>
        <p:spPr>
          <a:xfrm>
            <a:off x="-1774828" y="-112448"/>
            <a:ext cx="3373854" cy="4799479"/>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
          <p:cNvSpPr/>
          <p:nvPr/>
        </p:nvSpPr>
        <p:spPr>
          <a:xfrm>
            <a:off x="-2110976" y="-110924"/>
            <a:ext cx="5013414" cy="2536871"/>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9"/>
          <p:cNvSpPr/>
          <p:nvPr/>
        </p:nvSpPr>
        <p:spPr>
          <a:xfrm>
            <a:off x="-2123329" y="-122850"/>
            <a:ext cx="4683411" cy="2338603"/>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
          <p:cNvSpPr/>
          <p:nvPr/>
        </p:nvSpPr>
        <p:spPr>
          <a:xfrm>
            <a:off x="-2139108" y="1724241"/>
            <a:ext cx="4381598" cy="2968754"/>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
          <p:cNvSpPr/>
          <p:nvPr/>
        </p:nvSpPr>
        <p:spPr>
          <a:xfrm>
            <a:off x="-994120" y="2389122"/>
            <a:ext cx="3612581" cy="2282949"/>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
          <p:cNvSpPr/>
          <p:nvPr/>
        </p:nvSpPr>
        <p:spPr>
          <a:xfrm>
            <a:off x="7262779" y="2271325"/>
            <a:ext cx="5332729" cy="1796036"/>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
          <p:cNvSpPr/>
          <p:nvPr/>
        </p:nvSpPr>
        <p:spPr>
          <a:xfrm>
            <a:off x="-374076" y="4072950"/>
            <a:ext cx="11620289" cy="1201654"/>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
          <p:cNvSpPr/>
          <p:nvPr/>
        </p:nvSpPr>
        <p:spPr>
          <a:xfrm>
            <a:off x="-994123" y="4060950"/>
            <a:ext cx="10727454" cy="1201612"/>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
          <p:cNvSpPr/>
          <p:nvPr/>
        </p:nvSpPr>
        <p:spPr>
          <a:xfrm>
            <a:off x="7751077" y="2119855"/>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
          <p:cNvSpPr/>
          <p:nvPr/>
        </p:nvSpPr>
        <p:spPr>
          <a:xfrm>
            <a:off x="7371793" y="4015649"/>
            <a:ext cx="3885679" cy="574435"/>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9"/>
          <p:cNvSpPr/>
          <p:nvPr/>
        </p:nvSpPr>
        <p:spPr>
          <a:xfrm>
            <a:off x="8190875" y="4152280"/>
            <a:ext cx="2569425" cy="352797"/>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9"/>
          <p:cNvSpPr/>
          <p:nvPr/>
        </p:nvSpPr>
        <p:spPr>
          <a:xfrm>
            <a:off x="8190255" y="4152929"/>
            <a:ext cx="2569425" cy="351076"/>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9"/>
          <p:cNvSpPr/>
          <p:nvPr/>
        </p:nvSpPr>
        <p:spPr>
          <a:xfrm>
            <a:off x="7933948" y="2828655"/>
            <a:ext cx="2105781" cy="1251112"/>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
          <p:cNvSpPr/>
          <p:nvPr/>
        </p:nvSpPr>
        <p:spPr>
          <a:xfrm>
            <a:off x="8549564" y="3454060"/>
            <a:ext cx="1104435" cy="644994"/>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
          <p:cNvSpPr/>
          <p:nvPr/>
        </p:nvSpPr>
        <p:spPr>
          <a:xfrm>
            <a:off x="8279743" y="2888746"/>
            <a:ext cx="2977717" cy="1434098"/>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9"/>
          <p:cNvSpPr/>
          <p:nvPr/>
        </p:nvSpPr>
        <p:spPr>
          <a:xfrm>
            <a:off x="8778816" y="2886151"/>
            <a:ext cx="2468961" cy="1363933"/>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
          <p:cNvSpPr/>
          <p:nvPr/>
        </p:nvSpPr>
        <p:spPr>
          <a:xfrm>
            <a:off x="9801420" y="3612076"/>
            <a:ext cx="1273766" cy="69081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
          <p:cNvSpPr/>
          <p:nvPr/>
        </p:nvSpPr>
        <p:spPr>
          <a:xfrm>
            <a:off x="10683612" y="3051022"/>
            <a:ext cx="566704" cy="1201655"/>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
          <p:cNvSpPr/>
          <p:nvPr/>
        </p:nvSpPr>
        <p:spPr>
          <a:xfrm>
            <a:off x="10705505" y="3068401"/>
            <a:ext cx="544812" cy="1109569"/>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 name="Google Shape;1435;p9"/>
          <p:cNvGrpSpPr/>
          <p:nvPr/>
        </p:nvGrpSpPr>
        <p:grpSpPr>
          <a:xfrm>
            <a:off x="7512163" y="3868650"/>
            <a:ext cx="3753650" cy="1305050"/>
            <a:chOff x="12456600" y="3922575"/>
            <a:chExt cx="3753650" cy="1305050"/>
          </a:xfrm>
        </p:grpSpPr>
        <p:sp>
          <p:nvSpPr>
            <p:cNvPr id="1436" name="Google Shape;1436;p9"/>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9"/>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 name="Google Shape;1440;p9"/>
          <p:cNvSpPr/>
          <p:nvPr/>
        </p:nvSpPr>
        <p:spPr>
          <a:xfrm>
            <a:off x="-913840" y="2460745"/>
            <a:ext cx="2659026" cy="2156567"/>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9"/>
          <p:cNvSpPr/>
          <p:nvPr/>
        </p:nvSpPr>
        <p:spPr>
          <a:xfrm>
            <a:off x="-624340" y="2534091"/>
            <a:ext cx="2166455" cy="2084747"/>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9"/>
          <p:cNvSpPr/>
          <p:nvPr/>
        </p:nvSpPr>
        <p:spPr>
          <a:xfrm>
            <a:off x="-2118550" y="3099720"/>
            <a:ext cx="4379554" cy="2674516"/>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
          <p:cNvSpPr/>
          <p:nvPr/>
        </p:nvSpPr>
        <p:spPr>
          <a:xfrm>
            <a:off x="-2118009" y="3424839"/>
            <a:ext cx="4308354" cy="2528589"/>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9"/>
          <p:cNvSpPr/>
          <p:nvPr/>
        </p:nvSpPr>
        <p:spPr>
          <a:xfrm>
            <a:off x="-1107312" y="3793091"/>
            <a:ext cx="1581284" cy="1671879"/>
          </a:xfrm>
          <a:custGeom>
            <a:avLst/>
            <a:gdLst/>
            <a:ahLst/>
            <a:cxnLst/>
            <a:rect l="l" t="t" r="r" b="b"/>
            <a:pathLst>
              <a:path w="52613" h="50468" extrusionOk="0">
                <a:moveTo>
                  <a:pt x="51996" y="29400"/>
                </a:moveTo>
                <a:cubicBezTo>
                  <a:pt x="51989" y="29401"/>
                  <a:pt x="51982" y="29402"/>
                  <a:pt x="51975" y="29403"/>
                </a:cubicBezTo>
                <a:lnTo>
                  <a:pt x="51975" y="29403"/>
                </a:lnTo>
                <a:cubicBezTo>
                  <a:pt x="51982" y="29402"/>
                  <a:pt x="51989" y="29401"/>
                  <a:pt x="51996" y="29400"/>
                </a:cubicBezTo>
                <a:close/>
                <a:moveTo>
                  <a:pt x="22369" y="1"/>
                </a:moveTo>
                <a:cubicBezTo>
                  <a:pt x="20543" y="10569"/>
                  <a:pt x="20132" y="21388"/>
                  <a:pt x="21205" y="32070"/>
                </a:cubicBezTo>
                <a:cubicBezTo>
                  <a:pt x="19744" y="22986"/>
                  <a:pt x="18306" y="13924"/>
                  <a:pt x="16845" y="4840"/>
                </a:cubicBezTo>
                <a:lnTo>
                  <a:pt x="16845" y="4840"/>
                </a:lnTo>
                <a:cubicBezTo>
                  <a:pt x="16526" y="13719"/>
                  <a:pt x="17416" y="22643"/>
                  <a:pt x="19493" y="31271"/>
                </a:cubicBezTo>
                <a:cubicBezTo>
                  <a:pt x="17507" y="25839"/>
                  <a:pt x="15818" y="20292"/>
                  <a:pt x="14426" y="14677"/>
                </a:cubicBezTo>
                <a:lnTo>
                  <a:pt x="14426" y="14677"/>
                </a:lnTo>
                <a:cubicBezTo>
                  <a:pt x="15014" y="19518"/>
                  <a:pt x="15968" y="24332"/>
                  <a:pt x="17279" y="29041"/>
                </a:cubicBezTo>
                <a:lnTo>
                  <a:pt x="17279" y="29041"/>
                </a:lnTo>
                <a:cubicBezTo>
                  <a:pt x="15744" y="24613"/>
                  <a:pt x="13712" y="20365"/>
                  <a:pt x="11230" y="16412"/>
                </a:cubicBezTo>
                <a:lnTo>
                  <a:pt x="11230" y="16412"/>
                </a:lnTo>
                <a:cubicBezTo>
                  <a:pt x="14243" y="23054"/>
                  <a:pt x="15544" y="29080"/>
                  <a:pt x="16435" y="36247"/>
                </a:cubicBezTo>
                <a:cubicBezTo>
                  <a:pt x="14084" y="29970"/>
                  <a:pt x="11071" y="23945"/>
                  <a:pt x="7487" y="18284"/>
                </a:cubicBezTo>
                <a:lnTo>
                  <a:pt x="7487" y="18284"/>
                </a:lnTo>
                <a:cubicBezTo>
                  <a:pt x="10614" y="24492"/>
                  <a:pt x="13787" y="30861"/>
                  <a:pt x="14677" y="37754"/>
                </a:cubicBezTo>
                <a:cubicBezTo>
                  <a:pt x="12189" y="30336"/>
                  <a:pt x="8720" y="23214"/>
                  <a:pt x="4383" y="16686"/>
                </a:cubicBezTo>
                <a:cubicBezTo>
                  <a:pt x="3401" y="15225"/>
                  <a:pt x="2306" y="13719"/>
                  <a:pt x="708" y="12966"/>
                </a:cubicBezTo>
                <a:lnTo>
                  <a:pt x="708" y="12966"/>
                </a:lnTo>
                <a:cubicBezTo>
                  <a:pt x="4976" y="20521"/>
                  <a:pt x="9290" y="28213"/>
                  <a:pt x="11230" y="36681"/>
                </a:cubicBezTo>
                <a:cubicBezTo>
                  <a:pt x="8537" y="29765"/>
                  <a:pt x="5478" y="22712"/>
                  <a:pt x="0" y="17713"/>
                </a:cubicBezTo>
                <a:lnTo>
                  <a:pt x="0" y="17713"/>
                </a:lnTo>
                <a:cubicBezTo>
                  <a:pt x="4269" y="24241"/>
                  <a:pt x="7487" y="31454"/>
                  <a:pt x="9496" y="38986"/>
                </a:cubicBezTo>
                <a:lnTo>
                  <a:pt x="37594" y="50467"/>
                </a:lnTo>
                <a:cubicBezTo>
                  <a:pt x="38598" y="47774"/>
                  <a:pt x="40538" y="45514"/>
                  <a:pt x="42798" y="43734"/>
                </a:cubicBezTo>
                <a:cubicBezTo>
                  <a:pt x="45035" y="41954"/>
                  <a:pt x="47591" y="40607"/>
                  <a:pt x="50125" y="39260"/>
                </a:cubicBezTo>
                <a:lnTo>
                  <a:pt x="50125" y="39260"/>
                </a:lnTo>
                <a:cubicBezTo>
                  <a:pt x="44510" y="41337"/>
                  <a:pt x="39465" y="44921"/>
                  <a:pt x="35676" y="49532"/>
                </a:cubicBezTo>
                <a:cubicBezTo>
                  <a:pt x="37913" y="43803"/>
                  <a:pt x="43688" y="40287"/>
                  <a:pt x="49303" y="37754"/>
                </a:cubicBezTo>
                <a:lnTo>
                  <a:pt x="49303" y="37754"/>
                </a:lnTo>
                <a:cubicBezTo>
                  <a:pt x="43688" y="39466"/>
                  <a:pt x="38530" y="42707"/>
                  <a:pt x="34604" y="47067"/>
                </a:cubicBezTo>
                <a:cubicBezTo>
                  <a:pt x="37708" y="42296"/>
                  <a:pt x="42319" y="38507"/>
                  <a:pt x="47614" y="36407"/>
                </a:cubicBezTo>
                <a:lnTo>
                  <a:pt x="47614" y="36407"/>
                </a:lnTo>
                <a:cubicBezTo>
                  <a:pt x="42661" y="37229"/>
                  <a:pt x="38027" y="39671"/>
                  <a:pt x="34535" y="43278"/>
                </a:cubicBezTo>
                <a:cubicBezTo>
                  <a:pt x="38297" y="38307"/>
                  <a:pt x="45385" y="30330"/>
                  <a:pt x="51975" y="29403"/>
                </a:cubicBezTo>
                <a:lnTo>
                  <a:pt x="51975" y="29403"/>
                </a:lnTo>
                <a:cubicBezTo>
                  <a:pt x="44270" y="30482"/>
                  <a:pt x="37771" y="35545"/>
                  <a:pt x="32002" y="40767"/>
                </a:cubicBezTo>
                <a:cubicBezTo>
                  <a:pt x="37685" y="33874"/>
                  <a:pt x="44715" y="28122"/>
                  <a:pt x="52613" y="23922"/>
                </a:cubicBezTo>
                <a:lnTo>
                  <a:pt x="52613" y="23922"/>
                </a:lnTo>
                <a:cubicBezTo>
                  <a:pt x="44304" y="27003"/>
                  <a:pt x="36818" y="32276"/>
                  <a:pt x="31111" y="39055"/>
                </a:cubicBezTo>
                <a:cubicBezTo>
                  <a:pt x="35745" y="30929"/>
                  <a:pt x="42638" y="24127"/>
                  <a:pt x="50832" y="19608"/>
                </a:cubicBezTo>
                <a:lnTo>
                  <a:pt x="50832" y="19608"/>
                </a:lnTo>
                <a:cubicBezTo>
                  <a:pt x="42118" y="23531"/>
                  <a:pt x="34567" y="29985"/>
                  <a:pt x="29341" y="37967"/>
                </a:cubicBezTo>
                <a:lnTo>
                  <a:pt x="29341" y="37967"/>
                </a:lnTo>
                <a:cubicBezTo>
                  <a:pt x="35089" y="29185"/>
                  <a:pt x="40861" y="20379"/>
                  <a:pt x="46610" y="11573"/>
                </a:cubicBezTo>
                <a:lnTo>
                  <a:pt x="46610" y="11573"/>
                </a:lnTo>
                <a:cubicBezTo>
                  <a:pt x="41246" y="19288"/>
                  <a:pt x="35517" y="26729"/>
                  <a:pt x="29445" y="33896"/>
                </a:cubicBezTo>
                <a:cubicBezTo>
                  <a:pt x="33942" y="25428"/>
                  <a:pt x="38575" y="17051"/>
                  <a:pt x="43323" y="8743"/>
                </a:cubicBezTo>
                <a:lnTo>
                  <a:pt x="43323" y="8743"/>
                </a:lnTo>
                <a:cubicBezTo>
                  <a:pt x="37320" y="16618"/>
                  <a:pt x="31248" y="24629"/>
                  <a:pt x="27573" y="33851"/>
                </a:cubicBezTo>
                <a:cubicBezTo>
                  <a:pt x="30860" y="24972"/>
                  <a:pt x="34193" y="16001"/>
                  <a:pt x="39465" y="8149"/>
                </a:cubicBezTo>
                <a:lnTo>
                  <a:pt x="39465" y="8149"/>
                </a:lnTo>
                <a:cubicBezTo>
                  <a:pt x="32937" y="15294"/>
                  <a:pt x="29308" y="24561"/>
                  <a:pt x="25839" y="33577"/>
                </a:cubicBezTo>
                <a:cubicBezTo>
                  <a:pt x="28989" y="23488"/>
                  <a:pt x="31431" y="13148"/>
                  <a:pt x="33166" y="2717"/>
                </a:cubicBezTo>
                <a:lnTo>
                  <a:pt x="33166" y="2717"/>
                </a:lnTo>
                <a:cubicBezTo>
                  <a:pt x="30312" y="12555"/>
                  <a:pt x="27459" y="22392"/>
                  <a:pt x="24629" y="32230"/>
                </a:cubicBezTo>
                <a:cubicBezTo>
                  <a:pt x="26364" y="21890"/>
                  <a:pt x="26113" y="11345"/>
                  <a:pt x="25839" y="868"/>
                </a:cubicBezTo>
                <a:lnTo>
                  <a:pt x="25839" y="868"/>
                </a:lnTo>
                <a:cubicBezTo>
                  <a:pt x="24241" y="11117"/>
                  <a:pt x="23214" y="21457"/>
                  <a:pt x="22757" y="31819"/>
                </a:cubicBezTo>
                <a:cubicBezTo>
                  <a:pt x="22963" y="21205"/>
                  <a:pt x="22826" y="10592"/>
                  <a:pt x="22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 name="Google Shape;1445;p9"/>
          <p:cNvGrpSpPr/>
          <p:nvPr/>
        </p:nvGrpSpPr>
        <p:grpSpPr>
          <a:xfrm>
            <a:off x="3118025" y="4302875"/>
            <a:ext cx="777800" cy="502800"/>
            <a:chOff x="3170025" y="4615900"/>
            <a:chExt cx="777800" cy="502800"/>
          </a:xfrm>
        </p:grpSpPr>
        <p:sp>
          <p:nvSpPr>
            <p:cNvPr id="1446" name="Google Shape;1446;p9"/>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9"/>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9"/>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9"/>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9"/>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9"/>
          <p:cNvGrpSpPr/>
          <p:nvPr/>
        </p:nvGrpSpPr>
        <p:grpSpPr>
          <a:xfrm>
            <a:off x="1607713" y="3824225"/>
            <a:ext cx="1754725" cy="1335300"/>
            <a:chOff x="0" y="3611325"/>
            <a:chExt cx="1754725" cy="1335300"/>
          </a:xfrm>
        </p:grpSpPr>
        <p:sp>
          <p:nvSpPr>
            <p:cNvPr id="1455" name="Google Shape;1455;p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9"/>
          <p:cNvGrpSpPr/>
          <p:nvPr/>
        </p:nvGrpSpPr>
        <p:grpSpPr>
          <a:xfrm>
            <a:off x="924123" y="4750665"/>
            <a:ext cx="600141" cy="964900"/>
            <a:chOff x="5837150" y="3173200"/>
            <a:chExt cx="411450" cy="661525"/>
          </a:xfrm>
        </p:grpSpPr>
        <p:sp>
          <p:nvSpPr>
            <p:cNvPr id="1458" name="Google Shape;1458;p9"/>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9"/>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9"/>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9"/>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9"/>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9"/>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9"/>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9"/>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9"/>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9"/>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9"/>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9"/>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9"/>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9"/>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9"/>
          <p:cNvGrpSpPr/>
          <p:nvPr/>
        </p:nvGrpSpPr>
        <p:grpSpPr>
          <a:xfrm rot="1929417" flipH="1">
            <a:off x="1097380" y="4670995"/>
            <a:ext cx="1083667" cy="1123267"/>
            <a:chOff x="5796650" y="3313950"/>
            <a:chExt cx="742975" cy="770125"/>
          </a:xfrm>
        </p:grpSpPr>
        <p:sp>
          <p:nvSpPr>
            <p:cNvPr id="1473" name="Google Shape;1473;p9"/>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9"/>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9"/>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 name="Google Shape;1487;p9"/>
          <p:cNvSpPr/>
          <p:nvPr/>
        </p:nvSpPr>
        <p:spPr>
          <a:xfrm>
            <a:off x="1599014" y="4196330"/>
            <a:ext cx="2496637" cy="1836634"/>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
          <p:cNvSpPr txBox="1">
            <a:spLocks noGrp="1"/>
          </p:cNvSpPr>
          <p:nvPr>
            <p:ph type="title"/>
          </p:nvPr>
        </p:nvSpPr>
        <p:spPr>
          <a:xfrm>
            <a:off x="2783975" y="1580250"/>
            <a:ext cx="3597600" cy="7971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89"/>
        <p:cNvGrpSpPr/>
        <p:nvPr/>
      </p:nvGrpSpPr>
      <p:grpSpPr>
        <a:xfrm>
          <a:off x="0" y="0"/>
          <a:ext cx="0" cy="0"/>
          <a:chOff x="0" y="0"/>
          <a:chExt cx="0" cy="0"/>
        </a:xfrm>
      </p:grpSpPr>
      <p:sp>
        <p:nvSpPr>
          <p:cNvPr id="1490" name="Google Shape;1490;p10"/>
          <p:cNvSpPr txBox="1">
            <a:spLocks noGrp="1"/>
          </p:cNvSpPr>
          <p:nvPr>
            <p:ph type="body" idx="1"/>
          </p:nvPr>
        </p:nvSpPr>
        <p:spPr>
          <a:xfrm>
            <a:off x="5774575" y="1363800"/>
            <a:ext cx="2656200" cy="2065200"/>
          </a:xfrm>
          <a:prstGeom prst="rect">
            <a:avLst/>
          </a:prstGeom>
          <a:noFill/>
        </p:spPr>
        <p:txBody>
          <a:bodyPr spcFirstLastPara="1" wrap="square" lIns="91425" tIns="91425" rIns="91425" bIns="91425" anchor="ctr" anchorCtr="0">
            <a:noAutofit/>
          </a:bodyPr>
          <a:lstStyle>
            <a:lvl1pPr marL="457200" lvl="0" indent="-228600" algn="r">
              <a:lnSpc>
                <a:spcPct val="100000"/>
              </a:lnSpc>
              <a:spcBef>
                <a:spcPts val="0"/>
              </a:spcBef>
              <a:spcAft>
                <a:spcPts val="0"/>
              </a:spcAft>
              <a:buSzPts val="1400"/>
              <a:buNone/>
              <a:defRPr sz="3500" b="1">
                <a:solidFill>
                  <a:schemeClr val="dk1"/>
                </a:solidFill>
                <a:latin typeface="Balsamiq Sans"/>
                <a:ea typeface="Balsamiq Sans"/>
                <a:cs typeface="Balsamiq Sans"/>
                <a:sym typeface="Balsamiq Sans"/>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rgbClr val="FFA200"/>
              </a:buClr>
              <a:buSzPts val="3000"/>
              <a:buFont typeface="Balsamiq Sans"/>
              <a:buNone/>
              <a:defRPr sz="3000" b="1">
                <a:solidFill>
                  <a:srgbClr val="FFA200"/>
                </a:solidFill>
                <a:latin typeface="Balsamiq Sans"/>
                <a:ea typeface="Balsamiq Sans"/>
                <a:cs typeface="Balsamiq Sans"/>
                <a:sym typeface="Balsamiq San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13225" y="1246950"/>
            <a:ext cx="7717500" cy="33615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1pPr>
            <a:lvl2pPr marL="914400" lvl="1"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2pPr>
            <a:lvl3pPr marL="1371600" lvl="2"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3pPr>
            <a:lvl4pPr marL="1828800" lvl="3"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4pPr>
            <a:lvl5pPr marL="2286000" lvl="4"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5pPr>
            <a:lvl6pPr marL="2743200" lvl="5"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6pPr>
            <a:lvl7pPr marL="3200400" lvl="6"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7pPr>
            <a:lvl8pPr marL="3657600" lvl="7"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8pPr>
            <a:lvl9pPr marL="4114800" lvl="8" indent="-317500">
              <a:lnSpc>
                <a:spcPct val="100000"/>
              </a:lnSpc>
              <a:spcBef>
                <a:spcPts val="0"/>
              </a:spcBef>
              <a:spcAft>
                <a:spcPts val="0"/>
              </a:spcAft>
              <a:buClr>
                <a:schemeClr val="lt1"/>
              </a:buClr>
              <a:buSzPts val="1400"/>
              <a:buFont typeface="Nunito"/>
              <a:buChar char="■"/>
              <a:defRPr>
                <a:solidFill>
                  <a:schemeClr val="lt1"/>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62"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_qPH9RRPOKVE4r1fb7dFVx49uRKAqzInGk1H7RiJ-9Q/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1.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hyperlink" Target="https://docs.google.com/spreadsheets/d/1_qPH9RRPOKVE4r1fb7dFVx49uRKAqzInGk1H7RiJ-9Q/copy" TargetMode="External"/><Relationship Id="rId2" Type="http://schemas.openxmlformats.org/officeDocument/2006/relationships/notesSlide" Target="../notesSlides/notesSlide22.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hyperlink" Target="https://docs.google.com/spreadsheets/d/1_qPH9RRPOKVE4r1fb7dFVx49uRKAqzInGk1H7RiJ-9Q/copy" TargetMode="External"/><Relationship Id="rId2" Type="http://schemas.openxmlformats.org/officeDocument/2006/relationships/notesSlide" Target="../notesSlides/notesSlide26.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1636"/>
        <p:cNvGrpSpPr/>
        <p:nvPr/>
      </p:nvGrpSpPr>
      <p:grpSpPr>
        <a:xfrm>
          <a:off x="0" y="0"/>
          <a:ext cx="0" cy="0"/>
          <a:chOff x="0" y="0"/>
          <a:chExt cx="0" cy="0"/>
        </a:xfrm>
      </p:grpSpPr>
      <p:sp>
        <p:nvSpPr>
          <p:cNvPr id="1637" name="Google Shape;1637;p15"/>
          <p:cNvSpPr/>
          <p:nvPr/>
        </p:nvSpPr>
        <p:spPr>
          <a:xfrm flipH="1">
            <a:off x="7922580" y="-55922"/>
            <a:ext cx="1357982" cy="806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8" name="Google Shape;1638;p15"/>
          <p:cNvSpPr/>
          <p:nvPr/>
        </p:nvSpPr>
        <p:spPr>
          <a:xfrm flipH="1">
            <a:off x="3628575" y="-61516"/>
            <a:ext cx="1778284" cy="860590"/>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2703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9" name="Google Shape;1639;p15"/>
          <p:cNvSpPr txBox="1">
            <a:spLocks noGrp="1"/>
          </p:cNvSpPr>
          <p:nvPr>
            <p:ph type="ctrTitle"/>
          </p:nvPr>
        </p:nvSpPr>
        <p:spPr>
          <a:xfrm>
            <a:off x="719450" y="1320575"/>
            <a:ext cx="4437766" cy="1930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sz="7100" dirty="0">
                <a:solidFill>
                  <a:srgbClr val="FFA200"/>
                </a:solidFill>
                <a:cs typeface="B Nazanin" panose="00000700000000000000" pitchFamily="2" charset="-78"/>
              </a:rPr>
              <a:t>تم : </a:t>
            </a:r>
            <a:r>
              <a:rPr lang="fa-IR" sz="4200" dirty="0">
                <a:solidFill>
                  <a:schemeClr val="accent5"/>
                </a:solidFill>
                <a:cs typeface="B Nazanin" panose="00000700000000000000" pitchFamily="2" charset="-78"/>
              </a:rPr>
              <a:t>آژانس جنگل</a:t>
            </a:r>
            <a:endParaRPr sz="4200" dirty="0">
              <a:solidFill>
                <a:schemeClr val="accent5"/>
              </a:solidFill>
              <a:cs typeface="B Nazanin" panose="00000700000000000000" pitchFamily="2" charset="-78"/>
            </a:endParaRPr>
          </a:p>
        </p:txBody>
      </p:sp>
      <p:sp>
        <p:nvSpPr>
          <p:cNvPr id="1640" name="Google Shape;1640;p15"/>
          <p:cNvSpPr txBox="1">
            <a:spLocks noGrp="1"/>
          </p:cNvSpPr>
          <p:nvPr>
            <p:ph type="subTitle" idx="1"/>
          </p:nvPr>
        </p:nvSpPr>
        <p:spPr>
          <a:xfrm>
            <a:off x="719450" y="3196313"/>
            <a:ext cx="4437766" cy="422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grpSp>
        <p:nvGrpSpPr>
          <p:cNvPr id="1641" name="Google Shape;1641;p15"/>
          <p:cNvGrpSpPr/>
          <p:nvPr/>
        </p:nvGrpSpPr>
        <p:grpSpPr>
          <a:xfrm flipH="1">
            <a:off x="8744975" y="2334488"/>
            <a:ext cx="1109900" cy="1185825"/>
            <a:chOff x="454950" y="2869750"/>
            <a:chExt cx="1109900" cy="1185825"/>
          </a:xfrm>
        </p:grpSpPr>
        <p:sp>
          <p:nvSpPr>
            <p:cNvPr id="1642" name="Google Shape;1642;p15"/>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3" name="Google Shape;1643;p15"/>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4" name="Google Shape;1644;p15"/>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5" name="Google Shape;1645;p15"/>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6" name="Google Shape;1646;p15"/>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15"/>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15"/>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15"/>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0" name="Google Shape;1650;p15"/>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1" name="Google Shape;1651;p15"/>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2" name="Google Shape;1652;p15"/>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3" name="Google Shape;1653;p15"/>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4" name="Google Shape;1654;p15"/>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5" name="Google Shape;1655;p15"/>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6" name="Google Shape;1656;p15"/>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7" name="Google Shape;1657;p15"/>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993"/>
        <p:cNvGrpSpPr/>
        <p:nvPr/>
      </p:nvGrpSpPr>
      <p:grpSpPr>
        <a:xfrm>
          <a:off x="0" y="0"/>
          <a:ext cx="0" cy="0"/>
          <a:chOff x="0" y="0"/>
          <a:chExt cx="0" cy="0"/>
        </a:xfrm>
      </p:grpSpPr>
      <p:sp>
        <p:nvSpPr>
          <p:cNvPr id="1994" name="Google Shape;1994;p24"/>
          <p:cNvSpPr txBox="1">
            <a:spLocks noGrp="1"/>
          </p:cNvSpPr>
          <p:nvPr>
            <p:ph type="title"/>
          </p:nvPr>
        </p:nvSpPr>
        <p:spPr>
          <a:xfrm>
            <a:off x="-340071" y="552200"/>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aphicFrame>
        <p:nvGraphicFramePr>
          <p:cNvPr id="1995" name="Google Shape;1995;p24"/>
          <p:cNvGraphicFramePr/>
          <p:nvPr>
            <p:extLst>
              <p:ext uri="{D42A27DB-BD31-4B8C-83A1-F6EECF244321}">
                <p14:modId xmlns:p14="http://schemas.microsoft.com/office/powerpoint/2010/main" val="3936738093"/>
              </p:ext>
            </p:extLst>
          </p:nvPr>
        </p:nvGraphicFramePr>
        <p:xfrm>
          <a:off x="799250" y="1298635"/>
          <a:ext cx="7545500" cy="2698500"/>
        </p:xfrm>
        <a:graphic>
          <a:graphicData uri="http://schemas.openxmlformats.org/drawingml/2006/table">
            <a:tbl>
              <a:tblPr>
                <a:noFill/>
                <a:tableStyleId>{804D6D45-9C67-4004-9A87-D81A178F72DC}</a:tableStyleId>
              </a:tblPr>
              <a:tblGrid>
                <a:gridCol w="1877175">
                  <a:extLst>
                    <a:ext uri="{9D8B030D-6E8A-4147-A177-3AD203B41FA5}">
                      <a16:colId xmlns:a16="http://schemas.microsoft.com/office/drawing/2014/main" val="20000"/>
                    </a:ext>
                  </a:extLst>
                </a:gridCol>
                <a:gridCol w="2838550">
                  <a:extLst>
                    <a:ext uri="{9D8B030D-6E8A-4147-A177-3AD203B41FA5}">
                      <a16:colId xmlns:a16="http://schemas.microsoft.com/office/drawing/2014/main" val="20001"/>
                    </a:ext>
                  </a:extLst>
                </a:gridCol>
                <a:gridCol w="2829775">
                  <a:extLst>
                    <a:ext uri="{9D8B030D-6E8A-4147-A177-3AD203B41FA5}">
                      <a16:colId xmlns:a16="http://schemas.microsoft.com/office/drawing/2014/main" val="20002"/>
                    </a:ext>
                  </a:extLst>
                </a:gridCol>
              </a:tblGrid>
              <a:tr h="674625">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68575" marB="68575" anchor="ctr">
                    <a:lnL w="9525" cap="flat" cmpd="sng">
                      <a:solidFill>
                        <a:schemeClr val="accent1">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sz="2000" b="1" dirty="0">
                          <a:solidFill>
                            <a:srgbClr val="F2F2F2"/>
                          </a:solidFill>
                          <a:latin typeface="Balsamiq Sans"/>
                          <a:ea typeface="Balsamiq Sans"/>
                          <a:cs typeface="B Nazanin" panose="00000400000000000000" pitchFamily="2" charset="-78"/>
                          <a:sym typeface="Balsamiq Sans"/>
                        </a:rPr>
                        <a:t>رویکرد</a:t>
                      </a:r>
                      <a:endParaRPr sz="2000" b="1" dirty="0">
                        <a:solidFill>
                          <a:srgbClr val="F2F2F2"/>
                        </a:solidFill>
                        <a:latin typeface="Balsamiq Sans"/>
                        <a:ea typeface="Balsamiq Sans"/>
                        <a:cs typeface="B Nazanin" panose="00000400000000000000" pitchFamily="2" charset="-78"/>
                        <a:sym typeface="Balsamiq Sans"/>
                      </a:endParaRP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6"/>
                    </a:solidFill>
                  </a:tcPr>
                </a:tc>
                <a:tc>
                  <a:txBody>
                    <a:bodyPr/>
                    <a:lstStyle/>
                    <a:p>
                      <a:pPr marL="0" lvl="0" indent="0" algn="ctr" rtl="1">
                        <a:spcBef>
                          <a:spcPts val="0"/>
                        </a:spcBef>
                        <a:spcAft>
                          <a:spcPts val="0"/>
                        </a:spcAft>
                        <a:buNone/>
                      </a:pPr>
                      <a:r>
                        <a:rPr lang="fa-IR" sz="2000" b="1" dirty="0">
                          <a:solidFill>
                            <a:srgbClr val="F2F2F2"/>
                          </a:solidFill>
                          <a:latin typeface="Balsamiq Sans"/>
                          <a:ea typeface="Balsamiq Sans"/>
                          <a:cs typeface="B Nazanin" panose="00000400000000000000" pitchFamily="2" charset="-78"/>
                          <a:sym typeface="Balsamiq Sans"/>
                        </a:rPr>
                        <a:t>بینش ها</a:t>
                      </a:r>
                      <a:endParaRPr sz="2000" b="1" dirty="0">
                        <a:solidFill>
                          <a:srgbClr val="F2F2F2"/>
                        </a:solidFill>
                        <a:latin typeface="Balsamiq Sans"/>
                        <a:ea typeface="Balsamiq Sans"/>
                        <a:cs typeface="B Nazanin" panose="00000400000000000000" pitchFamily="2" charset="-78"/>
                        <a:sym typeface="Balsamiq Sans"/>
                      </a:endParaRP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674625">
                <a:tc>
                  <a:txBody>
                    <a:bodyPr/>
                    <a:lstStyle/>
                    <a:p>
                      <a:pPr marL="0" lvl="0" indent="0" algn="ctr" rtl="1">
                        <a:spcBef>
                          <a:spcPts val="0"/>
                        </a:spcBef>
                        <a:spcAft>
                          <a:spcPts val="0"/>
                        </a:spcAft>
                        <a:buNone/>
                      </a:pPr>
                      <a:r>
                        <a:rPr lang="fa-IR" sz="2000" b="1" dirty="0">
                          <a:solidFill>
                            <a:srgbClr val="F2F2F2"/>
                          </a:solidFill>
                          <a:latin typeface="Balsamiq Sans"/>
                          <a:ea typeface="Balsamiq Sans"/>
                          <a:cs typeface="B Nazanin" panose="00000400000000000000" pitchFamily="2" charset="-78"/>
                          <a:sym typeface="Balsamiq Sans"/>
                        </a:rPr>
                        <a:t>مطالعه موردی</a:t>
                      </a:r>
                      <a:r>
                        <a:rPr lang="en" sz="2000" b="1" dirty="0">
                          <a:solidFill>
                            <a:srgbClr val="F2F2F2"/>
                          </a:solidFill>
                          <a:latin typeface="Balsamiq Sans"/>
                          <a:ea typeface="Balsamiq Sans"/>
                          <a:cs typeface="B Nazanin" panose="00000400000000000000" pitchFamily="2" charset="-78"/>
                          <a:sym typeface="Balsamiq Sans"/>
                        </a:rPr>
                        <a:t>1</a:t>
                      </a:r>
                      <a:endParaRPr sz="2000" b="1" dirty="0">
                        <a:solidFill>
                          <a:srgbClr val="F2F2F2"/>
                        </a:solidFill>
                        <a:latin typeface="Balsamiq Sans"/>
                        <a:ea typeface="Balsamiq Sans"/>
                        <a:cs typeface="B Nazanin" panose="00000400000000000000" pitchFamily="2" charset="-78"/>
                        <a:sym typeface="Balsamiq Sans"/>
                      </a:endParaRP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dk2"/>
                    </a:solidFill>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674625">
                <a:tc>
                  <a:txBody>
                    <a:bodyPr/>
                    <a:lstStyle/>
                    <a:p>
                      <a:pPr marL="0" lvl="0" indent="0" algn="ctr" rtl="1">
                        <a:spcBef>
                          <a:spcPts val="0"/>
                        </a:spcBef>
                        <a:spcAft>
                          <a:spcPts val="0"/>
                        </a:spcAft>
                        <a:buNone/>
                      </a:pPr>
                      <a:r>
                        <a:rPr lang="fa-IR" sz="2000" b="1" dirty="0">
                          <a:solidFill>
                            <a:srgbClr val="F2F2F2"/>
                          </a:solidFill>
                          <a:latin typeface="Balsamiq Sans"/>
                          <a:ea typeface="Balsamiq Sans"/>
                          <a:cs typeface="B Nazanin" panose="00000400000000000000" pitchFamily="2" charset="-78"/>
                          <a:sym typeface="Balsamiq Sans"/>
                        </a:rPr>
                        <a:t>مطالعه موردی</a:t>
                      </a:r>
                      <a:r>
                        <a:rPr lang="en" sz="2000" b="1" dirty="0">
                          <a:solidFill>
                            <a:srgbClr val="F2F2F2"/>
                          </a:solidFill>
                          <a:latin typeface="Balsamiq Sans"/>
                          <a:ea typeface="Balsamiq Sans"/>
                          <a:cs typeface="B Nazanin" panose="00000400000000000000" pitchFamily="2" charset="-78"/>
                          <a:sym typeface="Balsamiq Sans"/>
                        </a:rPr>
                        <a:t>2</a:t>
                      </a:r>
                      <a:endParaRPr sz="2000" b="1" dirty="0">
                        <a:solidFill>
                          <a:srgbClr val="F2F2F2"/>
                        </a:solidFill>
                        <a:latin typeface="Balsamiq Sans"/>
                        <a:ea typeface="Balsamiq Sans"/>
                        <a:cs typeface="B Nazanin" panose="00000400000000000000" pitchFamily="2" charset="-78"/>
                        <a:sym typeface="Balsamiq Sans"/>
                      </a:endParaRP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674625">
                <a:tc>
                  <a:txBody>
                    <a:bodyPr/>
                    <a:lstStyle/>
                    <a:p>
                      <a:pPr marL="0" lvl="0" indent="0" algn="ctr" rtl="1">
                        <a:spcBef>
                          <a:spcPts val="0"/>
                        </a:spcBef>
                        <a:spcAft>
                          <a:spcPts val="0"/>
                        </a:spcAft>
                        <a:buNone/>
                      </a:pPr>
                      <a:r>
                        <a:rPr lang="fa-IR" sz="2000" b="1" dirty="0">
                          <a:solidFill>
                            <a:srgbClr val="F2F2F2"/>
                          </a:solidFill>
                          <a:latin typeface="Balsamiq Sans"/>
                          <a:ea typeface="Balsamiq Sans"/>
                          <a:cs typeface="B Nazanin" panose="00000400000000000000" pitchFamily="2" charset="-78"/>
                          <a:sym typeface="Balsamiq Sans"/>
                        </a:rPr>
                        <a:t>مطالعه موردی</a:t>
                      </a:r>
                      <a:r>
                        <a:rPr lang="en" sz="2000" b="1" dirty="0">
                          <a:solidFill>
                            <a:srgbClr val="F2F2F2"/>
                          </a:solidFill>
                          <a:latin typeface="Balsamiq Sans"/>
                          <a:ea typeface="Balsamiq Sans"/>
                          <a:cs typeface="B Nazanin" panose="00000400000000000000" pitchFamily="2" charset="-78"/>
                          <a:sym typeface="Balsamiq Sans"/>
                        </a:rPr>
                        <a:t>3</a:t>
                      </a:r>
                      <a:endParaRPr sz="2000" b="1" dirty="0">
                        <a:solidFill>
                          <a:srgbClr val="F2F2F2"/>
                        </a:solidFill>
                        <a:latin typeface="Balsamiq Sans"/>
                        <a:ea typeface="Balsamiq Sans"/>
                        <a:cs typeface="B Nazanin" panose="00000400000000000000" pitchFamily="2" charset="-78"/>
                        <a:sym typeface="Balsamiq Sans"/>
                      </a:endParaRP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2"/>
                    </a:solidFill>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p>
                  </a:txBody>
                  <a:tcPr marL="91425" marR="91425" marT="68575" marB="6857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999"/>
        <p:cNvGrpSpPr/>
        <p:nvPr/>
      </p:nvGrpSpPr>
      <p:grpSpPr>
        <a:xfrm>
          <a:off x="0" y="0"/>
          <a:ext cx="0" cy="0"/>
          <a:chOff x="0" y="0"/>
          <a:chExt cx="0" cy="0"/>
        </a:xfrm>
      </p:grpSpPr>
      <p:sp>
        <p:nvSpPr>
          <p:cNvPr id="2000" name="Google Shape;2000;p25"/>
          <p:cNvSpPr txBox="1">
            <a:spLocks noGrp="1"/>
          </p:cNvSpPr>
          <p:nvPr>
            <p:ph type="title"/>
          </p:nvPr>
        </p:nvSpPr>
        <p:spPr>
          <a:xfrm>
            <a:off x="-445370" y="547999"/>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2001" name="Google Shape;2001;p25"/>
          <p:cNvGrpSpPr/>
          <p:nvPr/>
        </p:nvGrpSpPr>
        <p:grpSpPr>
          <a:xfrm>
            <a:off x="716850" y="1430486"/>
            <a:ext cx="1745708" cy="2379481"/>
            <a:chOff x="716850" y="1430486"/>
            <a:chExt cx="1745708" cy="2379481"/>
          </a:xfrm>
        </p:grpSpPr>
        <p:sp>
          <p:nvSpPr>
            <p:cNvPr id="2002" name="Google Shape;2002;p25"/>
            <p:cNvSpPr txBox="1"/>
            <p:nvPr/>
          </p:nvSpPr>
          <p:spPr>
            <a:xfrm>
              <a:off x="716850" y="2666146"/>
              <a:ext cx="1745100" cy="656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003" name="Google Shape;2003;p25"/>
            <p:cNvSpPr txBox="1"/>
            <p:nvPr/>
          </p:nvSpPr>
          <p:spPr>
            <a:xfrm>
              <a:off x="717458" y="3307167"/>
              <a:ext cx="17451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004" name="Google Shape;2004;p25"/>
            <p:cNvSpPr txBox="1"/>
            <p:nvPr/>
          </p:nvSpPr>
          <p:spPr>
            <a:xfrm>
              <a:off x="716858" y="1430486"/>
              <a:ext cx="17451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2018</a:t>
              </a:r>
              <a:endParaRPr sz="2000" b="1">
                <a:solidFill>
                  <a:schemeClr val="accent5"/>
                </a:solidFill>
                <a:latin typeface="Balsamiq Sans"/>
                <a:ea typeface="Balsamiq Sans"/>
                <a:cs typeface="B Nazanin" panose="00000400000000000000" pitchFamily="2" charset="-78"/>
                <a:sym typeface="Balsamiq Sans"/>
              </a:endParaRPr>
            </a:p>
          </p:txBody>
        </p:sp>
      </p:grpSp>
      <p:grpSp>
        <p:nvGrpSpPr>
          <p:cNvPr id="2005" name="Google Shape;2005;p25"/>
          <p:cNvGrpSpPr/>
          <p:nvPr/>
        </p:nvGrpSpPr>
        <p:grpSpPr>
          <a:xfrm>
            <a:off x="2705621" y="1422214"/>
            <a:ext cx="1745712" cy="2396024"/>
            <a:chOff x="2705618" y="1422214"/>
            <a:chExt cx="1745712" cy="2396024"/>
          </a:xfrm>
        </p:grpSpPr>
        <p:sp>
          <p:nvSpPr>
            <p:cNvPr id="2006" name="Google Shape;2006;p25"/>
            <p:cNvSpPr txBox="1"/>
            <p:nvPr/>
          </p:nvSpPr>
          <p:spPr>
            <a:xfrm>
              <a:off x="2705618" y="2653144"/>
              <a:ext cx="1745700" cy="656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007" name="Google Shape;2007;p25"/>
            <p:cNvSpPr txBox="1"/>
            <p:nvPr/>
          </p:nvSpPr>
          <p:spPr>
            <a:xfrm>
              <a:off x="2705630" y="3304039"/>
              <a:ext cx="17457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008" name="Google Shape;2008;p25"/>
            <p:cNvSpPr txBox="1"/>
            <p:nvPr/>
          </p:nvSpPr>
          <p:spPr>
            <a:xfrm>
              <a:off x="2705624" y="1422214"/>
              <a:ext cx="17457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2019</a:t>
              </a:r>
              <a:endParaRPr sz="2000" b="1">
                <a:solidFill>
                  <a:schemeClr val="accent5"/>
                </a:solidFill>
                <a:latin typeface="Balsamiq Sans"/>
                <a:ea typeface="Balsamiq Sans"/>
                <a:cs typeface="B Nazanin" panose="00000400000000000000" pitchFamily="2" charset="-78"/>
                <a:sym typeface="Balsamiq Sans"/>
              </a:endParaRPr>
            </a:p>
          </p:txBody>
        </p:sp>
      </p:grpSp>
      <p:grpSp>
        <p:nvGrpSpPr>
          <p:cNvPr id="2009" name="Google Shape;2009;p25"/>
          <p:cNvGrpSpPr/>
          <p:nvPr/>
        </p:nvGrpSpPr>
        <p:grpSpPr>
          <a:xfrm>
            <a:off x="4694395" y="1429739"/>
            <a:ext cx="1744515" cy="2380976"/>
            <a:chOff x="4694393" y="1429739"/>
            <a:chExt cx="1744515" cy="2380976"/>
          </a:xfrm>
        </p:grpSpPr>
        <p:sp>
          <p:nvSpPr>
            <p:cNvPr id="2010" name="Google Shape;2010;p25"/>
            <p:cNvSpPr txBox="1"/>
            <p:nvPr/>
          </p:nvSpPr>
          <p:spPr>
            <a:xfrm>
              <a:off x="4694393" y="2659627"/>
              <a:ext cx="1743900" cy="656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011" name="Google Shape;2011;p25"/>
            <p:cNvSpPr txBox="1"/>
            <p:nvPr/>
          </p:nvSpPr>
          <p:spPr>
            <a:xfrm>
              <a:off x="4695007" y="3307914"/>
              <a:ext cx="17439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012" name="Google Shape;2012;p25"/>
            <p:cNvSpPr txBox="1"/>
            <p:nvPr/>
          </p:nvSpPr>
          <p:spPr>
            <a:xfrm>
              <a:off x="4694396" y="1429739"/>
              <a:ext cx="17439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2020</a:t>
              </a:r>
              <a:endParaRPr sz="2000" b="1">
                <a:solidFill>
                  <a:schemeClr val="accent5"/>
                </a:solidFill>
                <a:latin typeface="Balsamiq Sans"/>
                <a:ea typeface="Balsamiq Sans"/>
                <a:cs typeface="B Nazanin" panose="00000400000000000000" pitchFamily="2" charset="-78"/>
                <a:sym typeface="Balsamiq Sans"/>
              </a:endParaRPr>
            </a:p>
          </p:txBody>
        </p:sp>
      </p:grpSp>
      <p:grpSp>
        <p:nvGrpSpPr>
          <p:cNvPr id="2013" name="Google Shape;2013;p25"/>
          <p:cNvGrpSpPr/>
          <p:nvPr/>
        </p:nvGrpSpPr>
        <p:grpSpPr>
          <a:xfrm>
            <a:off x="6681973" y="1426349"/>
            <a:ext cx="1745124" cy="2380904"/>
            <a:chOff x="6681973" y="1426349"/>
            <a:chExt cx="1745124" cy="2380904"/>
          </a:xfrm>
        </p:grpSpPr>
        <p:sp>
          <p:nvSpPr>
            <p:cNvPr id="2014" name="Google Shape;2014;p25"/>
            <p:cNvSpPr txBox="1"/>
            <p:nvPr/>
          </p:nvSpPr>
          <p:spPr>
            <a:xfrm>
              <a:off x="6681973" y="2659644"/>
              <a:ext cx="1744500" cy="656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endParaRPr sz="2000" b="1" dirty="0">
                <a:solidFill>
                  <a:schemeClr val="dk1"/>
                </a:solidFill>
                <a:latin typeface="Balsamiq Sans"/>
                <a:ea typeface="Balsamiq Sans"/>
                <a:cs typeface="B Nazanin" panose="00000400000000000000" pitchFamily="2" charset="-78"/>
                <a:sym typeface="Balsamiq Sans"/>
              </a:endParaRPr>
            </a:p>
          </p:txBody>
        </p:sp>
        <p:sp>
          <p:nvSpPr>
            <p:cNvPr id="2015" name="Google Shape;2015;p25"/>
            <p:cNvSpPr txBox="1"/>
            <p:nvPr/>
          </p:nvSpPr>
          <p:spPr>
            <a:xfrm>
              <a:off x="6682597" y="3293054"/>
              <a:ext cx="17445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016" name="Google Shape;2016;p25"/>
            <p:cNvSpPr txBox="1"/>
            <p:nvPr/>
          </p:nvSpPr>
          <p:spPr>
            <a:xfrm>
              <a:off x="6681973" y="1426349"/>
              <a:ext cx="17445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2021</a:t>
              </a:r>
              <a:endParaRPr sz="2000" b="1">
                <a:solidFill>
                  <a:schemeClr val="accent5"/>
                </a:solidFill>
                <a:latin typeface="Balsamiq Sans"/>
                <a:ea typeface="Balsamiq Sans"/>
                <a:cs typeface="B Nazanin" panose="00000400000000000000" pitchFamily="2" charset="-78"/>
                <a:sym typeface="Balsamiq Sans"/>
              </a:endParaRPr>
            </a:p>
          </p:txBody>
        </p:sp>
      </p:grpSp>
      <p:sp>
        <p:nvSpPr>
          <p:cNvPr id="2017" name="Google Shape;2017;p25"/>
          <p:cNvSpPr/>
          <p:nvPr/>
        </p:nvSpPr>
        <p:spPr>
          <a:xfrm>
            <a:off x="1257888" y="1925017"/>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8" name="Google Shape;2018;p25"/>
          <p:cNvSpPr/>
          <p:nvPr/>
        </p:nvSpPr>
        <p:spPr>
          <a:xfrm>
            <a:off x="3246363" y="1925017"/>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19" name="Google Shape;2019;p25"/>
          <p:cNvSpPr/>
          <p:nvPr/>
        </p:nvSpPr>
        <p:spPr>
          <a:xfrm>
            <a:off x="5234838" y="1925017"/>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0" name="Google Shape;2020;p25"/>
          <p:cNvSpPr/>
          <p:nvPr/>
        </p:nvSpPr>
        <p:spPr>
          <a:xfrm>
            <a:off x="7223313" y="1925017"/>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2021" name="Google Shape;2021;p25"/>
          <p:cNvCxnSpPr>
            <a:stCxn id="2017" idx="6"/>
            <a:endCxn id="2018" idx="2"/>
          </p:cNvCxnSpPr>
          <p:nvPr/>
        </p:nvCxnSpPr>
        <p:spPr>
          <a:xfrm>
            <a:off x="1922088" y="2257117"/>
            <a:ext cx="1324200" cy="0"/>
          </a:xfrm>
          <a:prstGeom prst="straightConnector1">
            <a:avLst/>
          </a:prstGeom>
          <a:noFill/>
          <a:ln w="9525" cap="flat" cmpd="sng">
            <a:solidFill>
              <a:schemeClr val="accent2"/>
            </a:solidFill>
            <a:prstDash val="solid"/>
            <a:round/>
            <a:headEnd type="none" w="med" len="med"/>
            <a:tailEnd type="none" w="med" len="med"/>
          </a:ln>
        </p:spPr>
      </p:cxnSp>
      <p:cxnSp>
        <p:nvCxnSpPr>
          <p:cNvPr id="2022" name="Google Shape;2022;p25"/>
          <p:cNvCxnSpPr>
            <a:stCxn id="2018" idx="6"/>
            <a:endCxn id="2019" idx="2"/>
          </p:cNvCxnSpPr>
          <p:nvPr/>
        </p:nvCxnSpPr>
        <p:spPr>
          <a:xfrm>
            <a:off x="3910563" y="2257117"/>
            <a:ext cx="1324200" cy="0"/>
          </a:xfrm>
          <a:prstGeom prst="straightConnector1">
            <a:avLst/>
          </a:prstGeom>
          <a:noFill/>
          <a:ln w="9525" cap="flat" cmpd="sng">
            <a:solidFill>
              <a:schemeClr val="accent2"/>
            </a:solidFill>
            <a:prstDash val="solid"/>
            <a:round/>
            <a:headEnd type="none" w="med" len="med"/>
            <a:tailEnd type="none" w="med" len="med"/>
          </a:ln>
        </p:spPr>
      </p:cxnSp>
      <p:cxnSp>
        <p:nvCxnSpPr>
          <p:cNvPr id="2023" name="Google Shape;2023;p25"/>
          <p:cNvCxnSpPr>
            <a:stCxn id="2019" idx="6"/>
            <a:endCxn id="2020" idx="2"/>
          </p:cNvCxnSpPr>
          <p:nvPr/>
        </p:nvCxnSpPr>
        <p:spPr>
          <a:xfrm>
            <a:off x="5899038" y="2257117"/>
            <a:ext cx="1324200" cy="0"/>
          </a:xfrm>
          <a:prstGeom prst="straightConnector1">
            <a:avLst/>
          </a:prstGeom>
          <a:noFill/>
          <a:ln w="9525" cap="flat" cmpd="sng">
            <a:solidFill>
              <a:schemeClr val="accent2"/>
            </a:solidFill>
            <a:prstDash val="solid"/>
            <a:round/>
            <a:headEnd type="none" w="med" len="med"/>
            <a:tailEnd type="none" w="med" len="med"/>
          </a:ln>
        </p:spPr>
      </p:cxnSp>
      <p:cxnSp>
        <p:nvCxnSpPr>
          <p:cNvPr id="2024" name="Google Shape;2024;p25"/>
          <p:cNvCxnSpPr>
            <a:stCxn id="2020" idx="6"/>
          </p:cNvCxnSpPr>
          <p:nvPr/>
        </p:nvCxnSpPr>
        <p:spPr>
          <a:xfrm>
            <a:off x="7887513" y="2257117"/>
            <a:ext cx="1457700" cy="0"/>
          </a:xfrm>
          <a:prstGeom prst="straightConnector1">
            <a:avLst/>
          </a:prstGeom>
          <a:noFill/>
          <a:ln w="9525" cap="flat" cmpd="sng">
            <a:solidFill>
              <a:schemeClr val="accent2"/>
            </a:solidFill>
            <a:prstDash val="solid"/>
            <a:round/>
            <a:headEnd type="none" w="med" len="med"/>
            <a:tailEnd type="none" w="med" len="med"/>
          </a:ln>
        </p:spPr>
      </p:cxnSp>
      <p:grpSp>
        <p:nvGrpSpPr>
          <p:cNvPr id="2025" name="Google Shape;2025;p25"/>
          <p:cNvGrpSpPr/>
          <p:nvPr/>
        </p:nvGrpSpPr>
        <p:grpSpPr>
          <a:xfrm>
            <a:off x="5377036" y="2084641"/>
            <a:ext cx="379764" cy="337684"/>
            <a:chOff x="5585861" y="2905929"/>
            <a:chExt cx="379764" cy="337684"/>
          </a:xfrm>
        </p:grpSpPr>
        <p:sp>
          <p:nvSpPr>
            <p:cNvPr id="2026" name="Google Shape;2026;p2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7" name="Google Shape;2027;p2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8" name="Google Shape;2028;p2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29" name="Google Shape;2029;p2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30" name="Google Shape;2030;p25"/>
          <p:cNvGrpSpPr/>
          <p:nvPr/>
        </p:nvGrpSpPr>
        <p:grpSpPr>
          <a:xfrm>
            <a:off x="3413380" y="2072700"/>
            <a:ext cx="330109" cy="347552"/>
            <a:chOff x="7985143" y="2900613"/>
            <a:chExt cx="330109" cy="347552"/>
          </a:xfrm>
        </p:grpSpPr>
        <p:sp>
          <p:nvSpPr>
            <p:cNvPr id="2031" name="Google Shape;2031;p2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2" name="Google Shape;2032;p25"/>
            <p:cNvSpPr/>
            <p:nvPr/>
          </p:nvSpPr>
          <p:spPr>
            <a:xfrm>
              <a:off x="8163264" y="3005970"/>
              <a:ext cx="32" cy="32"/>
            </a:xfrm>
            <a:custGeom>
              <a:avLst/>
              <a:gdLst/>
              <a:ahLst/>
              <a:cxnLst/>
              <a:rect l="l" t="t" r="r" b="b"/>
              <a:pathLst>
                <a:path w="1" h="1" extrusionOk="0">
                  <a:moveTo>
                    <a:pt x="1" y="1"/>
                  </a:moveTo>
                  <a:lnTo>
                    <a:pt x="1" y="1"/>
                  </a:ln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3" name="Google Shape;2033;p2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4" name="Google Shape;2034;p2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5" name="Google Shape;2035;p2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6" name="Google Shape;2036;p2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7" name="Google Shape;2037;p25"/>
            <p:cNvSpPr/>
            <p:nvPr/>
          </p:nvSpPr>
          <p:spPr>
            <a:xfrm>
              <a:off x="8168579" y="3016952"/>
              <a:ext cx="32" cy="32"/>
            </a:xfrm>
            <a:custGeom>
              <a:avLst/>
              <a:gdLst/>
              <a:ahLst/>
              <a:cxnLst/>
              <a:rect l="l" t="t" r="r" b="b"/>
              <a:pathLst>
                <a:path w="1" h="1" extrusionOk="0">
                  <a:moveTo>
                    <a:pt x="0" y="1"/>
                  </a:moveTo>
                  <a:lnTo>
                    <a:pt x="0" y="1"/>
                  </a:ln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38" name="Google Shape;2038;p25"/>
            <p:cNvSpPr/>
            <p:nvPr/>
          </p:nvSpPr>
          <p:spPr>
            <a:xfrm>
              <a:off x="8168579" y="3017715"/>
              <a:ext cx="32" cy="32"/>
            </a:xfrm>
            <a:custGeom>
              <a:avLst/>
              <a:gdLst/>
              <a:ahLst/>
              <a:cxnLst/>
              <a:rect l="l" t="t" r="r" b="b"/>
              <a:pathLst>
                <a:path w="1" h="1" extrusionOk="0">
                  <a:moveTo>
                    <a:pt x="0" y="1"/>
                  </a:move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39" name="Google Shape;2039;p25"/>
          <p:cNvGrpSpPr/>
          <p:nvPr/>
        </p:nvGrpSpPr>
        <p:grpSpPr>
          <a:xfrm>
            <a:off x="1413560" y="2066125"/>
            <a:ext cx="341472" cy="335074"/>
            <a:chOff x="1329585" y="1989925"/>
            <a:chExt cx="341472" cy="335074"/>
          </a:xfrm>
        </p:grpSpPr>
        <p:sp>
          <p:nvSpPr>
            <p:cNvPr id="2040" name="Google Shape;2040;p2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1" name="Google Shape;2041;p2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2" name="Google Shape;2042;p2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43" name="Google Shape;2043;p25"/>
          <p:cNvGrpSpPr/>
          <p:nvPr/>
        </p:nvGrpSpPr>
        <p:grpSpPr>
          <a:xfrm>
            <a:off x="7386718" y="2075000"/>
            <a:ext cx="337334" cy="353599"/>
            <a:chOff x="853568" y="1975538"/>
            <a:chExt cx="337334" cy="353599"/>
          </a:xfrm>
        </p:grpSpPr>
        <p:sp>
          <p:nvSpPr>
            <p:cNvPr id="2044" name="Google Shape;2044;p2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5" name="Google Shape;2045;p2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6" name="Google Shape;2046;p2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47" name="Google Shape;2047;p2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051"/>
        <p:cNvGrpSpPr/>
        <p:nvPr/>
      </p:nvGrpSpPr>
      <p:grpSpPr>
        <a:xfrm>
          <a:off x="0" y="0"/>
          <a:ext cx="0" cy="0"/>
          <a:chOff x="0" y="0"/>
          <a:chExt cx="0" cy="0"/>
        </a:xfrm>
      </p:grpSpPr>
      <p:sp>
        <p:nvSpPr>
          <p:cNvPr id="2052" name="Google Shape;2052;p26"/>
          <p:cNvSpPr txBox="1">
            <a:spLocks noGrp="1"/>
          </p:cNvSpPr>
          <p:nvPr>
            <p:ph type="title"/>
          </p:nvPr>
        </p:nvSpPr>
        <p:spPr>
          <a:xfrm>
            <a:off x="-464873" y="575135"/>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2053" name="Google Shape;2053;p26"/>
          <p:cNvGrpSpPr/>
          <p:nvPr/>
        </p:nvGrpSpPr>
        <p:grpSpPr>
          <a:xfrm>
            <a:off x="716850" y="1430486"/>
            <a:ext cx="1745708" cy="2379481"/>
            <a:chOff x="716850" y="1430486"/>
            <a:chExt cx="1745708" cy="2379481"/>
          </a:xfrm>
        </p:grpSpPr>
        <p:sp>
          <p:nvSpPr>
            <p:cNvPr id="2054" name="Google Shape;2054;p26"/>
            <p:cNvSpPr txBox="1"/>
            <p:nvPr/>
          </p:nvSpPr>
          <p:spPr>
            <a:xfrm>
              <a:off x="716850" y="2666146"/>
              <a:ext cx="1745100" cy="656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055" name="Google Shape;2055;p26"/>
            <p:cNvSpPr txBox="1"/>
            <p:nvPr/>
          </p:nvSpPr>
          <p:spPr>
            <a:xfrm>
              <a:off x="717458" y="3307167"/>
              <a:ext cx="17451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056" name="Google Shape;2056;p26"/>
            <p:cNvSpPr txBox="1"/>
            <p:nvPr/>
          </p:nvSpPr>
          <p:spPr>
            <a:xfrm>
              <a:off x="716858" y="1430486"/>
              <a:ext cx="17451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2022</a:t>
              </a:r>
              <a:endParaRPr sz="2000" b="1">
                <a:solidFill>
                  <a:schemeClr val="accent5"/>
                </a:solidFill>
                <a:latin typeface="Balsamiq Sans"/>
                <a:ea typeface="Balsamiq Sans"/>
                <a:cs typeface="B Nazanin" panose="00000400000000000000" pitchFamily="2" charset="-78"/>
                <a:sym typeface="Balsamiq Sans"/>
              </a:endParaRPr>
            </a:p>
          </p:txBody>
        </p:sp>
      </p:grpSp>
      <p:grpSp>
        <p:nvGrpSpPr>
          <p:cNvPr id="2057" name="Google Shape;2057;p26"/>
          <p:cNvGrpSpPr/>
          <p:nvPr/>
        </p:nvGrpSpPr>
        <p:grpSpPr>
          <a:xfrm>
            <a:off x="2705618" y="1422214"/>
            <a:ext cx="1745712" cy="2396024"/>
            <a:chOff x="2705618" y="1422214"/>
            <a:chExt cx="1745712" cy="2396024"/>
          </a:xfrm>
        </p:grpSpPr>
        <p:sp>
          <p:nvSpPr>
            <p:cNvPr id="2058" name="Google Shape;2058;p26"/>
            <p:cNvSpPr txBox="1"/>
            <p:nvPr/>
          </p:nvSpPr>
          <p:spPr>
            <a:xfrm>
              <a:off x="2705618" y="2653144"/>
              <a:ext cx="1745700" cy="656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059" name="Google Shape;2059;p26"/>
            <p:cNvSpPr txBox="1"/>
            <p:nvPr/>
          </p:nvSpPr>
          <p:spPr>
            <a:xfrm>
              <a:off x="2705630" y="3304039"/>
              <a:ext cx="17457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060" name="Google Shape;2060;p26"/>
            <p:cNvSpPr txBox="1"/>
            <p:nvPr/>
          </p:nvSpPr>
          <p:spPr>
            <a:xfrm>
              <a:off x="2705624" y="1422214"/>
              <a:ext cx="17457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2023</a:t>
              </a:r>
              <a:endParaRPr sz="2000" b="1">
                <a:solidFill>
                  <a:schemeClr val="accent5"/>
                </a:solidFill>
                <a:latin typeface="Balsamiq Sans"/>
                <a:ea typeface="Balsamiq Sans"/>
                <a:cs typeface="B Nazanin" panose="00000400000000000000" pitchFamily="2" charset="-78"/>
                <a:sym typeface="Balsamiq Sans"/>
              </a:endParaRPr>
            </a:p>
          </p:txBody>
        </p:sp>
      </p:grpSp>
      <p:grpSp>
        <p:nvGrpSpPr>
          <p:cNvPr id="2061" name="Google Shape;2061;p26"/>
          <p:cNvGrpSpPr/>
          <p:nvPr/>
        </p:nvGrpSpPr>
        <p:grpSpPr>
          <a:xfrm>
            <a:off x="4694393" y="1429739"/>
            <a:ext cx="1744515" cy="2380976"/>
            <a:chOff x="4694393" y="1429739"/>
            <a:chExt cx="1744515" cy="2380976"/>
          </a:xfrm>
        </p:grpSpPr>
        <p:sp>
          <p:nvSpPr>
            <p:cNvPr id="2062" name="Google Shape;2062;p26"/>
            <p:cNvSpPr txBox="1"/>
            <p:nvPr/>
          </p:nvSpPr>
          <p:spPr>
            <a:xfrm>
              <a:off x="4694393" y="2659627"/>
              <a:ext cx="1743900" cy="656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063" name="Google Shape;2063;p26"/>
            <p:cNvSpPr txBox="1"/>
            <p:nvPr/>
          </p:nvSpPr>
          <p:spPr>
            <a:xfrm>
              <a:off x="4695007" y="3307914"/>
              <a:ext cx="17439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064" name="Google Shape;2064;p26"/>
            <p:cNvSpPr txBox="1"/>
            <p:nvPr/>
          </p:nvSpPr>
          <p:spPr>
            <a:xfrm>
              <a:off x="4694396" y="1429739"/>
              <a:ext cx="17439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2024</a:t>
              </a:r>
              <a:endParaRPr sz="2000" b="1">
                <a:solidFill>
                  <a:schemeClr val="accent5"/>
                </a:solidFill>
                <a:latin typeface="Balsamiq Sans"/>
                <a:ea typeface="Balsamiq Sans"/>
                <a:cs typeface="B Nazanin" panose="00000400000000000000" pitchFamily="2" charset="-78"/>
                <a:sym typeface="Balsamiq Sans"/>
              </a:endParaRPr>
            </a:p>
          </p:txBody>
        </p:sp>
      </p:grpSp>
      <p:grpSp>
        <p:nvGrpSpPr>
          <p:cNvPr id="2065" name="Google Shape;2065;p26"/>
          <p:cNvGrpSpPr/>
          <p:nvPr/>
        </p:nvGrpSpPr>
        <p:grpSpPr>
          <a:xfrm>
            <a:off x="6681973" y="1426349"/>
            <a:ext cx="1745124" cy="2380904"/>
            <a:chOff x="6681973" y="1426349"/>
            <a:chExt cx="1745124" cy="2380904"/>
          </a:xfrm>
        </p:grpSpPr>
        <p:sp>
          <p:nvSpPr>
            <p:cNvPr id="2066" name="Google Shape;2066;p26"/>
            <p:cNvSpPr txBox="1"/>
            <p:nvPr/>
          </p:nvSpPr>
          <p:spPr>
            <a:xfrm>
              <a:off x="6681973" y="2659644"/>
              <a:ext cx="1744500" cy="656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endParaRPr sz="2000" b="1" dirty="0">
                <a:solidFill>
                  <a:schemeClr val="dk1"/>
                </a:solidFill>
                <a:latin typeface="Balsamiq Sans"/>
                <a:ea typeface="Balsamiq Sans"/>
                <a:cs typeface="B Nazanin" panose="00000400000000000000" pitchFamily="2" charset="-78"/>
                <a:sym typeface="Balsamiq Sans"/>
              </a:endParaRPr>
            </a:p>
          </p:txBody>
        </p:sp>
        <p:sp>
          <p:nvSpPr>
            <p:cNvPr id="2067" name="Google Shape;2067;p26"/>
            <p:cNvSpPr txBox="1"/>
            <p:nvPr/>
          </p:nvSpPr>
          <p:spPr>
            <a:xfrm>
              <a:off x="6682597" y="3293054"/>
              <a:ext cx="17445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068" name="Google Shape;2068;p26"/>
            <p:cNvSpPr txBox="1"/>
            <p:nvPr/>
          </p:nvSpPr>
          <p:spPr>
            <a:xfrm>
              <a:off x="6681973" y="1426349"/>
              <a:ext cx="17445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2025</a:t>
              </a:r>
              <a:endParaRPr sz="2000" b="1">
                <a:solidFill>
                  <a:schemeClr val="accent5"/>
                </a:solidFill>
                <a:latin typeface="Balsamiq Sans"/>
                <a:ea typeface="Balsamiq Sans"/>
                <a:cs typeface="B Nazanin" panose="00000400000000000000" pitchFamily="2" charset="-78"/>
                <a:sym typeface="Balsamiq Sans"/>
              </a:endParaRPr>
            </a:p>
          </p:txBody>
        </p:sp>
      </p:grpSp>
      <p:sp>
        <p:nvSpPr>
          <p:cNvPr id="2069" name="Google Shape;2069;p26"/>
          <p:cNvSpPr/>
          <p:nvPr/>
        </p:nvSpPr>
        <p:spPr>
          <a:xfrm>
            <a:off x="1257888" y="1925017"/>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0" name="Google Shape;2070;p26"/>
          <p:cNvSpPr/>
          <p:nvPr/>
        </p:nvSpPr>
        <p:spPr>
          <a:xfrm>
            <a:off x="3246363" y="1925017"/>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1" name="Google Shape;2071;p26"/>
          <p:cNvSpPr/>
          <p:nvPr/>
        </p:nvSpPr>
        <p:spPr>
          <a:xfrm>
            <a:off x="5234838" y="1925017"/>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2" name="Google Shape;2072;p26"/>
          <p:cNvSpPr/>
          <p:nvPr/>
        </p:nvSpPr>
        <p:spPr>
          <a:xfrm>
            <a:off x="7223313" y="1925017"/>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2073" name="Google Shape;2073;p26"/>
          <p:cNvCxnSpPr>
            <a:stCxn id="2069" idx="6"/>
            <a:endCxn id="2070" idx="2"/>
          </p:cNvCxnSpPr>
          <p:nvPr/>
        </p:nvCxnSpPr>
        <p:spPr>
          <a:xfrm>
            <a:off x="1922088" y="2257117"/>
            <a:ext cx="1324200" cy="0"/>
          </a:xfrm>
          <a:prstGeom prst="straightConnector1">
            <a:avLst/>
          </a:prstGeom>
          <a:noFill/>
          <a:ln w="9525" cap="flat" cmpd="sng">
            <a:solidFill>
              <a:schemeClr val="accent2"/>
            </a:solidFill>
            <a:prstDash val="solid"/>
            <a:round/>
            <a:headEnd type="none" w="med" len="med"/>
            <a:tailEnd type="none" w="med" len="med"/>
          </a:ln>
        </p:spPr>
      </p:cxnSp>
      <p:cxnSp>
        <p:nvCxnSpPr>
          <p:cNvPr id="2074" name="Google Shape;2074;p26"/>
          <p:cNvCxnSpPr>
            <a:stCxn id="2070" idx="6"/>
            <a:endCxn id="2071" idx="2"/>
          </p:cNvCxnSpPr>
          <p:nvPr/>
        </p:nvCxnSpPr>
        <p:spPr>
          <a:xfrm>
            <a:off x="3910563" y="2257117"/>
            <a:ext cx="1324200" cy="0"/>
          </a:xfrm>
          <a:prstGeom prst="straightConnector1">
            <a:avLst/>
          </a:prstGeom>
          <a:noFill/>
          <a:ln w="9525" cap="flat" cmpd="sng">
            <a:solidFill>
              <a:schemeClr val="accent2"/>
            </a:solidFill>
            <a:prstDash val="solid"/>
            <a:round/>
            <a:headEnd type="none" w="med" len="med"/>
            <a:tailEnd type="none" w="med" len="med"/>
          </a:ln>
        </p:spPr>
      </p:cxnSp>
      <p:cxnSp>
        <p:nvCxnSpPr>
          <p:cNvPr id="2075" name="Google Shape;2075;p26"/>
          <p:cNvCxnSpPr>
            <a:stCxn id="2071" idx="6"/>
            <a:endCxn id="2072" idx="2"/>
          </p:cNvCxnSpPr>
          <p:nvPr/>
        </p:nvCxnSpPr>
        <p:spPr>
          <a:xfrm>
            <a:off x="5899038" y="2257117"/>
            <a:ext cx="1324200" cy="0"/>
          </a:xfrm>
          <a:prstGeom prst="straightConnector1">
            <a:avLst/>
          </a:prstGeom>
          <a:noFill/>
          <a:ln w="9525" cap="flat" cmpd="sng">
            <a:solidFill>
              <a:schemeClr val="accent2"/>
            </a:solidFill>
            <a:prstDash val="solid"/>
            <a:round/>
            <a:headEnd type="none" w="med" len="med"/>
            <a:tailEnd type="none" w="med" len="med"/>
          </a:ln>
        </p:spPr>
      </p:cxnSp>
      <p:cxnSp>
        <p:nvCxnSpPr>
          <p:cNvPr id="2076" name="Google Shape;2076;p26"/>
          <p:cNvCxnSpPr>
            <a:stCxn id="2069" idx="2"/>
          </p:cNvCxnSpPr>
          <p:nvPr/>
        </p:nvCxnSpPr>
        <p:spPr>
          <a:xfrm rot="10800000">
            <a:off x="-84612" y="2257117"/>
            <a:ext cx="1342500" cy="0"/>
          </a:xfrm>
          <a:prstGeom prst="straightConnector1">
            <a:avLst/>
          </a:prstGeom>
          <a:noFill/>
          <a:ln w="9525" cap="flat" cmpd="sng">
            <a:solidFill>
              <a:schemeClr val="accent2"/>
            </a:solidFill>
            <a:prstDash val="solid"/>
            <a:round/>
            <a:headEnd type="none" w="med" len="med"/>
            <a:tailEnd type="none" w="med" len="med"/>
          </a:ln>
        </p:spPr>
      </p:cxnSp>
      <p:grpSp>
        <p:nvGrpSpPr>
          <p:cNvPr id="2077" name="Google Shape;2077;p26"/>
          <p:cNvGrpSpPr/>
          <p:nvPr/>
        </p:nvGrpSpPr>
        <p:grpSpPr>
          <a:xfrm>
            <a:off x="5383294" y="2134880"/>
            <a:ext cx="367255" cy="244486"/>
            <a:chOff x="4629306" y="3409193"/>
            <a:chExt cx="367255" cy="244486"/>
          </a:xfrm>
        </p:grpSpPr>
        <p:sp>
          <p:nvSpPr>
            <p:cNvPr id="2078" name="Google Shape;2078;p26"/>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79" name="Google Shape;2079;p26"/>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0" name="Google Shape;2080;p26"/>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1" name="Google Shape;2081;p26"/>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2" name="Google Shape;2082;p26"/>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3" name="Google Shape;2083;p26"/>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4" name="Google Shape;2084;p26"/>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5" name="Google Shape;2085;p26"/>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6" name="Google Shape;2086;p26"/>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87" name="Google Shape;2087;p26"/>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88" name="Google Shape;2088;p26"/>
          <p:cNvGrpSpPr/>
          <p:nvPr/>
        </p:nvGrpSpPr>
        <p:grpSpPr>
          <a:xfrm>
            <a:off x="1426465" y="2118590"/>
            <a:ext cx="327085" cy="277080"/>
            <a:chOff x="2770052" y="2009628"/>
            <a:chExt cx="327085" cy="277080"/>
          </a:xfrm>
        </p:grpSpPr>
        <p:sp>
          <p:nvSpPr>
            <p:cNvPr id="2089" name="Google Shape;2089;p26"/>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0" name="Google Shape;2090;p26"/>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91" name="Google Shape;2091;p26"/>
          <p:cNvGrpSpPr/>
          <p:nvPr/>
        </p:nvGrpSpPr>
        <p:grpSpPr>
          <a:xfrm>
            <a:off x="7371750" y="2092831"/>
            <a:ext cx="382788" cy="328613"/>
            <a:chOff x="6558300" y="1538193"/>
            <a:chExt cx="382788" cy="328613"/>
          </a:xfrm>
        </p:grpSpPr>
        <p:sp>
          <p:nvSpPr>
            <p:cNvPr id="2092" name="Google Shape;2092;p26"/>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3" name="Google Shape;2093;p26"/>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094" name="Google Shape;2094;p26"/>
          <p:cNvGrpSpPr/>
          <p:nvPr/>
        </p:nvGrpSpPr>
        <p:grpSpPr>
          <a:xfrm>
            <a:off x="3393877" y="2076921"/>
            <a:ext cx="369133" cy="360411"/>
            <a:chOff x="7582302" y="1499934"/>
            <a:chExt cx="369133" cy="360411"/>
          </a:xfrm>
        </p:grpSpPr>
        <p:sp>
          <p:nvSpPr>
            <p:cNvPr id="2095" name="Google Shape;2095;p26"/>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6" name="Google Shape;2096;p26"/>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7" name="Google Shape;2097;p26"/>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8" name="Google Shape;2098;p26"/>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099" name="Google Shape;2099;p26"/>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103"/>
        <p:cNvGrpSpPr/>
        <p:nvPr/>
      </p:nvGrpSpPr>
      <p:grpSpPr>
        <a:xfrm>
          <a:off x="0" y="0"/>
          <a:ext cx="0" cy="0"/>
          <a:chOff x="0" y="0"/>
          <a:chExt cx="0" cy="0"/>
        </a:xfrm>
      </p:grpSpPr>
      <p:sp>
        <p:nvSpPr>
          <p:cNvPr id="2104" name="Google Shape;2104;p27"/>
          <p:cNvSpPr txBox="1">
            <a:spLocks noGrp="1"/>
          </p:cNvSpPr>
          <p:nvPr>
            <p:ph type="title"/>
          </p:nvPr>
        </p:nvSpPr>
        <p:spPr>
          <a:xfrm>
            <a:off x="-328497" y="587200"/>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2105" name="Google Shape;2105;p27"/>
          <p:cNvSpPr/>
          <p:nvPr/>
        </p:nvSpPr>
        <p:spPr>
          <a:xfrm>
            <a:off x="3051810" y="1522150"/>
            <a:ext cx="2874965" cy="303600"/>
          </a:xfrm>
          <a:prstGeom prst="roundRect">
            <a:avLst>
              <a:gd name="adj" fmla="val 0"/>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fa-IR" sz="2000" b="1" dirty="0">
                <a:solidFill>
                  <a:schemeClr val="accent5"/>
                </a:solidFill>
                <a:latin typeface="Balsamiq Sans"/>
                <a:ea typeface="Balsamiq Sans"/>
                <a:cs typeface="B Nazanin" panose="00000400000000000000" pitchFamily="2" charset="-78"/>
                <a:sym typeface="Balsamiq Sans"/>
              </a:rPr>
              <a:t>چه چیزی ما را متمایز می کند؟</a:t>
            </a:r>
            <a:endParaRPr sz="2000" b="1" dirty="0">
              <a:solidFill>
                <a:schemeClr val="accent5"/>
              </a:solidFill>
              <a:latin typeface="Balsamiq Sans"/>
              <a:ea typeface="Balsamiq Sans"/>
              <a:cs typeface="B Nazanin" panose="00000400000000000000" pitchFamily="2" charset="-78"/>
              <a:sym typeface="Balsamiq Sans"/>
            </a:endParaRPr>
          </a:p>
        </p:txBody>
      </p:sp>
      <p:cxnSp>
        <p:nvCxnSpPr>
          <p:cNvPr id="2106" name="Google Shape;2106;p27"/>
          <p:cNvCxnSpPr>
            <a:cxnSpLocks/>
            <a:stCxn id="2105" idx="1"/>
            <a:endCxn id="2107" idx="6"/>
          </p:cNvCxnSpPr>
          <p:nvPr/>
        </p:nvCxnSpPr>
        <p:spPr>
          <a:xfrm rot="10800000" flipV="1">
            <a:off x="2271288" y="1673949"/>
            <a:ext cx="780522" cy="783"/>
          </a:xfrm>
          <a:prstGeom prst="bentConnector3">
            <a:avLst>
              <a:gd name="adj1" fmla="val 50000"/>
            </a:avLst>
          </a:prstGeom>
          <a:noFill/>
          <a:ln w="9525" cap="flat" cmpd="sng">
            <a:solidFill>
              <a:schemeClr val="accent2"/>
            </a:solidFill>
            <a:prstDash val="solid"/>
            <a:round/>
            <a:headEnd type="none" w="med" len="med"/>
            <a:tailEnd type="triangle" w="med" len="med"/>
          </a:ln>
        </p:spPr>
      </p:cxnSp>
      <p:cxnSp>
        <p:nvCxnSpPr>
          <p:cNvPr id="2108" name="Google Shape;2108;p27"/>
          <p:cNvCxnSpPr>
            <a:cxnSpLocks/>
            <a:stCxn id="2105" idx="2"/>
            <a:endCxn id="2109" idx="0"/>
          </p:cNvCxnSpPr>
          <p:nvPr/>
        </p:nvCxnSpPr>
        <p:spPr>
          <a:xfrm rot="16200000" flipH="1">
            <a:off x="4210442" y="2104600"/>
            <a:ext cx="640397" cy="82695"/>
          </a:xfrm>
          <a:prstGeom prst="bentConnector3">
            <a:avLst>
              <a:gd name="adj1" fmla="val 50000"/>
            </a:avLst>
          </a:prstGeom>
          <a:noFill/>
          <a:ln w="9525" cap="flat" cmpd="sng">
            <a:solidFill>
              <a:schemeClr val="accent2"/>
            </a:solidFill>
            <a:prstDash val="solid"/>
            <a:round/>
            <a:headEnd type="none" w="med" len="med"/>
            <a:tailEnd type="triangle" w="med" len="med"/>
          </a:ln>
        </p:spPr>
      </p:cxnSp>
      <p:cxnSp>
        <p:nvCxnSpPr>
          <p:cNvPr id="2110" name="Google Shape;2110;p27"/>
          <p:cNvCxnSpPr>
            <a:cxnSpLocks/>
            <a:stCxn id="2105" idx="3"/>
            <a:endCxn id="2111" idx="2"/>
          </p:cNvCxnSpPr>
          <p:nvPr/>
        </p:nvCxnSpPr>
        <p:spPr>
          <a:xfrm>
            <a:off x="5926775" y="1673950"/>
            <a:ext cx="945913" cy="783"/>
          </a:xfrm>
          <a:prstGeom prst="bentConnector3">
            <a:avLst>
              <a:gd name="adj1" fmla="val 50000"/>
            </a:avLst>
          </a:prstGeom>
          <a:noFill/>
          <a:ln w="9525" cap="flat" cmpd="sng">
            <a:solidFill>
              <a:schemeClr val="accent2"/>
            </a:solidFill>
            <a:prstDash val="solid"/>
            <a:round/>
            <a:headEnd type="none" w="med" len="med"/>
            <a:tailEnd type="triangle" w="med" len="med"/>
          </a:ln>
        </p:spPr>
      </p:cxnSp>
      <p:grpSp>
        <p:nvGrpSpPr>
          <p:cNvPr id="2112" name="Google Shape;2112;p27"/>
          <p:cNvGrpSpPr/>
          <p:nvPr/>
        </p:nvGrpSpPr>
        <p:grpSpPr>
          <a:xfrm>
            <a:off x="3357300" y="2466147"/>
            <a:ext cx="3090846" cy="2043803"/>
            <a:chOff x="3357300" y="2466147"/>
            <a:chExt cx="3090846" cy="2043803"/>
          </a:xfrm>
        </p:grpSpPr>
        <p:sp>
          <p:nvSpPr>
            <p:cNvPr id="2109" name="Google Shape;2109;p27"/>
            <p:cNvSpPr/>
            <p:nvPr/>
          </p:nvSpPr>
          <p:spPr>
            <a:xfrm>
              <a:off x="4234188" y="2466147"/>
              <a:ext cx="675600" cy="675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13" name="Google Shape;2113;p27"/>
            <p:cNvSpPr txBox="1"/>
            <p:nvPr/>
          </p:nvSpPr>
          <p:spPr>
            <a:xfrm>
              <a:off x="3357300" y="3510650"/>
              <a:ext cx="2428200" cy="999300"/>
            </a:xfrm>
            <a:prstGeom prst="rect">
              <a:avLst/>
            </a:prstGeom>
            <a:noFill/>
            <a:ln>
              <a:noFill/>
            </a:ln>
          </p:spPr>
          <p:txBody>
            <a:bodyPr spcFirstLastPara="1" wrap="square" lIns="91425" tIns="91425" rIns="91425" bIns="91425" anchor="t" anchorCtr="0">
              <a:noAutofit/>
            </a:bodyPr>
            <a:lstStyle/>
            <a:p>
              <a:pPr marL="457200" lvl="0" indent="-317500" algn="r">
                <a:lnSpc>
                  <a:spcPct val="150000"/>
                </a:lnSpc>
                <a:spcBef>
                  <a:spcPts val="0"/>
                </a:spcBef>
                <a:spcAft>
                  <a:spcPts val="0"/>
                </a:spcAft>
                <a:buClr>
                  <a:schemeClr val="accent1"/>
                </a:buClr>
                <a:buSzPts val="1400"/>
                <a:buFont typeface="Nunito"/>
                <a:buChar char="●"/>
              </a:pPr>
              <a:r>
                <a:rPr lang="fa-IR" dirty="0">
                  <a:solidFill>
                    <a:schemeClr val="lt1"/>
                  </a:solidFill>
                  <a:latin typeface="Nunito"/>
                  <a:ea typeface="Nunito"/>
                  <a:cs typeface="B Nazanin" panose="00000400000000000000" pitchFamily="2" charset="-78"/>
                  <a:sym typeface="Nunito"/>
                </a:rPr>
                <a:t>قالب پاورپوينت حرفه ای ، قابل ویرایش ، جهت استفاده در جلسات دفاع رساله ، پایان نامه ، پروپوزال و سمینار و .... می باشد.</a:t>
              </a:r>
              <a:endParaRPr dirty="0">
                <a:solidFill>
                  <a:schemeClr val="lt1"/>
                </a:solidFill>
                <a:latin typeface="Nunito"/>
                <a:ea typeface="Nunito"/>
                <a:cs typeface="B Nazanin" panose="00000400000000000000" pitchFamily="2" charset="-78"/>
                <a:sym typeface="Nunito"/>
              </a:endParaRPr>
            </a:p>
          </p:txBody>
        </p:sp>
        <p:sp>
          <p:nvSpPr>
            <p:cNvPr id="2114" name="Google Shape;2114;p27"/>
            <p:cNvSpPr/>
            <p:nvPr/>
          </p:nvSpPr>
          <p:spPr>
            <a:xfrm>
              <a:off x="4019946" y="3244545"/>
              <a:ext cx="2428200" cy="303600"/>
            </a:xfrm>
            <a:prstGeom prst="roundRect">
              <a:avLst>
                <a:gd name="adj" fmla="val 0"/>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p:txBody>
        </p:sp>
        <p:sp>
          <p:nvSpPr>
            <p:cNvPr id="2115" name="Google Shape;2115;p27"/>
            <p:cNvSpPr txBox="1"/>
            <p:nvPr/>
          </p:nvSpPr>
          <p:spPr>
            <a:xfrm>
              <a:off x="4183201" y="2595179"/>
              <a:ext cx="777600" cy="417600"/>
            </a:xfrm>
            <a:prstGeom prst="rect">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3000" b="1">
                  <a:solidFill>
                    <a:srgbClr val="F2F2F2"/>
                  </a:solidFill>
                  <a:latin typeface="Balsamiq Sans"/>
                  <a:ea typeface="Balsamiq Sans"/>
                  <a:cs typeface="B Nazanin" panose="00000400000000000000" pitchFamily="2" charset="-78"/>
                  <a:sym typeface="Balsamiq Sans"/>
                </a:rPr>
                <a:t>02</a:t>
              </a:r>
              <a:endParaRPr sz="3000" b="1">
                <a:solidFill>
                  <a:srgbClr val="F2F2F2"/>
                </a:solidFill>
                <a:latin typeface="Balsamiq Sans"/>
                <a:ea typeface="Balsamiq Sans"/>
                <a:cs typeface="B Nazanin" panose="00000400000000000000" pitchFamily="2" charset="-78"/>
                <a:sym typeface="Balsamiq Sans"/>
              </a:endParaRPr>
            </a:p>
          </p:txBody>
        </p:sp>
      </p:grpSp>
      <p:grpSp>
        <p:nvGrpSpPr>
          <p:cNvPr id="2116" name="Google Shape;2116;p27"/>
          <p:cNvGrpSpPr/>
          <p:nvPr/>
        </p:nvGrpSpPr>
        <p:grpSpPr>
          <a:xfrm>
            <a:off x="719400" y="1336933"/>
            <a:ext cx="3238325" cy="2043802"/>
            <a:chOff x="719400" y="1336933"/>
            <a:chExt cx="3238325" cy="2043802"/>
          </a:xfrm>
        </p:grpSpPr>
        <p:sp>
          <p:nvSpPr>
            <p:cNvPr id="2107" name="Google Shape;2107;p27"/>
            <p:cNvSpPr/>
            <p:nvPr/>
          </p:nvSpPr>
          <p:spPr>
            <a:xfrm>
              <a:off x="1595688" y="1336933"/>
              <a:ext cx="675600" cy="675600"/>
            </a:xfrm>
            <a:prstGeom prst="ellipse">
              <a:avLst/>
            </a:pr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17" name="Google Shape;2117;p27"/>
            <p:cNvSpPr txBox="1"/>
            <p:nvPr/>
          </p:nvSpPr>
          <p:spPr>
            <a:xfrm>
              <a:off x="719400" y="2381435"/>
              <a:ext cx="2428200" cy="999300"/>
            </a:xfrm>
            <a:prstGeom prst="rect">
              <a:avLst/>
            </a:prstGeom>
            <a:noFill/>
            <a:ln>
              <a:noFill/>
            </a:ln>
          </p:spPr>
          <p:txBody>
            <a:bodyPr spcFirstLastPara="1" wrap="square" lIns="91425" tIns="91425" rIns="91425" bIns="91425" anchor="t" anchorCtr="0">
              <a:noAutofit/>
            </a:bodyPr>
            <a:lstStyle/>
            <a:p>
              <a:pPr marL="457200" lvl="0" indent="-317500" algn="r">
                <a:lnSpc>
                  <a:spcPct val="150000"/>
                </a:lnSpc>
                <a:spcBef>
                  <a:spcPts val="0"/>
                </a:spcBef>
                <a:spcAft>
                  <a:spcPts val="0"/>
                </a:spcAft>
                <a:buClr>
                  <a:schemeClr val="dk2"/>
                </a:buClr>
                <a:buSzPts val="1400"/>
                <a:buFont typeface="Nunito"/>
                <a:buChar char="●"/>
              </a:pPr>
              <a:r>
                <a:rPr lang="fa-IR" dirty="0">
                  <a:solidFill>
                    <a:schemeClr val="lt1"/>
                  </a:solidFill>
                  <a:latin typeface="Nunito"/>
                  <a:ea typeface="Nunito"/>
                  <a:cs typeface="B Nazanin" panose="00000400000000000000" pitchFamily="2" charset="-78"/>
                  <a:sym typeface="Nunito"/>
                </a:rPr>
                <a:t>قالب پاورپوينت حرفه ای ، قابل ویرایش ، جهت استفاده در جلسات دفاع رساله ، پایان نامه ، پروپوزال و سمینار و .... می باشد.</a:t>
              </a:r>
              <a:endParaRPr dirty="0">
                <a:solidFill>
                  <a:schemeClr val="lt1"/>
                </a:solidFill>
                <a:latin typeface="Nunito"/>
                <a:ea typeface="Nunito"/>
                <a:cs typeface="B Nazanin" panose="00000400000000000000" pitchFamily="2" charset="-78"/>
                <a:sym typeface="Nunito"/>
              </a:endParaRPr>
            </a:p>
          </p:txBody>
        </p:sp>
        <p:sp>
          <p:nvSpPr>
            <p:cNvPr id="2118" name="Google Shape;2118;p27"/>
            <p:cNvSpPr/>
            <p:nvPr/>
          </p:nvSpPr>
          <p:spPr>
            <a:xfrm>
              <a:off x="1529525" y="2079448"/>
              <a:ext cx="2428200" cy="303600"/>
            </a:xfrm>
            <a:prstGeom prst="roundRect">
              <a:avLst>
                <a:gd name="adj" fmla="val 0"/>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p:txBody>
        </p:sp>
        <p:sp>
          <p:nvSpPr>
            <p:cNvPr id="2119" name="Google Shape;2119;p27"/>
            <p:cNvSpPr txBox="1"/>
            <p:nvPr/>
          </p:nvSpPr>
          <p:spPr>
            <a:xfrm>
              <a:off x="1544701" y="1465964"/>
              <a:ext cx="777600" cy="417600"/>
            </a:xfrm>
            <a:prstGeom prst="rect">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3000" b="1">
                  <a:solidFill>
                    <a:srgbClr val="F2F2F2"/>
                  </a:solidFill>
                  <a:latin typeface="Balsamiq Sans"/>
                  <a:ea typeface="Balsamiq Sans"/>
                  <a:cs typeface="B Nazanin" panose="00000400000000000000" pitchFamily="2" charset="-78"/>
                  <a:sym typeface="Balsamiq Sans"/>
                </a:rPr>
                <a:t>01</a:t>
              </a:r>
              <a:endParaRPr sz="3000" b="1">
                <a:solidFill>
                  <a:srgbClr val="F2F2F2"/>
                </a:solidFill>
                <a:latin typeface="Balsamiq Sans"/>
                <a:ea typeface="Balsamiq Sans"/>
                <a:cs typeface="B Nazanin" panose="00000400000000000000" pitchFamily="2" charset="-78"/>
                <a:sym typeface="Balsamiq Sans"/>
              </a:endParaRPr>
            </a:p>
          </p:txBody>
        </p:sp>
      </p:grpSp>
      <p:grpSp>
        <p:nvGrpSpPr>
          <p:cNvPr id="2120" name="Google Shape;2120;p27"/>
          <p:cNvGrpSpPr/>
          <p:nvPr/>
        </p:nvGrpSpPr>
        <p:grpSpPr>
          <a:xfrm>
            <a:off x="5995200" y="1336933"/>
            <a:ext cx="3148800" cy="2043802"/>
            <a:chOff x="5995200" y="1336933"/>
            <a:chExt cx="3148800" cy="2043802"/>
          </a:xfrm>
        </p:grpSpPr>
        <p:sp>
          <p:nvSpPr>
            <p:cNvPr id="2111" name="Google Shape;2111;p27"/>
            <p:cNvSpPr/>
            <p:nvPr/>
          </p:nvSpPr>
          <p:spPr>
            <a:xfrm>
              <a:off x="6872688" y="1336933"/>
              <a:ext cx="675600" cy="675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21" name="Google Shape;2121;p27"/>
            <p:cNvSpPr txBox="1"/>
            <p:nvPr/>
          </p:nvSpPr>
          <p:spPr>
            <a:xfrm>
              <a:off x="5995200" y="2381435"/>
              <a:ext cx="2428200" cy="999300"/>
            </a:xfrm>
            <a:prstGeom prst="rect">
              <a:avLst/>
            </a:prstGeom>
            <a:noFill/>
            <a:ln>
              <a:noFill/>
            </a:ln>
          </p:spPr>
          <p:txBody>
            <a:bodyPr spcFirstLastPara="1" wrap="square" lIns="91425" tIns="91425" rIns="91425" bIns="91425" anchor="t" anchorCtr="0">
              <a:noAutofit/>
            </a:bodyPr>
            <a:lstStyle/>
            <a:p>
              <a:pPr marL="457200" lvl="0" indent="-317500" algn="r">
                <a:lnSpc>
                  <a:spcPct val="150000"/>
                </a:lnSpc>
                <a:spcBef>
                  <a:spcPts val="0"/>
                </a:spcBef>
                <a:spcAft>
                  <a:spcPts val="0"/>
                </a:spcAft>
                <a:buClr>
                  <a:schemeClr val="accent2"/>
                </a:buClr>
                <a:buSzPts val="1400"/>
                <a:buFont typeface="Nunito"/>
                <a:buChar char="●"/>
              </a:pPr>
              <a:r>
                <a:rPr lang="fa-IR" dirty="0">
                  <a:solidFill>
                    <a:schemeClr val="lt1"/>
                  </a:solidFill>
                  <a:latin typeface="Nunito"/>
                  <a:ea typeface="Nunito"/>
                  <a:cs typeface="B Nazanin" panose="00000400000000000000" pitchFamily="2" charset="-78"/>
                  <a:sym typeface="Nunito"/>
                </a:rPr>
                <a:t>قالب پاورپوينت حرفه ای ، قابل ویرایش ، جهت استفاده در جلسات دفاع رساله ، پایان نامه ، پروپوزال و سمینار و .... می باشد.</a:t>
              </a:r>
              <a:endParaRPr dirty="0">
                <a:solidFill>
                  <a:schemeClr val="lt1"/>
                </a:solidFill>
                <a:latin typeface="Nunito"/>
                <a:ea typeface="Nunito"/>
                <a:cs typeface="B Nazanin" panose="00000400000000000000" pitchFamily="2" charset="-78"/>
                <a:sym typeface="Nunito"/>
              </a:endParaRPr>
            </a:p>
          </p:txBody>
        </p:sp>
        <p:sp>
          <p:nvSpPr>
            <p:cNvPr id="2122" name="Google Shape;2122;p27"/>
            <p:cNvSpPr/>
            <p:nvPr/>
          </p:nvSpPr>
          <p:spPr>
            <a:xfrm>
              <a:off x="6715800" y="2062225"/>
              <a:ext cx="2428200" cy="303600"/>
            </a:xfrm>
            <a:prstGeom prst="roundRect">
              <a:avLst>
                <a:gd name="adj" fmla="val 0"/>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sp>
          <p:nvSpPr>
            <p:cNvPr id="2123" name="Google Shape;2123;p27"/>
            <p:cNvSpPr txBox="1"/>
            <p:nvPr/>
          </p:nvSpPr>
          <p:spPr>
            <a:xfrm>
              <a:off x="6821701" y="1465964"/>
              <a:ext cx="777600" cy="417600"/>
            </a:xfrm>
            <a:prstGeom prst="rect">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3000" b="1">
                  <a:solidFill>
                    <a:srgbClr val="F2F2F2"/>
                  </a:solidFill>
                  <a:latin typeface="Balsamiq Sans"/>
                  <a:ea typeface="Balsamiq Sans"/>
                  <a:cs typeface="B Nazanin" panose="00000400000000000000" pitchFamily="2" charset="-78"/>
                  <a:sym typeface="Balsamiq Sans"/>
                </a:rPr>
                <a:t>03</a:t>
              </a:r>
              <a:endParaRPr sz="3000" b="1">
                <a:solidFill>
                  <a:srgbClr val="F2F2F2"/>
                </a:solidFill>
                <a:latin typeface="Balsamiq Sans"/>
                <a:ea typeface="Balsamiq Sans"/>
                <a:cs typeface="B Nazanin" panose="00000400000000000000" pitchFamily="2" charset="-78"/>
                <a:sym typeface="Balsamiq Sans"/>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127"/>
        <p:cNvGrpSpPr/>
        <p:nvPr/>
      </p:nvGrpSpPr>
      <p:grpSpPr>
        <a:xfrm>
          <a:off x="0" y="0"/>
          <a:ext cx="0" cy="0"/>
          <a:chOff x="0" y="0"/>
          <a:chExt cx="0" cy="0"/>
        </a:xfrm>
      </p:grpSpPr>
      <p:sp>
        <p:nvSpPr>
          <p:cNvPr id="2128" name="Google Shape;2128;p28"/>
          <p:cNvSpPr txBox="1">
            <a:spLocks noGrp="1"/>
          </p:cNvSpPr>
          <p:nvPr>
            <p:ph type="title"/>
          </p:nvPr>
        </p:nvSpPr>
        <p:spPr>
          <a:xfrm>
            <a:off x="-596275" y="525177"/>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2129" name="Google Shape;2129;p28"/>
          <p:cNvSpPr/>
          <p:nvPr/>
        </p:nvSpPr>
        <p:spPr>
          <a:xfrm>
            <a:off x="2660825" y="3018254"/>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30" name="Google Shape;2130;p28"/>
          <p:cNvSpPr/>
          <p:nvPr/>
        </p:nvSpPr>
        <p:spPr>
          <a:xfrm>
            <a:off x="5812725" y="1575896"/>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31" name="Google Shape;2131;p28"/>
          <p:cNvSpPr/>
          <p:nvPr/>
        </p:nvSpPr>
        <p:spPr>
          <a:xfrm>
            <a:off x="2660825" y="1575850"/>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32" name="Google Shape;2132;p28"/>
          <p:cNvSpPr/>
          <p:nvPr/>
        </p:nvSpPr>
        <p:spPr>
          <a:xfrm>
            <a:off x="5812850" y="3009800"/>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nvGrpSpPr>
          <p:cNvPr id="2133" name="Google Shape;2133;p28"/>
          <p:cNvGrpSpPr/>
          <p:nvPr/>
        </p:nvGrpSpPr>
        <p:grpSpPr>
          <a:xfrm>
            <a:off x="6898850" y="2768135"/>
            <a:ext cx="1524600" cy="1196793"/>
            <a:chOff x="6898850" y="2768135"/>
            <a:chExt cx="1524600" cy="1196793"/>
          </a:xfrm>
        </p:grpSpPr>
        <p:sp>
          <p:nvSpPr>
            <p:cNvPr id="2134" name="Google Shape;2134;p28"/>
            <p:cNvSpPr txBox="1"/>
            <p:nvPr/>
          </p:nvSpPr>
          <p:spPr>
            <a:xfrm>
              <a:off x="6898850" y="3414727"/>
              <a:ext cx="1524600" cy="5502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135" name="Google Shape;2135;p28"/>
            <p:cNvSpPr txBox="1"/>
            <p:nvPr/>
          </p:nvSpPr>
          <p:spPr>
            <a:xfrm>
              <a:off x="6898850" y="3091425"/>
              <a:ext cx="1524600" cy="3225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p:txBody>
        </p:sp>
        <p:sp>
          <p:nvSpPr>
            <p:cNvPr id="2136" name="Google Shape;2136;p28"/>
            <p:cNvSpPr txBox="1"/>
            <p:nvPr/>
          </p:nvSpPr>
          <p:spPr>
            <a:xfrm>
              <a:off x="7782350" y="2768135"/>
              <a:ext cx="641100" cy="3225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04</a:t>
              </a:r>
              <a:endParaRPr sz="2000" b="1">
                <a:solidFill>
                  <a:schemeClr val="accent5"/>
                </a:solidFill>
                <a:latin typeface="Balsamiq Sans"/>
                <a:ea typeface="Balsamiq Sans"/>
                <a:cs typeface="B Nazanin" panose="00000400000000000000" pitchFamily="2" charset="-78"/>
                <a:sym typeface="Balsamiq Sans"/>
              </a:endParaRPr>
            </a:p>
          </p:txBody>
        </p:sp>
      </p:grpSp>
      <p:sp>
        <p:nvSpPr>
          <p:cNvPr id="2137" name="Google Shape;2137;p28"/>
          <p:cNvSpPr txBox="1"/>
          <p:nvPr/>
        </p:nvSpPr>
        <p:spPr>
          <a:xfrm>
            <a:off x="719450" y="3414727"/>
            <a:ext cx="1524600" cy="5502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138" name="Google Shape;2138;p28"/>
          <p:cNvSpPr txBox="1"/>
          <p:nvPr/>
        </p:nvSpPr>
        <p:spPr>
          <a:xfrm>
            <a:off x="719450" y="3091425"/>
            <a:ext cx="1524600" cy="3225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p:txBody>
      </p:sp>
      <p:sp>
        <p:nvSpPr>
          <p:cNvPr id="2139" name="Google Shape;2139;p28"/>
          <p:cNvSpPr txBox="1"/>
          <p:nvPr/>
        </p:nvSpPr>
        <p:spPr>
          <a:xfrm>
            <a:off x="719450" y="2768135"/>
            <a:ext cx="641100" cy="322500"/>
          </a:xfrm>
          <a:prstGeom prst="rect">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03</a:t>
            </a:r>
            <a:endParaRPr sz="2000" b="1">
              <a:solidFill>
                <a:schemeClr val="accent5"/>
              </a:solidFill>
              <a:latin typeface="Balsamiq Sans"/>
              <a:ea typeface="Balsamiq Sans"/>
              <a:cs typeface="B Nazanin" panose="00000400000000000000" pitchFamily="2" charset="-78"/>
              <a:sym typeface="Balsamiq Sans"/>
            </a:endParaRPr>
          </a:p>
        </p:txBody>
      </p:sp>
      <p:grpSp>
        <p:nvGrpSpPr>
          <p:cNvPr id="2140" name="Google Shape;2140;p28"/>
          <p:cNvGrpSpPr/>
          <p:nvPr/>
        </p:nvGrpSpPr>
        <p:grpSpPr>
          <a:xfrm>
            <a:off x="6898850" y="1338221"/>
            <a:ext cx="1524600" cy="1180297"/>
            <a:chOff x="6898850" y="1338221"/>
            <a:chExt cx="1524600" cy="1180297"/>
          </a:xfrm>
        </p:grpSpPr>
        <p:sp>
          <p:nvSpPr>
            <p:cNvPr id="2141" name="Google Shape;2141;p28"/>
            <p:cNvSpPr txBox="1"/>
            <p:nvPr/>
          </p:nvSpPr>
          <p:spPr>
            <a:xfrm>
              <a:off x="6898850" y="1968319"/>
              <a:ext cx="1524600" cy="5502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142" name="Google Shape;2142;p28"/>
            <p:cNvSpPr txBox="1"/>
            <p:nvPr/>
          </p:nvSpPr>
          <p:spPr>
            <a:xfrm>
              <a:off x="6898850" y="1669325"/>
              <a:ext cx="1524600" cy="3225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sp>
          <p:nvSpPr>
            <p:cNvPr id="2143" name="Google Shape;2143;p28"/>
            <p:cNvSpPr txBox="1"/>
            <p:nvPr/>
          </p:nvSpPr>
          <p:spPr>
            <a:xfrm>
              <a:off x="7782350" y="1338221"/>
              <a:ext cx="641100" cy="3225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02</a:t>
              </a:r>
              <a:endParaRPr sz="2000" b="1">
                <a:solidFill>
                  <a:schemeClr val="accent5"/>
                </a:solidFill>
                <a:latin typeface="Balsamiq Sans"/>
                <a:ea typeface="Balsamiq Sans"/>
                <a:cs typeface="B Nazanin" panose="00000400000000000000" pitchFamily="2" charset="-78"/>
                <a:sym typeface="Balsamiq Sans"/>
              </a:endParaRPr>
            </a:p>
          </p:txBody>
        </p:sp>
      </p:grpSp>
      <p:grpSp>
        <p:nvGrpSpPr>
          <p:cNvPr id="2144" name="Google Shape;2144;p28"/>
          <p:cNvGrpSpPr/>
          <p:nvPr/>
        </p:nvGrpSpPr>
        <p:grpSpPr>
          <a:xfrm>
            <a:off x="719450" y="1338221"/>
            <a:ext cx="1524600" cy="1180297"/>
            <a:chOff x="719450" y="1338221"/>
            <a:chExt cx="1524600" cy="1180297"/>
          </a:xfrm>
        </p:grpSpPr>
        <p:sp>
          <p:nvSpPr>
            <p:cNvPr id="2145" name="Google Shape;2145;p28"/>
            <p:cNvSpPr txBox="1"/>
            <p:nvPr/>
          </p:nvSpPr>
          <p:spPr>
            <a:xfrm>
              <a:off x="719450" y="1968319"/>
              <a:ext cx="1524600" cy="5502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146" name="Google Shape;2146;p28"/>
            <p:cNvSpPr txBox="1"/>
            <p:nvPr/>
          </p:nvSpPr>
          <p:spPr>
            <a:xfrm>
              <a:off x="719450" y="1669325"/>
              <a:ext cx="1524600" cy="3225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p:txBody>
        </p:sp>
        <p:sp>
          <p:nvSpPr>
            <p:cNvPr id="2147" name="Google Shape;2147;p28"/>
            <p:cNvSpPr txBox="1"/>
            <p:nvPr/>
          </p:nvSpPr>
          <p:spPr>
            <a:xfrm>
              <a:off x="719450" y="1338221"/>
              <a:ext cx="641100" cy="3225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01</a:t>
              </a:r>
              <a:endParaRPr sz="2000" b="1">
                <a:solidFill>
                  <a:schemeClr val="accent5"/>
                </a:solidFill>
                <a:latin typeface="Balsamiq Sans"/>
                <a:ea typeface="Balsamiq Sans"/>
                <a:cs typeface="B Nazanin" panose="00000400000000000000" pitchFamily="2" charset="-78"/>
                <a:sym typeface="Balsamiq Sans"/>
              </a:endParaRPr>
            </a:p>
          </p:txBody>
        </p:sp>
      </p:grpSp>
      <p:sp>
        <p:nvSpPr>
          <p:cNvPr id="2148" name="Google Shape;2148;p28"/>
          <p:cNvSpPr/>
          <p:nvPr/>
        </p:nvSpPr>
        <p:spPr>
          <a:xfrm>
            <a:off x="3827075" y="2280900"/>
            <a:ext cx="1524600" cy="737400"/>
          </a:xfrm>
          <a:prstGeom prst="roundRect">
            <a:avLst>
              <a:gd name="adj" fmla="val 0"/>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fa-IR" sz="2400" b="1" dirty="0">
                <a:solidFill>
                  <a:schemeClr val="accent5"/>
                </a:solidFill>
                <a:latin typeface="Balsamiq Sans"/>
                <a:ea typeface="Balsamiq Sans"/>
                <a:cs typeface="B Nazanin" panose="00000400000000000000" pitchFamily="2" charset="-78"/>
                <a:sym typeface="Balsamiq Sans"/>
              </a:rPr>
              <a:t>چه کنیم؟</a:t>
            </a:r>
            <a:endParaRPr sz="2400" b="1" dirty="0">
              <a:solidFill>
                <a:schemeClr val="accent5"/>
              </a:solidFill>
              <a:latin typeface="Balsamiq Sans"/>
              <a:ea typeface="Balsamiq Sans"/>
              <a:cs typeface="B Nazanin" panose="00000400000000000000" pitchFamily="2" charset="-78"/>
              <a:sym typeface="Balsamiq Sans"/>
            </a:endParaRPr>
          </a:p>
        </p:txBody>
      </p:sp>
      <p:grpSp>
        <p:nvGrpSpPr>
          <p:cNvPr id="2149" name="Google Shape;2149;p28"/>
          <p:cNvGrpSpPr/>
          <p:nvPr/>
        </p:nvGrpSpPr>
        <p:grpSpPr>
          <a:xfrm>
            <a:off x="2848249" y="1773888"/>
            <a:ext cx="330110" cy="308908"/>
            <a:chOff x="2766264" y="3394042"/>
            <a:chExt cx="294873" cy="275934"/>
          </a:xfrm>
        </p:grpSpPr>
        <p:sp>
          <p:nvSpPr>
            <p:cNvPr id="2150" name="Google Shape;2150;p2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51" name="Google Shape;2151;p2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52" name="Google Shape;2152;p2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53" name="Google Shape;2153;p2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154" name="Google Shape;2154;p28"/>
          <p:cNvGrpSpPr/>
          <p:nvPr/>
        </p:nvGrpSpPr>
        <p:grpSpPr>
          <a:xfrm>
            <a:off x="5949497" y="1796512"/>
            <a:ext cx="431711" cy="263675"/>
            <a:chOff x="7009649" y="1541981"/>
            <a:chExt cx="524940" cy="320655"/>
          </a:xfrm>
        </p:grpSpPr>
        <p:sp>
          <p:nvSpPr>
            <p:cNvPr id="2155" name="Google Shape;2155;p2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56" name="Google Shape;2156;p2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57" name="Google Shape;2157;p2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58" name="Google Shape;2158;p2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59" name="Google Shape;2159;p2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60" name="Google Shape;2160;p2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61" name="Google Shape;2161;p2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62" name="Google Shape;2162;p2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163" name="Google Shape;2163;p28"/>
          <p:cNvGrpSpPr/>
          <p:nvPr/>
        </p:nvGrpSpPr>
        <p:grpSpPr>
          <a:xfrm>
            <a:off x="5990041" y="3230535"/>
            <a:ext cx="350576" cy="280454"/>
            <a:chOff x="7500054" y="2934735"/>
            <a:chExt cx="350576" cy="280454"/>
          </a:xfrm>
        </p:grpSpPr>
        <p:sp>
          <p:nvSpPr>
            <p:cNvPr id="2164" name="Google Shape;2164;p2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65" name="Google Shape;2165;p2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66" name="Google Shape;2166;p2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67" name="Google Shape;2167;p2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68" name="Google Shape;2168;p2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69" name="Google Shape;2169;p2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70" name="Google Shape;2170;p2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71" name="Google Shape;2171;p2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172" name="Google Shape;2172;p28"/>
          <p:cNvGrpSpPr/>
          <p:nvPr/>
        </p:nvGrpSpPr>
        <p:grpSpPr>
          <a:xfrm>
            <a:off x="2852213" y="3209563"/>
            <a:ext cx="322151" cy="322374"/>
            <a:chOff x="4206763" y="2450951"/>
            <a:chExt cx="322151" cy="322374"/>
          </a:xfrm>
        </p:grpSpPr>
        <p:sp>
          <p:nvSpPr>
            <p:cNvPr id="2173" name="Google Shape;2173;p2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174" name="Google Shape;2174;p2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cxnSp>
        <p:nvCxnSpPr>
          <p:cNvPr id="2175" name="Google Shape;2175;p28"/>
          <p:cNvCxnSpPr>
            <a:stCxn id="2148" idx="0"/>
            <a:endCxn id="2131" idx="7"/>
          </p:cNvCxnSpPr>
          <p:nvPr/>
        </p:nvCxnSpPr>
        <p:spPr>
          <a:xfrm rot="5400000" flipH="1">
            <a:off x="3625025" y="1316550"/>
            <a:ext cx="601800" cy="1326900"/>
          </a:xfrm>
          <a:prstGeom prst="curvedConnector3">
            <a:avLst>
              <a:gd name="adj1" fmla="val 156726"/>
            </a:avLst>
          </a:prstGeom>
          <a:noFill/>
          <a:ln w="9525" cap="flat" cmpd="sng">
            <a:solidFill>
              <a:schemeClr val="accent2"/>
            </a:solidFill>
            <a:prstDash val="solid"/>
            <a:round/>
            <a:headEnd type="none" w="med" len="med"/>
            <a:tailEnd type="none" w="med" len="med"/>
          </a:ln>
        </p:spPr>
      </p:cxnSp>
      <p:cxnSp>
        <p:nvCxnSpPr>
          <p:cNvPr id="2176" name="Google Shape;2176;p28"/>
          <p:cNvCxnSpPr>
            <a:stCxn id="2148" idx="0"/>
            <a:endCxn id="2130" idx="1"/>
          </p:cNvCxnSpPr>
          <p:nvPr/>
        </p:nvCxnSpPr>
        <p:spPr>
          <a:xfrm rot="-5400000">
            <a:off x="4951775" y="1316700"/>
            <a:ext cx="601800" cy="1326600"/>
          </a:xfrm>
          <a:prstGeom prst="curvedConnector3">
            <a:avLst>
              <a:gd name="adj1" fmla="val 156718"/>
            </a:avLst>
          </a:prstGeom>
          <a:noFill/>
          <a:ln w="9525" cap="flat" cmpd="sng">
            <a:solidFill>
              <a:schemeClr val="accent2"/>
            </a:solidFill>
            <a:prstDash val="solid"/>
            <a:round/>
            <a:headEnd type="none" w="med" len="med"/>
            <a:tailEnd type="none" w="med" len="med"/>
          </a:ln>
        </p:spPr>
      </p:cxnSp>
      <p:cxnSp>
        <p:nvCxnSpPr>
          <p:cNvPr id="2177" name="Google Shape;2177;p28"/>
          <p:cNvCxnSpPr>
            <a:stCxn id="2148" idx="2"/>
            <a:endCxn id="2129" idx="5"/>
          </p:cNvCxnSpPr>
          <p:nvPr/>
        </p:nvCxnSpPr>
        <p:spPr>
          <a:xfrm rot="5400000">
            <a:off x="3625025" y="2655750"/>
            <a:ext cx="601800" cy="1326900"/>
          </a:xfrm>
          <a:prstGeom prst="curvedConnector3">
            <a:avLst>
              <a:gd name="adj1" fmla="val 156710"/>
            </a:avLst>
          </a:prstGeom>
          <a:noFill/>
          <a:ln w="9525" cap="flat" cmpd="sng">
            <a:solidFill>
              <a:schemeClr val="accent2"/>
            </a:solidFill>
            <a:prstDash val="solid"/>
            <a:round/>
            <a:headEnd type="none" w="med" len="med"/>
            <a:tailEnd type="none" w="med" len="med"/>
          </a:ln>
        </p:spPr>
      </p:cxnSp>
      <p:cxnSp>
        <p:nvCxnSpPr>
          <p:cNvPr id="2178" name="Google Shape;2178;p28"/>
          <p:cNvCxnSpPr>
            <a:stCxn id="2148" idx="2"/>
            <a:endCxn id="2132" idx="3"/>
          </p:cNvCxnSpPr>
          <p:nvPr/>
        </p:nvCxnSpPr>
        <p:spPr>
          <a:xfrm rot="-5400000" flipH="1">
            <a:off x="4955975" y="2651700"/>
            <a:ext cx="593400" cy="1326600"/>
          </a:xfrm>
          <a:prstGeom prst="curvedConnector3">
            <a:avLst>
              <a:gd name="adj1" fmla="val 157503"/>
            </a:avLst>
          </a:prstGeom>
          <a:noFill/>
          <a:ln w="9525" cap="flat" cmpd="sng">
            <a:solidFill>
              <a:schemeClr val="accent2"/>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82"/>
        <p:cNvGrpSpPr/>
        <p:nvPr/>
      </p:nvGrpSpPr>
      <p:grpSpPr>
        <a:xfrm>
          <a:off x="0" y="0"/>
          <a:ext cx="0" cy="0"/>
          <a:chOff x="0" y="0"/>
          <a:chExt cx="0" cy="0"/>
        </a:xfrm>
      </p:grpSpPr>
      <p:sp>
        <p:nvSpPr>
          <p:cNvPr id="2183" name="Google Shape;2183;p29"/>
          <p:cNvSpPr txBox="1">
            <a:spLocks noGrp="1"/>
          </p:cNvSpPr>
          <p:nvPr>
            <p:ph type="title"/>
          </p:nvPr>
        </p:nvSpPr>
        <p:spPr>
          <a:xfrm>
            <a:off x="-533012" y="586369"/>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2184" name="Google Shape;2184;p29"/>
          <p:cNvGrpSpPr/>
          <p:nvPr/>
        </p:nvGrpSpPr>
        <p:grpSpPr>
          <a:xfrm>
            <a:off x="1234163" y="1121042"/>
            <a:ext cx="7052454" cy="770400"/>
            <a:chOff x="1096538" y="1098550"/>
            <a:chExt cx="7052454" cy="770400"/>
          </a:xfrm>
        </p:grpSpPr>
        <p:sp>
          <p:nvSpPr>
            <p:cNvPr id="2185" name="Google Shape;2185;p29"/>
            <p:cNvSpPr/>
            <p:nvPr/>
          </p:nvSpPr>
          <p:spPr>
            <a:xfrm>
              <a:off x="1096538" y="1098550"/>
              <a:ext cx="770400" cy="7704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01</a:t>
              </a:r>
              <a:endParaRPr>
                <a:solidFill>
                  <a:srgbClr val="F2F2F2"/>
                </a:solidFill>
                <a:cs typeface="B Nazanin" panose="00000400000000000000" pitchFamily="2" charset="-78"/>
              </a:endParaRPr>
            </a:p>
          </p:txBody>
        </p:sp>
        <p:grpSp>
          <p:nvGrpSpPr>
            <p:cNvPr id="2186" name="Google Shape;2186;p29"/>
            <p:cNvGrpSpPr/>
            <p:nvPr/>
          </p:nvGrpSpPr>
          <p:grpSpPr>
            <a:xfrm>
              <a:off x="4716991" y="1196275"/>
              <a:ext cx="3432000" cy="575050"/>
              <a:chOff x="4716991" y="1196275"/>
              <a:chExt cx="3432000" cy="575050"/>
            </a:xfrm>
          </p:grpSpPr>
          <p:sp>
            <p:nvSpPr>
              <p:cNvPr id="2187" name="Google Shape;2187;p29"/>
              <p:cNvSpPr txBox="1"/>
              <p:nvPr/>
            </p:nvSpPr>
            <p:spPr>
              <a:xfrm>
                <a:off x="4716991" y="1196275"/>
                <a:ext cx="3432000" cy="2760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پژوهش</a:t>
                </a:r>
                <a:endParaRPr lang="en-US" sz="2000" b="1" dirty="0">
                  <a:solidFill>
                    <a:schemeClr val="dk1"/>
                  </a:solidFill>
                  <a:latin typeface="Balsamiq Sans"/>
                  <a:ea typeface="Balsamiq Sans"/>
                  <a:cs typeface="B Nazanin" panose="00000400000000000000" pitchFamily="2" charset="-78"/>
                  <a:sym typeface="Balsamiq Sans"/>
                </a:endParaRPr>
              </a:p>
            </p:txBody>
          </p:sp>
          <p:sp>
            <p:nvSpPr>
              <p:cNvPr id="2188" name="Google Shape;2188;p29"/>
              <p:cNvSpPr txBox="1"/>
              <p:nvPr/>
            </p:nvSpPr>
            <p:spPr>
              <a:xfrm>
                <a:off x="4717150" y="1481525"/>
                <a:ext cx="3431700" cy="289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sp>
        <p:nvSpPr>
          <p:cNvPr id="2189" name="Google Shape;2189;p29"/>
          <p:cNvSpPr/>
          <p:nvPr/>
        </p:nvSpPr>
        <p:spPr>
          <a:xfrm>
            <a:off x="4854725" y="1412642"/>
            <a:ext cx="187200" cy="1872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0" name="Google Shape;2190;p29"/>
          <p:cNvSpPr/>
          <p:nvPr/>
        </p:nvSpPr>
        <p:spPr>
          <a:xfrm>
            <a:off x="4854725" y="2267155"/>
            <a:ext cx="187200" cy="1872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1" name="Google Shape;2191;p29"/>
          <p:cNvSpPr/>
          <p:nvPr/>
        </p:nvSpPr>
        <p:spPr>
          <a:xfrm>
            <a:off x="4854725" y="3121647"/>
            <a:ext cx="187200" cy="1872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2" name="Google Shape;2192;p29"/>
          <p:cNvSpPr/>
          <p:nvPr/>
        </p:nvSpPr>
        <p:spPr>
          <a:xfrm>
            <a:off x="4854600" y="3976179"/>
            <a:ext cx="187200" cy="187200"/>
          </a:xfrm>
          <a:prstGeom prst="ellipse">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193" name="Google Shape;2193;p29"/>
          <p:cNvSpPr/>
          <p:nvPr/>
        </p:nvSpPr>
        <p:spPr>
          <a:xfrm>
            <a:off x="857075" y="3731992"/>
            <a:ext cx="1887928" cy="675600"/>
          </a:xfrm>
          <a:prstGeom prst="roundRect">
            <a:avLst>
              <a:gd name="adj" fmla="val 0"/>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b="1" dirty="0">
                <a:solidFill>
                  <a:schemeClr val="accent5"/>
                </a:solidFill>
                <a:latin typeface="Balsamiq Sans"/>
                <a:ea typeface="Balsamiq Sans"/>
                <a:cs typeface="B Nazanin" panose="00000400000000000000" pitchFamily="2" charset="-78"/>
                <a:sym typeface="Balsamiq Sans"/>
              </a:rPr>
              <a:t>چطوری انجامش میدیم؟</a:t>
            </a:r>
            <a:endParaRPr sz="2400" b="1" dirty="0">
              <a:solidFill>
                <a:schemeClr val="accent5"/>
              </a:solidFill>
              <a:latin typeface="Balsamiq Sans"/>
              <a:ea typeface="Balsamiq Sans"/>
              <a:cs typeface="B Nazanin" panose="00000400000000000000" pitchFamily="2" charset="-78"/>
              <a:sym typeface="Balsamiq Sans"/>
            </a:endParaRPr>
          </a:p>
        </p:txBody>
      </p:sp>
      <p:grpSp>
        <p:nvGrpSpPr>
          <p:cNvPr id="2194" name="Google Shape;2194;p29"/>
          <p:cNvGrpSpPr/>
          <p:nvPr/>
        </p:nvGrpSpPr>
        <p:grpSpPr>
          <a:xfrm>
            <a:off x="2087425" y="1975615"/>
            <a:ext cx="6199191" cy="770400"/>
            <a:chOff x="1949800" y="1953124"/>
            <a:chExt cx="6199191" cy="770400"/>
          </a:xfrm>
        </p:grpSpPr>
        <p:grpSp>
          <p:nvGrpSpPr>
            <p:cNvPr id="2195" name="Google Shape;2195;p29"/>
            <p:cNvGrpSpPr/>
            <p:nvPr/>
          </p:nvGrpSpPr>
          <p:grpSpPr>
            <a:xfrm>
              <a:off x="4716991" y="2050800"/>
              <a:ext cx="3432000" cy="575023"/>
              <a:chOff x="4716991" y="2050800"/>
              <a:chExt cx="3432000" cy="575023"/>
            </a:xfrm>
          </p:grpSpPr>
          <p:sp>
            <p:nvSpPr>
              <p:cNvPr id="2196" name="Google Shape;2196;p29"/>
              <p:cNvSpPr txBox="1"/>
              <p:nvPr/>
            </p:nvSpPr>
            <p:spPr>
              <a:xfrm>
                <a:off x="4716991" y="2050800"/>
                <a:ext cx="3432000" cy="2703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پرورش سرب</a:t>
                </a:r>
                <a:endParaRPr sz="2000" b="1" dirty="0">
                  <a:solidFill>
                    <a:schemeClr val="dk1"/>
                  </a:solidFill>
                  <a:latin typeface="Balsamiq Sans"/>
                  <a:ea typeface="Balsamiq Sans"/>
                  <a:cs typeface="B Nazanin" panose="00000400000000000000" pitchFamily="2" charset="-78"/>
                  <a:sym typeface="Balsamiq Sans"/>
                </a:endParaRPr>
              </a:p>
            </p:txBody>
          </p:sp>
          <p:sp>
            <p:nvSpPr>
              <p:cNvPr id="2197" name="Google Shape;2197;p29"/>
              <p:cNvSpPr txBox="1"/>
              <p:nvPr/>
            </p:nvSpPr>
            <p:spPr>
              <a:xfrm>
                <a:off x="4717151" y="2335723"/>
                <a:ext cx="3431700" cy="2901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p>
            </p:txBody>
          </p:sp>
        </p:grpSp>
        <p:sp>
          <p:nvSpPr>
            <p:cNvPr id="2198" name="Google Shape;2198;p29"/>
            <p:cNvSpPr/>
            <p:nvPr/>
          </p:nvSpPr>
          <p:spPr>
            <a:xfrm>
              <a:off x="1949800" y="1953124"/>
              <a:ext cx="770400" cy="770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02</a:t>
              </a:r>
              <a:endParaRPr>
                <a:solidFill>
                  <a:srgbClr val="F2F2F2"/>
                </a:solidFill>
                <a:cs typeface="B Nazanin" panose="00000400000000000000" pitchFamily="2" charset="-78"/>
              </a:endParaRPr>
            </a:p>
          </p:txBody>
        </p:sp>
      </p:grpSp>
      <p:grpSp>
        <p:nvGrpSpPr>
          <p:cNvPr id="2199" name="Google Shape;2199;p29"/>
          <p:cNvGrpSpPr/>
          <p:nvPr/>
        </p:nvGrpSpPr>
        <p:grpSpPr>
          <a:xfrm>
            <a:off x="2940538" y="2830052"/>
            <a:ext cx="5346059" cy="770400"/>
            <a:chOff x="2802913" y="2807561"/>
            <a:chExt cx="5346059" cy="770400"/>
          </a:xfrm>
        </p:grpSpPr>
        <p:grpSp>
          <p:nvGrpSpPr>
            <p:cNvPr id="2200" name="Google Shape;2200;p29"/>
            <p:cNvGrpSpPr/>
            <p:nvPr/>
          </p:nvGrpSpPr>
          <p:grpSpPr>
            <a:xfrm>
              <a:off x="4716925" y="2905296"/>
              <a:ext cx="3432046" cy="575034"/>
              <a:chOff x="4716925" y="2905296"/>
              <a:chExt cx="3432046" cy="575034"/>
            </a:xfrm>
          </p:grpSpPr>
          <p:sp>
            <p:nvSpPr>
              <p:cNvPr id="2201" name="Google Shape;2201;p29"/>
              <p:cNvSpPr txBox="1"/>
              <p:nvPr/>
            </p:nvSpPr>
            <p:spPr>
              <a:xfrm>
                <a:off x="4716925" y="2905296"/>
                <a:ext cx="3432000" cy="2703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خلاقیت</a:t>
                </a:r>
                <a:endParaRPr sz="2000" b="1" dirty="0">
                  <a:solidFill>
                    <a:schemeClr val="dk1"/>
                  </a:solidFill>
                  <a:latin typeface="Balsamiq Sans"/>
                  <a:ea typeface="Balsamiq Sans"/>
                  <a:cs typeface="B Nazanin" panose="00000400000000000000" pitchFamily="2" charset="-78"/>
                  <a:sym typeface="Balsamiq Sans"/>
                </a:endParaRPr>
              </a:p>
            </p:txBody>
          </p:sp>
          <p:sp>
            <p:nvSpPr>
              <p:cNvPr id="2202" name="Google Shape;2202;p29"/>
              <p:cNvSpPr txBox="1"/>
              <p:nvPr/>
            </p:nvSpPr>
            <p:spPr>
              <a:xfrm>
                <a:off x="4717272" y="3190230"/>
                <a:ext cx="3431700" cy="2901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p>
            </p:txBody>
          </p:sp>
        </p:grpSp>
        <p:sp>
          <p:nvSpPr>
            <p:cNvPr id="2203" name="Google Shape;2203;p29"/>
            <p:cNvSpPr/>
            <p:nvPr/>
          </p:nvSpPr>
          <p:spPr>
            <a:xfrm>
              <a:off x="2802913" y="2807561"/>
              <a:ext cx="770400" cy="770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03</a:t>
              </a:r>
              <a:endParaRPr>
                <a:solidFill>
                  <a:srgbClr val="F2F2F2"/>
                </a:solidFill>
                <a:cs typeface="B Nazanin" panose="00000400000000000000" pitchFamily="2" charset="-78"/>
              </a:endParaRPr>
            </a:p>
          </p:txBody>
        </p:sp>
      </p:grpSp>
      <p:grpSp>
        <p:nvGrpSpPr>
          <p:cNvPr id="2204" name="Google Shape;2204;p29"/>
          <p:cNvGrpSpPr/>
          <p:nvPr/>
        </p:nvGrpSpPr>
        <p:grpSpPr>
          <a:xfrm>
            <a:off x="3793738" y="3684578"/>
            <a:ext cx="4493139" cy="770400"/>
            <a:chOff x="3656113" y="3662086"/>
            <a:chExt cx="4493139" cy="770400"/>
          </a:xfrm>
        </p:grpSpPr>
        <p:grpSp>
          <p:nvGrpSpPr>
            <p:cNvPr id="2205" name="Google Shape;2205;p29"/>
            <p:cNvGrpSpPr/>
            <p:nvPr/>
          </p:nvGrpSpPr>
          <p:grpSpPr>
            <a:xfrm>
              <a:off x="4716969" y="3759801"/>
              <a:ext cx="3432282" cy="575024"/>
              <a:chOff x="4716969" y="3759801"/>
              <a:chExt cx="3432282" cy="575024"/>
            </a:xfrm>
          </p:grpSpPr>
          <p:sp>
            <p:nvSpPr>
              <p:cNvPr id="2206" name="Google Shape;2206;p29"/>
              <p:cNvSpPr txBox="1"/>
              <p:nvPr/>
            </p:nvSpPr>
            <p:spPr>
              <a:xfrm>
                <a:off x="4716969" y="3759801"/>
                <a:ext cx="3432000" cy="2703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کارایی</a:t>
                </a:r>
                <a:endParaRPr sz="2000" b="1" dirty="0">
                  <a:solidFill>
                    <a:schemeClr val="dk1"/>
                  </a:solidFill>
                  <a:latin typeface="Balsamiq Sans"/>
                  <a:ea typeface="Balsamiq Sans"/>
                  <a:cs typeface="B Nazanin" panose="00000400000000000000" pitchFamily="2" charset="-78"/>
                  <a:sym typeface="Balsamiq Sans"/>
                </a:endParaRPr>
              </a:p>
            </p:txBody>
          </p:sp>
          <p:sp>
            <p:nvSpPr>
              <p:cNvPr id="2207" name="Google Shape;2207;p29"/>
              <p:cNvSpPr txBox="1"/>
              <p:nvPr/>
            </p:nvSpPr>
            <p:spPr>
              <a:xfrm>
                <a:off x="4717251" y="4044725"/>
                <a:ext cx="3432000" cy="2901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p>
            </p:txBody>
          </p:sp>
        </p:grpSp>
        <p:sp>
          <p:nvSpPr>
            <p:cNvPr id="2208" name="Google Shape;2208;p29"/>
            <p:cNvSpPr/>
            <p:nvPr/>
          </p:nvSpPr>
          <p:spPr>
            <a:xfrm>
              <a:off x="3656113" y="3662086"/>
              <a:ext cx="770400" cy="770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04</a:t>
              </a:r>
              <a:endParaRPr>
                <a:solidFill>
                  <a:srgbClr val="F2F2F2"/>
                </a:solidFill>
                <a:cs typeface="B Nazanin" panose="00000400000000000000" pitchFamily="2" charset="-78"/>
              </a:endParaRPr>
            </a:p>
          </p:txBody>
        </p:sp>
      </p:grpSp>
      <p:cxnSp>
        <p:nvCxnSpPr>
          <p:cNvPr id="2209" name="Google Shape;2209;p29"/>
          <p:cNvCxnSpPr>
            <a:stCxn id="2185" idx="6"/>
            <a:endCxn id="2189" idx="2"/>
          </p:cNvCxnSpPr>
          <p:nvPr/>
        </p:nvCxnSpPr>
        <p:spPr>
          <a:xfrm>
            <a:off x="2004563" y="1506242"/>
            <a:ext cx="2850300" cy="0"/>
          </a:xfrm>
          <a:prstGeom prst="straightConnector1">
            <a:avLst/>
          </a:prstGeom>
          <a:noFill/>
          <a:ln w="9525" cap="flat" cmpd="sng">
            <a:solidFill>
              <a:schemeClr val="accent2"/>
            </a:solidFill>
            <a:prstDash val="solid"/>
            <a:round/>
            <a:headEnd type="none" w="med" len="med"/>
            <a:tailEnd type="oval" w="med" len="med"/>
          </a:ln>
        </p:spPr>
      </p:cxnSp>
      <p:cxnSp>
        <p:nvCxnSpPr>
          <p:cNvPr id="2210" name="Google Shape;2210;p29"/>
          <p:cNvCxnSpPr>
            <a:stCxn id="2198" idx="6"/>
            <a:endCxn id="2190" idx="2"/>
          </p:cNvCxnSpPr>
          <p:nvPr/>
        </p:nvCxnSpPr>
        <p:spPr>
          <a:xfrm>
            <a:off x="2857825" y="2360815"/>
            <a:ext cx="1996800" cy="0"/>
          </a:xfrm>
          <a:prstGeom prst="straightConnector1">
            <a:avLst/>
          </a:prstGeom>
          <a:noFill/>
          <a:ln w="9525" cap="flat" cmpd="sng">
            <a:solidFill>
              <a:schemeClr val="accent2"/>
            </a:solidFill>
            <a:prstDash val="solid"/>
            <a:round/>
            <a:headEnd type="none" w="med" len="med"/>
            <a:tailEnd type="oval" w="med" len="med"/>
          </a:ln>
        </p:spPr>
      </p:cxnSp>
      <p:cxnSp>
        <p:nvCxnSpPr>
          <p:cNvPr id="2211" name="Google Shape;2211;p29"/>
          <p:cNvCxnSpPr>
            <a:stCxn id="2203" idx="6"/>
            <a:endCxn id="2191" idx="2"/>
          </p:cNvCxnSpPr>
          <p:nvPr/>
        </p:nvCxnSpPr>
        <p:spPr>
          <a:xfrm>
            <a:off x="3710938" y="3215252"/>
            <a:ext cx="1143900" cy="0"/>
          </a:xfrm>
          <a:prstGeom prst="straightConnector1">
            <a:avLst/>
          </a:prstGeom>
          <a:noFill/>
          <a:ln w="9525" cap="flat" cmpd="sng">
            <a:solidFill>
              <a:schemeClr val="accent2"/>
            </a:solidFill>
            <a:prstDash val="solid"/>
            <a:round/>
            <a:headEnd type="none" w="med" len="med"/>
            <a:tailEnd type="oval" w="med" len="med"/>
          </a:ln>
        </p:spPr>
      </p:cxnSp>
      <p:cxnSp>
        <p:nvCxnSpPr>
          <p:cNvPr id="2212" name="Google Shape;2212;p29"/>
          <p:cNvCxnSpPr>
            <a:stCxn id="2208" idx="6"/>
            <a:endCxn id="2192" idx="2"/>
          </p:cNvCxnSpPr>
          <p:nvPr/>
        </p:nvCxnSpPr>
        <p:spPr>
          <a:xfrm>
            <a:off x="4564138" y="4069778"/>
            <a:ext cx="290400" cy="0"/>
          </a:xfrm>
          <a:prstGeom prst="straightConnector1">
            <a:avLst/>
          </a:prstGeom>
          <a:noFill/>
          <a:ln w="9525" cap="flat" cmpd="sng">
            <a:solidFill>
              <a:schemeClr val="accent2"/>
            </a:solidFill>
            <a:prstDash val="solid"/>
            <a:round/>
            <a:headEnd type="none" w="med" len="med"/>
            <a:tailEnd type="oval" w="med" len="med"/>
          </a:ln>
        </p:spPr>
      </p:cxnSp>
      <p:cxnSp>
        <p:nvCxnSpPr>
          <p:cNvPr id="2213" name="Google Shape;2213;p29"/>
          <p:cNvCxnSpPr>
            <a:cxnSpLocks/>
            <a:stCxn id="2193" idx="0"/>
            <a:endCxn id="2185" idx="4"/>
          </p:cNvCxnSpPr>
          <p:nvPr/>
        </p:nvCxnSpPr>
        <p:spPr>
          <a:xfrm flipH="1" flipV="1">
            <a:off x="1619363" y="1891442"/>
            <a:ext cx="181676" cy="1840550"/>
          </a:xfrm>
          <a:prstGeom prst="straightConnector1">
            <a:avLst/>
          </a:prstGeom>
          <a:noFill/>
          <a:ln w="9525" cap="flat" cmpd="sng">
            <a:solidFill>
              <a:schemeClr val="accent2"/>
            </a:solidFill>
            <a:prstDash val="solid"/>
            <a:round/>
            <a:headEnd type="oval" w="med" len="med"/>
            <a:tailEnd type="none" w="med" len="med"/>
          </a:ln>
        </p:spPr>
      </p:cxnSp>
      <p:cxnSp>
        <p:nvCxnSpPr>
          <p:cNvPr id="2214" name="Google Shape;2214;p29"/>
          <p:cNvCxnSpPr>
            <a:stCxn id="2185" idx="5"/>
            <a:endCxn id="2198" idx="1"/>
          </p:cNvCxnSpPr>
          <p:nvPr/>
        </p:nvCxnSpPr>
        <p:spPr>
          <a:xfrm>
            <a:off x="1891740" y="1778620"/>
            <a:ext cx="308400" cy="309900"/>
          </a:xfrm>
          <a:prstGeom prst="straightConnector1">
            <a:avLst/>
          </a:prstGeom>
          <a:noFill/>
          <a:ln w="9525" cap="flat" cmpd="sng">
            <a:solidFill>
              <a:schemeClr val="accent2"/>
            </a:solidFill>
            <a:prstDash val="solid"/>
            <a:round/>
            <a:headEnd type="none" w="med" len="med"/>
            <a:tailEnd type="triangle" w="med" len="med"/>
          </a:ln>
        </p:spPr>
      </p:cxnSp>
      <p:cxnSp>
        <p:nvCxnSpPr>
          <p:cNvPr id="2215" name="Google Shape;2215;p29"/>
          <p:cNvCxnSpPr>
            <a:stCxn id="2198" idx="5"/>
            <a:endCxn id="2203" idx="1"/>
          </p:cNvCxnSpPr>
          <p:nvPr/>
        </p:nvCxnSpPr>
        <p:spPr>
          <a:xfrm>
            <a:off x="2745003" y="2633193"/>
            <a:ext cx="308400" cy="309600"/>
          </a:xfrm>
          <a:prstGeom prst="straightConnector1">
            <a:avLst/>
          </a:prstGeom>
          <a:noFill/>
          <a:ln w="9525" cap="flat" cmpd="sng">
            <a:solidFill>
              <a:schemeClr val="accent2"/>
            </a:solidFill>
            <a:prstDash val="solid"/>
            <a:round/>
            <a:headEnd type="none" w="med" len="med"/>
            <a:tailEnd type="triangle" w="med" len="med"/>
          </a:ln>
        </p:spPr>
      </p:cxnSp>
      <p:cxnSp>
        <p:nvCxnSpPr>
          <p:cNvPr id="2216" name="Google Shape;2216;p29"/>
          <p:cNvCxnSpPr>
            <a:stCxn id="2203" idx="5"/>
            <a:endCxn id="2208" idx="1"/>
          </p:cNvCxnSpPr>
          <p:nvPr/>
        </p:nvCxnSpPr>
        <p:spPr>
          <a:xfrm>
            <a:off x="3598115" y="3487630"/>
            <a:ext cx="308400" cy="309900"/>
          </a:xfrm>
          <a:prstGeom prst="straightConnector1">
            <a:avLst/>
          </a:prstGeom>
          <a:noFill/>
          <a:ln w="9525" cap="flat" cmpd="sng">
            <a:solidFill>
              <a:schemeClr val="accent2"/>
            </a:solidFill>
            <a:prstDash val="solid"/>
            <a:round/>
            <a:headEnd type="none" w="med" len="med"/>
            <a:tailEnd type="triangl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220"/>
        <p:cNvGrpSpPr/>
        <p:nvPr/>
      </p:nvGrpSpPr>
      <p:grpSpPr>
        <a:xfrm>
          <a:off x="0" y="0"/>
          <a:ext cx="0" cy="0"/>
          <a:chOff x="0" y="0"/>
          <a:chExt cx="0" cy="0"/>
        </a:xfrm>
      </p:grpSpPr>
      <p:sp>
        <p:nvSpPr>
          <p:cNvPr id="2221" name="Google Shape;2221;p30"/>
          <p:cNvSpPr txBox="1">
            <a:spLocks noGrp="1"/>
          </p:cNvSpPr>
          <p:nvPr>
            <p:ph type="title"/>
          </p:nvPr>
        </p:nvSpPr>
        <p:spPr>
          <a:xfrm>
            <a:off x="-1619812" y="505113"/>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2222" name="Google Shape;2222;p30"/>
          <p:cNvSpPr txBox="1"/>
          <p:nvPr/>
        </p:nvSpPr>
        <p:spPr>
          <a:xfrm>
            <a:off x="720000" y="4161325"/>
            <a:ext cx="7704000" cy="232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200" dirty="0">
                <a:solidFill>
                  <a:schemeClr val="lt1"/>
                </a:solidFill>
                <a:latin typeface="Nunito"/>
                <a:ea typeface="Nunito"/>
                <a:cs typeface="B Nazanin" panose="00000400000000000000" pitchFamily="2" charset="-78"/>
                <a:sym typeface="Nunito"/>
              </a:rPr>
              <a:t>قالب پاورپوينت حرفه ای ، قابل ویرایش ، جهت استفاده در جلسات دفاع رساله ، پایان نامه ، پروپوزال و سمینار و .... می باشد.</a:t>
            </a:r>
            <a:endParaRPr sz="1200" dirty="0">
              <a:solidFill>
                <a:schemeClr val="lt1"/>
              </a:solidFill>
              <a:latin typeface="Nunito"/>
              <a:ea typeface="Nunito"/>
              <a:cs typeface="B Nazanin" panose="00000400000000000000" pitchFamily="2" charset="-78"/>
              <a:sym typeface="Nunito"/>
            </a:endParaRPr>
          </a:p>
        </p:txBody>
      </p:sp>
      <p:pic>
        <p:nvPicPr>
          <p:cNvPr id="2223" name="Google Shape;2223;p30" title="Chart">
            <a:hlinkClick r:id="rId3"/>
          </p:cNvPr>
          <p:cNvPicPr preferRelativeResize="0"/>
          <p:nvPr/>
        </p:nvPicPr>
        <p:blipFill>
          <a:blip r:embed="rId4">
            <a:alphaModFix/>
          </a:blip>
          <a:stretch>
            <a:fillRect/>
          </a:stretch>
        </p:blipFill>
        <p:spPr>
          <a:xfrm>
            <a:off x="3364250" y="1182563"/>
            <a:ext cx="4876107" cy="2908401"/>
          </a:xfrm>
          <a:prstGeom prst="rect">
            <a:avLst/>
          </a:prstGeom>
          <a:noFill/>
          <a:ln>
            <a:noFill/>
          </a:ln>
        </p:spPr>
      </p:pic>
      <p:sp>
        <p:nvSpPr>
          <p:cNvPr id="2224" name="Google Shape;2224;p30"/>
          <p:cNvSpPr/>
          <p:nvPr/>
        </p:nvSpPr>
        <p:spPr>
          <a:xfrm>
            <a:off x="1215975" y="1686842"/>
            <a:ext cx="770400" cy="770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solidFill>
                <a:srgbClr val="F2F2F2"/>
              </a:solidFill>
              <a:cs typeface="B Nazanin" panose="00000400000000000000" pitchFamily="2" charset="-78"/>
            </a:endParaRPr>
          </a:p>
        </p:txBody>
      </p:sp>
      <p:sp>
        <p:nvSpPr>
          <p:cNvPr id="2225" name="Google Shape;2225;p30"/>
          <p:cNvSpPr txBox="1"/>
          <p:nvPr/>
        </p:nvSpPr>
        <p:spPr>
          <a:xfrm>
            <a:off x="1186438" y="1849600"/>
            <a:ext cx="829500" cy="4449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90%</a:t>
            </a:r>
            <a:endParaRPr sz="2000" b="1">
              <a:solidFill>
                <a:srgbClr val="F2F2F2"/>
              </a:solidFill>
              <a:latin typeface="Balsamiq Sans"/>
              <a:ea typeface="Balsamiq Sans"/>
              <a:cs typeface="B Nazanin" panose="00000400000000000000" pitchFamily="2" charset="-78"/>
              <a:sym typeface="Balsamiq Sans"/>
            </a:endParaRPr>
          </a:p>
        </p:txBody>
      </p:sp>
      <p:sp>
        <p:nvSpPr>
          <p:cNvPr id="2226" name="Google Shape;2226;p30"/>
          <p:cNvSpPr/>
          <p:nvPr/>
        </p:nvSpPr>
        <p:spPr>
          <a:xfrm>
            <a:off x="2238938" y="1686842"/>
            <a:ext cx="770400" cy="770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solidFill>
                <a:srgbClr val="F2F2F2"/>
              </a:solidFill>
              <a:cs typeface="B Nazanin" panose="00000400000000000000" pitchFamily="2" charset="-78"/>
            </a:endParaRPr>
          </a:p>
        </p:txBody>
      </p:sp>
      <p:sp>
        <p:nvSpPr>
          <p:cNvPr id="2227" name="Google Shape;2227;p30"/>
          <p:cNvSpPr txBox="1"/>
          <p:nvPr/>
        </p:nvSpPr>
        <p:spPr>
          <a:xfrm>
            <a:off x="2209400" y="1849600"/>
            <a:ext cx="829500" cy="4449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70%</a:t>
            </a:r>
            <a:endParaRPr sz="2000" b="1">
              <a:solidFill>
                <a:srgbClr val="F2F2F2"/>
              </a:solidFill>
              <a:latin typeface="Balsamiq Sans"/>
              <a:ea typeface="Balsamiq Sans"/>
              <a:cs typeface="B Nazanin" panose="00000400000000000000" pitchFamily="2" charset="-78"/>
              <a:sym typeface="Balsamiq Sans"/>
            </a:endParaRPr>
          </a:p>
        </p:txBody>
      </p:sp>
      <p:sp>
        <p:nvSpPr>
          <p:cNvPr id="2228" name="Google Shape;2228;p30"/>
          <p:cNvSpPr/>
          <p:nvPr/>
        </p:nvSpPr>
        <p:spPr>
          <a:xfrm>
            <a:off x="1215975" y="2561992"/>
            <a:ext cx="770400" cy="770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solidFill>
                <a:srgbClr val="F2F2F2"/>
              </a:solidFill>
              <a:cs typeface="B Nazanin" panose="00000400000000000000" pitchFamily="2" charset="-78"/>
            </a:endParaRPr>
          </a:p>
        </p:txBody>
      </p:sp>
      <p:sp>
        <p:nvSpPr>
          <p:cNvPr id="2229" name="Google Shape;2229;p30"/>
          <p:cNvSpPr txBox="1"/>
          <p:nvPr/>
        </p:nvSpPr>
        <p:spPr>
          <a:xfrm>
            <a:off x="1186438" y="2724750"/>
            <a:ext cx="829500" cy="4449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50%</a:t>
            </a:r>
            <a:endParaRPr sz="2000" b="1">
              <a:solidFill>
                <a:srgbClr val="F2F2F2"/>
              </a:solidFill>
              <a:latin typeface="Balsamiq Sans"/>
              <a:ea typeface="Balsamiq Sans"/>
              <a:cs typeface="B Nazanin" panose="00000400000000000000" pitchFamily="2" charset="-78"/>
              <a:sym typeface="Balsamiq Sans"/>
            </a:endParaRPr>
          </a:p>
        </p:txBody>
      </p:sp>
      <p:sp>
        <p:nvSpPr>
          <p:cNvPr id="2230" name="Google Shape;2230;p30"/>
          <p:cNvSpPr/>
          <p:nvPr/>
        </p:nvSpPr>
        <p:spPr>
          <a:xfrm>
            <a:off x="2238938" y="2561992"/>
            <a:ext cx="770400" cy="770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endParaRPr>
              <a:solidFill>
                <a:srgbClr val="F2F2F2"/>
              </a:solidFill>
              <a:cs typeface="B Nazanin" panose="00000400000000000000" pitchFamily="2" charset="-78"/>
            </a:endParaRPr>
          </a:p>
        </p:txBody>
      </p:sp>
      <p:sp>
        <p:nvSpPr>
          <p:cNvPr id="2231" name="Google Shape;2231;p30"/>
          <p:cNvSpPr txBox="1"/>
          <p:nvPr/>
        </p:nvSpPr>
        <p:spPr>
          <a:xfrm>
            <a:off x="2209400" y="2724750"/>
            <a:ext cx="829500" cy="4449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80%</a:t>
            </a:r>
            <a:endParaRPr sz="2000" b="1">
              <a:solidFill>
                <a:srgbClr val="F2F2F2"/>
              </a:solidFill>
              <a:latin typeface="Balsamiq Sans"/>
              <a:ea typeface="Balsamiq Sans"/>
              <a:cs typeface="B Nazanin" panose="00000400000000000000" pitchFamily="2" charset="-78"/>
              <a:sym typeface="Balsamiq Sans"/>
            </a:endParaRPr>
          </a:p>
        </p:txBody>
      </p:sp>
      <p:grpSp>
        <p:nvGrpSpPr>
          <p:cNvPr id="2232" name="Google Shape;2232;p30"/>
          <p:cNvGrpSpPr/>
          <p:nvPr/>
        </p:nvGrpSpPr>
        <p:grpSpPr>
          <a:xfrm>
            <a:off x="903600" y="1264375"/>
            <a:ext cx="2418300" cy="2668950"/>
            <a:chOff x="903600" y="1264375"/>
            <a:chExt cx="2418300" cy="2668950"/>
          </a:xfrm>
        </p:grpSpPr>
        <p:sp>
          <p:nvSpPr>
            <p:cNvPr id="2233" name="Google Shape;2233;p30"/>
            <p:cNvSpPr txBox="1"/>
            <p:nvPr/>
          </p:nvSpPr>
          <p:spPr>
            <a:xfrm>
              <a:off x="1063125" y="3455725"/>
              <a:ext cx="2099100" cy="47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234" name="Google Shape;2234;p30"/>
            <p:cNvSpPr txBox="1"/>
            <p:nvPr/>
          </p:nvSpPr>
          <p:spPr>
            <a:xfrm>
              <a:off x="903600" y="1264375"/>
              <a:ext cx="2418300" cy="270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accent5"/>
                  </a:solidFill>
                  <a:latin typeface="Balsamiq Sans"/>
                  <a:ea typeface="Balsamiq Sans"/>
                  <a:cs typeface="B Nazanin" panose="00000400000000000000" pitchFamily="2" charset="-78"/>
                  <a:sym typeface="Balsamiq Sans"/>
                </a:rPr>
                <a:t>عنوان در اینجا</a:t>
              </a:r>
              <a:endParaRPr sz="2000" b="1" dirty="0">
                <a:solidFill>
                  <a:schemeClr val="accent5"/>
                </a:solidFill>
                <a:latin typeface="Balsamiq Sans"/>
                <a:ea typeface="Balsamiq Sans"/>
                <a:cs typeface="B Nazanin" panose="00000400000000000000" pitchFamily="2" charset="-78"/>
                <a:sym typeface="Balsamiq Sans"/>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238"/>
        <p:cNvGrpSpPr/>
        <p:nvPr/>
      </p:nvGrpSpPr>
      <p:grpSpPr>
        <a:xfrm>
          <a:off x="0" y="0"/>
          <a:ext cx="0" cy="0"/>
          <a:chOff x="0" y="0"/>
          <a:chExt cx="0" cy="0"/>
        </a:xfrm>
      </p:grpSpPr>
      <p:sp>
        <p:nvSpPr>
          <p:cNvPr id="2239" name="Google Shape;2239;p31"/>
          <p:cNvSpPr txBox="1">
            <a:spLocks noGrp="1"/>
          </p:cNvSpPr>
          <p:nvPr>
            <p:ph type="title"/>
          </p:nvPr>
        </p:nvSpPr>
        <p:spPr>
          <a:xfrm>
            <a:off x="-583139" y="573937"/>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t>اینفوگرافیک آژانس جنگل</a:t>
            </a:r>
            <a:endParaRPr dirty="0">
              <a:solidFill>
                <a:schemeClr val="accent5"/>
              </a:solidFill>
            </a:endParaRPr>
          </a:p>
        </p:txBody>
      </p:sp>
      <p:graphicFrame>
        <p:nvGraphicFramePr>
          <p:cNvPr id="2240" name="Google Shape;2240;p31"/>
          <p:cNvGraphicFramePr/>
          <p:nvPr>
            <p:extLst>
              <p:ext uri="{D42A27DB-BD31-4B8C-83A1-F6EECF244321}">
                <p14:modId xmlns:p14="http://schemas.microsoft.com/office/powerpoint/2010/main" val="3768004657"/>
              </p:ext>
            </p:extLst>
          </p:nvPr>
        </p:nvGraphicFramePr>
        <p:xfrm>
          <a:off x="1082238" y="1218347"/>
          <a:ext cx="6979525" cy="3440075"/>
        </p:xfrm>
        <a:graphic>
          <a:graphicData uri="http://schemas.openxmlformats.org/drawingml/2006/table">
            <a:tbl>
              <a:tblPr>
                <a:noFill/>
                <a:tableStyleId>{29C49F6F-5A97-4B4A-9827-6E02091DA821}</a:tableStyleId>
              </a:tblPr>
              <a:tblGrid>
                <a:gridCol w="535275">
                  <a:extLst>
                    <a:ext uri="{9D8B030D-6E8A-4147-A177-3AD203B41FA5}">
                      <a16:colId xmlns:a16="http://schemas.microsoft.com/office/drawing/2014/main" val="20000"/>
                    </a:ext>
                  </a:extLst>
                </a:gridCol>
                <a:gridCol w="696525">
                  <a:extLst>
                    <a:ext uri="{9D8B030D-6E8A-4147-A177-3AD203B41FA5}">
                      <a16:colId xmlns:a16="http://schemas.microsoft.com/office/drawing/2014/main" val="20001"/>
                    </a:ext>
                  </a:extLst>
                </a:gridCol>
                <a:gridCol w="1868975">
                  <a:extLst>
                    <a:ext uri="{9D8B030D-6E8A-4147-A177-3AD203B41FA5}">
                      <a16:colId xmlns:a16="http://schemas.microsoft.com/office/drawing/2014/main" val="20002"/>
                    </a:ext>
                  </a:extLst>
                </a:gridCol>
                <a:gridCol w="3878750">
                  <a:extLst>
                    <a:ext uri="{9D8B030D-6E8A-4147-A177-3AD203B41FA5}">
                      <a16:colId xmlns:a16="http://schemas.microsoft.com/office/drawing/2014/main" val="20003"/>
                    </a:ext>
                  </a:extLst>
                </a:gridCol>
              </a:tblGrid>
              <a:tr h="529525">
                <a:tc gridSpan="4">
                  <a:txBody>
                    <a:bodyPr/>
                    <a:lstStyle/>
                    <a:p>
                      <a:pPr marL="0" lvl="0" indent="0" algn="ctr" rtl="0">
                        <a:spcBef>
                          <a:spcPts val="0"/>
                        </a:spcBef>
                        <a:spcAft>
                          <a:spcPts val="0"/>
                        </a:spcAft>
                        <a:buNone/>
                      </a:pPr>
                      <a:r>
                        <a:rPr lang="fa-IR" sz="2000" b="1" dirty="0">
                          <a:solidFill>
                            <a:schemeClr val="accent5"/>
                          </a:solidFill>
                          <a:latin typeface="Balsamiq Sans"/>
                          <a:ea typeface="Balsamiq Sans"/>
                          <a:cs typeface="B Nazanin" panose="00000400000000000000" pitchFamily="2" charset="-78"/>
                          <a:sym typeface="Balsamiq Sans"/>
                        </a:rPr>
                        <a:t>مشتریان ما</a:t>
                      </a:r>
                      <a:endParaRPr sz="2000" b="1" dirty="0">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solidFill>
                      <a:srgbClr val="FABD4E"/>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29525">
                <a:tc>
                  <a:txBody>
                    <a:bodyPr/>
                    <a:lstStyle/>
                    <a:p>
                      <a:pPr marL="0" lvl="0" indent="0" algn="ctr" rtl="0">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01</a:t>
                      </a: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529525">
                <a:tc>
                  <a:txBody>
                    <a:bodyPr/>
                    <a:lstStyle/>
                    <a:p>
                      <a:pPr marL="0" lvl="0" indent="0" algn="ctr" rtl="0">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02</a:t>
                      </a: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fa-IR" sz="2000" b="1" dirty="0">
                          <a:solidFill>
                            <a:schemeClr val="dk1"/>
                          </a:solidFill>
                          <a:latin typeface="Balsamiq Sans"/>
                          <a:ea typeface="Balsamiq Sans"/>
                          <a:cs typeface="B Nazanin" panose="00000400000000000000" pitchFamily="2" charset="-78"/>
                          <a:sym typeface="Balsamiq Sans"/>
                        </a:rPr>
                        <a:t>عنوان</a:t>
                      </a:r>
                    </a:p>
                    <a:p>
                      <a:pPr marL="0" lvl="0" indent="0" algn="ctr" rtl="0">
                        <a:spcBef>
                          <a:spcPts val="0"/>
                        </a:spcBef>
                        <a:spcAft>
                          <a:spcPts val="0"/>
                        </a:spcAft>
                        <a:buNone/>
                      </a:pP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529525">
                <a:tc>
                  <a:txBody>
                    <a:bodyPr/>
                    <a:lstStyle/>
                    <a:p>
                      <a:pPr marL="0" lvl="0" indent="0" algn="ctr" rtl="0">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03</a:t>
                      </a: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529525">
                <a:tc>
                  <a:txBody>
                    <a:bodyPr/>
                    <a:lstStyle/>
                    <a:p>
                      <a:pPr marL="0" lvl="0" indent="0" algn="ctr" rtl="0">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04</a:t>
                      </a: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4"/>
                  </a:ext>
                </a:extLst>
              </a:tr>
              <a:tr h="529525">
                <a:tc>
                  <a:txBody>
                    <a:bodyPr/>
                    <a:lstStyle/>
                    <a:p>
                      <a:pPr marL="0" lvl="0" indent="0" algn="ctr" rtl="0">
                        <a:spcBef>
                          <a:spcPts val="0"/>
                        </a:spcBef>
                        <a:spcAft>
                          <a:spcPts val="0"/>
                        </a:spcAft>
                        <a:buNone/>
                      </a:pPr>
                      <a:r>
                        <a:rPr lang="en" sz="2000" b="1">
                          <a:solidFill>
                            <a:schemeClr val="accent5"/>
                          </a:solidFill>
                          <a:latin typeface="Balsamiq Sans"/>
                          <a:ea typeface="Balsamiq Sans"/>
                          <a:cs typeface="B Nazanin" panose="00000400000000000000" pitchFamily="2" charset="-78"/>
                          <a:sym typeface="Balsamiq Sans"/>
                        </a:rPr>
                        <a:t>05</a:t>
                      </a: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19050" cap="flat" cmpd="sng">
                      <a:solidFill>
                        <a:srgbClr val="004249">
                          <a:alpha val="0"/>
                        </a:srgbClr>
                      </a:solidFill>
                      <a:prstDash val="solid"/>
                      <a:round/>
                      <a:headEnd type="none" w="sm" len="sm"/>
                      <a:tailEnd type="none" w="sm" len="sm"/>
                    </a:lnB>
                  </a:tcPr>
                </a:tc>
                <a:tc>
                  <a:txBody>
                    <a:bodyPr/>
                    <a:lstStyle/>
                    <a:p>
                      <a:pPr marL="0" lvl="0" indent="0" algn="ctr" rtl="0">
                        <a:spcBef>
                          <a:spcPts val="0"/>
                        </a:spcBef>
                        <a:spcAft>
                          <a:spcPts val="0"/>
                        </a:spcAft>
                        <a:buNone/>
                      </a:pPr>
                      <a:endParaRPr sz="2000" b="1">
                        <a:solidFill>
                          <a:schemeClr val="accent5"/>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19050" cap="flat" cmpd="sng">
                      <a:solidFill>
                        <a:srgbClr val="004249">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19050" cap="flat" cmpd="sng">
                      <a:solidFill>
                        <a:srgbClr val="00424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chemeClr val="accent1"/>
                      </a:solidFill>
                      <a:prstDash val="solid"/>
                      <a:round/>
                      <a:headEnd type="none" w="sm" len="sm"/>
                      <a:tailEnd type="none" w="sm" len="sm"/>
                    </a:lnT>
                    <a:lnB w="19050" cap="flat" cmpd="sng">
                      <a:solidFill>
                        <a:srgbClr val="004249">
                          <a:alpha val="0"/>
                        </a:srgb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2241" name="Google Shape;2241;p31"/>
          <p:cNvGrpSpPr/>
          <p:nvPr/>
        </p:nvGrpSpPr>
        <p:grpSpPr>
          <a:xfrm>
            <a:off x="1797807" y="1850691"/>
            <a:ext cx="332757" cy="281833"/>
            <a:chOff x="6671087" y="2009304"/>
            <a:chExt cx="332757" cy="281833"/>
          </a:xfrm>
        </p:grpSpPr>
        <p:sp>
          <p:nvSpPr>
            <p:cNvPr id="2242" name="Google Shape;2242;p3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 name="Google Shape;2244;p31"/>
          <p:cNvGrpSpPr/>
          <p:nvPr/>
        </p:nvGrpSpPr>
        <p:grpSpPr>
          <a:xfrm>
            <a:off x="1740772" y="2368506"/>
            <a:ext cx="446826" cy="327059"/>
            <a:chOff x="5733194" y="2431718"/>
            <a:chExt cx="446826" cy="327059"/>
          </a:xfrm>
        </p:grpSpPr>
        <p:sp>
          <p:nvSpPr>
            <p:cNvPr id="2245" name="Google Shape;2245;p3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 name="Google Shape;2248;p31"/>
          <p:cNvGrpSpPr/>
          <p:nvPr/>
        </p:nvGrpSpPr>
        <p:grpSpPr>
          <a:xfrm>
            <a:off x="1778488" y="2871007"/>
            <a:ext cx="371395" cy="371809"/>
            <a:chOff x="7073928" y="2905757"/>
            <a:chExt cx="371395" cy="371809"/>
          </a:xfrm>
        </p:grpSpPr>
        <p:sp>
          <p:nvSpPr>
            <p:cNvPr id="2249" name="Google Shape;2249;p3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 name="Google Shape;2252;p31"/>
          <p:cNvGrpSpPr/>
          <p:nvPr/>
        </p:nvGrpSpPr>
        <p:grpSpPr>
          <a:xfrm>
            <a:off x="1788911" y="3422249"/>
            <a:ext cx="350548" cy="350198"/>
            <a:chOff x="4886264" y="3366174"/>
            <a:chExt cx="350548" cy="350198"/>
          </a:xfrm>
        </p:grpSpPr>
        <p:sp>
          <p:nvSpPr>
            <p:cNvPr id="2253" name="Google Shape;2253;p3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 name="Google Shape;2266;p31"/>
          <p:cNvGrpSpPr/>
          <p:nvPr/>
        </p:nvGrpSpPr>
        <p:grpSpPr>
          <a:xfrm>
            <a:off x="1791187" y="3951864"/>
            <a:ext cx="345997" cy="346029"/>
            <a:chOff x="4890434" y="4287389"/>
            <a:chExt cx="345997" cy="346029"/>
          </a:xfrm>
        </p:grpSpPr>
        <p:sp>
          <p:nvSpPr>
            <p:cNvPr id="2267" name="Google Shape;2267;p3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277"/>
        <p:cNvGrpSpPr/>
        <p:nvPr/>
      </p:nvGrpSpPr>
      <p:grpSpPr>
        <a:xfrm>
          <a:off x="0" y="0"/>
          <a:ext cx="0" cy="0"/>
          <a:chOff x="0" y="0"/>
          <a:chExt cx="0" cy="0"/>
        </a:xfrm>
      </p:grpSpPr>
      <p:sp>
        <p:nvSpPr>
          <p:cNvPr id="2278" name="Google Shape;2278;p32"/>
          <p:cNvSpPr/>
          <p:nvPr/>
        </p:nvSpPr>
        <p:spPr>
          <a:xfrm>
            <a:off x="3224463" y="2513325"/>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79" name="Google Shape;2279;p32"/>
          <p:cNvSpPr/>
          <p:nvPr/>
        </p:nvSpPr>
        <p:spPr>
          <a:xfrm>
            <a:off x="5215163" y="2513325"/>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0" name="Google Shape;2280;p32"/>
          <p:cNvSpPr/>
          <p:nvPr/>
        </p:nvSpPr>
        <p:spPr>
          <a:xfrm>
            <a:off x="7205863" y="2513325"/>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1" name="Google Shape;2281;p32"/>
          <p:cNvSpPr/>
          <p:nvPr/>
        </p:nvSpPr>
        <p:spPr>
          <a:xfrm>
            <a:off x="1233775" y="2513325"/>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282" name="Google Shape;2282;p32"/>
          <p:cNvSpPr txBox="1">
            <a:spLocks noGrp="1"/>
          </p:cNvSpPr>
          <p:nvPr>
            <p:ph type="title"/>
          </p:nvPr>
        </p:nvSpPr>
        <p:spPr>
          <a:xfrm>
            <a:off x="-511637" y="536550"/>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2283" name="Google Shape;2283;p32"/>
          <p:cNvGrpSpPr/>
          <p:nvPr/>
        </p:nvGrpSpPr>
        <p:grpSpPr>
          <a:xfrm>
            <a:off x="709975" y="2059475"/>
            <a:ext cx="1752600" cy="2450525"/>
            <a:chOff x="709975" y="2059475"/>
            <a:chExt cx="1752600" cy="2450525"/>
          </a:xfrm>
        </p:grpSpPr>
        <p:sp>
          <p:nvSpPr>
            <p:cNvPr id="2284" name="Google Shape;2284;p32"/>
            <p:cNvSpPr txBox="1"/>
            <p:nvPr/>
          </p:nvSpPr>
          <p:spPr>
            <a:xfrm>
              <a:off x="885025" y="2059475"/>
              <a:ext cx="14025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جایزه</a:t>
              </a:r>
              <a:r>
                <a:rPr lang="en" sz="2000" b="1" dirty="0">
                  <a:solidFill>
                    <a:schemeClr val="dk1"/>
                  </a:solidFill>
                  <a:latin typeface="Balsamiq Sans"/>
                  <a:ea typeface="Balsamiq Sans"/>
                  <a:cs typeface="B Nazanin" panose="00000400000000000000" pitchFamily="2" charset="-78"/>
                  <a:sym typeface="Balsamiq Sans"/>
                </a:rPr>
                <a:t> 1</a:t>
              </a:r>
              <a:endParaRPr sz="2000" b="1" dirty="0">
                <a:solidFill>
                  <a:schemeClr val="dk1"/>
                </a:solidFill>
                <a:latin typeface="Balsamiq Sans"/>
                <a:ea typeface="Balsamiq Sans"/>
                <a:cs typeface="B Nazanin" panose="00000400000000000000" pitchFamily="2" charset="-78"/>
                <a:sym typeface="Balsamiq Sans"/>
              </a:endParaRPr>
            </a:p>
          </p:txBody>
        </p:sp>
        <p:sp>
          <p:nvSpPr>
            <p:cNvPr id="2285" name="Google Shape;2285;p32"/>
            <p:cNvSpPr txBox="1"/>
            <p:nvPr/>
          </p:nvSpPr>
          <p:spPr>
            <a:xfrm>
              <a:off x="885025" y="3218313"/>
              <a:ext cx="14025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a:solidFill>
                    <a:schemeClr val="lt1"/>
                  </a:solidFill>
                  <a:latin typeface="Nunito"/>
                  <a:ea typeface="Nunito"/>
                  <a:cs typeface="B Nazanin" panose="00000400000000000000" pitchFamily="2" charset="-78"/>
                  <a:sym typeface="Nunito"/>
                </a:rPr>
                <a:t>2022</a:t>
              </a:r>
              <a:endParaRPr>
                <a:solidFill>
                  <a:schemeClr val="lt1"/>
                </a:solidFill>
                <a:latin typeface="Nunito"/>
                <a:ea typeface="Nunito"/>
                <a:cs typeface="B Nazanin" panose="00000400000000000000" pitchFamily="2" charset="-78"/>
                <a:sym typeface="Nunito"/>
              </a:endParaRPr>
            </a:p>
          </p:txBody>
        </p:sp>
        <p:sp>
          <p:nvSpPr>
            <p:cNvPr id="2286" name="Google Shape;2286;p32"/>
            <p:cNvSpPr txBox="1"/>
            <p:nvPr/>
          </p:nvSpPr>
          <p:spPr>
            <a:xfrm>
              <a:off x="709975" y="3701200"/>
              <a:ext cx="1752600" cy="808800"/>
            </a:xfrm>
            <a:prstGeom prst="rect">
              <a:avLst/>
            </a:prstGeom>
            <a:noFill/>
            <a:ln>
              <a:noFill/>
            </a:ln>
          </p:spPr>
          <p:txBody>
            <a:bodyPr spcFirstLastPara="1" wrap="square" lIns="91425" tIns="91425" rIns="91425" bIns="91425" anchor="ctr" anchorCtr="0">
              <a:noAutofit/>
            </a:bodyPr>
            <a:lstStyle/>
            <a:p>
              <a:pPr marL="457200" lvl="0" indent="-317500" algn="r" rtl="1">
                <a:spcBef>
                  <a:spcPts val="0"/>
                </a:spcBef>
                <a:spcAft>
                  <a:spcPts val="0"/>
                </a:spcAft>
                <a:buClr>
                  <a:schemeClr val="lt1"/>
                </a:buClr>
                <a:buSzPts val="1400"/>
                <a:buFont typeface="Nunito"/>
                <a:buChar char="●"/>
              </a:pPr>
              <a:r>
                <a:rPr lang="fa-IR" dirty="0">
                  <a:solidFill>
                    <a:schemeClr val="lt1"/>
                  </a:solidFill>
                  <a:latin typeface="Nunito"/>
                  <a:ea typeface="Nunito"/>
                  <a:cs typeface="B Nazanin" panose="00000400000000000000" pitchFamily="2" charset="-78"/>
                  <a:sym typeface="Nunito"/>
                </a:rPr>
                <a:t>مورد فهرست 1مورد فهرست 2مورد فهرست 3</a:t>
              </a:r>
              <a:endParaRPr dirty="0">
                <a:solidFill>
                  <a:schemeClr val="lt1"/>
                </a:solidFill>
                <a:latin typeface="Nunito"/>
                <a:ea typeface="Nunito"/>
                <a:cs typeface="B Nazanin" panose="00000400000000000000" pitchFamily="2" charset="-78"/>
                <a:sym typeface="Nunito"/>
              </a:endParaRPr>
            </a:p>
          </p:txBody>
        </p:sp>
      </p:grpSp>
      <p:sp>
        <p:nvSpPr>
          <p:cNvPr id="2287" name="Google Shape;2287;p32"/>
          <p:cNvSpPr txBox="1"/>
          <p:nvPr/>
        </p:nvSpPr>
        <p:spPr>
          <a:xfrm>
            <a:off x="3870750" y="1049825"/>
            <a:ext cx="14025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accent5"/>
                </a:solidFill>
                <a:latin typeface="Balsamiq Sans"/>
                <a:ea typeface="Balsamiq Sans"/>
                <a:cs typeface="B Nazanin" panose="00000400000000000000" pitchFamily="2" charset="-78"/>
                <a:sym typeface="Balsamiq Sans"/>
              </a:rPr>
              <a:t>جوایز</a:t>
            </a:r>
            <a:endParaRPr sz="2000" b="1" dirty="0">
              <a:solidFill>
                <a:schemeClr val="accent5"/>
              </a:solidFill>
              <a:latin typeface="Balsamiq Sans"/>
              <a:ea typeface="Balsamiq Sans"/>
              <a:cs typeface="B Nazanin" panose="00000400000000000000" pitchFamily="2" charset="-78"/>
              <a:sym typeface="Balsamiq Sans"/>
            </a:endParaRPr>
          </a:p>
        </p:txBody>
      </p:sp>
      <p:cxnSp>
        <p:nvCxnSpPr>
          <p:cNvPr id="2288" name="Google Shape;2288;p32"/>
          <p:cNvCxnSpPr>
            <a:stCxn id="2287" idx="2"/>
            <a:endCxn id="2284" idx="0"/>
          </p:cNvCxnSpPr>
          <p:nvPr/>
        </p:nvCxnSpPr>
        <p:spPr>
          <a:xfrm rot="5400000">
            <a:off x="2815800" y="303425"/>
            <a:ext cx="526800" cy="2985600"/>
          </a:xfrm>
          <a:prstGeom prst="bentConnector3">
            <a:avLst>
              <a:gd name="adj1" fmla="val 49986"/>
            </a:avLst>
          </a:prstGeom>
          <a:noFill/>
          <a:ln w="9525" cap="flat" cmpd="sng">
            <a:solidFill>
              <a:schemeClr val="accent2"/>
            </a:solidFill>
            <a:prstDash val="solid"/>
            <a:round/>
            <a:headEnd type="none" w="med" len="med"/>
            <a:tailEnd type="oval" w="med" len="med"/>
          </a:ln>
        </p:spPr>
      </p:cxnSp>
      <p:grpSp>
        <p:nvGrpSpPr>
          <p:cNvPr id="2289" name="Google Shape;2289;p32"/>
          <p:cNvGrpSpPr/>
          <p:nvPr/>
        </p:nvGrpSpPr>
        <p:grpSpPr>
          <a:xfrm>
            <a:off x="2700675" y="2059475"/>
            <a:ext cx="1752600" cy="2450525"/>
            <a:chOff x="2700675" y="2059475"/>
            <a:chExt cx="1752600" cy="2450525"/>
          </a:xfrm>
        </p:grpSpPr>
        <p:sp>
          <p:nvSpPr>
            <p:cNvPr id="2290" name="Google Shape;2290;p32"/>
            <p:cNvSpPr txBox="1"/>
            <p:nvPr/>
          </p:nvSpPr>
          <p:spPr>
            <a:xfrm>
              <a:off x="2875725" y="2059475"/>
              <a:ext cx="14025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جایزه</a:t>
              </a:r>
              <a:r>
                <a:rPr lang="en" sz="2000" b="1" dirty="0">
                  <a:solidFill>
                    <a:schemeClr val="dk1"/>
                  </a:solidFill>
                  <a:latin typeface="Balsamiq Sans"/>
                  <a:ea typeface="Balsamiq Sans"/>
                  <a:cs typeface="B Nazanin" panose="00000400000000000000" pitchFamily="2" charset="-78"/>
                  <a:sym typeface="Balsamiq Sans"/>
                </a:rPr>
                <a:t> 2</a:t>
              </a:r>
              <a:endParaRPr sz="2000" b="1" dirty="0">
                <a:solidFill>
                  <a:schemeClr val="dk1"/>
                </a:solidFill>
                <a:latin typeface="Balsamiq Sans"/>
                <a:ea typeface="Balsamiq Sans"/>
                <a:cs typeface="B Nazanin" panose="00000400000000000000" pitchFamily="2" charset="-78"/>
                <a:sym typeface="Balsamiq Sans"/>
              </a:endParaRPr>
            </a:p>
          </p:txBody>
        </p:sp>
        <p:sp>
          <p:nvSpPr>
            <p:cNvPr id="2291" name="Google Shape;2291;p32"/>
            <p:cNvSpPr txBox="1"/>
            <p:nvPr/>
          </p:nvSpPr>
          <p:spPr>
            <a:xfrm>
              <a:off x="2875725" y="3218313"/>
              <a:ext cx="14025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a:solidFill>
                    <a:schemeClr val="lt1"/>
                  </a:solidFill>
                  <a:latin typeface="Nunito"/>
                  <a:ea typeface="Nunito"/>
                  <a:cs typeface="B Nazanin" panose="00000400000000000000" pitchFamily="2" charset="-78"/>
                  <a:sym typeface="Nunito"/>
                </a:rPr>
                <a:t>2023</a:t>
              </a:r>
              <a:endParaRPr>
                <a:solidFill>
                  <a:schemeClr val="lt1"/>
                </a:solidFill>
                <a:latin typeface="Nunito"/>
                <a:ea typeface="Nunito"/>
                <a:cs typeface="B Nazanin" panose="00000400000000000000" pitchFamily="2" charset="-78"/>
                <a:sym typeface="Nunito"/>
              </a:endParaRPr>
            </a:p>
          </p:txBody>
        </p:sp>
        <p:sp>
          <p:nvSpPr>
            <p:cNvPr id="2292" name="Google Shape;2292;p32"/>
            <p:cNvSpPr txBox="1"/>
            <p:nvPr/>
          </p:nvSpPr>
          <p:spPr>
            <a:xfrm>
              <a:off x="2700675" y="3701200"/>
              <a:ext cx="1752600" cy="808800"/>
            </a:xfrm>
            <a:prstGeom prst="rect">
              <a:avLst/>
            </a:prstGeom>
            <a:noFill/>
            <a:ln>
              <a:noFill/>
            </a:ln>
          </p:spPr>
          <p:txBody>
            <a:bodyPr spcFirstLastPara="1" wrap="square" lIns="91425" tIns="91425" rIns="91425" bIns="91425" anchor="ctr" anchorCtr="0">
              <a:noAutofit/>
            </a:bodyPr>
            <a:lstStyle/>
            <a:p>
              <a:pPr marL="457200" lvl="0" indent="-317500" algn="r" rtl="1">
                <a:spcBef>
                  <a:spcPts val="0"/>
                </a:spcBef>
                <a:spcAft>
                  <a:spcPts val="0"/>
                </a:spcAft>
                <a:buClr>
                  <a:schemeClr val="lt1"/>
                </a:buClr>
                <a:buSzPts val="1400"/>
                <a:buFont typeface="Nunito"/>
                <a:buChar char="●"/>
              </a:pPr>
              <a:r>
                <a:rPr lang="fa-IR" dirty="0">
                  <a:solidFill>
                    <a:schemeClr val="lt1"/>
                  </a:solidFill>
                  <a:latin typeface="Nunito"/>
                  <a:ea typeface="Nunito"/>
                  <a:cs typeface="B Nazanin" panose="00000400000000000000" pitchFamily="2" charset="-78"/>
                  <a:sym typeface="Nunito"/>
                </a:rPr>
                <a:t>مورد فهرست 1مورد فهرست 2مورد فهرست 3</a:t>
              </a:r>
              <a:endParaRPr dirty="0">
                <a:solidFill>
                  <a:schemeClr val="lt1"/>
                </a:solidFill>
                <a:latin typeface="Nunito"/>
                <a:ea typeface="Nunito"/>
                <a:cs typeface="B Nazanin" panose="00000400000000000000" pitchFamily="2" charset="-78"/>
                <a:sym typeface="Nunito"/>
              </a:endParaRPr>
            </a:p>
          </p:txBody>
        </p:sp>
      </p:grpSp>
      <p:grpSp>
        <p:nvGrpSpPr>
          <p:cNvPr id="2293" name="Google Shape;2293;p32"/>
          <p:cNvGrpSpPr/>
          <p:nvPr/>
        </p:nvGrpSpPr>
        <p:grpSpPr>
          <a:xfrm>
            <a:off x="4691375" y="2059475"/>
            <a:ext cx="1752600" cy="2450525"/>
            <a:chOff x="4691375" y="2059475"/>
            <a:chExt cx="1752600" cy="2450525"/>
          </a:xfrm>
        </p:grpSpPr>
        <p:sp>
          <p:nvSpPr>
            <p:cNvPr id="2294" name="Google Shape;2294;p32"/>
            <p:cNvSpPr txBox="1"/>
            <p:nvPr/>
          </p:nvSpPr>
          <p:spPr>
            <a:xfrm>
              <a:off x="4866425" y="2059475"/>
              <a:ext cx="14025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جایزه</a:t>
              </a:r>
              <a:r>
                <a:rPr lang="en" sz="2000" b="1" dirty="0">
                  <a:solidFill>
                    <a:schemeClr val="dk1"/>
                  </a:solidFill>
                  <a:latin typeface="Balsamiq Sans"/>
                  <a:ea typeface="Balsamiq Sans"/>
                  <a:cs typeface="B Nazanin" panose="00000400000000000000" pitchFamily="2" charset="-78"/>
                  <a:sym typeface="Balsamiq Sans"/>
                </a:rPr>
                <a:t> 3</a:t>
              </a:r>
              <a:endParaRPr sz="2000" b="1" dirty="0">
                <a:solidFill>
                  <a:schemeClr val="dk1"/>
                </a:solidFill>
                <a:latin typeface="Balsamiq Sans"/>
                <a:ea typeface="Balsamiq Sans"/>
                <a:cs typeface="B Nazanin" panose="00000400000000000000" pitchFamily="2" charset="-78"/>
                <a:sym typeface="Balsamiq Sans"/>
              </a:endParaRPr>
            </a:p>
          </p:txBody>
        </p:sp>
        <p:sp>
          <p:nvSpPr>
            <p:cNvPr id="2295" name="Google Shape;2295;p32"/>
            <p:cNvSpPr txBox="1"/>
            <p:nvPr/>
          </p:nvSpPr>
          <p:spPr>
            <a:xfrm>
              <a:off x="4866425" y="3218313"/>
              <a:ext cx="14025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a:solidFill>
                    <a:schemeClr val="lt1"/>
                  </a:solidFill>
                  <a:latin typeface="Nunito"/>
                  <a:ea typeface="Nunito"/>
                  <a:cs typeface="B Nazanin" panose="00000400000000000000" pitchFamily="2" charset="-78"/>
                  <a:sym typeface="Nunito"/>
                </a:rPr>
                <a:t>2024</a:t>
              </a:r>
              <a:endParaRPr>
                <a:solidFill>
                  <a:schemeClr val="lt1"/>
                </a:solidFill>
                <a:latin typeface="Nunito"/>
                <a:ea typeface="Nunito"/>
                <a:cs typeface="B Nazanin" panose="00000400000000000000" pitchFamily="2" charset="-78"/>
                <a:sym typeface="Nunito"/>
              </a:endParaRPr>
            </a:p>
          </p:txBody>
        </p:sp>
        <p:sp>
          <p:nvSpPr>
            <p:cNvPr id="2296" name="Google Shape;2296;p32"/>
            <p:cNvSpPr txBox="1"/>
            <p:nvPr/>
          </p:nvSpPr>
          <p:spPr>
            <a:xfrm>
              <a:off x="4691375" y="3701200"/>
              <a:ext cx="1752600" cy="808800"/>
            </a:xfrm>
            <a:prstGeom prst="rect">
              <a:avLst/>
            </a:prstGeom>
            <a:noFill/>
            <a:ln>
              <a:noFill/>
            </a:ln>
          </p:spPr>
          <p:txBody>
            <a:bodyPr spcFirstLastPara="1" wrap="square" lIns="91425" tIns="91425" rIns="91425" bIns="91425" anchor="ctr" anchorCtr="0">
              <a:noAutofit/>
            </a:bodyPr>
            <a:lstStyle/>
            <a:p>
              <a:pPr marL="457200" lvl="0" indent="-317500" algn="r" rtl="1">
                <a:spcBef>
                  <a:spcPts val="0"/>
                </a:spcBef>
                <a:spcAft>
                  <a:spcPts val="0"/>
                </a:spcAft>
                <a:buClr>
                  <a:schemeClr val="lt1"/>
                </a:buClr>
                <a:buSzPts val="1400"/>
                <a:buFont typeface="Nunito"/>
                <a:buChar char="●"/>
              </a:pPr>
              <a:r>
                <a:rPr lang="fa-IR" dirty="0">
                  <a:solidFill>
                    <a:schemeClr val="lt1"/>
                  </a:solidFill>
                  <a:latin typeface="Nunito"/>
                  <a:ea typeface="Nunito"/>
                  <a:cs typeface="B Nazanin" panose="00000400000000000000" pitchFamily="2" charset="-78"/>
                  <a:sym typeface="Nunito"/>
                </a:rPr>
                <a:t>مورد فهرست 1مورد فهرست 2مورد فهرست 3</a:t>
              </a:r>
              <a:endParaRPr dirty="0">
                <a:solidFill>
                  <a:schemeClr val="lt1"/>
                </a:solidFill>
                <a:latin typeface="Nunito"/>
                <a:ea typeface="Nunito"/>
                <a:cs typeface="B Nazanin" panose="00000400000000000000" pitchFamily="2" charset="-78"/>
                <a:sym typeface="Nunito"/>
              </a:endParaRPr>
            </a:p>
          </p:txBody>
        </p:sp>
      </p:grpSp>
      <p:grpSp>
        <p:nvGrpSpPr>
          <p:cNvPr id="2297" name="Google Shape;2297;p32"/>
          <p:cNvGrpSpPr/>
          <p:nvPr/>
        </p:nvGrpSpPr>
        <p:grpSpPr>
          <a:xfrm>
            <a:off x="6682075" y="2059475"/>
            <a:ext cx="1752600" cy="2450525"/>
            <a:chOff x="6682075" y="2059475"/>
            <a:chExt cx="1752600" cy="2450525"/>
          </a:xfrm>
        </p:grpSpPr>
        <p:sp>
          <p:nvSpPr>
            <p:cNvPr id="2298" name="Google Shape;2298;p32"/>
            <p:cNvSpPr txBox="1"/>
            <p:nvPr/>
          </p:nvSpPr>
          <p:spPr>
            <a:xfrm>
              <a:off x="6857125" y="2059475"/>
              <a:ext cx="14025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جایزه</a:t>
              </a:r>
              <a:r>
                <a:rPr lang="en" sz="2000" b="1" dirty="0">
                  <a:solidFill>
                    <a:schemeClr val="dk1"/>
                  </a:solidFill>
                  <a:latin typeface="Balsamiq Sans"/>
                  <a:ea typeface="Balsamiq Sans"/>
                  <a:cs typeface="B Nazanin" panose="00000400000000000000" pitchFamily="2" charset="-78"/>
                  <a:sym typeface="Balsamiq Sans"/>
                </a:rPr>
                <a:t> 4</a:t>
              </a:r>
              <a:endParaRPr sz="2000" b="1" dirty="0">
                <a:solidFill>
                  <a:schemeClr val="dk1"/>
                </a:solidFill>
                <a:latin typeface="Balsamiq Sans"/>
                <a:ea typeface="Balsamiq Sans"/>
                <a:cs typeface="B Nazanin" panose="00000400000000000000" pitchFamily="2" charset="-78"/>
                <a:sym typeface="Balsamiq Sans"/>
              </a:endParaRPr>
            </a:p>
          </p:txBody>
        </p:sp>
        <p:sp>
          <p:nvSpPr>
            <p:cNvPr id="2299" name="Google Shape;2299;p32"/>
            <p:cNvSpPr txBox="1"/>
            <p:nvPr/>
          </p:nvSpPr>
          <p:spPr>
            <a:xfrm>
              <a:off x="6857125" y="3218313"/>
              <a:ext cx="14025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a:solidFill>
                    <a:schemeClr val="lt1"/>
                  </a:solidFill>
                  <a:latin typeface="Nunito"/>
                  <a:ea typeface="Nunito"/>
                  <a:cs typeface="B Nazanin" panose="00000400000000000000" pitchFamily="2" charset="-78"/>
                  <a:sym typeface="Nunito"/>
                </a:rPr>
                <a:t>2025</a:t>
              </a:r>
              <a:endParaRPr>
                <a:solidFill>
                  <a:schemeClr val="lt1"/>
                </a:solidFill>
                <a:latin typeface="Nunito"/>
                <a:ea typeface="Nunito"/>
                <a:cs typeface="B Nazanin" panose="00000400000000000000" pitchFamily="2" charset="-78"/>
                <a:sym typeface="Nunito"/>
              </a:endParaRPr>
            </a:p>
          </p:txBody>
        </p:sp>
        <p:sp>
          <p:nvSpPr>
            <p:cNvPr id="2300" name="Google Shape;2300;p32"/>
            <p:cNvSpPr txBox="1"/>
            <p:nvPr/>
          </p:nvSpPr>
          <p:spPr>
            <a:xfrm>
              <a:off x="6682075" y="3701200"/>
              <a:ext cx="1752600" cy="808800"/>
            </a:xfrm>
            <a:prstGeom prst="rect">
              <a:avLst/>
            </a:prstGeom>
            <a:noFill/>
            <a:ln>
              <a:noFill/>
            </a:ln>
          </p:spPr>
          <p:txBody>
            <a:bodyPr spcFirstLastPara="1" wrap="square" lIns="91425" tIns="91425" rIns="91425" bIns="91425" anchor="ctr" anchorCtr="0">
              <a:noAutofit/>
            </a:bodyPr>
            <a:lstStyle/>
            <a:p>
              <a:pPr marL="457200" lvl="0" indent="-317500" algn="r" rtl="1">
                <a:spcBef>
                  <a:spcPts val="0"/>
                </a:spcBef>
                <a:spcAft>
                  <a:spcPts val="0"/>
                </a:spcAft>
                <a:buClr>
                  <a:schemeClr val="lt1"/>
                </a:buClr>
                <a:buSzPts val="1400"/>
                <a:buFont typeface="Nunito"/>
                <a:buChar char="●"/>
              </a:pPr>
              <a:r>
                <a:rPr lang="fa-IR" dirty="0">
                  <a:solidFill>
                    <a:schemeClr val="lt1"/>
                  </a:solidFill>
                  <a:latin typeface="Nunito"/>
                  <a:ea typeface="Nunito"/>
                  <a:cs typeface="B Nazanin" panose="00000400000000000000" pitchFamily="2" charset="-78"/>
                  <a:sym typeface="Nunito"/>
                </a:rPr>
                <a:t>مورد فهرست 1مورد فهرست 2مورد فهرست 3</a:t>
              </a:r>
              <a:endParaRPr dirty="0">
                <a:solidFill>
                  <a:schemeClr val="lt1"/>
                </a:solidFill>
                <a:latin typeface="Nunito"/>
                <a:ea typeface="Nunito"/>
                <a:cs typeface="B Nazanin" panose="00000400000000000000" pitchFamily="2" charset="-78"/>
                <a:sym typeface="Nunito"/>
              </a:endParaRPr>
            </a:p>
          </p:txBody>
        </p:sp>
      </p:grpSp>
      <p:cxnSp>
        <p:nvCxnSpPr>
          <p:cNvPr id="2301" name="Google Shape;2301;p32"/>
          <p:cNvCxnSpPr>
            <a:stCxn id="2287" idx="2"/>
            <a:endCxn id="2290" idx="0"/>
          </p:cNvCxnSpPr>
          <p:nvPr/>
        </p:nvCxnSpPr>
        <p:spPr>
          <a:xfrm rot="5400000">
            <a:off x="3811050" y="1298675"/>
            <a:ext cx="526800" cy="995100"/>
          </a:xfrm>
          <a:prstGeom prst="bentConnector3">
            <a:avLst>
              <a:gd name="adj1" fmla="val 49986"/>
            </a:avLst>
          </a:prstGeom>
          <a:noFill/>
          <a:ln w="9525" cap="flat" cmpd="sng">
            <a:solidFill>
              <a:schemeClr val="accent2"/>
            </a:solidFill>
            <a:prstDash val="solid"/>
            <a:round/>
            <a:headEnd type="none" w="med" len="med"/>
            <a:tailEnd type="oval" w="med" len="med"/>
          </a:ln>
        </p:spPr>
      </p:cxnSp>
      <p:cxnSp>
        <p:nvCxnSpPr>
          <p:cNvPr id="2302" name="Google Shape;2302;p32"/>
          <p:cNvCxnSpPr>
            <a:stCxn id="2287" idx="2"/>
            <a:endCxn id="2294" idx="0"/>
          </p:cNvCxnSpPr>
          <p:nvPr/>
        </p:nvCxnSpPr>
        <p:spPr>
          <a:xfrm rot="-5400000" flipH="1">
            <a:off x="4806450" y="1298375"/>
            <a:ext cx="526800" cy="995700"/>
          </a:xfrm>
          <a:prstGeom prst="bentConnector3">
            <a:avLst>
              <a:gd name="adj1" fmla="val 49986"/>
            </a:avLst>
          </a:prstGeom>
          <a:noFill/>
          <a:ln w="9525" cap="flat" cmpd="sng">
            <a:solidFill>
              <a:schemeClr val="accent2"/>
            </a:solidFill>
            <a:prstDash val="solid"/>
            <a:round/>
            <a:headEnd type="none" w="med" len="med"/>
            <a:tailEnd type="oval" w="med" len="med"/>
          </a:ln>
        </p:spPr>
      </p:cxnSp>
      <p:cxnSp>
        <p:nvCxnSpPr>
          <p:cNvPr id="2303" name="Google Shape;2303;p32"/>
          <p:cNvCxnSpPr>
            <a:stCxn id="2287" idx="2"/>
            <a:endCxn id="2298" idx="0"/>
          </p:cNvCxnSpPr>
          <p:nvPr/>
        </p:nvCxnSpPr>
        <p:spPr>
          <a:xfrm rot="-5400000" flipH="1">
            <a:off x="5801850" y="302975"/>
            <a:ext cx="526800" cy="2986500"/>
          </a:xfrm>
          <a:prstGeom prst="bentConnector3">
            <a:avLst>
              <a:gd name="adj1" fmla="val 49986"/>
            </a:avLst>
          </a:prstGeom>
          <a:noFill/>
          <a:ln w="9525" cap="flat" cmpd="sng">
            <a:solidFill>
              <a:schemeClr val="accent2"/>
            </a:solidFill>
            <a:prstDash val="solid"/>
            <a:round/>
            <a:headEnd type="none" w="med" len="med"/>
            <a:tailEnd type="oval" w="med" len="med"/>
          </a:ln>
        </p:spPr>
      </p:cxnSp>
      <p:grpSp>
        <p:nvGrpSpPr>
          <p:cNvPr id="2304" name="Google Shape;2304;p32"/>
          <p:cNvGrpSpPr/>
          <p:nvPr/>
        </p:nvGrpSpPr>
        <p:grpSpPr>
          <a:xfrm>
            <a:off x="1420076" y="2705359"/>
            <a:ext cx="332375" cy="350071"/>
            <a:chOff x="870939" y="1975821"/>
            <a:chExt cx="332375" cy="350071"/>
          </a:xfrm>
        </p:grpSpPr>
        <p:sp>
          <p:nvSpPr>
            <p:cNvPr id="2305" name="Google Shape;2305;p32"/>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6" name="Google Shape;2306;p32"/>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7" name="Google Shape;2307;p32"/>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08" name="Google Shape;2308;p32"/>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09" name="Google Shape;2309;p32"/>
          <p:cNvGrpSpPr/>
          <p:nvPr/>
        </p:nvGrpSpPr>
        <p:grpSpPr>
          <a:xfrm>
            <a:off x="3430121" y="2703418"/>
            <a:ext cx="293704" cy="353954"/>
            <a:chOff x="4019984" y="3805393"/>
            <a:chExt cx="293704" cy="353954"/>
          </a:xfrm>
        </p:grpSpPr>
        <p:sp>
          <p:nvSpPr>
            <p:cNvPr id="2310" name="Google Shape;2310;p32"/>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1" name="Google Shape;2311;p32"/>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12" name="Google Shape;2312;p32"/>
          <p:cNvGrpSpPr/>
          <p:nvPr/>
        </p:nvGrpSpPr>
        <p:grpSpPr>
          <a:xfrm>
            <a:off x="5456727" y="2690006"/>
            <a:ext cx="221902" cy="380795"/>
            <a:chOff x="916127" y="3807056"/>
            <a:chExt cx="221902" cy="380795"/>
          </a:xfrm>
        </p:grpSpPr>
        <p:sp>
          <p:nvSpPr>
            <p:cNvPr id="2313" name="Google Shape;2313;p32"/>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4" name="Google Shape;2314;p32"/>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5" name="Google Shape;2315;p32"/>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6" name="Google Shape;2316;p32"/>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17" name="Google Shape;2317;p32"/>
          <p:cNvGrpSpPr/>
          <p:nvPr/>
        </p:nvGrpSpPr>
        <p:grpSpPr>
          <a:xfrm>
            <a:off x="7399115" y="2689715"/>
            <a:ext cx="318495" cy="352209"/>
            <a:chOff x="7541397" y="2904802"/>
            <a:chExt cx="318495" cy="352209"/>
          </a:xfrm>
        </p:grpSpPr>
        <p:sp>
          <p:nvSpPr>
            <p:cNvPr id="2318" name="Google Shape;2318;p3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19" name="Google Shape;2319;p3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323"/>
        <p:cNvGrpSpPr/>
        <p:nvPr/>
      </p:nvGrpSpPr>
      <p:grpSpPr>
        <a:xfrm>
          <a:off x="0" y="0"/>
          <a:ext cx="0" cy="0"/>
          <a:chOff x="0" y="0"/>
          <a:chExt cx="0" cy="0"/>
        </a:xfrm>
      </p:grpSpPr>
      <p:sp>
        <p:nvSpPr>
          <p:cNvPr id="2324" name="Google Shape;2324;p33"/>
          <p:cNvSpPr/>
          <p:nvPr/>
        </p:nvSpPr>
        <p:spPr>
          <a:xfrm>
            <a:off x="4627663" y="1439850"/>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25" name="Google Shape;2325;p33"/>
          <p:cNvSpPr/>
          <p:nvPr/>
        </p:nvSpPr>
        <p:spPr>
          <a:xfrm>
            <a:off x="4627663" y="2535400"/>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26" name="Google Shape;2326;p33"/>
          <p:cNvSpPr/>
          <p:nvPr/>
        </p:nvSpPr>
        <p:spPr>
          <a:xfrm>
            <a:off x="4627663" y="3657550"/>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27" name="Google Shape;2327;p33"/>
          <p:cNvSpPr/>
          <p:nvPr/>
        </p:nvSpPr>
        <p:spPr>
          <a:xfrm>
            <a:off x="964363" y="2549499"/>
            <a:ext cx="2485800" cy="698400"/>
          </a:xfrm>
          <a:prstGeom prst="roundRect">
            <a:avLst>
              <a:gd name="adj" fmla="val 0"/>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endParaRPr>
              <a:cs typeface="B Nazanin" panose="00000400000000000000" pitchFamily="2" charset="-78"/>
            </a:endParaRPr>
          </a:p>
        </p:txBody>
      </p:sp>
      <p:sp>
        <p:nvSpPr>
          <p:cNvPr id="2328" name="Google Shape;2328;p33"/>
          <p:cNvSpPr/>
          <p:nvPr/>
        </p:nvSpPr>
        <p:spPr>
          <a:xfrm>
            <a:off x="964363" y="2549499"/>
            <a:ext cx="750300" cy="698400"/>
          </a:xfrm>
          <a:prstGeom prst="roundRect">
            <a:avLst>
              <a:gd name="adj" fmla="val 0"/>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endParaRPr>
              <a:cs typeface="B Nazanin" panose="00000400000000000000" pitchFamily="2" charset="-78"/>
            </a:endParaRPr>
          </a:p>
        </p:txBody>
      </p:sp>
      <p:sp>
        <p:nvSpPr>
          <p:cNvPr id="2329" name="Google Shape;2329;p33"/>
          <p:cNvSpPr/>
          <p:nvPr/>
        </p:nvSpPr>
        <p:spPr>
          <a:xfrm>
            <a:off x="964363" y="3652550"/>
            <a:ext cx="2485800" cy="698400"/>
          </a:xfrm>
          <a:prstGeom prst="roundRect">
            <a:avLst>
              <a:gd name="adj" fmla="val 0"/>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endParaRPr>
              <a:cs typeface="B Nazanin" panose="00000400000000000000" pitchFamily="2" charset="-78"/>
            </a:endParaRPr>
          </a:p>
        </p:txBody>
      </p:sp>
      <p:sp>
        <p:nvSpPr>
          <p:cNvPr id="2330" name="Google Shape;2330;p33"/>
          <p:cNvSpPr/>
          <p:nvPr/>
        </p:nvSpPr>
        <p:spPr>
          <a:xfrm>
            <a:off x="964363" y="3647500"/>
            <a:ext cx="1914000" cy="698400"/>
          </a:xfrm>
          <a:prstGeom prst="roundRect">
            <a:avLst>
              <a:gd name="adj" fmla="val 0"/>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endParaRPr>
              <a:cs typeface="B Nazanin" panose="00000400000000000000" pitchFamily="2" charset="-78"/>
            </a:endParaRPr>
          </a:p>
        </p:txBody>
      </p:sp>
      <p:sp>
        <p:nvSpPr>
          <p:cNvPr id="2331" name="Google Shape;2331;p33"/>
          <p:cNvSpPr/>
          <p:nvPr/>
        </p:nvSpPr>
        <p:spPr>
          <a:xfrm>
            <a:off x="964363" y="1451488"/>
            <a:ext cx="2485800" cy="698400"/>
          </a:xfrm>
          <a:prstGeom prst="roundRect">
            <a:avLst>
              <a:gd name="adj" fmla="val 0"/>
            </a:avLst>
          </a:prstGeom>
          <a:no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endParaRPr>
              <a:cs typeface="B Nazanin" panose="00000400000000000000" pitchFamily="2" charset="-78"/>
            </a:endParaRPr>
          </a:p>
        </p:txBody>
      </p:sp>
      <p:sp>
        <p:nvSpPr>
          <p:cNvPr id="2332" name="Google Shape;2332;p33"/>
          <p:cNvSpPr/>
          <p:nvPr/>
        </p:nvSpPr>
        <p:spPr>
          <a:xfrm>
            <a:off x="964363" y="1446450"/>
            <a:ext cx="1277700" cy="698400"/>
          </a:xfrm>
          <a:prstGeom prst="roundRect">
            <a:avLst>
              <a:gd name="adj" fmla="val 0"/>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a:spcBef>
                <a:spcPts val="0"/>
              </a:spcBef>
              <a:spcAft>
                <a:spcPts val="0"/>
              </a:spcAft>
              <a:buNone/>
            </a:pPr>
            <a:endParaRPr>
              <a:cs typeface="B Nazanin" panose="00000400000000000000" pitchFamily="2" charset="-78"/>
            </a:endParaRPr>
          </a:p>
        </p:txBody>
      </p:sp>
      <p:sp>
        <p:nvSpPr>
          <p:cNvPr id="2333" name="Google Shape;2333;p33"/>
          <p:cNvSpPr txBox="1">
            <a:spLocks noGrp="1"/>
          </p:cNvSpPr>
          <p:nvPr>
            <p:ph type="title"/>
          </p:nvPr>
        </p:nvSpPr>
        <p:spPr>
          <a:xfrm>
            <a:off x="-952867" y="558289"/>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2334" name="Google Shape;2334;p33"/>
          <p:cNvGrpSpPr/>
          <p:nvPr/>
        </p:nvGrpSpPr>
        <p:grpSpPr>
          <a:xfrm>
            <a:off x="3489475" y="1446450"/>
            <a:ext cx="4690163" cy="698400"/>
            <a:chOff x="3489475" y="1446450"/>
            <a:chExt cx="4690163" cy="698400"/>
          </a:xfrm>
        </p:grpSpPr>
        <p:sp>
          <p:nvSpPr>
            <p:cNvPr id="2335" name="Google Shape;2335;p33"/>
            <p:cNvSpPr/>
            <p:nvPr/>
          </p:nvSpPr>
          <p:spPr>
            <a:xfrm>
              <a:off x="3489475" y="1572075"/>
              <a:ext cx="1098900" cy="457200"/>
            </a:xfrm>
            <a:prstGeom prst="roundRect">
              <a:avLst>
                <a:gd name="adj" fmla="val 0"/>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50%</a:t>
              </a:r>
              <a:endParaRPr sz="3000" b="1">
                <a:solidFill>
                  <a:schemeClr val="accent5"/>
                </a:solidFill>
                <a:latin typeface="Balsamiq Sans"/>
                <a:ea typeface="Balsamiq Sans"/>
                <a:cs typeface="B Nazanin" panose="00000400000000000000" pitchFamily="2" charset="-78"/>
                <a:sym typeface="Balsamiq Sans"/>
              </a:endParaRPr>
            </a:p>
          </p:txBody>
        </p:sp>
        <p:sp>
          <p:nvSpPr>
            <p:cNvPr id="2336" name="Google Shape;2336;p33"/>
            <p:cNvSpPr txBox="1"/>
            <p:nvPr/>
          </p:nvSpPr>
          <p:spPr>
            <a:xfrm flipH="1">
              <a:off x="5349833" y="1446450"/>
              <a:ext cx="2829600" cy="3492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337" name="Google Shape;2337;p33"/>
            <p:cNvSpPr txBox="1"/>
            <p:nvPr/>
          </p:nvSpPr>
          <p:spPr>
            <a:xfrm flipH="1">
              <a:off x="5350038" y="1795650"/>
              <a:ext cx="2829600" cy="3492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2338" name="Google Shape;2338;p33"/>
          <p:cNvGrpSpPr/>
          <p:nvPr/>
        </p:nvGrpSpPr>
        <p:grpSpPr>
          <a:xfrm>
            <a:off x="3489475" y="2549506"/>
            <a:ext cx="4690163" cy="698395"/>
            <a:chOff x="3489475" y="2549506"/>
            <a:chExt cx="4690163" cy="698395"/>
          </a:xfrm>
        </p:grpSpPr>
        <p:sp>
          <p:nvSpPr>
            <p:cNvPr id="2339" name="Google Shape;2339;p33"/>
            <p:cNvSpPr/>
            <p:nvPr/>
          </p:nvSpPr>
          <p:spPr>
            <a:xfrm>
              <a:off x="3489475" y="2672613"/>
              <a:ext cx="1098900" cy="457200"/>
            </a:xfrm>
            <a:prstGeom prst="roundRect">
              <a:avLst>
                <a:gd name="adj" fmla="val 0"/>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25%</a:t>
              </a:r>
              <a:endParaRPr sz="3000" b="1">
                <a:solidFill>
                  <a:schemeClr val="accent5"/>
                </a:solidFill>
                <a:latin typeface="Balsamiq Sans"/>
                <a:ea typeface="Balsamiq Sans"/>
                <a:cs typeface="B Nazanin" panose="00000400000000000000" pitchFamily="2" charset="-78"/>
                <a:sym typeface="Balsamiq Sans"/>
              </a:endParaRPr>
            </a:p>
          </p:txBody>
        </p:sp>
        <p:sp>
          <p:nvSpPr>
            <p:cNvPr id="2340" name="Google Shape;2340;p33"/>
            <p:cNvSpPr txBox="1"/>
            <p:nvPr/>
          </p:nvSpPr>
          <p:spPr>
            <a:xfrm flipH="1">
              <a:off x="5349833" y="2549506"/>
              <a:ext cx="2829600" cy="3492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341" name="Google Shape;2341;p33"/>
            <p:cNvSpPr txBox="1"/>
            <p:nvPr/>
          </p:nvSpPr>
          <p:spPr>
            <a:xfrm flipH="1">
              <a:off x="5350038" y="2898701"/>
              <a:ext cx="2829600" cy="3492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2342" name="Google Shape;2342;p33"/>
          <p:cNvGrpSpPr/>
          <p:nvPr/>
        </p:nvGrpSpPr>
        <p:grpSpPr>
          <a:xfrm>
            <a:off x="3489475" y="3652552"/>
            <a:ext cx="4690163" cy="698398"/>
            <a:chOff x="3489475" y="3652552"/>
            <a:chExt cx="4690163" cy="698398"/>
          </a:xfrm>
        </p:grpSpPr>
        <p:sp>
          <p:nvSpPr>
            <p:cNvPr id="2343" name="Google Shape;2343;p33"/>
            <p:cNvSpPr/>
            <p:nvPr/>
          </p:nvSpPr>
          <p:spPr>
            <a:xfrm>
              <a:off x="3489475" y="3773150"/>
              <a:ext cx="1098900" cy="457200"/>
            </a:xfrm>
            <a:prstGeom prst="roundRect">
              <a:avLst>
                <a:gd name="adj" fmla="val 0"/>
              </a:avLst>
            </a:prstGeom>
            <a:no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75%</a:t>
              </a:r>
              <a:endParaRPr sz="3000" b="1">
                <a:solidFill>
                  <a:schemeClr val="accent5"/>
                </a:solidFill>
                <a:latin typeface="Balsamiq Sans"/>
                <a:ea typeface="Balsamiq Sans"/>
                <a:cs typeface="B Nazanin" panose="00000400000000000000" pitchFamily="2" charset="-78"/>
                <a:sym typeface="Balsamiq Sans"/>
              </a:endParaRPr>
            </a:p>
          </p:txBody>
        </p:sp>
        <p:sp>
          <p:nvSpPr>
            <p:cNvPr id="2344" name="Google Shape;2344;p33"/>
            <p:cNvSpPr txBox="1"/>
            <p:nvPr/>
          </p:nvSpPr>
          <p:spPr>
            <a:xfrm flipH="1">
              <a:off x="5349833" y="3652552"/>
              <a:ext cx="2829600" cy="3492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endParaRPr sz="2000" b="1" dirty="0">
                <a:solidFill>
                  <a:schemeClr val="dk1"/>
                </a:solidFill>
                <a:latin typeface="Balsamiq Sans"/>
                <a:ea typeface="Balsamiq Sans"/>
                <a:cs typeface="B Nazanin" panose="00000400000000000000" pitchFamily="2" charset="-78"/>
                <a:sym typeface="Balsamiq Sans"/>
              </a:endParaRPr>
            </a:p>
          </p:txBody>
        </p:sp>
        <p:sp>
          <p:nvSpPr>
            <p:cNvPr id="2345" name="Google Shape;2345;p33"/>
            <p:cNvSpPr txBox="1"/>
            <p:nvPr/>
          </p:nvSpPr>
          <p:spPr>
            <a:xfrm flipH="1">
              <a:off x="5350038" y="4001750"/>
              <a:ext cx="2829600" cy="3492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2346" name="Google Shape;2346;p33"/>
          <p:cNvGrpSpPr/>
          <p:nvPr/>
        </p:nvGrpSpPr>
        <p:grpSpPr>
          <a:xfrm>
            <a:off x="4785467" y="3868862"/>
            <a:ext cx="367255" cy="282364"/>
            <a:chOff x="1781317" y="3391400"/>
            <a:chExt cx="367255" cy="282364"/>
          </a:xfrm>
        </p:grpSpPr>
        <p:sp>
          <p:nvSpPr>
            <p:cNvPr id="2347" name="Google Shape;2347;p3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48" name="Google Shape;2348;p3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49" name="Google Shape;2349;p3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50" name="Google Shape;2350;p3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51" name="Google Shape;2351;p3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52" name="Google Shape;2352;p3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353" name="Google Shape;2353;p33"/>
          <p:cNvGrpSpPr/>
          <p:nvPr/>
        </p:nvGrpSpPr>
        <p:grpSpPr>
          <a:xfrm>
            <a:off x="4804162" y="1637888"/>
            <a:ext cx="330110" cy="308908"/>
            <a:chOff x="2766264" y="3394042"/>
            <a:chExt cx="294873" cy="275934"/>
          </a:xfrm>
        </p:grpSpPr>
        <p:sp>
          <p:nvSpPr>
            <p:cNvPr id="2354" name="Google Shape;2354;p3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55" name="Google Shape;2355;p3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56" name="Google Shape;2356;p3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57" name="Google Shape;2357;p3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grpSp>
        <p:nvGrpSpPr>
          <p:cNvPr id="2358" name="Google Shape;2358;p33"/>
          <p:cNvGrpSpPr/>
          <p:nvPr/>
        </p:nvGrpSpPr>
        <p:grpSpPr>
          <a:xfrm>
            <a:off x="4798373" y="2720363"/>
            <a:ext cx="341472" cy="335074"/>
            <a:chOff x="1329585" y="1989925"/>
            <a:chExt cx="341472" cy="335074"/>
          </a:xfrm>
        </p:grpSpPr>
        <p:sp>
          <p:nvSpPr>
            <p:cNvPr id="2359" name="Google Shape;2359;p3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60" name="Google Shape;2360;p3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sp>
          <p:nvSpPr>
            <p:cNvPr id="2361" name="Google Shape;2361;p3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sp>
        <p:nvSpPr>
          <p:cNvPr id="1662" name="Google Shape;1662;p16"/>
          <p:cNvSpPr txBox="1">
            <a:spLocks noGrp="1"/>
          </p:cNvSpPr>
          <p:nvPr>
            <p:ph type="title"/>
          </p:nvPr>
        </p:nvSpPr>
        <p:spPr>
          <a:xfrm>
            <a:off x="-326905" y="572750"/>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400000000000000" pitchFamily="2" charset="-78"/>
              </a:rPr>
              <a:t>درباره اینفوگرافیک آژانس جنگل</a:t>
            </a:r>
            <a:endParaRPr dirty="0">
              <a:solidFill>
                <a:schemeClr val="accent5"/>
              </a:solidFill>
              <a:cs typeface="B Nazanin" panose="00000400000000000000" pitchFamily="2" charset="-78"/>
            </a:endParaRPr>
          </a:p>
        </p:txBody>
      </p:sp>
      <p:sp>
        <p:nvSpPr>
          <p:cNvPr id="1663" name="Google Shape;1663;p16"/>
          <p:cNvSpPr txBox="1">
            <a:spLocks noGrp="1"/>
          </p:cNvSpPr>
          <p:nvPr>
            <p:ph type="body" idx="1"/>
          </p:nvPr>
        </p:nvSpPr>
        <p:spPr>
          <a:xfrm>
            <a:off x="1753405" y="1145450"/>
            <a:ext cx="5756105" cy="2980780"/>
          </a:xfrm>
          <a:prstGeom prst="rect">
            <a:avLst/>
          </a:prstGeom>
        </p:spPr>
        <p:txBody>
          <a:bodyPr spcFirstLastPara="1" wrap="square" lIns="91425" tIns="91425" rIns="91425" bIns="91425" anchor="ctr" anchorCtr="0">
            <a:noAutofit/>
          </a:bodyPr>
          <a:lstStyle/>
          <a:p>
            <a:pPr marL="0" lvl="0" indent="0" algn="r" rtl="1">
              <a:lnSpc>
                <a:spcPct val="250000"/>
              </a:lnSpc>
              <a:spcBef>
                <a:spcPts val="0"/>
              </a:spcBef>
              <a:spcAft>
                <a:spcPts val="0"/>
              </a:spcAft>
              <a:buNone/>
            </a:pPr>
            <a:r>
              <a:rPr lang="fa-IR" sz="1200" dirty="0">
                <a:cs typeface="B Nazanin" panose="00000400000000000000" pitchFamily="2" charset="-78"/>
              </a:rPr>
              <a:t>این الگو شامل مجموعه ای از منابع اینفوگرافیک تکمیلی برای ارائه آژانس جنگل است.این اینفوگرافیک ها با سبک ارائه فوق تطبیق داده شده اند، بنابراین می توانید آنها را به راحتی درج کرده و به طور کامل یکپارچه کنید. فقط باید موارد زیر را انجام دهید:عنصری را که می خواهید کپی کنید انتخاب کنیدراست کلیک کرده و "</a:t>
            </a:r>
            <a:r>
              <a:rPr lang="en-US" sz="1200" dirty="0">
                <a:cs typeface="B Nazanin" panose="00000400000000000000" pitchFamily="2" charset="-78"/>
              </a:rPr>
              <a:t>Copy" </a:t>
            </a:r>
            <a:r>
              <a:rPr lang="fa-IR" sz="1200" dirty="0">
                <a:cs typeface="B Nazanin" panose="00000400000000000000" pitchFamily="2" charset="-78"/>
              </a:rPr>
              <a:t>را انتخاب کنیدبه اسلایدی بروید که می خواهید عنصر ظاهر شودکلیک راست کرده و "</a:t>
            </a:r>
            <a:r>
              <a:rPr lang="en-US" sz="1200" dirty="0">
                <a:cs typeface="B Nazanin" panose="00000400000000000000" pitchFamily="2" charset="-78"/>
              </a:rPr>
              <a:t>Paste" </a:t>
            </a:r>
            <a:r>
              <a:rPr lang="fa-IR" sz="1200" dirty="0">
                <a:cs typeface="B Nazanin" panose="00000400000000000000" pitchFamily="2" charset="-78"/>
              </a:rPr>
              <a:t>را انتخاب کنید</a:t>
            </a:r>
            <a:endParaRPr sz="1200" dirty="0">
              <a:cs typeface="B Nazanin" panose="00000400000000000000" pitchFamily="2" charset="-78"/>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365"/>
        <p:cNvGrpSpPr/>
        <p:nvPr/>
      </p:nvGrpSpPr>
      <p:grpSpPr>
        <a:xfrm>
          <a:off x="0" y="0"/>
          <a:ext cx="0" cy="0"/>
          <a:chOff x="0" y="0"/>
          <a:chExt cx="0" cy="0"/>
        </a:xfrm>
      </p:grpSpPr>
      <p:sp>
        <p:nvSpPr>
          <p:cNvPr id="2366" name="Google Shape;2366;p34"/>
          <p:cNvSpPr txBox="1">
            <a:spLocks noGrp="1"/>
          </p:cNvSpPr>
          <p:nvPr>
            <p:ph type="title"/>
          </p:nvPr>
        </p:nvSpPr>
        <p:spPr>
          <a:xfrm>
            <a:off x="-598057" y="575443"/>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aphicFrame>
        <p:nvGraphicFramePr>
          <p:cNvPr id="2367" name="Google Shape;2367;p34"/>
          <p:cNvGraphicFramePr/>
          <p:nvPr>
            <p:extLst>
              <p:ext uri="{D42A27DB-BD31-4B8C-83A1-F6EECF244321}">
                <p14:modId xmlns:p14="http://schemas.microsoft.com/office/powerpoint/2010/main" val="4103313574"/>
              </p:ext>
            </p:extLst>
          </p:nvPr>
        </p:nvGraphicFramePr>
        <p:xfrm>
          <a:off x="1496388" y="1336208"/>
          <a:ext cx="6151225" cy="3315825"/>
        </p:xfrm>
        <a:graphic>
          <a:graphicData uri="http://schemas.openxmlformats.org/drawingml/2006/table">
            <a:tbl>
              <a:tblPr>
                <a:noFill/>
                <a:tableStyleId>{29C49F6F-5A97-4B4A-9827-6E02091DA821}</a:tableStyleId>
              </a:tblPr>
              <a:tblGrid>
                <a:gridCol w="2429475">
                  <a:extLst>
                    <a:ext uri="{9D8B030D-6E8A-4147-A177-3AD203B41FA5}">
                      <a16:colId xmlns:a16="http://schemas.microsoft.com/office/drawing/2014/main" val="20000"/>
                    </a:ext>
                  </a:extLst>
                </a:gridCol>
                <a:gridCol w="744350">
                  <a:extLst>
                    <a:ext uri="{9D8B030D-6E8A-4147-A177-3AD203B41FA5}">
                      <a16:colId xmlns:a16="http://schemas.microsoft.com/office/drawing/2014/main" val="20001"/>
                    </a:ext>
                  </a:extLst>
                </a:gridCol>
                <a:gridCol w="744350">
                  <a:extLst>
                    <a:ext uri="{9D8B030D-6E8A-4147-A177-3AD203B41FA5}">
                      <a16:colId xmlns:a16="http://schemas.microsoft.com/office/drawing/2014/main" val="20002"/>
                    </a:ext>
                  </a:extLst>
                </a:gridCol>
                <a:gridCol w="744350">
                  <a:extLst>
                    <a:ext uri="{9D8B030D-6E8A-4147-A177-3AD203B41FA5}">
                      <a16:colId xmlns:a16="http://schemas.microsoft.com/office/drawing/2014/main" val="20003"/>
                    </a:ext>
                  </a:extLst>
                </a:gridCol>
                <a:gridCol w="744350">
                  <a:extLst>
                    <a:ext uri="{9D8B030D-6E8A-4147-A177-3AD203B41FA5}">
                      <a16:colId xmlns:a16="http://schemas.microsoft.com/office/drawing/2014/main" val="20004"/>
                    </a:ext>
                  </a:extLst>
                </a:gridCol>
                <a:gridCol w="744350">
                  <a:extLst>
                    <a:ext uri="{9D8B030D-6E8A-4147-A177-3AD203B41FA5}">
                      <a16:colId xmlns:a16="http://schemas.microsoft.com/office/drawing/2014/main" val="20005"/>
                    </a:ext>
                  </a:extLst>
                </a:gridCol>
              </a:tblGrid>
              <a:tr h="633075">
                <a:tc>
                  <a:txBody>
                    <a:bodyPr/>
                    <a:lstStyle/>
                    <a:p>
                      <a:pPr marL="0" lvl="0" indent="0" algn="ctr" rtl="1">
                        <a:spcBef>
                          <a:spcPts val="0"/>
                        </a:spcBef>
                        <a:spcAft>
                          <a:spcPts val="0"/>
                        </a:spcAft>
                        <a:buNone/>
                      </a:pPr>
                      <a:endParaRPr>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2">
                          <a:alpha val="0"/>
                        </a:schemeClr>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alpha val="0"/>
                        </a:schemeClr>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من</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سه شنبه</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1">
                        <a:spcBef>
                          <a:spcPts val="0"/>
                        </a:spcBef>
                        <a:spcAft>
                          <a:spcPts val="0"/>
                        </a:spcAft>
                        <a:buNone/>
                      </a:pPr>
                      <a:r>
                        <a:rPr lang="fa-IR" sz="1800" b="1" dirty="0">
                          <a:solidFill>
                            <a:schemeClr val="dk1"/>
                          </a:solidFill>
                          <a:latin typeface="Balsamiq Sans"/>
                          <a:ea typeface="Balsamiq Sans"/>
                          <a:cs typeface="B Nazanin" panose="00000400000000000000" pitchFamily="2" charset="-78"/>
                          <a:sym typeface="Balsamiq Sans"/>
                        </a:rPr>
                        <a:t>چهارشنبه</a:t>
                      </a:r>
                      <a:endParaRPr sz="18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جمع آوری کنید</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جمعه</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0"/>
                  </a:ext>
                </a:extLst>
              </a:tr>
              <a:tr h="739525">
                <a:tc>
                  <a:txBody>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extLst>
                  <a:ext uri="{0D108BD9-81ED-4DB2-BD59-A6C34878D82A}">
                    <a16:rowId xmlns:a16="http://schemas.microsoft.com/office/drawing/2014/main" val="10001"/>
                  </a:ext>
                </a:extLst>
              </a:tr>
              <a:tr h="739525">
                <a:tc>
                  <a:txBody>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extLst>
                  <a:ext uri="{0D108BD9-81ED-4DB2-BD59-A6C34878D82A}">
                    <a16:rowId xmlns:a16="http://schemas.microsoft.com/office/drawing/2014/main" val="10002"/>
                  </a:ext>
                </a:extLst>
              </a:tr>
              <a:tr h="739525">
                <a:tc>
                  <a:txBody>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bl>
          </a:graphicData>
        </a:graphic>
      </p:graphicFrame>
      <p:grpSp>
        <p:nvGrpSpPr>
          <p:cNvPr id="2368" name="Google Shape;2368;p34"/>
          <p:cNvGrpSpPr/>
          <p:nvPr/>
        </p:nvGrpSpPr>
        <p:grpSpPr>
          <a:xfrm>
            <a:off x="5617354" y="3676492"/>
            <a:ext cx="350958" cy="263043"/>
            <a:chOff x="1817317" y="2480330"/>
            <a:chExt cx="350958" cy="263043"/>
          </a:xfrm>
        </p:grpSpPr>
        <p:sp>
          <p:nvSpPr>
            <p:cNvPr id="2369" name="Google Shape;2369;p3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0" name="Google Shape;2370;p3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1" name="Google Shape;2371;p3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2" name="Google Shape;2372;p3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3" name="Google Shape;2373;p3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74" name="Google Shape;2374;p34"/>
          <p:cNvGrpSpPr/>
          <p:nvPr/>
        </p:nvGrpSpPr>
        <p:grpSpPr>
          <a:xfrm>
            <a:off x="4832589" y="3679512"/>
            <a:ext cx="419913" cy="308109"/>
            <a:chOff x="1341727" y="2483349"/>
            <a:chExt cx="419913" cy="308109"/>
          </a:xfrm>
        </p:grpSpPr>
        <p:sp>
          <p:nvSpPr>
            <p:cNvPr id="2375" name="Google Shape;2375;p3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6" name="Google Shape;2376;p3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77" name="Google Shape;2377;p3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78" name="Google Shape;2378;p34"/>
          <p:cNvGrpSpPr/>
          <p:nvPr/>
        </p:nvGrpSpPr>
        <p:grpSpPr>
          <a:xfrm>
            <a:off x="4113990" y="3643898"/>
            <a:ext cx="376358" cy="330109"/>
            <a:chOff x="854332" y="2447736"/>
            <a:chExt cx="376358" cy="330109"/>
          </a:xfrm>
        </p:grpSpPr>
        <p:sp>
          <p:nvSpPr>
            <p:cNvPr id="2379" name="Google Shape;2379;p3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0" name="Google Shape;2380;p3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1" name="Google Shape;2381;p3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2" name="Google Shape;2382;p3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3" name="Google Shape;2383;p3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4" name="Google Shape;2384;p3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5" name="Google Shape;2385;p3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6" name="Google Shape;2386;p3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387" name="Google Shape;2387;p34"/>
          <p:cNvGrpSpPr/>
          <p:nvPr/>
        </p:nvGrpSpPr>
        <p:grpSpPr>
          <a:xfrm>
            <a:off x="7157703" y="3635941"/>
            <a:ext cx="247892" cy="346024"/>
            <a:chOff x="2818561" y="2439778"/>
            <a:chExt cx="247892" cy="346024"/>
          </a:xfrm>
        </p:grpSpPr>
        <p:sp>
          <p:nvSpPr>
            <p:cNvPr id="2388" name="Google Shape;2388;p3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89" name="Google Shape;2389;p3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0" name="Google Shape;2390;p3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1" name="Google Shape;2391;p3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2" name="Google Shape;2392;p3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3" name="Google Shape;2393;p3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4" name="Google Shape;2394;p3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5" name="Google Shape;2395;p3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6" name="Google Shape;2396;p3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7" name="Google Shape;2397;p3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8" name="Google Shape;2398;p3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399" name="Google Shape;2399;p3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00" name="Google Shape;2400;p34"/>
          <p:cNvGrpSpPr/>
          <p:nvPr/>
        </p:nvGrpSpPr>
        <p:grpSpPr>
          <a:xfrm>
            <a:off x="6387198" y="3664747"/>
            <a:ext cx="312698" cy="286534"/>
            <a:chOff x="2312623" y="2468584"/>
            <a:chExt cx="312698" cy="286534"/>
          </a:xfrm>
        </p:grpSpPr>
        <p:sp>
          <p:nvSpPr>
            <p:cNvPr id="2401" name="Google Shape;2401;p3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2" name="Google Shape;2402;p3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3" name="Google Shape;2403;p3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404" name="Google Shape;2404;p34"/>
          <p:cNvSpPr/>
          <p:nvPr/>
        </p:nvSpPr>
        <p:spPr>
          <a:xfrm>
            <a:off x="5601057" y="2877629"/>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405" name="Google Shape;2405;p34"/>
          <p:cNvGrpSpPr/>
          <p:nvPr/>
        </p:nvGrpSpPr>
        <p:grpSpPr>
          <a:xfrm>
            <a:off x="6354604" y="2877629"/>
            <a:ext cx="353631" cy="354395"/>
            <a:chOff x="2280029" y="1970604"/>
            <a:chExt cx="353631" cy="354395"/>
          </a:xfrm>
        </p:grpSpPr>
        <p:sp>
          <p:nvSpPr>
            <p:cNvPr id="2406" name="Google Shape;2406;p3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7" name="Google Shape;2407;p3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8" name="Google Shape;2408;p3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09" name="Google Shape;2409;p3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10" name="Google Shape;2410;p34"/>
          <p:cNvGrpSpPr/>
          <p:nvPr/>
        </p:nvGrpSpPr>
        <p:grpSpPr>
          <a:xfrm>
            <a:off x="4820448" y="2896950"/>
            <a:ext cx="341472" cy="335074"/>
            <a:chOff x="1329585" y="1989925"/>
            <a:chExt cx="341472" cy="335074"/>
          </a:xfrm>
        </p:grpSpPr>
        <p:sp>
          <p:nvSpPr>
            <p:cNvPr id="2411" name="Google Shape;2411;p3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2" name="Google Shape;2412;p3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3" name="Google Shape;2413;p3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14" name="Google Shape;2414;p34"/>
          <p:cNvGrpSpPr/>
          <p:nvPr/>
        </p:nvGrpSpPr>
        <p:grpSpPr>
          <a:xfrm>
            <a:off x="4113226" y="2882563"/>
            <a:ext cx="337334" cy="353599"/>
            <a:chOff x="853568" y="1975538"/>
            <a:chExt cx="337334" cy="353599"/>
          </a:xfrm>
        </p:grpSpPr>
        <p:sp>
          <p:nvSpPr>
            <p:cNvPr id="2415" name="Google Shape;2415;p3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6" name="Google Shape;2416;p3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7" name="Google Shape;2417;p3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18" name="Google Shape;2418;p3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19" name="Google Shape;2419;p34"/>
          <p:cNvGrpSpPr/>
          <p:nvPr/>
        </p:nvGrpSpPr>
        <p:grpSpPr>
          <a:xfrm>
            <a:off x="7109194" y="2916653"/>
            <a:ext cx="327085" cy="277080"/>
            <a:chOff x="2770052" y="2009628"/>
            <a:chExt cx="327085" cy="277080"/>
          </a:xfrm>
        </p:grpSpPr>
        <p:sp>
          <p:nvSpPr>
            <p:cNvPr id="2420" name="Google Shape;2420;p3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1" name="Google Shape;2421;p3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22" name="Google Shape;2422;p34"/>
          <p:cNvGrpSpPr/>
          <p:nvPr/>
        </p:nvGrpSpPr>
        <p:grpSpPr>
          <a:xfrm>
            <a:off x="4885604" y="2144265"/>
            <a:ext cx="252444" cy="351722"/>
            <a:chOff x="1394741" y="1512061"/>
            <a:chExt cx="252444" cy="351722"/>
          </a:xfrm>
        </p:grpSpPr>
        <p:sp>
          <p:nvSpPr>
            <p:cNvPr id="2423" name="Google Shape;2423;p3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4" name="Google Shape;2424;p3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5" name="Google Shape;2425;p3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6" name="Google Shape;2426;p3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7" name="Google Shape;2427;p3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8" name="Google Shape;2428;p3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29" name="Google Shape;2429;p3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0" name="Google Shape;2430;p3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1" name="Google Shape;2431;p3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2" name="Google Shape;2432;p3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3" name="Google Shape;2433;p3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4" name="Google Shape;2434;p3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5" name="Google Shape;2435;p3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6" name="Google Shape;2436;p3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7" name="Google Shape;2437;p3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8" name="Google Shape;2438;p3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39" name="Google Shape;2439;p3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40" name="Google Shape;2440;p34"/>
          <p:cNvGrpSpPr/>
          <p:nvPr/>
        </p:nvGrpSpPr>
        <p:grpSpPr>
          <a:xfrm>
            <a:off x="4114754" y="2136690"/>
            <a:ext cx="380910" cy="339594"/>
            <a:chOff x="855096" y="1504485"/>
            <a:chExt cx="380910" cy="339594"/>
          </a:xfrm>
        </p:grpSpPr>
        <p:sp>
          <p:nvSpPr>
            <p:cNvPr id="2441" name="Google Shape;2441;p3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2" name="Google Shape;2442;p3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3" name="Google Shape;2443;p3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4" name="Google Shape;2444;p3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5" name="Google Shape;2445;p3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46" name="Google Shape;2446;p34"/>
          <p:cNvGrpSpPr/>
          <p:nvPr/>
        </p:nvGrpSpPr>
        <p:grpSpPr>
          <a:xfrm>
            <a:off x="5619614" y="2143883"/>
            <a:ext cx="352103" cy="352103"/>
            <a:chOff x="1819576" y="1511679"/>
            <a:chExt cx="352103" cy="352103"/>
          </a:xfrm>
        </p:grpSpPr>
        <p:sp>
          <p:nvSpPr>
            <p:cNvPr id="2447" name="Google Shape;2447;p3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8" name="Google Shape;2448;p3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49" name="Google Shape;2449;p3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0" name="Google Shape;2450;p3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51" name="Google Shape;2451;p34"/>
          <p:cNvGrpSpPr/>
          <p:nvPr/>
        </p:nvGrpSpPr>
        <p:grpSpPr>
          <a:xfrm>
            <a:off x="6377363" y="2138186"/>
            <a:ext cx="336188" cy="335425"/>
            <a:chOff x="2302788" y="1505981"/>
            <a:chExt cx="336188" cy="335425"/>
          </a:xfrm>
        </p:grpSpPr>
        <p:sp>
          <p:nvSpPr>
            <p:cNvPr id="2452" name="Google Shape;2452;p3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3" name="Google Shape;2453;p3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4" name="Google Shape;2454;p3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5" name="Google Shape;2455;p3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6" name="Google Shape;2456;p3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7" name="Google Shape;2457;p3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8" name="Google Shape;2458;p3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59" name="Google Shape;2459;p3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0" name="Google Shape;2460;p3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1" name="Google Shape;2461;p3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2" name="Google Shape;2462;p3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3" name="Google Shape;2463;p3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4" name="Google Shape;2464;p3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5" name="Google Shape;2465;p3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6" name="Google Shape;2466;p3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7" name="Google Shape;2467;p3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68" name="Google Shape;2468;p3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469" name="Google Shape;2469;p34"/>
          <p:cNvGrpSpPr/>
          <p:nvPr/>
        </p:nvGrpSpPr>
        <p:grpSpPr>
          <a:xfrm>
            <a:off x="7119443" y="2154101"/>
            <a:ext cx="333133" cy="321037"/>
            <a:chOff x="2780301" y="1521896"/>
            <a:chExt cx="333133" cy="321037"/>
          </a:xfrm>
        </p:grpSpPr>
        <p:sp>
          <p:nvSpPr>
            <p:cNvPr id="2470" name="Google Shape;2470;p3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1" name="Google Shape;2471;p3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2" name="Google Shape;2472;p3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3" name="Google Shape;2473;p3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4" name="Google Shape;2474;p3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5" name="Google Shape;2475;p3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6" name="Google Shape;2476;p3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7" name="Google Shape;2477;p3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8" name="Google Shape;2478;p3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79" name="Google Shape;2479;p3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0" name="Google Shape;2480;p3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1" name="Google Shape;2481;p3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2" name="Google Shape;2482;p3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3" name="Google Shape;2483;p3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4" name="Google Shape;2484;p3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5" name="Google Shape;2485;p3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6" name="Google Shape;2486;p3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7" name="Google Shape;2487;p3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8" name="Google Shape;2488;p3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489" name="Google Shape;2489;p3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493"/>
        <p:cNvGrpSpPr/>
        <p:nvPr/>
      </p:nvGrpSpPr>
      <p:grpSpPr>
        <a:xfrm>
          <a:off x="0" y="0"/>
          <a:ext cx="0" cy="0"/>
          <a:chOff x="0" y="0"/>
          <a:chExt cx="0" cy="0"/>
        </a:xfrm>
      </p:grpSpPr>
      <p:sp>
        <p:nvSpPr>
          <p:cNvPr id="2494" name="Google Shape;2494;p35"/>
          <p:cNvSpPr/>
          <p:nvPr/>
        </p:nvSpPr>
        <p:spPr>
          <a:xfrm>
            <a:off x="5009175" y="2500600"/>
            <a:ext cx="1870200" cy="1870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5" name="Google Shape;2495;p35"/>
          <p:cNvSpPr/>
          <p:nvPr/>
        </p:nvSpPr>
        <p:spPr>
          <a:xfrm>
            <a:off x="2095550" y="2361401"/>
            <a:ext cx="2148600" cy="2148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6" name="Google Shape;2496;p35"/>
          <p:cNvSpPr/>
          <p:nvPr/>
        </p:nvSpPr>
        <p:spPr>
          <a:xfrm>
            <a:off x="3856225" y="2720475"/>
            <a:ext cx="1430400" cy="1430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497" name="Google Shape;2497;p35"/>
          <p:cNvSpPr txBox="1">
            <a:spLocks noGrp="1"/>
          </p:cNvSpPr>
          <p:nvPr>
            <p:ph type="title"/>
          </p:nvPr>
        </p:nvSpPr>
        <p:spPr>
          <a:xfrm>
            <a:off x="-293772" y="563752"/>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2498" name="Google Shape;2498;p35"/>
          <p:cNvGrpSpPr/>
          <p:nvPr/>
        </p:nvGrpSpPr>
        <p:grpSpPr>
          <a:xfrm>
            <a:off x="719450" y="1172500"/>
            <a:ext cx="3136775" cy="2536725"/>
            <a:chOff x="719450" y="1172500"/>
            <a:chExt cx="3136775" cy="2536725"/>
          </a:xfrm>
        </p:grpSpPr>
        <p:sp>
          <p:nvSpPr>
            <p:cNvPr id="2499" name="Google Shape;2499;p35"/>
            <p:cNvSpPr txBox="1"/>
            <p:nvPr/>
          </p:nvSpPr>
          <p:spPr>
            <a:xfrm>
              <a:off x="719450" y="1604200"/>
              <a:ext cx="2343600" cy="54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500" name="Google Shape;2500;p35"/>
            <p:cNvSpPr txBox="1"/>
            <p:nvPr/>
          </p:nvSpPr>
          <p:spPr>
            <a:xfrm>
              <a:off x="719450" y="1172500"/>
              <a:ext cx="2343600" cy="43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sp>
          <p:nvSpPr>
            <p:cNvPr id="2501" name="Google Shape;2501;p35"/>
            <p:cNvSpPr txBox="1"/>
            <p:nvPr/>
          </p:nvSpPr>
          <p:spPr>
            <a:xfrm>
              <a:off x="2483425" y="3162025"/>
              <a:ext cx="1372800" cy="54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F2F2F2"/>
                  </a:solidFill>
                  <a:latin typeface="Balsamiq Sans"/>
                  <a:ea typeface="Balsamiq Sans"/>
                  <a:cs typeface="B Nazanin" panose="00000400000000000000" pitchFamily="2" charset="-78"/>
                  <a:sym typeface="Balsamiq Sans"/>
                </a:rPr>
                <a:t>80%</a:t>
              </a:r>
              <a:endParaRPr sz="3000">
                <a:solidFill>
                  <a:srgbClr val="F2F2F2"/>
                </a:solidFill>
                <a:latin typeface="Balsamiq Sans"/>
                <a:ea typeface="Balsamiq Sans"/>
                <a:cs typeface="B Nazanin" panose="00000400000000000000" pitchFamily="2" charset="-78"/>
                <a:sym typeface="Balsamiq Sans"/>
              </a:endParaRPr>
            </a:p>
          </p:txBody>
        </p:sp>
      </p:grpSp>
      <p:grpSp>
        <p:nvGrpSpPr>
          <p:cNvPr id="2502" name="Google Shape;2502;p35"/>
          <p:cNvGrpSpPr/>
          <p:nvPr/>
        </p:nvGrpSpPr>
        <p:grpSpPr>
          <a:xfrm>
            <a:off x="5286671" y="1172500"/>
            <a:ext cx="3136779" cy="2536725"/>
            <a:chOff x="5286671" y="1172500"/>
            <a:chExt cx="3136779" cy="2536725"/>
          </a:xfrm>
        </p:grpSpPr>
        <p:sp>
          <p:nvSpPr>
            <p:cNvPr id="2503" name="Google Shape;2503;p35"/>
            <p:cNvSpPr txBox="1"/>
            <p:nvPr/>
          </p:nvSpPr>
          <p:spPr>
            <a:xfrm>
              <a:off x="6079845" y="1172500"/>
              <a:ext cx="2343600" cy="43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sp>
          <p:nvSpPr>
            <p:cNvPr id="2504" name="Google Shape;2504;p35"/>
            <p:cNvSpPr txBox="1"/>
            <p:nvPr/>
          </p:nvSpPr>
          <p:spPr>
            <a:xfrm>
              <a:off x="6079850" y="1604200"/>
              <a:ext cx="2343600" cy="54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505" name="Google Shape;2505;p35"/>
            <p:cNvSpPr txBox="1"/>
            <p:nvPr/>
          </p:nvSpPr>
          <p:spPr>
            <a:xfrm>
              <a:off x="5286671" y="3162025"/>
              <a:ext cx="1372800" cy="54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F2F2F2"/>
                  </a:solidFill>
                  <a:latin typeface="Balsamiq Sans"/>
                  <a:ea typeface="Balsamiq Sans"/>
                  <a:cs typeface="B Nazanin" panose="00000400000000000000" pitchFamily="2" charset="-78"/>
                  <a:sym typeface="Balsamiq Sans"/>
                </a:rPr>
                <a:t>75%</a:t>
              </a:r>
              <a:endParaRPr sz="3000">
                <a:solidFill>
                  <a:srgbClr val="F2F2F2"/>
                </a:solidFill>
                <a:latin typeface="Balsamiq Sans"/>
                <a:ea typeface="Balsamiq Sans"/>
                <a:cs typeface="B Nazanin" panose="00000400000000000000" pitchFamily="2" charset="-78"/>
                <a:sym typeface="Balsamiq Sans"/>
              </a:endParaRPr>
            </a:p>
          </p:txBody>
        </p:sp>
      </p:grpSp>
      <p:cxnSp>
        <p:nvCxnSpPr>
          <p:cNvPr id="2506" name="Google Shape;2506;p35"/>
          <p:cNvCxnSpPr>
            <a:stCxn id="2499" idx="2"/>
            <a:endCxn id="2495" idx="2"/>
          </p:cNvCxnSpPr>
          <p:nvPr/>
        </p:nvCxnSpPr>
        <p:spPr>
          <a:xfrm rot="-5400000" flipH="1">
            <a:off x="1351250" y="2691400"/>
            <a:ext cx="1284300" cy="204300"/>
          </a:xfrm>
          <a:prstGeom prst="bentConnector2">
            <a:avLst/>
          </a:prstGeom>
          <a:noFill/>
          <a:ln w="9525" cap="flat" cmpd="sng">
            <a:solidFill>
              <a:schemeClr val="accent2"/>
            </a:solidFill>
            <a:prstDash val="solid"/>
            <a:round/>
            <a:headEnd type="none" w="med" len="med"/>
            <a:tailEnd type="none" w="med" len="med"/>
          </a:ln>
        </p:spPr>
      </p:cxnSp>
      <p:cxnSp>
        <p:nvCxnSpPr>
          <p:cNvPr id="2507" name="Google Shape;2507;p35"/>
          <p:cNvCxnSpPr>
            <a:stCxn id="2504" idx="2"/>
            <a:endCxn id="2494" idx="6"/>
          </p:cNvCxnSpPr>
          <p:nvPr/>
        </p:nvCxnSpPr>
        <p:spPr>
          <a:xfrm rot="5400000">
            <a:off x="6423350" y="2607400"/>
            <a:ext cx="1284300" cy="372300"/>
          </a:xfrm>
          <a:prstGeom prst="bentConnector2">
            <a:avLst/>
          </a:prstGeom>
          <a:noFill/>
          <a:ln w="9525" cap="flat" cmpd="sng">
            <a:solidFill>
              <a:schemeClr val="accent2"/>
            </a:solidFill>
            <a:prstDash val="solid"/>
            <a:round/>
            <a:headEnd type="none" w="med" len="med"/>
            <a:tailEnd type="none" w="med" len="med"/>
          </a:ln>
        </p:spPr>
      </p:cxnSp>
      <p:grpSp>
        <p:nvGrpSpPr>
          <p:cNvPr id="2508" name="Google Shape;2508;p35"/>
          <p:cNvGrpSpPr/>
          <p:nvPr/>
        </p:nvGrpSpPr>
        <p:grpSpPr>
          <a:xfrm>
            <a:off x="3399659" y="1172500"/>
            <a:ext cx="2343603" cy="2536725"/>
            <a:chOff x="3399659" y="1172500"/>
            <a:chExt cx="2343603" cy="2536725"/>
          </a:xfrm>
        </p:grpSpPr>
        <p:sp>
          <p:nvSpPr>
            <p:cNvPr id="2509" name="Google Shape;2509;p35"/>
            <p:cNvSpPr txBox="1"/>
            <p:nvPr/>
          </p:nvSpPr>
          <p:spPr>
            <a:xfrm>
              <a:off x="3399659" y="1172500"/>
              <a:ext cx="2343600" cy="43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sp>
          <p:nvSpPr>
            <p:cNvPr id="2510" name="Google Shape;2510;p35"/>
            <p:cNvSpPr txBox="1"/>
            <p:nvPr/>
          </p:nvSpPr>
          <p:spPr>
            <a:xfrm>
              <a:off x="3399662" y="1604200"/>
              <a:ext cx="2343600" cy="54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511" name="Google Shape;2511;p35"/>
            <p:cNvSpPr txBox="1"/>
            <p:nvPr/>
          </p:nvSpPr>
          <p:spPr>
            <a:xfrm>
              <a:off x="3885054" y="3162025"/>
              <a:ext cx="1372800" cy="54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F2F2F2"/>
                  </a:solidFill>
                  <a:latin typeface="Balsamiq Sans"/>
                  <a:ea typeface="Balsamiq Sans"/>
                  <a:cs typeface="B Nazanin" panose="00000400000000000000" pitchFamily="2" charset="-78"/>
                  <a:sym typeface="Balsamiq Sans"/>
                </a:rPr>
                <a:t>50%</a:t>
              </a:r>
              <a:endParaRPr sz="3000">
                <a:solidFill>
                  <a:srgbClr val="F2F2F2"/>
                </a:solidFill>
                <a:latin typeface="Balsamiq Sans"/>
                <a:ea typeface="Balsamiq Sans"/>
                <a:cs typeface="B Nazanin" panose="00000400000000000000" pitchFamily="2" charset="-78"/>
                <a:sym typeface="Balsamiq Sans"/>
              </a:endParaRPr>
            </a:p>
          </p:txBody>
        </p:sp>
      </p:grpSp>
      <p:cxnSp>
        <p:nvCxnSpPr>
          <p:cNvPr id="2512" name="Google Shape;2512;p35"/>
          <p:cNvCxnSpPr>
            <a:stCxn id="2510" idx="2"/>
            <a:endCxn id="2496" idx="0"/>
          </p:cNvCxnSpPr>
          <p:nvPr/>
        </p:nvCxnSpPr>
        <p:spPr>
          <a:xfrm rot="-5400000" flipH="1">
            <a:off x="4287212" y="2435650"/>
            <a:ext cx="569100" cy="600"/>
          </a:xfrm>
          <a:prstGeom prst="bentConnector3">
            <a:avLst>
              <a:gd name="adj1" fmla="val 49998"/>
            </a:avLst>
          </a:prstGeom>
          <a:noFill/>
          <a:ln w="9525" cap="flat" cmpd="sng">
            <a:solidFill>
              <a:schemeClr val="accent2"/>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516"/>
        <p:cNvGrpSpPr/>
        <p:nvPr/>
      </p:nvGrpSpPr>
      <p:grpSpPr>
        <a:xfrm>
          <a:off x="0" y="0"/>
          <a:ext cx="0" cy="0"/>
          <a:chOff x="0" y="0"/>
          <a:chExt cx="0" cy="0"/>
        </a:xfrm>
      </p:grpSpPr>
      <p:sp>
        <p:nvSpPr>
          <p:cNvPr id="2517" name="Google Shape;2517;p36"/>
          <p:cNvSpPr txBox="1">
            <a:spLocks noGrp="1"/>
          </p:cNvSpPr>
          <p:nvPr>
            <p:ph type="title"/>
          </p:nvPr>
        </p:nvSpPr>
        <p:spPr>
          <a:xfrm>
            <a:off x="-525266" y="575576"/>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pic>
        <p:nvPicPr>
          <p:cNvPr id="2518" name="Google Shape;2518;p36" title="Chart">
            <a:hlinkClick r:id="rId3"/>
          </p:cNvPr>
          <p:cNvPicPr preferRelativeResize="0"/>
          <p:nvPr/>
        </p:nvPicPr>
        <p:blipFill rotWithShape="1">
          <a:blip r:embed="rId4">
            <a:alphaModFix/>
          </a:blip>
          <a:srcRect l="19674" r="19674"/>
          <a:stretch/>
        </p:blipFill>
        <p:spPr>
          <a:xfrm>
            <a:off x="1211801" y="1304338"/>
            <a:ext cx="2613825" cy="2664850"/>
          </a:xfrm>
          <a:prstGeom prst="rect">
            <a:avLst/>
          </a:prstGeom>
          <a:noFill/>
          <a:ln>
            <a:noFill/>
          </a:ln>
        </p:spPr>
      </p:pic>
      <p:sp>
        <p:nvSpPr>
          <p:cNvPr id="2519" name="Google Shape;2519;p36"/>
          <p:cNvSpPr txBox="1"/>
          <p:nvPr/>
        </p:nvSpPr>
        <p:spPr>
          <a:xfrm>
            <a:off x="720000" y="4161325"/>
            <a:ext cx="7704000" cy="232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200" dirty="0">
                <a:solidFill>
                  <a:schemeClr val="lt1"/>
                </a:solidFill>
                <a:latin typeface="Nunito"/>
                <a:ea typeface="Nunito"/>
                <a:cs typeface="B Nazanin" panose="00000400000000000000" pitchFamily="2" charset="-78"/>
                <a:sym typeface="Nuni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dirty="0">
              <a:solidFill>
                <a:schemeClr val="lt1"/>
              </a:solidFill>
              <a:latin typeface="Nunito"/>
              <a:ea typeface="Nunito"/>
              <a:cs typeface="B Nazanin" panose="00000400000000000000" pitchFamily="2" charset="-78"/>
              <a:sym typeface="Nunito"/>
            </a:endParaRPr>
          </a:p>
        </p:txBody>
      </p:sp>
      <p:sp>
        <p:nvSpPr>
          <p:cNvPr id="2520" name="Google Shape;2520;p36"/>
          <p:cNvSpPr/>
          <p:nvPr/>
        </p:nvSpPr>
        <p:spPr>
          <a:xfrm>
            <a:off x="2166200" y="2275075"/>
            <a:ext cx="705000" cy="705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521" name="Google Shape;2521;p36"/>
          <p:cNvGrpSpPr/>
          <p:nvPr/>
        </p:nvGrpSpPr>
        <p:grpSpPr>
          <a:xfrm>
            <a:off x="2342699" y="2473113"/>
            <a:ext cx="330110" cy="308908"/>
            <a:chOff x="2766264" y="3394042"/>
            <a:chExt cx="294873" cy="275934"/>
          </a:xfrm>
        </p:grpSpPr>
        <p:sp>
          <p:nvSpPr>
            <p:cNvPr id="2522" name="Google Shape;2522;p36"/>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3" name="Google Shape;2523;p36"/>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4" name="Google Shape;2524;p36"/>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25" name="Google Shape;2525;p36"/>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26" name="Google Shape;2526;p36"/>
          <p:cNvGrpSpPr/>
          <p:nvPr/>
        </p:nvGrpSpPr>
        <p:grpSpPr>
          <a:xfrm>
            <a:off x="4008088" y="1525711"/>
            <a:ext cx="1934708" cy="1073985"/>
            <a:chOff x="4008088" y="1525711"/>
            <a:chExt cx="1934708" cy="1073985"/>
          </a:xfrm>
        </p:grpSpPr>
        <p:sp>
          <p:nvSpPr>
            <p:cNvPr id="2527" name="Google Shape;2527;p36"/>
            <p:cNvSpPr txBox="1"/>
            <p:nvPr/>
          </p:nvSpPr>
          <p:spPr>
            <a:xfrm>
              <a:off x="4197688" y="1943296"/>
              <a:ext cx="1745100" cy="6564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endParaRPr sz="2000" b="1" dirty="0">
                <a:solidFill>
                  <a:schemeClr val="dk1"/>
                </a:solidFill>
                <a:latin typeface="Balsamiq Sans"/>
                <a:ea typeface="Balsamiq Sans"/>
                <a:cs typeface="B Nazanin" panose="00000400000000000000" pitchFamily="2" charset="-78"/>
                <a:sym typeface="Balsamiq Sans"/>
              </a:endParaRPr>
            </a:p>
          </p:txBody>
        </p:sp>
        <p:sp>
          <p:nvSpPr>
            <p:cNvPr id="2528" name="Google Shape;2528;p36"/>
            <p:cNvSpPr txBox="1"/>
            <p:nvPr/>
          </p:nvSpPr>
          <p:spPr>
            <a:xfrm>
              <a:off x="4197696" y="1525711"/>
              <a:ext cx="1745100" cy="417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40%</a:t>
              </a:r>
              <a:endParaRPr sz="3000" b="1">
                <a:solidFill>
                  <a:schemeClr val="accent5"/>
                </a:solidFill>
                <a:latin typeface="Balsamiq Sans"/>
                <a:ea typeface="Balsamiq Sans"/>
                <a:cs typeface="B Nazanin" panose="00000400000000000000" pitchFamily="2" charset="-78"/>
                <a:sym typeface="Balsamiq Sans"/>
              </a:endParaRPr>
            </a:p>
          </p:txBody>
        </p:sp>
        <p:sp>
          <p:nvSpPr>
            <p:cNvPr id="2529" name="Google Shape;2529;p36"/>
            <p:cNvSpPr/>
            <p:nvPr/>
          </p:nvSpPr>
          <p:spPr>
            <a:xfrm>
              <a:off x="4008088" y="1631450"/>
              <a:ext cx="189600" cy="189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30" name="Google Shape;2530;p36"/>
          <p:cNvGrpSpPr/>
          <p:nvPr/>
        </p:nvGrpSpPr>
        <p:grpSpPr>
          <a:xfrm>
            <a:off x="5996838" y="1517439"/>
            <a:ext cx="1935324" cy="1069255"/>
            <a:chOff x="5996838" y="1517439"/>
            <a:chExt cx="1935324" cy="1069255"/>
          </a:xfrm>
        </p:grpSpPr>
        <p:sp>
          <p:nvSpPr>
            <p:cNvPr id="2531" name="Google Shape;2531;p36"/>
            <p:cNvSpPr txBox="1"/>
            <p:nvPr/>
          </p:nvSpPr>
          <p:spPr>
            <a:xfrm>
              <a:off x="6186456" y="1930294"/>
              <a:ext cx="1745700" cy="6564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532" name="Google Shape;2532;p36"/>
            <p:cNvSpPr txBox="1"/>
            <p:nvPr/>
          </p:nvSpPr>
          <p:spPr>
            <a:xfrm>
              <a:off x="6186461" y="1517439"/>
              <a:ext cx="1745700" cy="417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30%</a:t>
              </a:r>
              <a:endParaRPr sz="3000" b="1">
                <a:solidFill>
                  <a:schemeClr val="accent5"/>
                </a:solidFill>
                <a:latin typeface="Balsamiq Sans"/>
                <a:ea typeface="Balsamiq Sans"/>
                <a:cs typeface="B Nazanin" panose="00000400000000000000" pitchFamily="2" charset="-78"/>
                <a:sym typeface="Balsamiq Sans"/>
              </a:endParaRPr>
            </a:p>
          </p:txBody>
        </p:sp>
        <p:sp>
          <p:nvSpPr>
            <p:cNvPr id="2533" name="Google Shape;2533;p36"/>
            <p:cNvSpPr/>
            <p:nvPr/>
          </p:nvSpPr>
          <p:spPr>
            <a:xfrm>
              <a:off x="5996838" y="1631450"/>
              <a:ext cx="189600" cy="189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34" name="Google Shape;2534;p36"/>
          <p:cNvGrpSpPr/>
          <p:nvPr/>
        </p:nvGrpSpPr>
        <p:grpSpPr>
          <a:xfrm>
            <a:off x="4008088" y="2687851"/>
            <a:ext cx="1933508" cy="1068213"/>
            <a:chOff x="4008088" y="2687851"/>
            <a:chExt cx="1933508" cy="1068213"/>
          </a:xfrm>
        </p:grpSpPr>
        <p:sp>
          <p:nvSpPr>
            <p:cNvPr id="2535" name="Google Shape;2535;p36"/>
            <p:cNvSpPr txBox="1"/>
            <p:nvPr/>
          </p:nvSpPr>
          <p:spPr>
            <a:xfrm>
              <a:off x="4197693" y="3099665"/>
              <a:ext cx="1743900" cy="6564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536" name="Google Shape;2536;p36"/>
            <p:cNvSpPr txBox="1"/>
            <p:nvPr/>
          </p:nvSpPr>
          <p:spPr>
            <a:xfrm>
              <a:off x="4197696" y="2687851"/>
              <a:ext cx="1743900" cy="417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10%</a:t>
              </a:r>
              <a:endParaRPr sz="3000" b="1">
                <a:solidFill>
                  <a:schemeClr val="accent5"/>
                </a:solidFill>
                <a:latin typeface="Balsamiq Sans"/>
                <a:ea typeface="Balsamiq Sans"/>
                <a:cs typeface="B Nazanin" panose="00000400000000000000" pitchFamily="2" charset="-78"/>
                <a:sym typeface="Balsamiq Sans"/>
              </a:endParaRPr>
            </a:p>
          </p:txBody>
        </p:sp>
        <p:sp>
          <p:nvSpPr>
            <p:cNvPr id="2537" name="Google Shape;2537;p36"/>
            <p:cNvSpPr/>
            <p:nvPr/>
          </p:nvSpPr>
          <p:spPr>
            <a:xfrm>
              <a:off x="4008088" y="2817713"/>
              <a:ext cx="189600" cy="189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38" name="Google Shape;2538;p36"/>
          <p:cNvGrpSpPr/>
          <p:nvPr/>
        </p:nvGrpSpPr>
        <p:grpSpPr>
          <a:xfrm>
            <a:off x="5996838" y="2684462"/>
            <a:ext cx="1932935" cy="1071619"/>
            <a:chOff x="5996838" y="2684462"/>
            <a:chExt cx="1932935" cy="1071619"/>
          </a:xfrm>
        </p:grpSpPr>
        <p:sp>
          <p:nvSpPr>
            <p:cNvPr id="2539" name="Google Shape;2539;p36"/>
            <p:cNvSpPr txBox="1"/>
            <p:nvPr/>
          </p:nvSpPr>
          <p:spPr>
            <a:xfrm>
              <a:off x="6185273" y="3099681"/>
              <a:ext cx="1744500" cy="6564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2540" name="Google Shape;2540;p36"/>
            <p:cNvSpPr txBox="1"/>
            <p:nvPr/>
          </p:nvSpPr>
          <p:spPr>
            <a:xfrm>
              <a:off x="6185273" y="2684462"/>
              <a:ext cx="1744500" cy="417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20%</a:t>
              </a:r>
              <a:endParaRPr sz="3000" b="1">
                <a:solidFill>
                  <a:schemeClr val="accent5"/>
                </a:solidFill>
                <a:latin typeface="Balsamiq Sans"/>
                <a:ea typeface="Balsamiq Sans"/>
                <a:cs typeface="B Nazanin" panose="00000400000000000000" pitchFamily="2" charset="-78"/>
                <a:sym typeface="Balsamiq Sans"/>
              </a:endParaRPr>
            </a:p>
          </p:txBody>
        </p:sp>
        <p:sp>
          <p:nvSpPr>
            <p:cNvPr id="2541" name="Google Shape;2541;p36"/>
            <p:cNvSpPr/>
            <p:nvPr/>
          </p:nvSpPr>
          <p:spPr>
            <a:xfrm>
              <a:off x="5996838" y="2817713"/>
              <a:ext cx="189600" cy="1896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545"/>
        <p:cNvGrpSpPr/>
        <p:nvPr/>
      </p:nvGrpSpPr>
      <p:grpSpPr>
        <a:xfrm>
          <a:off x="0" y="0"/>
          <a:ext cx="0" cy="0"/>
          <a:chOff x="0" y="0"/>
          <a:chExt cx="0" cy="0"/>
        </a:xfrm>
      </p:grpSpPr>
      <p:sp>
        <p:nvSpPr>
          <p:cNvPr id="2546" name="Google Shape;2546;p37"/>
          <p:cNvSpPr txBox="1">
            <a:spLocks noGrp="1"/>
          </p:cNvSpPr>
          <p:nvPr>
            <p:ph type="title"/>
          </p:nvPr>
        </p:nvSpPr>
        <p:spPr>
          <a:xfrm>
            <a:off x="-484988" y="586197"/>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2547" name="Google Shape;2547;p37"/>
          <p:cNvGrpSpPr/>
          <p:nvPr/>
        </p:nvGrpSpPr>
        <p:grpSpPr>
          <a:xfrm>
            <a:off x="941821" y="1542115"/>
            <a:ext cx="1745700" cy="915256"/>
            <a:chOff x="1182721" y="1159679"/>
            <a:chExt cx="1745700" cy="915256"/>
          </a:xfrm>
        </p:grpSpPr>
        <p:sp>
          <p:nvSpPr>
            <p:cNvPr id="2548" name="Google Shape;2548;p37"/>
            <p:cNvSpPr txBox="1"/>
            <p:nvPr/>
          </p:nvSpPr>
          <p:spPr>
            <a:xfrm>
              <a:off x="1182721" y="1159679"/>
              <a:ext cx="17451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ماموریت</a:t>
              </a:r>
              <a:endParaRPr sz="2000" b="1" dirty="0">
                <a:solidFill>
                  <a:schemeClr val="dk1"/>
                </a:solidFill>
                <a:latin typeface="Balsamiq Sans"/>
                <a:ea typeface="Balsamiq Sans"/>
                <a:cs typeface="B Nazanin" panose="00000400000000000000" pitchFamily="2" charset="-78"/>
                <a:sym typeface="Balsamiq Sans"/>
              </a:endParaRPr>
            </a:p>
          </p:txBody>
        </p:sp>
        <p:sp>
          <p:nvSpPr>
            <p:cNvPr id="2549" name="Google Shape;2549;p37"/>
            <p:cNvSpPr txBox="1"/>
            <p:nvPr/>
          </p:nvSpPr>
          <p:spPr>
            <a:xfrm>
              <a:off x="1183321" y="1572135"/>
              <a:ext cx="17451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2550" name="Google Shape;2550;p37"/>
          <p:cNvGrpSpPr/>
          <p:nvPr/>
        </p:nvGrpSpPr>
        <p:grpSpPr>
          <a:xfrm>
            <a:off x="941825" y="3234111"/>
            <a:ext cx="1745706" cy="931799"/>
            <a:chOff x="1182725" y="2762304"/>
            <a:chExt cx="1745706" cy="931799"/>
          </a:xfrm>
        </p:grpSpPr>
        <p:sp>
          <p:nvSpPr>
            <p:cNvPr id="2551" name="Google Shape;2551;p37"/>
            <p:cNvSpPr txBox="1"/>
            <p:nvPr/>
          </p:nvSpPr>
          <p:spPr>
            <a:xfrm>
              <a:off x="1182725" y="2762304"/>
              <a:ext cx="17457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اهداف</a:t>
              </a:r>
              <a:endParaRPr sz="2000" b="1" dirty="0">
                <a:solidFill>
                  <a:schemeClr val="dk1"/>
                </a:solidFill>
                <a:latin typeface="Balsamiq Sans"/>
                <a:ea typeface="Balsamiq Sans"/>
                <a:cs typeface="B Nazanin" panose="00000400000000000000" pitchFamily="2" charset="-78"/>
                <a:sym typeface="Balsamiq Sans"/>
              </a:endParaRPr>
            </a:p>
          </p:txBody>
        </p:sp>
        <p:sp>
          <p:nvSpPr>
            <p:cNvPr id="2552" name="Google Shape;2552;p37"/>
            <p:cNvSpPr txBox="1"/>
            <p:nvPr/>
          </p:nvSpPr>
          <p:spPr>
            <a:xfrm>
              <a:off x="1182731" y="3179903"/>
              <a:ext cx="17457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2553" name="Google Shape;2553;p37"/>
          <p:cNvGrpSpPr/>
          <p:nvPr/>
        </p:nvGrpSpPr>
        <p:grpSpPr>
          <a:xfrm>
            <a:off x="6450036" y="1541368"/>
            <a:ext cx="1744512" cy="916751"/>
            <a:chOff x="6215586" y="1954707"/>
            <a:chExt cx="1744512" cy="916751"/>
          </a:xfrm>
        </p:grpSpPr>
        <p:sp>
          <p:nvSpPr>
            <p:cNvPr id="2554" name="Google Shape;2554;p37"/>
            <p:cNvSpPr txBox="1"/>
            <p:nvPr/>
          </p:nvSpPr>
          <p:spPr>
            <a:xfrm>
              <a:off x="6215586" y="1954707"/>
              <a:ext cx="17439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چشم انداز</a:t>
              </a:r>
              <a:endParaRPr sz="2000" b="1" dirty="0">
                <a:solidFill>
                  <a:schemeClr val="dk1"/>
                </a:solidFill>
                <a:latin typeface="Balsamiq Sans"/>
                <a:ea typeface="Balsamiq Sans"/>
                <a:cs typeface="B Nazanin" panose="00000400000000000000" pitchFamily="2" charset="-78"/>
                <a:sym typeface="Balsamiq Sans"/>
              </a:endParaRPr>
            </a:p>
          </p:txBody>
        </p:sp>
        <p:sp>
          <p:nvSpPr>
            <p:cNvPr id="2555" name="Google Shape;2555;p37"/>
            <p:cNvSpPr txBox="1"/>
            <p:nvPr/>
          </p:nvSpPr>
          <p:spPr>
            <a:xfrm>
              <a:off x="6216198" y="2368657"/>
              <a:ext cx="17439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2556" name="Google Shape;2556;p37"/>
          <p:cNvGrpSpPr/>
          <p:nvPr/>
        </p:nvGrpSpPr>
        <p:grpSpPr>
          <a:xfrm>
            <a:off x="6449735" y="3245096"/>
            <a:ext cx="1745124" cy="909829"/>
            <a:chOff x="6215285" y="3566488"/>
            <a:chExt cx="1745124" cy="909829"/>
          </a:xfrm>
        </p:grpSpPr>
        <p:sp>
          <p:nvSpPr>
            <p:cNvPr id="2557" name="Google Shape;2557;p37"/>
            <p:cNvSpPr txBox="1"/>
            <p:nvPr/>
          </p:nvSpPr>
          <p:spPr>
            <a:xfrm>
              <a:off x="6215285" y="3566488"/>
              <a:ext cx="17445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اقدامات کلیدی</a:t>
              </a:r>
              <a:endParaRPr sz="2000" b="1" dirty="0">
                <a:solidFill>
                  <a:schemeClr val="dk1"/>
                </a:solidFill>
                <a:latin typeface="Balsamiq Sans"/>
                <a:ea typeface="Balsamiq Sans"/>
                <a:cs typeface="B Nazanin" panose="00000400000000000000" pitchFamily="2" charset="-78"/>
                <a:sym typeface="Balsamiq Sans"/>
              </a:endParaRPr>
            </a:p>
          </p:txBody>
        </p:sp>
        <p:sp>
          <p:nvSpPr>
            <p:cNvPr id="2558" name="Google Shape;2558;p37"/>
            <p:cNvSpPr txBox="1"/>
            <p:nvPr/>
          </p:nvSpPr>
          <p:spPr>
            <a:xfrm>
              <a:off x="6215909" y="3962117"/>
              <a:ext cx="17445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2559" name="Google Shape;2559;p37"/>
          <p:cNvSpPr/>
          <p:nvPr/>
        </p:nvSpPr>
        <p:spPr>
          <a:xfrm>
            <a:off x="2916113" y="1542125"/>
            <a:ext cx="915300" cy="915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60" name="Google Shape;2560;p37"/>
          <p:cNvSpPr/>
          <p:nvPr/>
        </p:nvSpPr>
        <p:spPr>
          <a:xfrm>
            <a:off x="2916113" y="3242363"/>
            <a:ext cx="915300" cy="915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61" name="Google Shape;2561;p37"/>
          <p:cNvSpPr/>
          <p:nvPr/>
        </p:nvSpPr>
        <p:spPr>
          <a:xfrm>
            <a:off x="5306113" y="1542125"/>
            <a:ext cx="915300" cy="915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62" name="Google Shape;2562;p37"/>
          <p:cNvSpPr/>
          <p:nvPr/>
        </p:nvSpPr>
        <p:spPr>
          <a:xfrm>
            <a:off x="5306113" y="3242363"/>
            <a:ext cx="915300" cy="915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2563" name="Google Shape;2563;p37"/>
          <p:cNvCxnSpPr>
            <a:stCxn id="2559" idx="6"/>
            <a:endCxn id="2561" idx="2"/>
          </p:cNvCxnSpPr>
          <p:nvPr/>
        </p:nvCxnSpPr>
        <p:spPr>
          <a:xfrm>
            <a:off x="3831413" y="1999775"/>
            <a:ext cx="1474800" cy="0"/>
          </a:xfrm>
          <a:prstGeom prst="straightConnector1">
            <a:avLst/>
          </a:prstGeom>
          <a:noFill/>
          <a:ln w="9525" cap="flat" cmpd="sng">
            <a:solidFill>
              <a:schemeClr val="accent2"/>
            </a:solidFill>
            <a:prstDash val="solid"/>
            <a:round/>
            <a:headEnd type="none" w="med" len="med"/>
            <a:tailEnd type="triangle" w="med" len="med"/>
          </a:ln>
        </p:spPr>
      </p:cxnSp>
      <p:cxnSp>
        <p:nvCxnSpPr>
          <p:cNvPr id="2564" name="Google Shape;2564;p37"/>
          <p:cNvCxnSpPr>
            <a:stCxn id="2561" idx="4"/>
            <a:endCxn id="2562" idx="0"/>
          </p:cNvCxnSpPr>
          <p:nvPr/>
        </p:nvCxnSpPr>
        <p:spPr>
          <a:xfrm>
            <a:off x="5763763" y="2457425"/>
            <a:ext cx="0" cy="784800"/>
          </a:xfrm>
          <a:prstGeom prst="straightConnector1">
            <a:avLst/>
          </a:prstGeom>
          <a:noFill/>
          <a:ln w="9525" cap="flat" cmpd="sng">
            <a:solidFill>
              <a:schemeClr val="accent2"/>
            </a:solidFill>
            <a:prstDash val="solid"/>
            <a:round/>
            <a:headEnd type="none" w="med" len="med"/>
            <a:tailEnd type="triangle" w="med" len="med"/>
          </a:ln>
        </p:spPr>
      </p:cxnSp>
      <p:cxnSp>
        <p:nvCxnSpPr>
          <p:cNvPr id="2565" name="Google Shape;2565;p37"/>
          <p:cNvCxnSpPr>
            <a:stCxn id="2562" idx="2"/>
            <a:endCxn id="2560" idx="6"/>
          </p:cNvCxnSpPr>
          <p:nvPr/>
        </p:nvCxnSpPr>
        <p:spPr>
          <a:xfrm rot="10800000">
            <a:off x="3831313" y="3700013"/>
            <a:ext cx="1474800" cy="0"/>
          </a:xfrm>
          <a:prstGeom prst="straightConnector1">
            <a:avLst/>
          </a:prstGeom>
          <a:noFill/>
          <a:ln w="9525" cap="flat" cmpd="sng">
            <a:solidFill>
              <a:schemeClr val="accent2"/>
            </a:solidFill>
            <a:prstDash val="solid"/>
            <a:round/>
            <a:headEnd type="none" w="med" len="med"/>
            <a:tailEnd type="triangle" w="med" len="med"/>
          </a:ln>
        </p:spPr>
      </p:cxnSp>
      <p:cxnSp>
        <p:nvCxnSpPr>
          <p:cNvPr id="2566" name="Google Shape;2566;p37"/>
          <p:cNvCxnSpPr>
            <a:stCxn id="2560" idx="0"/>
            <a:endCxn id="2559" idx="4"/>
          </p:cNvCxnSpPr>
          <p:nvPr/>
        </p:nvCxnSpPr>
        <p:spPr>
          <a:xfrm rot="10800000">
            <a:off x="3373763" y="2457563"/>
            <a:ext cx="0" cy="784800"/>
          </a:xfrm>
          <a:prstGeom prst="straightConnector1">
            <a:avLst/>
          </a:prstGeom>
          <a:noFill/>
          <a:ln w="9525" cap="flat" cmpd="sng">
            <a:solidFill>
              <a:schemeClr val="accent2"/>
            </a:solidFill>
            <a:prstDash val="solid"/>
            <a:round/>
            <a:headEnd type="none" w="med" len="med"/>
            <a:tailEnd type="triangle" w="med" len="med"/>
          </a:ln>
        </p:spPr>
      </p:cxnSp>
      <p:sp>
        <p:nvSpPr>
          <p:cNvPr id="2567" name="Google Shape;2567;p37"/>
          <p:cNvSpPr/>
          <p:nvPr/>
        </p:nvSpPr>
        <p:spPr>
          <a:xfrm>
            <a:off x="3194935" y="3521327"/>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568" name="Google Shape;2568;p37"/>
          <p:cNvGrpSpPr/>
          <p:nvPr/>
        </p:nvGrpSpPr>
        <p:grpSpPr>
          <a:xfrm>
            <a:off x="5596558" y="1882719"/>
            <a:ext cx="332761" cy="234066"/>
            <a:chOff x="7989683" y="2350207"/>
            <a:chExt cx="332761" cy="234066"/>
          </a:xfrm>
        </p:grpSpPr>
        <p:sp>
          <p:nvSpPr>
            <p:cNvPr id="2569" name="Google Shape;2569;p3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70" name="Google Shape;2570;p3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71" name="Google Shape;2571;p3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72" name="Google Shape;2572;p3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73" name="Google Shape;2573;p3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74" name="Google Shape;2574;p3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75" name="Google Shape;2575;p37"/>
          <p:cNvGrpSpPr/>
          <p:nvPr/>
        </p:nvGrpSpPr>
        <p:grpSpPr>
          <a:xfrm>
            <a:off x="5584825" y="3514734"/>
            <a:ext cx="370930" cy="370549"/>
            <a:chOff x="2497275" y="2744159"/>
            <a:chExt cx="370930" cy="370549"/>
          </a:xfrm>
        </p:grpSpPr>
        <p:sp>
          <p:nvSpPr>
            <p:cNvPr id="2576" name="Google Shape;2576;p3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77" name="Google Shape;2577;p3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78" name="Google Shape;2578;p3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79" name="Google Shape;2579;p3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80" name="Google Shape;2580;p3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81" name="Google Shape;2581;p3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582" name="Google Shape;2582;p37"/>
          <p:cNvGrpSpPr/>
          <p:nvPr/>
        </p:nvGrpSpPr>
        <p:grpSpPr>
          <a:xfrm>
            <a:off x="3206454" y="1832808"/>
            <a:ext cx="334634" cy="333904"/>
            <a:chOff x="7429366" y="3223183"/>
            <a:chExt cx="334634" cy="333904"/>
          </a:xfrm>
        </p:grpSpPr>
        <p:sp>
          <p:nvSpPr>
            <p:cNvPr id="2583" name="Google Shape;2583;p3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84" name="Google Shape;2584;p3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2585" name="Google Shape;2585;p37"/>
          <p:cNvSpPr/>
          <p:nvPr/>
        </p:nvSpPr>
        <p:spPr>
          <a:xfrm>
            <a:off x="4111113" y="2392250"/>
            <a:ext cx="915300" cy="915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586" name="Google Shape;2586;p37"/>
          <p:cNvGrpSpPr/>
          <p:nvPr/>
        </p:nvGrpSpPr>
        <p:grpSpPr>
          <a:xfrm>
            <a:off x="4381413" y="2662891"/>
            <a:ext cx="374709" cy="374010"/>
            <a:chOff x="1421638" y="4125629"/>
            <a:chExt cx="374709" cy="374010"/>
          </a:xfrm>
        </p:grpSpPr>
        <p:sp>
          <p:nvSpPr>
            <p:cNvPr id="2587" name="Google Shape;2587;p3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88" name="Google Shape;2588;p3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592"/>
        <p:cNvGrpSpPr/>
        <p:nvPr/>
      </p:nvGrpSpPr>
      <p:grpSpPr>
        <a:xfrm>
          <a:off x="0" y="0"/>
          <a:ext cx="0" cy="0"/>
          <a:chOff x="0" y="0"/>
          <a:chExt cx="0" cy="0"/>
        </a:xfrm>
      </p:grpSpPr>
      <p:sp>
        <p:nvSpPr>
          <p:cNvPr id="2593" name="Google Shape;2593;p38"/>
          <p:cNvSpPr txBox="1">
            <a:spLocks noGrp="1"/>
          </p:cNvSpPr>
          <p:nvPr>
            <p:ph type="title"/>
          </p:nvPr>
        </p:nvSpPr>
        <p:spPr>
          <a:xfrm>
            <a:off x="-514979" y="526971"/>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2594" name="Google Shape;2594;p38"/>
          <p:cNvSpPr/>
          <p:nvPr/>
        </p:nvSpPr>
        <p:spPr>
          <a:xfrm>
            <a:off x="7202521" y="1918905"/>
            <a:ext cx="798900" cy="798900"/>
          </a:xfrm>
          <a:prstGeom prst="ellipse">
            <a:avLst/>
          </a:pr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95" name="Google Shape;2595;p38"/>
          <p:cNvSpPr/>
          <p:nvPr/>
        </p:nvSpPr>
        <p:spPr>
          <a:xfrm>
            <a:off x="7202529" y="1918905"/>
            <a:ext cx="798900" cy="798900"/>
          </a:xfrm>
          <a:prstGeom prst="pie">
            <a:avLst>
              <a:gd name="adj1" fmla="val 16261269"/>
              <a:gd name="adj2" fmla="val 18924105"/>
            </a:avLst>
          </a:pr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96" name="Google Shape;2596;p38"/>
          <p:cNvSpPr/>
          <p:nvPr/>
        </p:nvSpPr>
        <p:spPr>
          <a:xfrm>
            <a:off x="7202521" y="3634905"/>
            <a:ext cx="798900" cy="798900"/>
          </a:xfrm>
          <a:prstGeom prst="ellipse">
            <a:avLst/>
          </a:pr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97" name="Google Shape;2597;p38"/>
          <p:cNvSpPr/>
          <p:nvPr/>
        </p:nvSpPr>
        <p:spPr>
          <a:xfrm>
            <a:off x="7202529" y="3634905"/>
            <a:ext cx="798900" cy="798900"/>
          </a:xfrm>
          <a:prstGeom prst="pie">
            <a:avLst>
              <a:gd name="adj1" fmla="val 16261269"/>
              <a:gd name="adj2" fmla="val 2957960"/>
            </a:avLst>
          </a:pr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98" name="Google Shape;2598;p38"/>
          <p:cNvSpPr/>
          <p:nvPr/>
        </p:nvSpPr>
        <p:spPr>
          <a:xfrm>
            <a:off x="1142646" y="1918905"/>
            <a:ext cx="798900" cy="798900"/>
          </a:xfrm>
          <a:prstGeom prst="ellipse">
            <a:avLst/>
          </a:pr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599" name="Google Shape;2599;p38"/>
          <p:cNvSpPr/>
          <p:nvPr/>
        </p:nvSpPr>
        <p:spPr>
          <a:xfrm>
            <a:off x="1142654" y="1918905"/>
            <a:ext cx="798900" cy="798900"/>
          </a:xfrm>
          <a:prstGeom prst="pie">
            <a:avLst>
              <a:gd name="adj1" fmla="val 16261269"/>
              <a:gd name="adj2" fmla="val 20470276"/>
            </a:avLst>
          </a:pr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00" name="Google Shape;2600;p38"/>
          <p:cNvSpPr/>
          <p:nvPr/>
        </p:nvSpPr>
        <p:spPr>
          <a:xfrm>
            <a:off x="1142646" y="3634905"/>
            <a:ext cx="798900" cy="798900"/>
          </a:xfrm>
          <a:prstGeom prst="ellipse">
            <a:avLst/>
          </a:pr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01" name="Google Shape;2601;p38"/>
          <p:cNvSpPr/>
          <p:nvPr/>
        </p:nvSpPr>
        <p:spPr>
          <a:xfrm>
            <a:off x="1142654" y="3634905"/>
            <a:ext cx="798900" cy="798900"/>
          </a:xfrm>
          <a:prstGeom prst="pie">
            <a:avLst>
              <a:gd name="adj1" fmla="val 16261269"/>
              <a:gd name="adj2" fmla="val 1525021"/>
            </a:avLst>
          </a:pr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602" name="Google Shape;2602;p38"/>
          <p:cNvGrpSpPr/>
          <p:nvPr/>
        </p:nvGrpSpPr>
        <p:grpSpPr>
          <a:xfrm>
            <a:off x="1024250" y="1123925"/>
            <a:ext cx="2103150" cy="1396225"/>
            <a:chOff x="1024250" y="1123925"/>
            <a:chExt cx="2103150" cy="1396225"/>
          </a:xfrm>
        </p:grpSpPr>
        <p:sp>
          <p:nvSpPr>
            <p:cNvPr id="2603" name="Google Shape;2603;p38"/>
            <p:cNvSpPr txBox="1"/>
            <p:nvPr/>
          </p:nvSpPr>
          <p:spPr>
            <a:xfrm>
              <a:off x="1024250" y="1123925"/>
              <a:ext cx="2061000" cy="273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محتوا</a:t>
              </a:r>
              <a:endParaRPr sz="2000" b="1" dirty="0">
                <a:solidFill>
                  <a:schemeClr val="dk1"/>
                </a:solidFill>
                <a:latin typeface="Balsamiq Sans"/>
                <a:ea typeface="Balsamiq Sans"/>
                <a:cs typeface="B Nazanin" panose="00000400000000000000" pitchFamily="2" charset="-78"/>
                <a:sym typeface="Balsamiq Sans"/>
              </a:endParaRPr>
            </a:p>
          </p:txBody>
        </p:sp>
        <p:sp>
          <p:nvSpPr>
            <p:cNvPr id="2604" name="Google Shape;2604;p38"/>
            <p:cNvSpPr txBox="1"/>
            <p:nvPr/>
          </p:nvSpPr>
          <p:spPr>
            <a:xfrm>
              <a:off x="1024250" y="1405889"/>
              <a:ext cx="2061000" cy="398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605" name="Google Shape;2605;p38"/>
            <p:cNvSpPr txBox="1"/>
            <p:nvPr/>
          </p:nvSpPr>
          <p:spPr>
            <a:xfrm>
              <a:off x="2093900" y="2116650"/>
              <a:ext cx="1033500" cy="4035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20%</a:t>
              </a:r>
              <a:endParaRPr sz="3000" b="1">
                <a:solidFill>
                  <a:schemeClr val="accent5"/>
                </a:solidFill>
                <a:latin typeface="Balsamiq Sans"/>
                <a:ea typeface="Balsamiq Sans"/>
                <a:cs typeface="B Nazanin" panose="00000400000000000000" pitchFamily="2" charset="-78"/>
                <a:sym typeface="Balsamiq Sans"/>
              </a:endParaRPr>
            </a:p>
          </p:txBody>
        </p:sp>
      </p:grpSp>
      <p:grpSp>
        <p:nvGrpSpPr>
          <p:cNvPr id="2606" name="Google Shape;2606;p38"/>
          <p:cNvGrpSpPr/>
          <p:nvPr/>
        </p:nvGrpSpPr>
        <p:grpSpPr>
          <a:xfrm>
            <a:off x="1024250" y="2839925"/>
            <a:ext cx="2103150" cy="1396223"/>
            <a:chOff x="1024250" y="2839925"/>
            <a:chExt cx="2103150" cy="1396223"/>
          </a:xfrm>
        </p:grpSpPr>
        <p:sp>
          <p:nvSpPr>
            <p:cNvPr id="2607" name="Google Shape;2607;p38"/>
            <p:cNvSpPr txBox="1"/>
            <p:nvPr/>
          </p:nvSpPr>
          <p:spPr>
            <a:xfrm>
              <a:off x="1024250" y="2839925"/>
              <a:ext cx="2061000" cy="2772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رسانه های اجتماعی</a:t>
              </a:r>
              <a:endParaRPr sz="2000" b="1" dirty="0">
                <a:solidFill>
                  <a:schemeClr val="dk1"/>
                </a:solidFill>
                <a:latin typeface="Balsamiq Sans"/>
                <a:ea typeface="Balsamiq Sans"/>
                <a:cs typeface="B Nazanin" panose="00000400000000000000" pitchFamily="2" charset="-78"/>
                <a:sym typeface="Balsamiq Sans"/>
              </a:endParaRPr>
            </a:p>
          </p:txBody>
        </p:sp>
        <p:sp>
          <p:nvSpPr>
            <p:cNvPr id="2608" name="Google Shape;2608;p38"/>
            <p:cNvSpPr txBox="1"/>
            <p:nvPr/>
          </p:nvSpPr>
          <p:spPr>
            <a:xfrm>
              <a:off x="1024250" y="3117104"/>
              <a:ext cx="2061000" cy="4035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609" name="Google Shape;2609;p38"/>
            <p:cNvSpPr txBox="1"/>
            <p:nvPr/>
          </p:nvSpPr>
          <p:spPr>
            <a:xfrm>
              <a:off x="2093900" y="3832648"/>
              <a:ext cx="1033500" cy="4035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30%</a:t>
              </a:r>
              <a:endParaRPr sz="3000" b="1">
                <a:solidFill>
                  <a:schemeClr val="accent5"/>
                </a:solidFill>
                <a:latin typeface="Balsamiq Sans"/>
                <a:ea typeface="Balsamiq Sans"/>
                <a:cs typeface="B Nazanin" panose="00000400000000000000" pitchFamily="2" charset="-78"/>
                <a:sym typeface="Balsamiq Sans"/>
              </a:endParaRPr>
            </a:p>
          </p:txBody>
        </p:sp>
      </p:grpSp>
      <p:grpSp>
        <p:nvGrpSpPr>
          <p:cNvPr id="2610" name="Google Shape;2610;p38"/>
          <p:cNvGrpSpPr/>
          <p:nvPr/>
        </p:nvGrpSpPr>
        <p:grpSpPr>
          <a:xfrm>
            <a:off x="6016575" y="1123925"/>
            <a:ext cx="2103225" cy="1396225"/>
            <a:chOff x="6016575" y="1123925"/>
            <a:chExt cx="2103225" cy="1396225"/>
          </a:xfrm>
        </p:grpSpPr>
        <p:sp>
          <p:nvSpPr>
            <p:cNvPr id="2611" name="Google Shape;2611;p38"/>
            <p:cNvSpPr txBox="1"/>
            <p:nvPr/>
          </p:nvSpPr>
          <p:spPr>
            <a:xfrm>
              <a:off x="6058800" y="1123925"/>
              <a:ext cx="2061000" cy="2739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روابط عمومی</a:t>
              </a:r>
              <a:endParaRPr sz="2000" b="1" dirty="0">
                <a:solidFill>
                  <a:schemeClr val="dk1"/>
                </a:solidFill>
                <a:latin typeface="Balsamiq Sans"/>
                <a:ea typeface="Balsamiq Sans"/>
                <a:cs typeface="B Nazanin" panose="00000400000000000000" pitchFamily="2" charset="-78"/>
                <a:sym typeface="Balsamiq Sans"/>
              </a:endParaRPr>
            </a:p>
          </p:txBody>
        </p:sp>
        <p:sp>
          <p:nvSpPr>
            <p:cNvPr id="2612" name="Google Shape;2612;p38"/>
            <p:cNvSpPr txBox="1"/>
            <p:nvPr/>
          </p:nvSpPr>
          <p:spPr>
            <a:xfrm>
              <a:off x="6058800" y="1405889"/>
              <a:ext cx="2061000" cy="3987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613" name="Google Shape;2613;p38"/>
            <p:cNvSpPr txBox="1"/>
            <p:nvPr/>
          </p:nvSpPr>
          <p:spPr>
            <a:xfrm>
              <a:off x="6016575" y="2116650"/>
              <a:ext cx="1033500" cy="4035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10%</a:t>
              </a:r>
              <a:endParaRPr sz="3000" b="1">
                <a:solidFill>
                  <a:schemeClr val="accent5"/>
                </a:solidFill>
                <a:latin typeface="Balsamiq Sans"/>
                <a:ea typeface="Balsamiq Sans"/>
                <a:cs typeface="B Nazanin" panose="00000400000000000000" pitchFamily="2" charset="-78"/>
                <a:sym typeface="Balsamiq Sans"/>
              </a:endParaRPr>
            </a:p>
          </p:txBody>
        </p:sp>
      </p:grpSp>
      <p:grpSp>
        <p:nvGrpSpPr>
          <p:cNvPr id="2614" name="Google Shape;2614;p38"/>
          <p:cNvGrpSpPr/>
          <p:nvPr/>
        </p:nvGrpSpPr>
        <p:grpSpPr>
          <a:xfrm>
            <a:off x="6016575" y="2839925"/>
            <a:ext cx="2103225" cy="1396225"/>
            <a:chOff x="6016575" y="2839925"/>
            <a:chExt cx="2103225" cy="1396225"/>
          </a:xfrm>
        </p:grpSpPr>
        <p:sp>
          <p:nvSpPr>
            <p:cNvPr id="2615" name="Google Shape;2615;p38"/>
            <p:cNvSpPr txBox="1"/>
            <p:nvPr/>
          </p:nvSpPr>
          <p:spPr>
            <a:xfrm>
              <a:off x="6058800" y="2839925"/>
              <a:ext cx="2061000" cy="2772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sp>
          <p:nvSpPr>
            <p:cNvPr id="2616" name="Google Shape;2616;p38"/>
            <p:cNvSpPr txBox="1"/>
            <p:nvPr/>
          </p:nvSpPr>
          <p:spPr>
            <a:xfrm>
              <a:off x="6058800" y="3117104"/>
              <a:ext cx="2061000" cy="4035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617" name="Google Shape;2617;p38"/>
            <p:cNvSpPr txBox="1"/>
            <p:nvPr/>
          </p:nvSpPr>
          <p:spPr>
            <a:xfrm>
              <a:off x="6016575" y="3832650"/>
              <a:ext cx="1033500" cy="4035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40%</a:t>
              </a:r>
              <a:endParaRPr sz="3000" b="1">
                <a:solidFill>
                  <a:schemeClr val="accent5"/>
                </a:solidFill>
                <a:latin typeface="Balsamiq Sans"/>
                <a:ea typeface="Balsamiq Sans"/>
                <a:cs typeface="B Nazanin" panose="00000400000000000000" pitchFamily="2" charset="-78"/>
                <a:sym typeface="Balsamiq Sans"/>
              </a:endParaRPr>
            </a:p>
          </p:txBody>
        </p:sp>
      </p:grpSp>
      <p:sp>
        <p:nvSpPr>
          <p:cNvPr id="2618" name="Google Shape;2618;p38"/>
          <p:cNvSpPr txBox="1"/>
          <p:nvPr/>
        </p:nvSpPr>
        <p:spPr>
          <a:xfrm>
            <a:off x="3649550" y="2977038"/>
            <a:ext cx="1845000" cy="398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accent5"/>
                </a:solidFill>
                <a:latin typeface="Balsamiq Sans"/>
                <a:ea typeface="Balsamiq Sans"/>
                <a:cs typeface="B Nazanin" panose="00000400000000000000" pitchFamily="2" charset="-78"/>
                <a:sym typeface="Balsamiq Sans"/>
              </a:rPr>
              <a:t>کاری که ما انجام می دهیم</a:t>
            </a:r>
            <a:endParaRPr sz="2000" b="1" dirty="0">
              <a:solidFill>
                <a:schemeClr val="accent5"/>
              </a:solidFill>
              <a:latin typeface="Balsamiq Sans"/>
              <a:ea typeface="Balsamiq Sans"/>
              <a:cs typeface="B Nazanin" panose="00000400000000000000" pitchFamily="2" charset="-78"/>
              <a:sym typeface="Balsamiq Sans"/>
            </a:endParaRPr>
          </a:p>
        </p:txBody>
      </p:sp>
      <p:cxnSp>
        <p:nvCxnSpPr>
          <p:cNvPr id="2619" name="Google Shape;2619;p38"/>
          <p:cNvCxnSpPr>
            <a:stCxn id="2618" idx="1"/>
            <a:endCxn id="2605" idx="3"/>
          </p:cNvCxnSpPr>
          <p:nvPr/>
        </p:nvCxnSpPr>
        <p:spPr>
          <a:xfrm rot="10800000">
            <a:off x="3127550" y="2318388"/>
            <a:ext cx="522000" cy="858000"/>
          </a:xfrm>
          <a:prstGeom prst="curvedConnector3">
            <a:avLst>
              <a:gd name="adj1" fmla="val 50014"/>
            </a:avLst>
          </a:prstGeom>
          <a:noFill/>
          <a:ln w="9525" cap="flat" cmpd="sng">
            <a:solidFill>
              <a:schemeClr val="accent2"/>
            </a:solidFill>
            <a:prstDash val="solid"/>
            <a:round/>
            <a:headEnd type="none" w="med" len="med"/>
            <a:tailEnd type="none" w="med" len="med"/>
          </a:ln>
        </p:spPr>
      </p:cxnSp>
      <p:cxnSp>
        <p:nvCxnSpPr>
          <p:cNvPr id="2620" name="Google Shape;2620;p38"/>
          <p:cNvCxnSpPr>
            <a:stCxn id="2618" idx="1"/>
            <a:endCxn id="2609" idx="3"/>
          </p:cNvCxnSpPr>
          <p:nvPr/>
        </p:nvCxnSpPr>
        <p:spPr>
          <a:xfrm flipH="1">
            <a:off x="3127550" y="3176388"/>
            <a:ext cx="522000" cy="858000"/>
          </a:xfrm>
          <a:prstGeom prst="curvedConnector3">
            <a:avLst>
              <a:gd name="adj1" fmla="val 50014"/>
            </a:avLst>
          </a:prstGeom>
          <a:noFill/>
          <a:ln w="9525" cap="flat" cmpd="sng">
            <a:solidFill>
              <a:schemeClr val="accent2"/>
            </a:solidFill>
            <a:prstDash val="solid"/>
            <a:round/>
            <a:headEnd type="none" w="med" len="med"/>
            <a:tailEnd type="none" w="med" len="med"/>
          </a:ln>
        </p:spPr>
      </p:cxnSp>
      <p:cxnSp>
        <p:nvCxnSpPr>
          <p:cNvPr id="2621" name="Google Shape;2621;p38"/>
          <p:cNvCxnSpPr>
            <a:stCxn id="2618" idx="3"/>
            <a:endCxn id="2613" idx="1"/>
          </p:cNvCxnSpPr>
          <p:nvPr/>
        </p:nvCxnSpPr>
        <p:spPr>
          <a:xfrm rot="10800000" flipH="1">
            <a:off x="5494550" y="2318388"/>
            <a:ext cx="522000" cy="858000"/>
          </a:xfrm>
          <a:prstGeom prst="curvedConnector3">
            <a:avLst>
              <a:gd name="adj1" fmla="val 50002"/>
            </a:avLst>
          </a:prstGeom>
          <a:noFill/>
          <a:ln w="9525" cap="flat" cmpd="sng">
            <a:solidFill>
              <a:schemeClr val="accent2"/>
            </a:solidFill>
            <a:prstDash val="solid"/>
            <a:round/>
            <a:headEnd type="none" w="med" len="med"/>
            <a:tailEnd type="none" w="med" len="med"/>
          </a:ln>
        </p:spPr>
      </p:cxnSp>
      <p:cxnSp>
        <p:nvCxnSpPr>
          <p:cNvPr id="2622" name="Google Shape;2622;p38"/>
          <p:cNvCxnSpPr>
            <a:stCxn id="2618" idx="3"/>
            <a:endCxn id="2617" idx="1"/>
          </p:cNvCxnSpPr>
          <p:nvPr/>
        </p:nvCxnSpPr>
        <p:spPr>
          <a:xfrm>
            <a:off x="5494550" y="3176388"/>
            <a:ext cx="522000" cy="858000"/>
          </a:xfrm>
          <a:prstGeom prst="curvedConnector3">
            <a:avLst>
              <a:gd name="adj1" fmla="val 50002"/>
            </a:avLst>
          </a:prstGeom>
          <a:noFill/>
          <a:ln w="9525" cap="flat" cmpd="sng">
            <a:solidFill>
              <a:schemeClr val="accent2"/>
            </a:solidFill>
            <a:prstDash val="solid"/>
            <a:round/>
            <a:headEnd type="none" w="med" len="med"/>
            <a:tailEnd type="none" w="med" len="med"/>
          </a:ln>
        </p:spPr>
      </p:cxnSp>
      <p:sp>
        <p:nvSpPr>
          <p:cNvPr id="2623" name="Google Shape;2623;p38"/>
          <p:cNvSpPr/>
          <p:nvPr/>
        </p:nvSpPr>
        <p:spPr>
          <a:xfrm>
            <a:off x="4172588" y="1922800"/>
            <a:ext cx="798900" cy="798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624" name="Google Shape;2624;p38"/>
          <p:cNvGrpSpPr/>
          <p:nvPr/>
        </p:nvGrpSpPr>
        <p:grpSpPr>
          <a:xfrm>
            <a:off x="4402382" y="2150222"/>
            <a:ext cx="339328" cy="336274"/>
            <a:chOff x="3532345" y="3362635"/>
            <a:chExt cx="339328" cy="336274"/>
          </a:xfrm>
        </p:grpSpPr>
        <p:sp>
          <p:nvSpPr>
            <p:cNvPr id="2625" name="Google Shape;2625;p38"/>
            <p:cNvSpPr/>
            <p:nvPr/>
          </p:nvSpPr>
          <p:spPr>
            <a:xfrm>
              <a:off x="3819385" y="3493258"/>
              <a:ext cx="32" cy="32"/>
            </a:xfrm>
            <a:custGeom>
              <a:avLst/>
              <a:gdLst/>
              <a:ahLst/>
              <a:cxnLst/>
              <a:rect l="l" t="t" r="r" b="b"/>
              <a:pathLst>
                <a:path w="1" h="1" extrusionOk="0">
                  <a:moveTo>
                    <a:pt x="0" y="1"/>
                  </a:moveTo>
                  <a:lnTo>
                    <a:pt x="0" y="1"/>
                  </a:ln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26" name="Google Shape;2626;p38"/>
            <p:cNvSpPr/>
            <p:nvPr/>
          </p:nvSpPr>
          <p:spPr>
            <a:xfrm>
              <a:off x="3819385" y="3493258"/>
              <a:ext cx="32" cy="32"/>
            </a:xfrm>
            <a:custGeom>
              <a:avLst/>
              <a:gdLst/>
              <a:ahLst/>
              <a:cxnLst/>
              <a:rect l="l" t="t" r="r" b="b"/>
              <a:pathLst>
                <a:path w="1" h="1" extrusionOk="0">
                  <a:moveTo>
                    <a:pt x="0" y="1"/>
                  </a:move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27" name="Google Shape;2627;p38"/>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28" name="Google Shape;2628;p38"/>
            <p:cNvSpPr/>
            <p:nvPr/>
          </p:nvSpPr>
          <p:spPr>
            <a:xfrm>
              <a:off x="3819385" y="3493258"/>
              <a:ext cx="32" cy="32"/>
            </a:xfrm>
            <a:custGeom>
              <a:avLst/>
              <a:gdLst/>
              <a:ahLst/>
              <a:cxnLst/>
              <a:rect l="l" t="t" r="r" b="b"/>
              <a:pathLst>
                <a:path w="1" h="1" extrusionOk="0">
                  <a:moveTo>
                    <a:pt x="0" y="1"/>
                  </a:moveTo>
                  <a:lnTo>
                    <a:pt x="0" y="1"/>
                  </a:ln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29" name="Google Shape;2629;p38"/>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633"/>
        <p:cNvGrpSpPr/>
        <p:nvPr/>
      </p:nvGrpSpPr>
      <p:grpSpPr>
        <a:xfrm>
          <a:off x="0" y="0"/>
          <a:ext cx="0" cy="0"/>
          <a:chOff x="0" y="0"/>
          <a:chExt cx="0" cy="0"/>
        </a:xfrm>
      </p:grpSpPr>
      <p:sp>
        <p:nvSpPr>
          <p:cNvPr id="2634" name="Google Shape;2634;p39"/>
          <p:cNvSpPr txBox="1">
            <a:spLocks noGrp="1"/>
          </p:cNvSpPr>
          <p:nvPr>
            <p:ph type="title"/>
          </p:nvPr>
        </p:nvSpPr>
        <p:spPr>
          <a:xfrm>
            <a:off x="-409519" y="597448"/>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2635" name="Google Shape;2635;p39"/>
          <p:cNvGrpSpPr/>
          <p:nvPr/>
        </p:nvGrpSpPr>
        <p:grpSpPr>
          <a:xfrm>
            <a:off x="3087294" y="1352695"/>
            <a:ext cx="2969351" cy="2969360"/>
            <a:chOff x="3087294" y="1352695"/>
            <a:chExt cx="2969351" cy="2969360"/>
          </a:xfrm>
        </p:grpSpPr>
        <p:sp>
          <p:nvSpPr>
            <p:cNvPr id="2636" name="Google Shape;2636;p39"/>
            <p:cNvSpPr/>
            <p:nvPr/>
          </p:nvSpPr>
          <p:spPr>
            <a:xfrm>
              <a:off x="3087294" y="1352707"/>
              <a:ext cx="1484700" cy="1484700"/>
            </a:xfrm>
            <a:prstGeom prst="bentArrow">
              <a:avLst>
                <a:gd name="adj1" fmla="val 50000"/>
                <a:gd name="adj2" fmla="val 25000"/>
                <a:gd name="adj3" fmla="val 25000"/>
                <a:gd name="adj4" fmla="val 7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7" name="Google Shape;2637;p39"/>
            <p:cNvSpPr/>
            <p:nvPr/>
          </p:nvSpPr>
          <p:spPr>
            <a:xfrm rot="5400000">
              <a:off x="4571942" y="1352695"/>
              <a:ext cx="1484700" cy="1484700"/>
            </a:xfrm>
            <a:prstGeom prst="bentArrow">
              <a:avLst>
                <a:gd name="adj1" fmla="val 50000"/>
                <a:gd name="adj2" fmla="val 25000"/>
                <a:gd name="adj3" fmla="val 25000"/>
                <a:gd name="adj4" fmla="val 75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8" name="Google Shape;2638;p39"/>
            <p:cNvSpPr/>
            <p:nvPr/>
          </p:nvSpPr>
          <p:spPr>
            <a:xfrm rot="10800000">
              <a:off x="4571945" y="2837343"/>
              <a:ext cx="1484700" cy="1484700"/>
            </a:xfrm>
            <a:prstGeom prst="bentArrow">
              <a:avLst>
                <a:gd name="adj1" fmla="val 50000"/>
                <a:gd name="adj2" fmla="val 25000"/>
                <a:gd name="adj3" fmla="val 25000"/>
                <a:gd name="adj4" fmla="val 75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639" name="Google Shape;2639;p39"/>
            <p:cNvSpPr/>
            <p:nvPr/>
          </p:nvSpPr>
          <p:spPr>
            <a:xfrm rot="-5400000">
              <a:off x="3087297" y="2837355"/>
              <a:ext cx="1484700" cy="1484700"/>
            </a:xfrm>
            <a:prstGeom prst="bentArrow">
              <a:avLst>
                <a:gd name="adj1" fmla="val 50000"/>
                <a:gd name="adj2" fmla="val 25000"/>
                <a:gd name="adj3" fmla="val 25000"/>
                <a:gd name="adj4" fmla="val 75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640" name="Google Shape;2640;p39"/>
          <p:cNvGrpSpPr/>
          <p:nvPr/>
        </p:nvGrpSpPr>
        <p:grpSpPr>
          <a:xfrm>
            <a:off x="719450" y="1754713"/>
            <a:ext cx="3404950" cy="680664"/>
            <a:chOff x="719450" y="1754713"/>
            <a:chExt cx="3404950" cy="680664"/>
          </a:xfrm>
        </p:grpSpPr>
        <p:grpSp>
          <p:nvGrpSpPr>
            <p:cNvPr id="2641" name="Google Shape;2641;p39"/>
            <p:cNvGrpSpPr/>
            <p:nvPr/>
          </p:nvGrpSpPr>
          <p:grpSpPr>
            <a:xfrm>
              <a:off x="719450" y="1754713"/>
              <a:ext cx="2061000" cy="680664"/>
              <a:chOff x="719450" y="1754713"/>
              <a:chExt cx="2061000" cy="680664"/>
            </a:xfrm>
          </p:grpSpPr>
          <p:sp>
            <p:nvSpPr>
              <p:cNvPr id="2642" name="Google Shape;2642;p39"/>
              <p:cNvSpPr txBox="1"/>
              <p:nvPr/>
            </p:nvSpPr>
            <p:spPr>
              <a:xfrm>
                <a:off x="719450" y="1754713"/>
                <a:ext cx="2061000" cy="273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پژوهش</a:t>
                </a:r>
                <a:endParaRPr sz="2000" b="1" dirty="0">
                  <a:solidFill>
                    <a:schemeClr val="dk1"/>
                  </a:solidFill>
                  <a:latin typeface="Balsamiq Sans"/>
                  <a:ea typeface="Balsamiq Sans"/>
                  <a:cs typeface="B Nazanin" panose="00000400000000000000" pitchFamily="2" charset="-78"/>
                  <a:sym typeface="Balsamiq Sans"/>
                </a:endParaRPr>
              </a:p>
            </p:txBody>
          </p:sp>
          <p:sp>
            <p:nvSpPr>
              <p:cNvPr id="2643" name="Google Shape;2643;p39"/>
              <p:cNvSpPr txBox="1"/>
              <p:nvPr/>
            </p:nvSpPr>
            <p:spPr>
              <a:xfrm>
                <a:off x="719450" y="2036676"/>
                <a:ext cx="2061000" cy="398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2644" name="Google Shape;2644;p39"/>
            <p:cNvSpPr txBox="1"/>
            <p:nvPr/>
          </p:nvSpPr>
          <p:spPr>
            <a:xfrm>
              <a:off x="3315900" y="1958100"/>
              <a:ext cx="808500" cy="273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01</a:t>
              </a:r>
              <a:endParaRPr sz="2000" b="1">
                <a:solidFill>
                  <a:srgbClr val="F2F2F2"/>
                </a:solidFill>
                <a:latin typeface="Balsamiq Sans"/>
                <a:ea typeface="Balsamiq Sans"/>
                <a:cs typeface="B Nazanin" panose="00000400000000000000" pitchFamily="2" charset="-78"/>
                <a:sym typeface="Balsamiq Sans"/>
              </a:endParaRPr>
            </a:p>
          </p:txBody>
        </p:sp>
      </p:grpSp>
      <p:grpSp>
        <p:nvGrpSpPr>
          <p:cNvPr id="2645" name="Google Shape;2645;p39"/>
          <p:cNvGrpSpPr/>
          <p:nvPr/>
        </p:nvGrpSpPr>
        <p:grpSpPr>
          <a:xfrm>
            <a:off x="719450" y="3193975"/>
            <a:ext cx="3404950" cy="680679"/>
            <a:chOff x="719450" y="3193975"/>
            <a:chExt cx="3404950" cy="680679"/>
          </a:xfrm>
        </p:grpSpPr>
        <p:grpSp>
          <p:nvGrpSpPr>
            <p:cNvPr id="2646" name="Google Shape;2646;p39"/>
            <p:cNvGrpSpPr/>
            <p:nvPr/>
          </p:nvGrpSpPr>
          <p:grpSpPr>
            <a:xfrm>
              <a:off x="719450" y="3193975"/>
              <a:ext cx="2061000" cy="680679"/>
              <a:chOff x="719450" y="3193975"/>
              <a:chExt cx="2061000" cy="680679"/>
            </a:xfrm>
          </p:grpSpPr>
          <p:sp>
            <p:nvSpPr>
              <p:cNvPr id="2647" name="Google Shape;2647;p39"/>
              <p:cNvSpPr txBox="1"/>
              <p:nvPr/>
            </p:nvSpPr>
            <p:spPr>
              <a:xfrm>
                <a:off x="719450" y="3193975"/>
                <a:ext cx="2061000" cy="2772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راه حل</a:t>
                </a:r>
                <a:endParaRPr sz="2000" b="1" dirty="0">
                  <a:solidFill>
                    <a:schemeClr val="dk1"/>
                  </a:solidFill>
                  <a:latin typeface="Balsamiq Sans"/>
                  <a:ea typeface="Balsamiq Sans"/>
                  <a:cs typeface="B Nazanin" panose="00000400000000000000" pitchFamily="2" charset="-78"/>
                  <a:sym typeface="Balsamiq Sans"/>
                </a:endParaRPr>
              </a:p>
            </p:txBody>
          </p:sp>
          <p:sp>
            <p:nvSpPr>
              <p:cNvPr id="2648" name="Google Shape;2648;p39"/>
              <p:cNvSpPr txBox="1"/>
              <p:nvPr/>
            </p:nvSpPr>
            <p:spPr>
              <a:xfrm>
                <a:off x="719450" y="3471154"/>
                <a:ext cx="2061000" cy="4035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2649" name="Google Shape;2649;p39"/>
            <p:cNvSpPr txBox="1"/>
            <p:nvPr/>
          </p:nvSpPr>
          <p:spPr>
            <a:xfrm>
              <a:off x="3315900" y="3442750"/>
              <a:ext cx="808500" cy="273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04</a:t>
              </a:r>
              <a:endParaRPr sz="2000" b="1">
                <a:solidFill>
                  <a:srgbClr val="F2F2F2"/>
                </a:solidFill>
                <a:latin typeface="Balsamiq Sans"/>
                <a:ea typeface="Balsamiq Sans"/>
                <a:cs typeface="B Nazanin" panose="00000400000000000000" pitchFamily="2" charset="-78"/>
                <a:sym typeface="Balsamiq Sans"/>
              </a:endParaRPr>
            </a:p>
          </p:txBody>
        </p:sp>
      </p:grpSp>
      <p:grpSp>
        <p:nvGrpSpPr>
          <p:cNvPr id="2650" name="Google Shape;2650;p39"/>
          <p:cNvGrpSpPr/>
          <p:nvPr/>
        </p:nvGrpSpPr>
        <p:grpSpPr>
          <a:xfrm>
            <a:off x="5019550" y="1754713"/>
            <a:ext cx="3403900" cy="680664"/>
            <a:chOff x="5019550" y="1754713"/>
            <a:chExt cx="3403900" cy="680664"/>
          </a:xfrm>
        </p:grpSpPr>
        <p:grpSp>
          <p:nvGrpSpPr>
            <p:cNvPr id="2651" name="Google Shape;2651;p39"/>
            <p:cNvGrpSpPr/>
            <p:nvPr/>
          </p:nvGrpSpPr>
          <p:grpSpPr>
            <a:xfrm>
              <a:off x="6362450" y="1754713"/>
              <a:ext cx="2061000" cy="680664"/>
              <a:chOff x="6362450" y="1754713"/>
              <a:chExt cx="2061000" cy="680664"/>
            </a:xfrm>
          </p:grpSpPr>
          <p:sp>
            <p:nvSpPr>
              <p:cNvPr id="2652" name="Google Shape;2652;p39"/>
              <p:cNvSpPr txBox="1"/>
              <p:nvPr/>
            </p:nvSpPr>
            <p:spPr>
              <a:xfrm>
                <a:off x="6362450" y="1754713"/>
                <a:ext cx="2061000" cy="273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رویکرد</a:t>
                </a:r>
                <a:endParaRPr sz="2000" b="1" dirty="0">
                  <a:solidFill>
                    <a:schemeClr val="dk1"/>
                  </a:solidFill>
                  <a:latin typeface="Balsamiq Sans"/>
                  <a:ea typeface="Balsamiq Sans"/>
                  <a:cs typeface="B Nazanin" panose="00000400000000000000" pitchFamily="2" charset="-78"/>
                  <a:sym typeface="Balsamiq Sans"/>
                </a:endParaRPr>
              </a:p>
            </p:txBody>
          </p:sp>
          <p:sp>
            <p:nvSpPr>
              <p:cNvPr id="2653" name="Google Shape;2653;p39"/>
              <p:cNvSpPr txBox="1"/>
              <p:nvPr/>
            </p:nvSpPr>
            <p:spPr>
              <a:xfrm>
                <a:off x="6362450" y="2036676"/>
                <a:ext cx="2061000" cy="3987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2654" name="Google Shape;2654;p39"/>
            <p:cNvSpPr txBox="1"/>
            <p:nvPr/>
          </p:nvSpPr>
          <p:spPr>
            <a:xfrm>
              <a:off x="5019550" y="1958100"/>
              <a:ext cx="808500" cy="273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02</a:t>
              </a:r>
              <a:endParaRPr sz="2000" b="1">
                <a:solidFill>
                  <a:srgbClr val="F2F2F2"/>
                </a:solidFill>
                <a:latin typeface="Balsamiq Sans"/>
                <a:ea typeface="Balsamiq Sans"/>
                <a:cs typeface="B Nazanin" panose="00000400000000000000" pitchFamily="2" charset="-78"/>
                <a:sym typeface="Balsamiq Sans"/>
              </a:endParaRPr>
            </a:p>
          </p:txBody>
        </p:sp>
      </p:grpSp>
      <p:grpSp>
        <p:nvGrpSpPr>
          <p:cNvPr id="2655" name="Google Shape;2655;p39"/>
          <p:cNvGrpSpPr/>
          <p:nvPr/>
        </p:nvGrpSpPr>
        <p:grpSpPr>
          <a:xfrm>
            <a:off x="5019550" y="3193975"/>
            <a:ext cx="3403900" cy="680679"/>
            <a:chOff x="5019550" y="3193975"/>
            <a:chExt cx="3403900" cy="680679"/>
          </a:xfrm>
        </p:grpSpPr>
        <p:grpSp>
          <p:nvGrpSpPr>
            <p:cNvPr id="2656" name="Google Shape;2656;p39"/>
            <p:cNvGrpSpPr/>
            <p:nvPr/>
          </p:nvGrpSpPr>
          <p:grpSpPr>
            <a:xfrm>
              <a:off x="6362450" y="3193975"/>
              <a:ext cx="2061000" cy="680679"/>
              <a:chOff x="6362450" y="3193975"/>
              <a:chExt cx="2061000" cy="680679"/>
            </a:xfrm>
          </p:grpSpPr>
          <p:sp>
            <p:nvSpPr>
              <p:cNvPr id="2657" name="Google Shape;2657;p39"/>
              <p:cNvSpPr txBox="1"/>
              <p:nvPr/>
            </p:nvSpPr>
            <p:spPr>
              <a:xfrm>
                <a:off x="6362450" y="3193975"/>
                <a:ext cx="2061000" cy="27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بینش ها</a:t>
                </a:r>
                <a:endParaRPr sz="2000" b="1" dirty="0">
                  <a:solidFill>
                    <a:schemeClr val="dk1"/>
                  </a:solidFill>
                  <a:latin typeface="Balsamiq Sans"/>
                  <a:ea typeface="Balsamiq Sans"/>
                  <a:cs typeface="B Nazanin" panose="00000400000000000000" pitchFamily="2" charset="-78"/>
                  <a:sym typeface="Balsamiq Sans"/>
                </a:endParaRPr>
              </a:p>
            </p:txBody>
          </p:sp>
          <p:sp>
            <p:nvSpPr>
              <p:cNvPr id="2658" name="Google Shape;2658;p39"/>
              <p:cNvSpPr txBox="1"/>
              <p:nvPr/>
            </p:nvSpPr>
            <p:spPr>
              <a:xfrm>
                <a:off x="6362450" y="3471154"/>
                <a:ext cx="2061000" cy="403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2659" name="Google Shape;2659;p39"/>
            <p:cNvSpPr txBox="1"/>
            <p:nvPr/>
          </p:nvSpPr>
          <p:spPr>
            <a:xfrm>
              <a:off x="5019550" y="3442750"/>
              <a:ext cx="808500" cy="273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03</a:t>
              </a:r>
              <a:endParaRPr sz="2000" b="1">
                <a:solidFill>
                  <a:srgbClr val="F2F2F2"/>
                </a:solidFill>
                <a:latin typeface="Balsamiq Sans"/>
                <a:ea typeface="Balsamiq Sans"/>
                <a:cs typeface="B Nazanin" panose="00000400000000000000" pitchFamily="2" charset="-78"/>
                <a:sym typeface="Balsamiq Sans"/>
              </a:endParaRPr>
            </a:p>
          </p:txBody>
        </p:sp>
      </p:grpSp>
      <p:sp>
        <p:nvSpPr>
          <p:cNvPr id="2660" name="Google Shape;2660;p39"/>
          <p:cNvSpPr txBox="1"/>
          <p:nvPr/>
        </p:nvSpPr>
        <p:spPr>
          <a:xfrm>
            <a:off x="3863350" y="2521825"/>
            <a:ext cx="1417200" cy="680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000" b="1" dirty="0">
                <a:solidFill>
                  <a:schemeClr val="accent5"/>
                </a:solidFill>
                <a:latin typeface="Balsamiq Sans"/>
                <a:ea typeface="Balsamiq Sans"/>
                <a:cs typeface="B Nazanin" panose="00000400000000000000" pitchFamily="2" charset="-78"/>
                <a:sym typeface="Balsamiq Sans"/>
              </a:rPr>
              <a:t>روند ما</a:t>
            </a:r>
            <a:endParaRPr sz="2000" b="1" dirty="0">
              <a:solidFill>
                <a:schemeClr val="accent5"/>
              </a:solidFill>
              <a:latin typeface="Balsamiq Sans"/>
              <a:ea typeface="Balsamiq Sans"/>
              <a:cs typeface="B Nazanin" panose="00000400000000000000" pitchFamily="2" charset="-78"/>
              <a:sym typeface="Balsamiq Sans"/>
            </a:endParaRPr>
          </a:p>
        </p:txBody>
      </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664"/>
        <p:cNvGrpSpPr/>
        <p:nvPr/>
      </p:nvGrpSpPr>
      <p:grpSpPr>
        <a:xfrm>
          <a:off x="0" y="0"/>
          <a:ext cx="0" cy="0"/>
          <a:chOff x="0" y="0"/>
          <a:chExt cx="0" cy="0"/>
        </a:xfrm>
      </p:grpSpPr>
      <p:sp>
        <p:nvSpPr>
          <p:cNvPr id="2665" name="Google Shape;2665;p40"/>
          <p:cNvSpPr txBox="1">
            <a:spLocks noGrp="1"/>
          </p:cNvSpPr>
          <p:nvPr>
            <p:ph type="title"/>
          </p:nvPr>
        </p:nvSpPr>
        <p:spPr>
          <a:xfrm>
            <a:off x="-386370" y="540350"/>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2666" name="Google Shape;2666;p40"/>
          <p:cNvSpPr txBox="1"/>
          <p:nvPr/>
        </p:nvSpPr>
        <p:spPr>
          <a:xfrm>
            <a:off x="720000" y="4161325"/>
            <a:ext cx="7704000" cy="23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200" dirty="0">
                <a:solidFill>
                  <a:schemeClr val="lt1"/>
                </a:solidFill>
                <a:latin typeface="Nunito"/>
                <a:ea typeface="Nunito"/>
                <a:cs typeface="B Nazanin" panose="00000400000000000000" pitchFamily="2" charset="-78"/>
                <a:sym typeface="Nuni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dirty="0">
              <a:solidFill>
                <a:schemeClr val="lt1"/>
              </a:solidFill>
              <a:latin typeface="Nunito"/>
              <a:ea typeface="Nunito"/>
              <a:cs typeface="B Nazanin" panose="00000400000000000000" pitchFamily="2" charset="-78"/>
              <a:sym typeface="Nunito"/>
            </a:endParaRPr>
          </a:p>
        </p:txBody>
      </p:sp>
      <p:grpSp>
        <p:nvGrpSpPr>
          <p:cNvPr id="2667" name="Google Shape;2667;p40"/>
          <p:cNvGrpSpPr/>
          <p:nvPr/>
        </p:nvGrpSpPr>
        <p:grpSpPr>
          <a:xfrm>
            <a:off x="1540488" y="3253717"/>
            <a:ext cx="829500" cy="770400"/>
            <a:chOff x="1540488" y="3253717"/>
            <a:chExt cx="829500" cy="770400"/>
          </a:xfrm>
        </p:grpSpPr>
        <p:sp>
          <p:nvSpPr>
            <p:cNvPr id="2668" name="Google Shape;2668;p40"/>
            <p:cNvSpPr/>
            <p:nvPr/>
          </p:nvSpPr>
          <p:spPr>
            <a:xfrm>
              <a:off x="1570025" y="3253717"/>
              <a:ext cx="770400" cy="770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2F2F2"/>
                </a:solidFill>
                <a:cs typeface="B Nazanin" panose="00000400000000000000" pitchFamily="2" charset="-78"/>
              </a:endParaRPr>
            </a:p>
          </p:txBody>
        </p:sp>
        <p:sp>
          <p:nvSpPr>
            <p:cNvPr id="2669" name="Google Shape;2669;p40"/>
            <p:cNvSpPr txBox="1"/>
            <p:nvPr/>
          </p:nvSpPr>
          <p:spPr>
            <a:xfrm>
              <a:off x="1540488" y="3416475"/>
              <a:ext cx="829500" cy="44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90%</a:t>
              </a:r>
              <a:endParaRPr sz="2000" b="1">
                <a:solidFill>
                  <a:srgbClr val="F2F2F2"/>
                </a:solidFill>
                <a:latin typeface="Balsamiq Sans"/>
                <a:ea typeface="Balsamiq Sans"/>
                <a:cs typeface="B Nazanin" panose="00000400000000000000" pitchFamily="2" charset="-78"/>
                <a:sym typeface="Balsamiq Sans"/>
              </a:endParaRPr>
            </a:p>
          </p:txBody>
        </p:sp>
      </p:grpSp>
      <p:grpSp>
        <p:nvGrpSpPr>
          <p:cNvPr id="2670" name="Google Shape;2670;p40"/>
          <p:cNvGrpSpPr/>
          <p:nvPr/>
        </p:nvGrpSpPr>
        <p:grpSpPr>
          <a:xfrm>
            <a:off x="2878192" y="3253717"/>
            <a:ext cx="829500" cy="770400"/>
            <a:chOff x="2563450" y="3253717"/>
            <a:chExt cx="829500" cy="770400"/>
          </a:xfrm>
        </p:grpSpPr>
        <p:sp>
          <p:nvSpPr>
            <p:cNvPr id="2671" name="Google Shape;2671;p40"/>
            <p:cNvSpPr/>
            <p:nvPr/>
          </p:nvSpPr>
          <p:spPr>
            <a:xfrm>
              <a:off x="2592988" y="3253717"/>
              <a:ext cx="770400" cy="770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2F2F2"/>
                </a:solidFill>
                <a:cs typeface="B Nazanin" panose="00000400000000000000" pitchFamily="2" charset="-78"/>
              </a:endParaRPr>
            </a:p>
          </p:txBody>
        </p:sp>
        <p:sp>
          <p:nvSpPr>
            <p:cNvPr id="2672" name="Google Shape;2672;p40"/>
            <p:cNvSpPr txBox="1"/>
            <p:nvPr/>
          </p:nvSpPr>
          <p:spPr>
            <a:xfrm>
              <a:off x="2563450" y="3416475"/>
              <a:ext cx="829500" cy="44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70%</a:t>
              </a:r>
              <a:endParaRPr sz="2000" b="1">
                <a:solidFill>
                  <a:srgbClr val="F2F2F2"/>
                </a:solidFill>
                <a:latin typeface="Balsamiq Sans"/>
                <a:ea typeface="Balsamiq Sans"/>
                <a:cs typeface="B Nazanin" panose="00000400000000000000" pitchFamily="2" charset="-78"/>
                <a:sym typeface="Balsamiq Sans"/>
              </a:endParaRPr>
            </a:p>
          </p:txBody>
        </p:sp>
      </p:grpSp>
      <p:grpSp>
        <p:nvGrpSpPr>
          <p:cNvPr id="2673" name="Google Shape;2673;p40"/>
          <p:cNvGrpSpPr/>
          <p:nvPr/>
        </p:nvGrpSpPr>
        <p:grpSpPr>
          <a:xfrm>
            <a:off x="4215896" y="3253717"/>
            <a:ext cx="829500" cy="770400"/>
            <a:chOff x="3547038" y="3253717"/>
            <a:chExt cx="829500" cy="770400"/>
          </a:xfrm>
        </p:grpSpPr>
        <p:sp>
          <p:nvSpPr>
            <p:cNvPr id="2674" name="Google Shape;2674;p40"/>
            <p:cNvSpPr/>
            <p:nvPr/>
          </p:nvSpPr>
          <p:spPr>
            <a:xfrm>
              <a:off x="3576575" y="3253717"/>
              <a:ext cx="770400" cy="770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2F2F2"/>
                </a:solidFill>
                <a:cs typeface="B Nazanin" panose="00000400000000000000" pitchFamily="2" charset="-78"/>
              </a:endParaRPr>
            </a:p>
          </p:txBody>
        </p:sp>
        <p:sp>
          <p:nvSpPr>
            <p:cNvPr id="2675" name="Google Shape;2675;p40"/>
            <p:cNvSpPr txBox="1"/>
            <p:nvPr/>
          </p:nvSpPr>
          <p:spPr>
            <a:xfrm>
              <a:off x="3547038" y="3416475"/>
              <a:ext cx="829500" cy="44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50%</a:t>
              </a:r>
              <a:endParaRPr sz="2000" b="1">
                <a:solidFill>
                  <a:srgbClr val="F2F2F2"/>
                </a:solidFill>
                <a:latin typeface="Balsamiq Sans"/>
                <a:ea typeface="Balsamiq Sans"/>
                <a:cs typeface="B Nazanin" panose="00000400000000000000" pitchFamily="2" charset="-78"/>
                <a:sym typeface="Balsamiq Sans"/>
              </a:endParaRPr>
            </a:p>
          </p:txBody>
        </p:sp>
      </p:grpSp>
      <p:grpSp>
        <p:nvGrpSpPr>
          <p:cNvPr id="2676" name="Google Shape;2676;p40"/>
          <p:cNvGrpSpPr/>
          <p:nvPr/>
        </p:nvGrpSpPr>
        <p:grpSpPr>
          <a:xfrm>
            <a:off x="5553600" y="3253717"/>
            <a:ext cx="829500" cy="770400"/>
            <a:chOff x="5553600" y="3253717"/>
            <a:chExt cx="829500" cy="770400"/>
          </a:xfrm>
        </p:grpSpPr>
        <p:sp>
          <p:nvSpPr>
            <p:cNvPr id="2677" name="Google Shape;2677;p40"/>
            <p:cNvSpPr/>
            <p:nvPr/>
          </p:nvSpPr>
          <p:spPr>
            <a:xfrm>
              <a:off x="5583138" y="3253717"/>
              <a:ext cx="770400" cy="770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2F2F2"/>
                </a:solidFill>
                <a:cs typeface="B Nazanin" panose="00000400000000000000" pitchFamily="2" charset="-78"/>
              </a:endParaRPr>
            </a:p>
          </p:txBody>
        </p:sp>
        <p:sp>
          <p:nvSpPr>
            <p:cNvPr id="2678" name="Google Shape;2678;p40"/>
            <p:cNvSpPr txBox="1"/>
            <p:nvPr/>
          </p:nvSpPr>
          <p:spPr>
            <a:xfrm>
              <a:off x="5553600" y="3416475"/>
              <a:ext cx="829500" cy="44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80%</a:t>
              </a:r>
              <a:endParaRPr sz="2000" b="1">
                <a:solidFill>
                  <a:srgbClr val="F2F2F2"/>
                </a:solidFill>
                <a:latin typeface="Balsamiq Sans"/>
                <a:ea typeface="Balsamiq Sans"/>
                <a:cs typeface="B Nazanin" panose="00000400000000000000" pitchFamily="2" charset="-78"/>
                <a:sym typeface="Balsamiq Sans"/>
              </a:endParaRPr>
            </a:p>
          </p:txBody>
        </p:sp>
      </p:grpSp>
      <p:pic>
        <p:nvPicPr>
          <p:cNvPr id="2679" name="Google Shape;2679;p40" title="Chart">
            <a:hlinkClick r:id="rId3"/>
          </p:cNvPr>
          <p:cNvPicPr preferRelativeResize="0"/>
          <p:nvPr/>
        </p:nvPicPr>
        <p:blipFill>
          <a:blip r:embed="rId4">
            <a:alphaModFix/>
          </a:blip>
          <a:stretch>
            <a:fillRect/>
          </a:stretch>
        </p:blipFill>
        <p:spPr>
          <a:xfrm>
            <a:off x="720000" y="1162225"/>
            <a:ext cx="5785099" cy="2155900"/>
          </a:xfrm>
          <a:prstGeom prst="rect">
            <a:avLst/>
          </a:prstGeom>
          <a:noFill/>
          <a:ln>
            <a:noFill/>
          </a:ln>
        </p:spPr>
      </p:pic>
      <p:grpSp>
        <p:nvGrpSpPr>
          <p:cNvPr id="2680" name="Google Shape;2680;p40"/>
          <p:cNvGrpSpPr/>
          <p:nvPr/>
        </p:nvGrpSpPr>
        <p:grpSpPr>
          <a:xfrm>
            <a:off x="6569575" y="1285575"/>
            <a:ext cx="1861200" cy="1763700"/>
            <a:chOff x="6569575" y="1285575"/>
            <a:chExt cx="1861200" cy="1763700"/>
          </a:xfrm>
        </p:grpSpPr>
        <p:sp>
          <p:nvSpPr>
            <p:cNvPr id="2681" name="Google Shape;2681;p40"/>
            <p:cNvSpPr txBox="1"/>
            <p:nvPr/>
          </p:nvSpPr>
          <p:spPr>
            <a:xfrm>
              <a:off x="6569575" y="1717275"/>
              <a:ext cx="1861200" cy="1332000"/>
            </a:xfrm>
            <a:prstGeom prst="rect">
              <a:avLst/>
            </a:prstGeom>
            <a:noFill/>
            <a:ln>
              <a:noFill/>
            </a:ln>
          </p:spPr>
          <p:txBody>
            <a:bodyPr spcFirstLastPara="1" wrap="square" lIns="91425" tIns="91425" rIns="91425" bIns="91425" anchor="ctr" anchorCtr="0">
              <a:noAutofit/>
            </a:bodyPr>
            <a:lstStyle/>
            <a:p>
              <a:pPr marL="0" lvl="0" indent="0" algn="r" rtl="0">
                <a:lnSpc>
                  <a:spcPct val="150000"/>
                </a:lnSpc>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پاورپوينت حرفه ای ، قابل ویرایش ، جهت استفاده در جلسات دفاع رساله ، پایان نامه ، پروپوزال و سمینار و .... می باشد.</a:t>
              </a:r>
              <a:endParaRPr dirty="0">
                <a:solidFill>
                  <a:schemeClr val="lt1"/>
                </a:solidFill>
                <a:latin typeface="Nunito"/>
                <a:ea typeface="Nunito"/>
                <a:cs typeface="B Nazanin" panose="00000400000000000000" pitchFamily="2" charset="-78"/>
                <a:sym typeface="Nunito"/>
              </a:endParaRPr>
            </a:p>
          </p:txBody>
        </p:sp>
        <p:sp>
          <p:nvSpPr>
            <p:cNvPr id="2682" name="Google Shape;2682;p40"/>
            <p:cNvSpPr txBox="1"/>
            <p:nvPr/>
          </p:nvSpPr>
          <p:spPr>
            <a:xfrm>
              <a:off x="6569578" y="1285575"/>
              <a:ext cx="1861053" cy="431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endParaRPr sz="2000" b="1" dirty="0">
                <a:solidFill>
                  <a:schemeClr val="dk1"/>
                </a:solidFill>
                <a:latin typeface="Balsamiq Sans"/>
                <a:ea typeface="Balsamiq Sans"/>
                <a:cs typeface="B Nazanin" panose="00000400000000000000" pitchFamily="2" charset="-78"/>
                <a:sym typeface="Balsamiq Sans"/>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686"/>
        <p:cNvGrpSpPr/>
        <p:nvPr/>
      </p:nvGrpSpPr>
      <p:grpSpPr>
        <a:xfrm>
          <a:off x="0" y="0"/>
          <a:ext cx="0" cy="0"/>
          <a:chOff x="0" y="0"/>
          <a:chExt cx="0" cy="0"/>
        </a:xfrm>
      </p:grpSpPr>
      <p:sp>
        <p:nvSpPr>
          <p:cNvPr id="2687" name="Google Shape;2687;p41"/>
          <p:cNvSpPr txBox="1">
            <a:spLocks noGrp="1"/>
          </p:cNvSpPr>
          <p:nvPr>
            <p:ph type="title"/>
          </p:nvPr>
        </p:nvSpPr>
        <p:spPr>
          <a:xfrm>
            <a:off x="-480292" y="567919"/>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2688" name="Google Shape;2688;p41"/>
          <p:cNvSpPr/>
          <p:nvPr/>
        </p:nvSpPr>
        <p:spPr>
          <a:xfrm>
            <a:off x="1235588" y="2139475"/>
            <a:ext cx="970200" cy="97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89" name="Google Shape;2689;p41"/>
          <p:cNvSpPr/>
          <p:nvPr/>
        </p:nvSpPr>
        <p:spPr>
          <a:xfrm>
            <a:off x="3136454" y="2655325"/>
            <a:ext cx="970200" cy="97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90" name="Google Shape;2690;p41"/>
          <p:cNvSpPr/>
          <p:nvPr/>
        </p:nvSpPr>
        <p:spPr>
          <a:xfrm>
            <a:off x="5037321" y="2139475"/>
            <a:ext cx="970200" cy="97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691" name="Google Shape;2691;p41"/>
          <p:cNvSpPr/>
          <p:nvPr/>
        </p:nvSpPr>
        <p:spPr>
          <a:xfrm>
            <a:off x="6938188" y="2655325"/>
            <a:ext cx="970200" cy="97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692" name="Google Shape;2692;p41"/>
          <p:cNvGrpSpPr/>
          <p:nvPr/>
        </p:nvGrpSpPr>
        <p:grpSpPr>
          <a:xfrm>
            <a:off x="843936" y="1209025"/>
            <a:ext cx="1753502" cy="725547"/>
            <a:chOff x="843936" y="1209025"/>
            <a:chExt cx="1753502" cy="725547"/>
          </a:xfrm>
        </p:grpSpPr>
        <p:sp>
          <p:nvSpPr>
            <p:cNvPr id="2693" name="Google Shape;2693;p41"/>
            <p:cNvSpPr txBox="1"/>
            <p:nvPr/>
          </p:nvSpPr>
          <p:spPr>
            <a:xfrm>
              <a:off x="843938" y="1544272"/>
              <a:ext cx="1753500" cy="390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694" name="Google Shape;2694;p41"/>
            <p:cNvSpPr txBox="1"/>
            <p:nvPr/>
          </p:nvSpPr>
          <p:spPr>
            <a:xfrm>
              <a:off x="843936" y="1209025"/>
              <a:ext cx="1753500" cy="335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پژوهش</a:t>
              </a:r>
              <a:endParaRPr sz="2000" b="1" dirty="0">
                <a:solidFill>
                  <a:schemeClr val="dk1"/>
                </a:solidFill>
                <a:latin typeface="Balsamiq Sans"/>
                <a:ea typeface="Balsamiq Sans"/>
                <a:cs typeface="B Nazanin" panose="00000400000000000000" pitchFamily="2" charset="-78"/>
                <a:sym typeface="Balsamiq Sans"/>
              </a:endParaRPr>
            </a:p>
          </p:txBody>
        </p:sp>
      </p:grpSp>
      <p:grpSp>
        <p:nvGrpSpPr>
          <p:cNvPr id="2695" name="Google Shape;2695;p41"/>
          <p:cNvGrpSpPr/>
          <p:nvPr/>
        </p:nvGrpSpPr>
        <p:grpSpPr>
          <a:xfrm>
            <a:off x="2744802" y="3730064"/>
            <a:ext cx="1753502" cy="725547"/>
            <a:chOff x="2744802" y="3777925"/>
            <a:chExt cx="1753502" cy="725547"/>
          </a:xfrm>
        </p:grpSpPr>
        <p:sp>
          <p:nvSpPr>
            <p:cNvPr id="2696" name="Google Shape;2696;p41"/>
            <p:cNvSpPr txBox="1"/>
            <p:nvPr/>
          </p:nvSpPr>
          <p:spPr>
            <a:xfrm>
              <a:off x="2744804" y="4113172"/>
              <a:ext cx="1753500" cy="390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697" name="Google Shape;2697;p41"/>
            <p:cNvSpPr txBox="1"/>
            <p:nvPr/>
          </p:nvSpPr>
          <p:spPr>
            <a:xfrm>
              <a:off x="2744802" y="3777925"/>
              <a:ext cx="1753500" cy="335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grpSp>
      <p:grpSp>
        <p:nvGrpSpPr>
          <p:cNvPr id="2698" name="Google Shape;2698;p41"/>
          <p:cNvGrpSpPr/>
          <p:nvPr/>
        </p:nvGrpSpPr>
        <p:grpSpPr>
          <a:xfrm>
            <a:off x="4645669" y="1209025"/>
            <a:ext cx="1753514" cy="725547"/>
            <a:chOff x="4645669" y="1209025"/>
            <a:chExt cx="1753514" cy="725547"/>
          </a:xfrm>
        </p:grpSpPr>
        <p:sp>
          <p:nvSpPr>
            <p:cNvPr id="2699" name="Google Shape;2699;p41"/>
            <p:cNvSpPr txBox="1"/>
            <p:nvPr/>
          </p:nvSpPr>
          <p:spPr>
            <a:xfrm>
              <a:off x="4645683" y="1544272"/>
              <a:ext cx="1753500" cy="390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700" name="Google Shape;2700;p41"/>
            <p:cNvSpPr txBox="1"/>
            <p:nvPr/>
          </p:nvSpPr>
          <p:spPr>
            <a:xfrm>
              <a:off x="4645669" y="1209025"/>
              <a:ext cx="1753500" cy="335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پیشنهاد</a:t>
              </a:r>
              <a:endParaRPr sz="2000" b="1" dirty="0">
                <a:solidFill>
                  <a:schemeClr val="dk1"/>
                </a:solidFill>
                <a:latin typeface="Balsamiq Sans"/>
                <a:ea typeface="Balsamiq Sans"/>
                <a:cs typeface="B Nazanin" panose="00000400000000000000" pitchFamily="2" charset="-78"/>
                <a:sym typeface="Balsamiq Sans"/>
              </a:endParaRPr>
            </a:p>
          </p:txBody>
        </p:sp>
      </p:grpSp>
      <p:grpSp>
        <p:nvGrpSpPr>
          <p:cNvPr id="2701" name="Google Shape;2701;p41"/>
          <p:cNvGrpSpPr/>
          <p:nvPr/>
        </p:nvGrpSpPr>
        <p:grpSpPr>
          <a:xfrm>
            <a:off x="6546548" y="3730064"/>
            <a:ext cx="1753514" cy="725550"/>
            <a:chOff x="6546548" y="3777925"/>
            <a:chExt cx="1753514" cy="725550"/>
          </a:xfrm>
        </p:grpSpPr>
        <p:sp>
          <p:nvSpPr>
            <p:cNvPr id="2702" name="Google Shape;2702;p41"/>
            <p:cNvSpPr txBox="1"/>
            <p:nvPr/>
          </p:nvSpPr>
          <p:spPr>
            <a:xfrm>
              <a:off x="6546563" y="4113175"/>
              <a:ext cx="1753500" cy="3903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703" name="Google Shape;2703;p41"/>
            <p:cNvSpPr txBox="1"/>
            <p:nvPr/>
          </p:nvSpPr>
          <p:spPr>
            <a:xfrm>
              <a:off x="6546548" y="3777925"/>
              <a:ext cx="1753500" cy="335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راه حل</a:t>
              </a:r>
              <a:endParaRPr sz="2000" b="1" dirty="0">
                <a:solidFill>
                  <a:schemeClr val="dk1"/>
                </a:solidFill>
                <a:latin typeface="Balsamiq Sans"/>
                <a:ea typeface="Balsamiq Sans"/>
                <a:cs typeface="B Nazanin" panose="00000400000000000000" pitchFamily="2" charset="-78"/>
                <a:sym typeface="Balsamiq Sans"/>
              </a:endParaRPr>
            </a:p>
          </p:txBody>
        </p:sp>
      </p:grpSp>
      <p:sp>
        <p:nvSpPr>
          <p:cNvPr id="2704" name="Google Shape;2704;p41"/>
          <p:cNvSpPr/>
          <p:nvPr/>
        </p:nvSpPr>
        <p:spPr>
          <a:xfrm>
            <a:off x="7237208" y="2954346"/>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705" name="Google Shape;2705;p41"/>
          <p:cNvGrpSpPr/>
          <p:nvPr/>
        </p:nvGrpSpPr>
        <p:grpSpPr>
          <a:xfrm>
            <a:off x="3430153" y="2962124"/>
            <a:ext cx="382758" cy="356595"/>
            <a:chOff x="2185128" y="2427549"/>
            <a:chExt cx="382758" cy="356595"/>
          </a:xfrm>
        </p:grpSpPr>
        <p:sp>
          <p:nvSpPr>
            <p:cNvPr id="2706" name="Google Shape;2706;p4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07" name="Google Shape;2707;p4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08" name="Google Shape;2708;p4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09" name="Google Shape;2709;p4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710" name="Google Shape;2710;p41"/>
          <p:cNvGrpSpPr/>
          <p:nvPr/>
        </p:nvGrpSpPr>
        <p:grpSpPr>
          <a:xfrm>
            <a:off x="5318505" y="2446252"/>
            <a:ext cx="407774" cy="356627"/>
            <a:chOff x="4876780" y="2418064"/>
            <a:chExt cx="407774" cy="356627"/>
          </a:xfrm>
        </p:grpSpPr>
        <p:sp>
          <p:nvSpPr>
            <p:cNvPr id="2711" name="Google Shape;2711;p4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2" name="Google Shape;2712;p4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3" name="Google Shape;2713;p4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4" name="Google Shape;2714;p4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5" name="Google Shape;2715;p4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6" name="Google Shape;2716;p4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7" name="Google Shape;2717;p4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18" name="Google Shape;2718;p4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719" name="Google Shape;2719;p41"/>
          <p:cNvGrpSpPr/>
          <p:nvPr/>
        </p:nvGrpSpPr>
        <p:grpSpPr>
          <a:xfrm>
            <a:off x="1546549" y="2451482"/>
            <a:ext cx="348257" cy="346188"/>
            <a:chOff x="3541011" y="3367320"/>
            <a:chExt cx="348257" cy="346188"/>
          </a:xfrm>
        </p:grpSpPr>
        <p:sp>
          <p:nvSpPr>
            <p:cNvPr id="2720" name="Google Shape;2720;p4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1" name="Google Shape;2721;p4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2" name="Google Shape;2722;p4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723" name="Google Shape;2723;p4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cxnSp>
        <p:nvCxnSpPr>
          <p:cNvPr id="2724" name="Google Shape;2724;p41"/>
          <p:cNvCxnSpPr>
            <a:stCxn id="2688" idx="6"/>
            <a:endCxn id="2689" idx="2"/>
          </p:cNvCxnSpPr>
          <p:nvPr/>
        </p:nvCxnSpPr>
        <p:spPr>
          <a:xfrm>
            <a:off x="2205788" y="2624575"/>
            <a:ext cx="930600" cy="516000"/>
          </a:xfrm>
          <a:prstGeom prst="curvedConnector3">
            <a:avLst>
              <a:gd name="adj1" fmla="val 50004"/>
            </a:avLst>
          </a:prstGeom>
          <a:noFill/>
          <a:ln w="9525" cap="flat" cmpd="sng">
            <a:solidFill>
              <a:schemeClr val="accent2"/>
            </a:solidFill>
            <a:prstDash val="solid"/>
            <a:round/>
            <a:headEnd type="none" w="med" len="med"/>
            <a:tailEnd type="none" w="med" len="med"/>
          </a:ln>
        </p:spPr>
      </p:cxnSp>
      <p:cxnSp>
        <p:nvCxnSpPr>
          <p:cNvPr id="2725" name="Google Shape;2725;p41"/>
          <p:cNvCxnSpPr>
            <a:stCxn id="2689" idx="6"/>
            <a:endCxn id="2690" idx="2"/>
          </p:cNvCxnSpPr>
          <p:nvPr/>
        </p:nvCxnSpPr>
        <p:spPr>
          <a:xfrm rot="10800000" flipH="1">
            <a:off x="4106654" y="2624425"/>
            <a:ext cx="930600" cy="516000"/>
          </a:xfrm>
          <a:prstGeom prst="curvedConnector3">
            <a:avLst>
              <a:gd name="adj1" fmla="val 50004"/>
            </a:avLst>
          </a:prstGeom>
          <a:noFill/>
          <a:ln w="9525" cap="flat" cmpd="sng">
            <a:solidFill>
              <a:schemeClr val="accent2"/>
            </a:solidFill>
            <a:prstDash val="solid"/>
            <a:round/>
            <a:headEnd type="none" w="med" len="med"/>
            <a:tailEnd type="none" w="med" len="med"/>
          </a:ln>
        </p:spPr>
      </p:cxnSp>
      <p:cxnSp>
        <p:nvCxnSpPr>
          <p:cNvPr id="2726" name="Google Shape;2726;p41"/>
          <p:cNvCxnSpPr>
            <a:stCxn id="2690" idx="6"/>
            <a:endCxn id="2691" idx="2"/>
          </p:cNvCxnSpPr>
          <p:nvPr/>
        </p:nvCxnSpPr>
        <p:spPr>
          <a:xfrm>
            <a:off x="6007521" y="2624575"/>
            <a:ext cx="930600" cy="516000"/>
          </a:xfrm>
          <a:prstGeom prst="curvedConnector3">
            <a:avLst>
              <a:gd name="adj1" fmla="val 50004"/>
            </a:avLst>
          </a:prstGeom>
          <a:noFill/>
          <a:ln w="9525" cap="flat" cmpd="sng">
            <a:solidFill>
              <a:schemeClr val="accent2"/>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30"/>
        <p:cNvGrpSpPr/>
        <p:nvPr/>
      </p:nvGrpSpPr>
      <p:grpSpPr>
        <a:xfrm>
          <a:off x="0" y="0"/>
          <a:ext cx="0" cy="0"/>
          <a:chOff x="0" y="0"/>
          <a:chExt cx="0" cy="0"/>
        </a:xfrm>
      </p:grpSpPr>
      <p:sp>
        <p:nvSpPr>
          <p:cNvPr id="2731" name="Google Shape;2731;p42"/>
          <p:cNvSpPr txBox="1">
            <a:spLocks noGrp="1"/>
          </p:cNvSpPr>
          <p:nvPr>
            <p:ph type="title"/>
          </p:nvPr>
        </p:nvSpPr>
        <p:spPr>
          <a:xfrm>
            <a:off x="-629439" y="598847"/>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2732" name="Google Shape;2732;p42"/>
          <p:cNvGrpSpPr/>
          <p:nvPr/>
        </p:nvGrpSpPr>
        <p:grpSpPr>
          <a:xfrm>
            <a:off x="5666317" y="3483919"/>
            <a:ext cx="2468055" cy="765591"/>
            <a:chOff x="5726863" y="3514562"/>
            <a:chExt cx="2468055" cy="765591"/>
          </a:xfrm>
        </p:grpSpPr>
        <p:sp>
          <p:nvSpPr>
            <p:cNvPr id="2733" name="Google Shape;2733;p42"/>
            <p:cNvSpPr txBox="1"/>
            <p:nvPr/>
          </p:nvSpPr>
          <p:spPr>
            <a:xfrm>
              <a:off x="6398218" y="3514562"/>
              <a:ext cx="1796700" cy="273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محتوا</a:t>
              </a:r>
              <a:endParaRPr sz="2000" b="1" dirty="0">
                <a:solidFill>
                  <a:schemeClr val="dk1"/>
                </a:solidFill>
                <a:latin typeface="Balsamiq Sans"/>
                <a:ea typeface="Balsamiq Sans"/>
                <a:cs typeface="B Nazanin" panose="00000400000000000000" pitchFamily="2" charset="-78"/>
                <a:sym typeface="Balsamiq Sans"/>
              </a:endParaRPr>
            </a:p>
          </p:txBody>
        </p:sp>
        <p:sp>
          <p:nvSpPr>
            <p:cNvPr id="2734" name="Google Shape;2734;p42"/>
            <p:cNvSpPr txBox="1"/>
            <p:nvPr/>
          </p:nvSpPr>
          <p:spPr>
            <a:xfrm>
              <a:off x="6398281" y="3881453"/>
              <a:ext cx="1796574" cy="398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735" name="Google Shape;2735;p42"/>
            <p:cNvSpPr/>
            <p:nvPr/>
          </p:nvSpPr>
          <p:spPr>
            <a:xfrm>
              <a:off x="5726863" y="3620869"/>
              <a:ext cx="595200" cy="595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FFFFF"/>
                  </a:solidFill>
                  <a:latin typeface="Balsamiq Sans"/>
                  <a:ea typeface="Balsamiq Sans"/>
                  <a:cs typeface="B Nazanin" panose="00000400000000000000" pitchFamily="2" charset="-78"/>
                  <a:sym typeface="Balsamiq Sans"/>
                </a:rPr>
                <a:t>2</a:t>
              </a:r>
              <a:endParaRPr sz="2000" b="1">
                <a:solidFill>
                  <a:srgbClr val="FFFFFF"/>
                </a:solidFill>
                <a:latin typeface="Balsamiq Sans"/>
                <a:ea typeface="Balsamiq Sans"/>
                <a:cs typeface="B Nazanin" panose="00000400000000000000" pitchFamily="2" charset="-78"/>
                <a:sym typeface="Balsamiq Sans"/>
              </a:endParaRPr>
            </a:p>
          </p:txBody>
        </p:sp>
      </p:grpSp>
      <p:grpSp>
        <p:nvGrpSpPr>
          <p:cNvPr id="2736" name="Google Shape;2736;p42"/>
          <p:cNvGrpSpPr/>
          <p:nvPr/>
        </p:nvGrpSpPr>
        <p:grpSpPr>
          <a:xfrm>
            <a:off x="941756" y="3599490"/>
            <a:ext cx="2468019" cy="815929"/>
            <a:chOff x="941756" y="3599490"/>
            <a:chExt cx="2468019" cy="815929"/>
          </a:xfrm>
        </p:grpSpPr>
        <p:grpSp>
          <p:nvGrpSpPr>
            <p:cNvPr id="2737" name="Google Shape;2737;p42"/>
            <p:cNvGrpSpPr/>
            <p:nvPr/>
          </p:nvGrpSpPr>
          <p:grpSpPr>
            <a:xfrm>
              <a:off x="941756" y="3599490"/>
              <a:ext cx="1796700" cy="815929"/>
              <a:chOff x="941756" y="3599490"/>
              <a:chExt cx="1796700" cy="815929"/>
            </a:xfrm>
          </p:grpSpPr>
          <p:sp>
            <p:nvSpPr>
              <p:cNvPr id="2738" name="Google Shape;2738;p42"/>
              <p:cNvSpPr txBox="1"/>
              <p:nvPr/>
            </p:nvSpPr>
            <p:spPr>
              <a:xfrm>
                <a:off x="941756" y="3599490"/>
                <a:ext cx="1796700" cy="273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a:t>
                </a:r>
                <a:endParaRPr sz="2000" b="1" dirty="0">
                  <a:solidFill>
                    <a:schemeClr val="dk1"/>
                  </a:solidFill>
                  <a:latin typeface="Balsamiq Sans"/>
                  <a:ea typeface="Balsamiq Sans"/>
                  <a:cs typeface="B Nazanin" panose="00000400000000000000" pitchFamily="2" charset="-78"/>
                  <a:sym typeface="Balsamiq Sans"/>
                </a:endParaRPr>
              </a:p>
            </p:txBody>
          </p:sp>
          <p:sp>
            <p:nvSpPr>
              <p:cNvPr id="2739" name="Google Shape;2739;p42"/>
              <p:cNvSpPr txBox="1"/>
              <p:nvPr/>
            </p:nvSpPr>
            <p:spPr>
              <a:xfrm>
                <a:off x="941819" y="4016719"/>
                <a:ext cx="1796574" cy="398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2740" name="Google Shape;2740;p42"/>
            <p:cNvSpPr/>
            <p:nvPr/>
          </p:nvSpPr>
          <p:spPr>
            <a:xfrm>
              <a:off x="2814575" y="3620869"/>
              <a:ext cx="595200" cy="595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FFFFF"/>
                  </a:solidFill>
                  <a:latin typeface="Balsamiq Sans"/>
                  <a:ea typeface="Balsamiq Sans"/>
                  <a:cs typeface="B Nazanin" panose="00000400000000000000" pitchFamily="2" charset="-78"/>
                  <a:sym typeface="Balsamiq Sans"/>
                </a:rPr>
                <a:t>3</a:t>
              </a:r>
              <a:endParaRPr sz="2000" b="1">
                <a:solidFill>
                  <a:srgbClr val="FFFFFF"/>
                </a:solidFill>
                <a:latin typeface="Balsamiq Sans"/>
                <a:ea typeface="Balsamiq Sans"/>
                <a:cs typeface="B Nazanin" panose="00000400000000000000" pitchFamily="2" charset="-78"/>
                <a:sym typeface="Balsamiq Sans"/>
              </a:endParaRPr>
            </a:p>
          </p:txBody>
        </p:sp>
      </p:grpSp>
      <p:grpSp>
        <p:nvGrpSpPr>
          <p:cNvPr id="2741" name="Google Shape;2741;p42"/>
          <p:cNvGrpSpPr/>
          <p:nvPr/>
        </p:nvGrpSpPr>
        <p:grpSpPr>
          <a:xfrm>
            <a:off x="4383459" y="1234321"/>
            <a:ext cx="2516886" cy="915503"/>
            <a:chOff x="4288113" y="1253653"/>
            <a:chExt cx="2516886" cy="915503"/>
          </a:xfrm>
        </p:grpSpPr>
        <p:sp>
          <p:nvSpPr>
            <p:cNvPr id="2742" name="Google Shape;2742;p42"/>
            <p:cNvSpPr txBox="1"/>
            <p:nvPr/>
          </p:nvSpPr>
          <p:spPr>
            <a:xfrm>
              <a:off x="4969406" y="1253653"/>
              <a:ext cx="1796700" cy="273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sp>
          <p:nvSpPr>
            <p:cNvPr id="2743" name="Google Shape;2743;p42"/>
            <p:cNvSpPr txBox="1"/>
            <p:nvPr/>
          </p:nvSpPr>
          <p:spPr>
            <a:xfrm>
              <a:off x="5008425" y="1770456"/>
              <a:ext cx="1796574" cy="3987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744" name="Google Shape;2744;p42"/>
            <p:cNvSpPr/>
            <p:nvPr/>
          </p:nvSpPr>
          <p:spPr>
            <a:xfrm>
              <a:off x="4288113" y="1316652"/>
              <a:ext cx="595200" cy="595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FFFFF"/>
                  </a:solidFill>
                  <a:latin typeface="Balsamiq Sans"/>
                  <a:ea typeface="Balsamiq Sans"/>
                  <a:cs typeface="B Nazanin" panose="00000400000000000000" pitchFamily="2" charset="-78"/>
                  <a:sym typeface="Balsamiq Sans"/>
                </a:rPr>
                <a:t>1</a:t>
              </a:r>
              <a:endParaRPr sz="2000" b="1">
                <a:solidFill>
                  <a:srgbClr val="FFFFFF"/>
                </a:solidFill>
                <a:latin typeface="Balsamiq Sans"/>
                <a:ea typeface="Balsamiq Sans"/>
                <a:cs typeface="B Nazanin" panose="00000400000000000000" pitchFamily="2" charset="-78"/>
                <a:sym typeface="Balsamiq Sans"/>
              </a:endParaRPr>
            </a:p>
          </p:txBody>
        </p:sp>
      </p:grpSp>
      <p:cxnSp>
        <p:nvCxnSpPr>
          <p:cNvPr id="2745" name="Google Shape;2745;p42"/>
          <p:cNvCxnSpPr>
            <a:stCxn id="2740" idx="7"/>
            <a:endCxn id="2744" idx="3"/>
          </p:cNvCxnSpPr>
          <p:nvPr/>
        </p:nvCxnSpPr>
        <p:spPr>
          <a:xfrm flipV="1">
            <a:off x="3322610" y="1805355"/>
            <a:ext cx="1148014" cy="1902679"/>
          </a:xfrm>
          <a:prstGeom prst="straightConnector1">
            <a:avLst/>
          </a:prstGeom>
          <a:noFill/>
          <a:ln w="9525" cap="flat" cmpd="sng">
            <a:solidFill>
              <a:schemeClr val="accent2"/>
            </a:solidFill>
            <a:prstDash val="solid"/>
            <a:round/>
            <a:headEnd type="none" w="med" len="med"/>
            <a:tailEnd type="triangle" w="med" len="med"/>
          </a:ln>
        </p:spPr>
      </p:cxnSp>
      <p:cxnSp>
        <p:nvCxnSpPr>
          <p:cNvPr id="2746" name="Google Shape;2746;p42"/>
          <p:cNvCxnSpPr>
            <a:stCxn id="2744" idx="5"/>
            <a:endCxn id="2735" idx="1"/>
          </p:cNvCxnSpPr>
          <p:nvPr/>
        </p:nvCxnSpPr>
        <p:spPr>
          <a:xfrm>
            <a:off x="4891494" y="1805355"/>
            <a:ext cx="861988" cy="1872036"/>
          </a:xfrm>
          <a:prstGeom prst="straightConnector1">
            <a:avLst/>
          </a:prstGeom>
          <a:noFill/>
          <a:ln w="9525" cap="flat" cmpd="sng">
            <a:solidFill>
              <a:schemeClr val="accent2"/>
            </a:solidFill>
            <a:prstDash val="solid"/>
            <a:round/>
            <a:headEnd type="none" w="med" len="med"/>
            <a:tailEnd type="triangle" w="med" len="med"/>
          </a:ln>
        </p:spPr>
      </p:cxnSp>
      <p:cxnSp>
        <p:nvCxnSpPr>
          <p:cNvPr id="2747" name="Google Shape;2747;p42"/>
          <p:cNvCxnSpPr>
            <a:stCxn id="2735" idx="2"/>
            <a:endCxn id="2740" idx="6"/>
          </p:cNvCxnSpPr>
          <p:nvPr/>
        </p:nvCxnSpPr>
        <p:spPr>
          <a:xfrm flipH="1">
            <a:off x="3409775" y="3887826"/>
            <a:ext cx="2256542" cy="30643"/>
          </a:xfrm>
          <a:prstGeom prst="straightConnector1">
            <a:avLst/>
          </a:prstGeom>
          <a:noFill/>
          <a:ln w="9525" cap="flat" cmpd="sng">
            <a:solidFill>
              <a:schemeClr val="accent2"/>
            </a:solidFill>
            <a:prstDash val="solid"/>
            <a:round/>
            <a:headEnd type="none" w="med" len="med"/>
            <a:tailEnd type="triangle" w="med" len="med"/>
          </a:ln>
        </p:spPr>
      </p:cxnSp>
      <p:sp>
        <p:nvSpPr>
          <p:cNvPr id="2748" name="Google Shape;2748;p42"/>
          <p:cNvSpPr/>
          <p:nvPr/>
        </p:nvSpPr>
        <p:spPr>
          <a:xfrm>
            <a:off x="4139138" y="2500655"/>
            <a:ext cx="893100" cy="89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b="1">
              <a:solidFill>
                <a:srgbClr val="FFFFFF"/>
              </a:solidFill>
              <a:latin typeface="Fira Sans Extra Condensed"/>
              <a:ea typeface="Fira Sans Extra Condensed"/>
              <a:cs typeface="B Nazanin" panose="00000400000000000000" pitchFamily="2" charset="-78"/>
              <a:sym typeface="Fira Sans Extra Condensed"/>
            </a:endParaRPr>
          </a:p>
        </p:txBody>
      </p:sp>
      <p:grpSp>
        <p:nvGrpSpPr>
          <p:cNvPr id="2749" name="Google Shape;2749;p42"/>
          <p:cNvGrpSpPr/>
          <p:nvPr/>
        </p:nvGrpSpPr>
        <p:grpSpPr>
          <a:xfrm>
            <a:off x="674369" y="1207762"/>
            <a:ext cx="2989770" cy="1559150"/>
            <a:chOff x="674369" y="1207762"/>
            <a:chExt cx="2989770" cy="1559150"/>
          </a:xfrm>
        </p:grpSpPr>
        <p:sp>
          <p:nvSpPr>
            <p:cNvPr id="2750" name="Google Shape;2750;p42"/>
            <p:cNvSpPr txBox="1"/>
            <p:nvPr/>
          </p:nvSpPr>
          <p:spPr>
            <a:xfrm>
              <a:off x="1346939" y="1207762"/>
              <a:ext cx="2317200" cy="273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endParaRPr sz="2000" b="1" dirty="0">
                <a:solidFill>
                  <a:schemeClr val="dk1"/>
                </a:solidFill>
                <a:latin typeface="Balsamiq Sans"/>
                <a:ea typeface="Balsamiq Sans"/>
                <a:cs typeface="B Nazanin" panose="00000400000000000000" pitchFamily="2" charset="-78"/>
                <a:sym typeface="Balsamiq Sans"/>
              </a:endParaRPr>
            </a:p>
          </p:txBody>
        </p:sp>
        <p:sp>
          <p:nvSpPr>
            <p:cNvPr id="2751" name="Google Shape;2751;p42"/>
            <p:cNvSpPr txBox="1"/>
            <p:nvPr/>
          </p:nvSpPr>
          <p:spPr>
            <a:xfrm>
              <a:off x="674369" y="1873812"/>
              <a:ext cx="2207979" cy="893100"/>
            </a:xfrm>
            <a:prstGeom prst="rect">
              <a:avLst/>
            </a:prstGeom>
            <a:noFill/>
            <a:ln>
              <a:noFill/>
            </a:ln>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پاورپوينت حرفه ای ، قابل ویرایش ، جهت استفاده در جلسات دفاع رساله ، پایان نامه ، پروپوزال و سمینار و .... می باشد.</a:t>
              </a:r>
              <a:endParaRPr dirty="0">
                <a:solidFill>
                  <a:schemeClr val="lt1"/>
                </a:solidFill>
                <a:latin typeface="Nunito"/>
                <a:ea typeface="Nunito"/>
                <a:cs typeface="B Nazanin" panose="00000400000000000000" pitchFamily="2" charset="-78"/>
                <a:sym typeface="Nunito"/>
              </a:endParaRPr>
            </a:p>
          </p:txBody>
        </p:sp>
      </p:grpSp>
      <p:grpSp>
        <p:nvGrpSpPr>
          <p:cNvPr id="2752" name="Google Shape;2752;p42"/>
          <p:cNvGrpSpPr/>
          <p:nvPr/>
        </p:nvGrpSpPr>
        <p:grpSpPr>
          <a:xfrm>
            <a:off x="4383459" y="2763681"/>
            <a:ext cx="377041" cy="367056"/>
            <a:chOff x="1616246" y="2867852"/>
            <a:chExt cx="377041" cy="367056"/>
          </a:xfrm>
        </p:grpSpPr>
        <p:sp>
          <p:nvSpPr>
            <p:cNvPr id="2753" name="Google Shape;2753;p42"/>
            <p:cNvSpPr/>
            <p:nvPr/>
          </p:nvSpPr>
          <p:spPr>
            <a:xfrm>
              <a:off x="1616246" y="2867852"/>
              <a:ext cx="377041" cy="31833"/>
            </a:xfrm>
            <a:custGeom>
              <a:avLst/>
              <a:gdLst/>
              <a:ahLst/>
              <a:cxnLst/>
              <a:rect l="l" t="t" r="r" b="b"/>
              <a:pathLst>
                <a:path w="11027" h="931" extrusionOk="0">
                  <a:moveTo>
                    <a:pt x="10430" y="1"/>
                  </a:moveTo>
                  <a:cubicBezTo>
                    <a:pt x="10423" y="1"/>
                    <a:pt x="10415" y="1"/>
                    <a:pt x="10407" y="1"/>
                  </a:cubicBezTo>
                  <a:lnTo>
                    <a:pt x="620" y="1"/>
                  </a:lnTo>
                  <a:cubicBezTo>
                    <a:pt x="1" y="1"/>
                    <a:pt x="1" y="930"/>
                    <a:pt x="620" y="930"/>
                  </a:cubicBezTo>
                  <a:lnTo>
                    <a:pt x="10407" y="930"/>
                  </a:lnTo>
                  <a:cubicBezTo>
                    <a:pt x="11019" y="930"/>
                    <a:pt x="11027" y="1"/>
                    <a:pt x="104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4" name="Google Shape;2754;p42"/>
            <p:cNvSpPr/>
            <p:nvPr/>
          </p:nvSpPr>
          <p:spPr>
            <a:xfrm>
              <a:off x="1716943" y="3114619"/>
              <a:ext cx="171304" cy="120289"/>
            </a:xfrm>
            <a:custGeom>
              <a:avLst/>
              <a:gdLst/>
              <a:ahLst/>
              <a:cxnLst/>
              <a:rect l="l" t="t" r="r" b="b"/>
              <a:pathLst>
                <a:path w="5010" h="3518" extrusionOk="0">
                  <a:moveTo>
                    <a:pt x="2247" y="0"/>
                  </a:moveTo>
                  <a:lnTo>
                    <a:pt x="2247" y="357"/>
                  </a:lnTo>
                  <a:lnTo>
                    <a:pt x="223" y="2977"/>
                  </a:lnTo>
                  <a:cubicBezTo>
                    <a:pt x="0" y="3216"/>
                    <a:pt x="233" y="3518"/>
                    <a:pt x="470" y="3518"/>
                  </a:cubicBezTo>
                  <a:cubicBezTo>
                    <a:pt x="563" y="3518"/>
                    <a:pt x="656" y="3472"/>
                    <a:pt x="723" y="3358"/>
                  </a:cubicBezTo>
                  <a:lnTo>
                    <a:pt x="2247" y="1381"/>
                  </a:lnTo>
                  <a:lnTo>
                    <a:pt x="2247" y="2762"/>
                  </a:lnTo>
                  <a:cubicBezTo>
                    <a:pt x="2271" y="2953"/>
                    <a:pt x="2420" y="3048"/>
                    <a:pt x="2569" y="3048"/>
                  </a:cubicBezTo>
                  <a:cubicBezTo>
                    <a:pt x="2717" y="3048"/>
                    <a:pt x="2866" y="2953"/>
                    <a:pt x="2890" y="2762"/>
                  </a:cubicBezTo>
                  <a:lnTo>
                    <a:pt x="2890" y="1381"/>
                  </a:lnTo>
                  <a:lnTo>
                    <a:pt x="4414" y="3358"/>
                  </a:lnTo>
                  <a:cubicBezTo>
                    <a:pt x="4462" y="3453"/>
                    <a:pt x="4557" y="3501"/>
                    <a:pt x="4652" y="3501"/>
                  </a:cubicBezTo>
                  <a:cubicBezTo>
                    <a:pt x="4724" y="3501"/>
                    <a:pt x="4795" y="3477"/>
                    <a:pt x="4843" y="3429"/>
                  </a:cubicBezTo>
                  <a:cubicBezTo>
                    <a:pt x="4986" y="3310"/>
                    <a:pt x="5010" y="3120"/>
                    <a:pt x="4914" y="2977"/>
                  </a:cubicBezTo>
                  <a:lnTo>
                    <a:pt x="2890" y="357"/>
                  </a:lnTo>
                  <a:lnTo>
                    <a:pt x="289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5" name="Google Shape;2755;p42"/>
            <p:cNvSpPr/>
            <p:nvPr/>
          </p:nvSpPr>
          <p:spPr>
            <a:xfrm>
              <a:off x="1880075" y="2976995"/>
              <a:ext cx="19558" cy="19558"/>
            </a:xfrm>
            <a:custGeom>
              <a:avLst/>
              <a:gdLst/>
              <a:ahLst/>
              <a:cxnLst/>
              <a:rect l="l" t="t" r="r" b="b"/>
              <a:pathLst>
                <a:path w="572" h="572" extrusionOk="0">
                  <a:moveTo>
                    <a:pt x="0" y="0"/>
                  </a:moveTo>
                  <a:lnTo>
                    <a:pt x="0" y="572"/>
                  </a:lnTo>
                  <a:lnTo>
                    <a:pt x="572" y="572"/>
                  </a:lnTo>
                  <a:cubicBezTo>
                    <a:pt x="477" y="286"/>
                    <a:pt x="262" y="9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6" name="Google Shape;2756;p42"/>
            <p:cNvSpPr/>
            <p:nvPr/>
          </p:nvSpPr>
          <p:spPr>
            <a:xfrm>
              <a:off x="1828787" y="2976174"/>
              <a:ext cx="70847" cy="63188"/>
            </a:xfrm>
            <a:custGeom>
              <a:avLst/>
              <a:gdLst/>
              <a:ahLst/>
              <a:cxnLst/>
              <a:rect l="l" t="t" r="r" b="b"/>
              <a:pathLst>
                <a:path w="2072" h="1848" extrusionOk="0">
                  <a:moveTo>
                    <a:pt x="881" y="1"/>
                  </a:moveTo>
                  <a:cubicBezTo>
                    <a:pt x="214" y="239"/>
                    <a:pt x="0" y="1072"/>
                    <a:pt x="500" y="1572"/>
                  </a:cubicBezTo>
                  <a:cubicBezTo>
                    <a:pt x="688" y="1760"/>
                    <a:pt x="923" y="1847"/>
                    <a:pt x="1156" y="1847"/>
                  </a:cubicBezTo>
                  <a:cubicBezTo>
                    <a:pt x="1543" y="1847"/>
                    <a:pt x="1923" y="1607"/>
                    <a:pt x="2072" y="1191"/>
                  </a:cubicBezTo>
                  <a:lnTo>
                    <a:pt x="1167" y="1191"/>
                  </a:lnTo>
                  <a:cubicBezTo>
                    <a:pt x="1000" y="1191"/>
                    <a:pt x="857" y="1048"/>
                    <a:pt x="857" y="882"/>
                  </a:cubicBezTo>
                  <a:lnTo>
                    <a:pt x="857" y="882"/>
                  </a:lnTo>
                  <a:lnTo>
                    <a:pt x="881" y="906"/>
                  </a:lnTo>
                  <a:lnTo>
                    <a:pt x="8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57" name="Google Shape;2757;p42"/>
            <p:cNvSpPr/>
            <p:nvPr/>
          </p:nvSpPr>
          <p:spPr>
            <a:xfrm>
              <a:off x="1643942" y="2920816"/>
              <a:ext cx="321649" cy="172638"/>
            </a:xfrm>
            <a:custGeom>
              <a:avLst/>
              <a:gdLst/>
              <a:ahLst/>
              <a:cxnLst/>
              <a:rect l="l" t="t" r="r" b="b"/>
              <a:pathLst>
                <a:path w="9407" h="5049" extrusionOk="0">
                  <a:moveTo>
                    <a:pt x="1563" y="977"/>
                  </a:moveTo>
                  <a:cubicBezTo>
                    <a:pt x="1709" y="977"/>
                    <a:pt x="1858" y="1072"/>
                    <a:pt x="1882" y="1262"/>
                  </a:cubicBezTo>
                  <a:lnTo>
                    <a:pt x="1882" y="3787"/>
                  </a:lnTo>
                  <a:cubicBezTo>
                    <a:pt x="1858" y="3977"/>
                    <a:pt x="1709" y="4072"/>
                    <a:pt x="1563" y="4072"/>
                  </a:cubicBezTo>
                  <a:cubicBezTo>
                    <a:pt x="1417" y="4072"/>
                    <a:pt x="1274" y="3977"/>
                    <a:pt x="1262" y="3787"/>
                  </a:cubicBezTo>
                  <a:lnTo>
                    <a:pt x="1262" y="1262"/>
                  </a:lnTo>
                  <a:cubicBezTo>
                    <a:pt x="1274" y="1072"/>
                    <a:pt x="1417" y="977"/>
                    <a:pt x="1563" y="977"/>
                  </a:cubicBezTo>
                  <a:close/>
                  <a:moveTo>
                    <a:pt x="2822" y="1620"/>
                  </a:moveTo>
                  <a:cubicBezTo>
                    <a:pt x="2971" y="1620"/>
                    <a:pt x="3120" y="1715"/>
                    <a:pt x="3144" y="1905"/>
                  </a:cubicBezTo>
                  <a:lnTo>
                    <a:pt x="3144" y="3787"/>
                  </a:lnTo>
                  <a:cubicBezTo>
                    <a:pt x="3120" y="3977"/>
                    <a:pt x="2971" y="4072"/>
                    <a:pt x="2822" y="4072"/>
                  </a:cubicBezTo>
                  <a:cubicBezTo>
                    <a:pt x="2673" y="4072"/>
                    <a:pt x="2525" y="3977"/>
                    <a:pt x="2501" y="3787"/>
                  </a:cubicBezTo>
                  <a:lnTo>
                    <a:pt x="2501" y="1905"/>
                  </a:lnTo>
                  <a:cubicBezTo>
                    <a:pt x="2525" y="1715"/>
                    <a:pt x="2673" y="1620"/>
                    <a:pt x="2822" y="1620"/>
                  </a:cubicBezTo>
                  <a:close/>
                  <a:moveTo>
                    <a:pt x="4081" y="2239"/>
                  </a:moveTo>
                  <a:cubicBezTo>
                    <a:pt x="4227" y="2239"/>
                    <a:pt x="4370" y="2334"/>
                    <a:pt x="4382" y="2525"/>
                  </a:cubicBezTo>
                  <a:lnTo>
                    <a:pt x="4382" y="3787"/>
                  </a:lnTo>
                  <a:cubicBezTo>
                    <a:pt x="4370" y="3977"/>
                    <a:pt x="4227" y="4072"/>
                    <a:pt x="4081" y="4072"/>
                  </a:cubicBezTo>
                  <a:cubicBezTo>
                    <a:pt x="3936" y="4072"/>
                    <a:pt x="3787" y="3977"/>
                    <a:pt x="3763" y="3787"/>
                  </a:cubicBezTo>
                  <a:lnTo>
                    <a:pt x="3763" y="2525"/>
                  </a:lnTo>
                  <a:cubicBezTo>
                    <a:pt x="3787" y="2334"/>
                    <a:pt x="3936" y="2239"/>
                    <a:pt x="4081" y="2239"/>
                  </a:cubicBezTo>
                  <a:close/>
                  <a:moveTo>
                    <a:pt x="6581" y="949"/>
                  </a:moveTo>
                  <a:cubicBezTo>
                    <a:pt x="7393" y="949"/>
                    <a:pt x="8169" y="1573"/>
                    <a:pt x="8169" y="2525"/>
                  </a:cubicBezTo>
                  <a:cubicBezTo>
                    <a:pt x="8169" y="3382"/>
                    <a:pt x="7454" y="4096"/>
                    <a:pt x="6597" y="4096"/>
                  </a:cubicBezTo>
                  <a:cubicBezTo>
                    <a:pt x="5192" y="4096"/>
                    <a:pt x="4501" y="2405"/>
                    <a:pt x="5478" y="1405"/>
                  </a:cubicBezTo>
                  <a:cubicBezTo>
                    <a:pt x="5800" y="1090"/>
                    <a:pt x="6195" y="949"/>
                    <a:pt x="6581" y="949"/>
                  </a:cubicBezTo>
                  <a:close/>
                  <a:moveTo>
                    <a:pt x="0" y="0"/>
                  </a:moveTo>
                  <a:lnTo>
                    <a:pt x="0" y="4096"/>
                  </a:lnTo>
                  <a:cubicBezTo>
                    <a:pt x="0" y="4620"/>
                    <a:pt x="429" y="5049"/>
                    <a:pt x="929" y="5049"/>
                  </a:cubicBezTo>
                  <a:lnTo>
                    <a:pt x="8478" y="5049"/>
                  </a:lnTo>
                  <a:cubicBezTo>
                    <a:pt x="9002" y="5049"/>
                    <a:pt x="9407" y="4620"/>
                    <a:pt x="9407" y="4096"/>
                  </a:cubicBezTo>
                  <a:lnTo>
                    <a:pt x="94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cxnSp>
        <p:nvCxnSpPr>
          <p:cNvPr id="2758" name="Google Shape;2758;p42"/>
          <p:cNvCxnSpPr>
            <a:stCxn id="2750" idx="3"/>
            <a:endCxn id="2748" idx="2"/>
          </p:cNvCxnSpPr>
          <p:nvPr/>
        </p:nvCxnSpPr>
        <p:spPr>
          <a:xfrm>
            <a:off x="3664139" y="1344712"/>
            <a:ext cx="474999" cy="1602493"/>
          </a:xfrm>
          <a:prstGeom prst="curvedConnector3">
            <a:avLst>
              <a:gd name="adj1" fmla="val 50000"/>
            </a:avLst>
          </a:prstGeom>
          <a:noFill/>
          <a:ln w="9525" cap="flat" cmpd="sng">
            <a:solidFill>
              <a:schemeClr val="accent2"/>
            </a:solidFill>
            <a:prstDash val="dash"/>
            <a:round/>
            <a:headEnd type="oval"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762"/>
        <p:cNvGrpSpPr/>
        <p:nvPr/>
      </p:nvGrpSpPr>
      <p:grpSpPr>
        <a:xfrm>
          <a:off x="0" y="0"/>
          <a:ext cx="0" cy="0"/>
          <a:chOff x="0" y="0"/>
          <a:chExt cx="0" cy="0"/>
        </a:xfrm>
      </p:grpSpPr>
      <p:sp>
        <p:nvSpPr>
          <p:cNvPr id="2763" name="Google Shape;2763;p43"/>
          <p:cNvSpPr txBox="1">
            <a:spLocks noGrp="1"/>
          </p:cNvSpPr>
          <p:nvPr>
            <p:ph type="title"/>
          </p:nvPr>
        </p:nvSpPr>
        <p:spPr>
          <a:xfrm>
            <a:off x="-544175" y="585960"/>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2764" name="Google Shape;2764;p43"/>
          <p:cNvSpPr/>
          <p:nvPr/>
        </p:nvSpPr>
        <p:spPr>
          <a:xfrm>
            <a:off x="4644475" y="1145282"/>
            <a:ext cx="1074600" cy="1074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b="1">
              <a:solidFill>
                <a:schemeClr val="lt1"/>
              </a:solidFill>
              <a:latin typeface="Fira Sans Extra Condensed"/>
              <a:ea typeface="Fira Sans Extra Condensed"/>
              <a:cs typeface="B Nazanin" panose="00000400000000000000" pitchFamily="2" charset="-78"/>
              <a:sym typeface="Fira Sans Extra Condensed"/>
            </a:endParaRPr>
          </a:p>
        </p:txBody>
      </p:sp>
      <p:grpSp>
        <p:nvGrpSpPr>
          <p:cNvPr id="2765" name="Google Shape;2765;p43"/>
          <p:cNvGrpSpPr/>
          <p:nvPr/>
        </p:nvGrpSpPr>
        <p:grpSpPr>
          <a:xfrm>
            <a:off x="5524425" y="2034511"/>
            <a:ext cx="2822825" cy="791595"/>
            <a:chOff x="5600625" y="2110711"/>
            <a:chExt cx="2822825" cy="791595"/>
          </a:xfrm>
        </p:grpSpPr>
        <p:sp>
          <p:nvSpPr>
            <p:cNvPr id="2766" name="Google Shape;2766;p43"/>
            <p:cNvSpPr txBox="1"/>
            <p:nvPr/>
          </p:nvSpPr>
          <p:spPr>
            <a:xfrm>
              <a:off x="6210050" y="2110711"/>
              <a:ext cx="2213400" cy="273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عوان در اینجا</a:t>
              </a:r>
              <a:endParaRPr sz="2000" b="1" dirty="0">
                <a:solidFill>
                  <a:schemeClr val="dk1"/>
                </a:solidFill>
                <a:latin typeface="Balsamiq Sans"/>
                <a:ea typeface="Balsamiq Sans"/>
                <a:cs typeface="B Nazanin" panose="00000400000000000000" pitchFamily="2" charset="-78"/>
                <a:sym typeface="Balsamiq Sans"/>
              </a:endParaRPr>
            </a:p>
          </p:txBody>
        </p:sp>
        <p:sp>
          <p:nvSpPr>
            <p:cNvPr id="2767" name="Google Shape;2767;p43"/>
            <p:cNvSpPr txBox="1"/>
            <p:nvPr/>
          </p:nvSpPr>
          <p:spPr>
            <a:xfrm>
              <a:off x="6210050" y="2503606"/>
              <a:ext cx="2213400" cy="398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768" name="Google Shape;2768;p43"/>
            <p:cNvSpPr/>
            <p:nvPr/>
          </p:nvSpPr>
          <p:spPr>
            <a:xfrm>
              <a:off x="5600625" y="2146093"/>
              <a:ext cx="609900" cy="609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2</a:t>
              </a:r>
              <a:endParaRPr sz="2000" b="1">
                <a:solidFill>
                  <a:srgbClr val="F2F2F2"/>
                </a:solidFill>
                <a:latin typeface="Balsamiq Sans"/>
                <a:ea typeface="Balsamiq Sans"/>
                <a:cs typeface="B Nazanin" panose="00000400000000000000" pitchFamily="2" charset="-78"/>
                <a:sym typeface="Balsamiq Sans"/>
              </a:endParaRPr>
            </a:p>
          </p:txBody>
        </p:sp>
      </p:grpSp>
      <p:grpSp>
        <p:nvGrpSpPr>
          <p:cNvPr id="2769" name="Google Shape;2769;p43"/>
          <p:cNvGrpSpPr/>
          <p:nvPr/>
        </p:nvGrpSpPr>
        <p:grpSpPr>
          <a:xfrm>
            <a:off x="795642" y="2718349"/>
            <a:ext cx="2823883" cy="933091"/>
            <a:chOff x="719442" y="2870749"/>
            <a:chExt cx="2823883" cy="933091"/>
          </a:xfrm>
        </p:grpSpPr>
        <p:sp>
          <p:nvSpPr>
            <p:cNvPr id="2770" name="Google Shape;2770;p43"/>
            <p:cNvSpPr txBox="1"/>
            <p:nvPr/>
          </p:nvSpPr>
          <p:spPr>
            <a:xfrm>
              <a:off x="719450" y="2870749"/>
              <a:ext cx="2213400" cy="27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عوان در اینجا</a:t>
              </a:r>
            </a:p>
          </p:txBody>
        </p:sp>
        <p:sp>
          <p:nvSpPr>
            <p:cNvPr id="2771" name="Google Shape;2771;p43"/>
            <p:cNvSpPr txBox="1"/>
            <p:nvPr/>
          </p:nvSpPr>
          <p:spPr>
            <a:xfrm>
              <a:off x="719442" y="3400340"/>
              <a:ext cx="2213400" cy="4035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772" name="Google Shape;2772;p43"/>
            <p:cNvSpPr/>
            <p:nvPr/>
          </p:nvSpPr>
          <p:spPr>
            <a:xfrm>
              <a:off x="2933425" y="2906138"/>
              <a:ext cx="609900" cy="609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3</a:t>
              </a:r>
              <a:endParaRPr sz="2000" b="1">
                <a:solidFill>
                  <a:srgbClr val="F2F2F2"/>
                </a:solidFill>
                <a:latin typeface="Balsamiq Sans"/>
                <a:ea typeface="Balsamiq Sans"/>
                <a:cs typeface="B Nazanin" panose="00000400000000000000" pitchFamily="2" charset="-78"/>
                <a:sym typeface="Balsamiq Sans"/>
              </a:endParaRPr>
            </a:p>
          </p:txBody>
        </p:sp>
      </p:grpSp>
      <p:grpSp>
        <p:nvGrpSpPr>
          <p:cNvPr id="2773" name="Google Shape;2773;p43"/>
          <p:cNvGrpSpPr/>
          <p:nvPr/>
        </p:nvGrpSpPr>
        <p:grpSpPr>
          <a:xfrm>
            <a:off x="5524425" y="3211432"/>
            <a:ext cx="2822825" cy="866643"/>
            <a:chOff x="5600625" y="3440032"/>
            <a:chExt cx="2822825" cy="866643"/>
          </a:xfrm>
        </p:grpSpPr>
        <p:sp>
          <p:nvSpPr>
            <p:cNvPr id="2774" name="Google Shape;2774;p43"/>
            <p:cNvSpPr txBox="1"/>
            <p:nvPr/>
          </p:nvSpPr>
          <p:spPr>
            <a:xfrm>
              <a:off x="6210050" y="3440032"/>
              <a:ext cx="2213400" cy="2772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lang="en-US" sz="2000" b="1" dirty="0">
                <a:solidFill>
                  <a:schemeClr val="dk1"/>
                </a:solidFill>
                <a:latin typeface="Balsamiq Sans"/>
                <a:ea typeface="Balsamiq Sans"/>
                <a:cs typeface="B Nazanin" panose="00000400000000000000" pitchFamily="2" charset="-78"/>
                <a:sym typeface="Balsamiq Sans"/>
              </a:endParaRPr>
            </a:p>
          </p:txBody>
        </p:sp>
        <p:sp>
          <p:nvSpPr>
            <p:cNvPr id="2775" name="Google Shape;2775;p43"/>
            <p:cNvSpPr txBox="1"/>
            <p:nvPr/>
          </p:nvSpPr>
          <p:spPr>
            <a:xfrm>
              <a:off x="6210050" y="3903175"/>
              <a:ext cx="2213400" cy="403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776" name="Google Shape;2776;p43"/>
            <p:cNvSpPr/>
            <p:nvPr/>
          </p:nvSpPr>
          <p:spPr>
            <a:xfrm>
              <a:off x="5600625" y="3661386"/>
              <a:ext cx="609900" cy="609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4</a:t>
              </a:r>
              <a:endParaRPr sz="2000" b="1">
                <a:solidFill>
                  <a:srgbClr val="F2F2F2"/>
                </a:solidFill>
                <a:latin typeface="Balsamiq Sans"/>
                <a:ea typeface="Balsamiq Sans"/>
                <a:cs typeface="B Nazanin" panose="00000400000000000000" pitchFamily="2" charset="-78"/>
                <a:sym typeface="Balsamiq Sans"/>
              </a:endParaRPr>
            </a:p>
          </p:txBody>
        </p:sp>
      </p:grpSp>
      <p:sp>
        <p:nvSpPr>
          <p:cNvPr id="2777" name="Google Shape;2777;p43"/>
          <p:cNvSpPr/>
          <p:nvPr/>
        </p:nvSpPr>
        <p:spPr>
          <a:xfrm>
            <a:off x="3425163" y="1830287"/>
            <a:ext cx="1074600" cy="1074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b="1">
              <a:solidFill>
                <a:schemeClr val="lt1"/>
              </a:solidFill>
              <a:latin typeface="Fira Sans Extra Condensed"/>
              <a:ea typeface="Fira Sans Extra Condensed"/>
              <a:cs typeface="B Nazanin" panose="00000400000000000000" pitchFamily="2" charset="-78"/>
              <a:sym typeface="Fira Sans Extra Condensed"/>
            </a:endParaRPr>
          </a:p>
        </p:txBody>
      </p:sp>
      <p:sp>
        <p:nvSpPr>
          <p:cNvPr id="2778" name="Google Shape;2778;p43"/>
          <p:cNvSpPr/>
          <p:nvPr/>
        </p:nvSpPr>
        <p:spPr>
          <a:xfrm>
            <a:off x="4644400" y="2515446"/>
            <a:ext cx="1074600" cy="1074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b="1">
              <a:solidFill>
                <a:schemeClr val="lt1"/>
              </a:solidFill>
              <a:latin typeface="Fira Sans Extra Condensed"/>
              <a:ea typeface="Fira Sans Extra Condensed"/>
              <a:cs typeface="B Nazanin" panose="00000400000000000000" pitchFamily="2" charset="-78"/>
              <a:sym typeface="Fira Sans Extra Condensed"/>
            </a:endParaRPr>
          </a:p>
        </p:txBody>
      </p:sp>
      <p:sp>
        <p:nvSpPr>
          <p:cNvPr id="2779" name="Google Shape;2779;p43"/>
          <p:cNvSpPr/>
          <p:nvPr/>
        </p:nvSpPr>
        <p:spPr>
          <a:xfrm>
            <a:off x="3425200" y="3200571"/>
            <a:ext cx="1074600" cy="1074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b="1">
              <a:solidFill>
                <a:schemeClr val="lt1"/>
              </a:solidFill>
              <a:latin typeface="Fira Sans Extra Condensed"/>
              <a:ea typeface="Fira Sans Extra Condensed"/>
              <a:cs typeface="B Nazanin" panose="00000400000000000000" pitchFamily="2" charset="-78"/>
              <a:sym typeface="Fira Sans Extra Condensed"/>
            </a:endParaRPr>
          </a:p>
        </p:txBody>
      </p:sp>
      <p:grpSp>
        <p:nvGrpSpPr>
          <p:cNvPr id="2780" name="Google Shape;2780;p43"/>
          <p:cNvGrpSpPr/>
          <p:nvPr/>
        </p:nvGrpSpPr>
        <p:grpSpPr>
          <a:xfrm>
            <a:off x="795642" y="1342034"/>
            <a:ext cx="2823883" cy="886953"/>
            <a:chOff x="719442" y="1342034"/>
            <a:chExt cx="2823883" cy="886953"/>
          </a:xfrm>
        </p:grpSpPr>
        <p:sp>
          <p:nvSpPr>
            <p:cNvPr id="2781" name="Google Shape;2781;p43"/>
            <p:cNvSpPr txBox="1"/>
            <p:nvPr/>
          </p:nvSpPr>
          <p:spPr>
            <a:xfrm>
              <a:off x="719442" y="1342034"/>
              <a:ext cx="2213308" cy="273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lang="en-US" sz="2000" b="1" dirty="0">
                <a:solidFill>
                  <a:schemeClr val="dk1"/>
                </a:solidFill>
                <a:latin typeface="Balsamiq Sans"/>
                <a:ea typeface="Balsamiq Sans"/>
                <a:cs typeface="B Nazanin" panose="00000400000000000000" pitchFamily="2" charset="-78"/>
                <a:sym typeface="Balsamiq Sans"/>
              </a:endParaRPr>
            </a:p>
          </p:txBody>
        </p:sp>
        <p:sp>
          <p:nvSpPr>
            <p:cNvPr id="2782" name="Google Shape;2782;p43"/>
            <p:cNvSpPr txBox="1"/>
            <p:nvPr/>
          </p:nvSpPr>
          <p:spPr>
            <a:xfrm>
              <a:off x="719442" y="1830287"/>
              <a:ext cx="2213308" cy="398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783" name="Google Shape;2783;p43"/>
            <p:cNvSpPr/>
            <p:nvPr/>
          </p:nvSpPr>
          <p:spPr>
            <a:xfrm>
              <a:off x="2933425" y="1377416"/>
              <a:ext cx="609900" cy="609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rgbClr val="F2F2F2"/>
                  </a:solidFill>
                  <a:latin typeface="Balsamiq Sans"/>
                  <a:ea typeface="Balsamiq Sans"/>
                  <a:cs typeface="B Nazanin" panose="00000400000000000000" pitchFamily="2" charset="-78"/>
                  <a:sym typeface="Balsamiq Sans"/>
                </a:rPr>
                <a:t>1</a:t>
              </a:r>
              <a:endParaRPr sz="2000" b="1">
                <a:solidFill>
                  <a:srgbClr val="F2F2F2"/>
                </a:solidFill>
                <a:latin typeface="Balsamiq Sans"/>
                <a:ea typeface="Balsamiq Sans"/>
                <a:cs typeface="B Nazanin" panose="00000400000000000000" pitchFamily="2" charset="-78"/>
                <a:sym typeface="Balsamiq Sans"/>
              </a:endParaRPr>
            </a:p>
          </p:txBody>
        </p:sp>
      </p:grpSp>
      <p:cxnSp>
        <p:nvCxnSpPr>
          <p:cNvPr id="2784" name="Google Shape;2784;p43"/>
          <p:cNvCxnSpPr>
            <a:stCxn id="2783" idx="6"/>
            <a:endCxn id="2764" idx="2"/>
          </p:cNvCxnSpPr>
          <p:nvPr/>
        </p:nvCxnSpPr>
        <p:spPr>
          <a:xfrm>
            <a:off x="3619525" y="1682366"/>
            <a:ext cx="1025100" cy="0"/>
          </a:xfrm>
          <a:prstGeom prst="straightConnector1">
            <a:avLst/>
          </a:prstGeom>
          <a:noFill/>
          <a:ln w="9525" cap="flat" cmpd="sng">
            <a:solidFill>
              <a:schemeClr val="accent2"/>
            </a:solidFill>
            <a:prstDash val="solid"/>
            <a:round/>
            <a:headEnd type="none" w="med" len="med"/>
            <a:tailEnd type="none" w="med" len="med"/>
          </a:ln>
        </p:spPr>
      </p:cxnSp>
      <p:cxnSp>
        <p:nvCxnSpPr>
          <p:cNvPr id="2785" name="Google Shape;2785;p43"/>
          <p:cNvCxnSpPr>
            <a:stCxn id="2777" idx="6"/>
            <a:endCxn id="2768" idx="2"/>
          </p:cNvCxnSpPr>
          <p:nvPr/>
        </p:nvCxnSpPr>
        <p:spPr>
          <a:xfrm>
            <a:off x="4499763" y="2367437"/>
            <a:ext cx="1024800" cy="7500"/>
          </a:xfrm>
          <a:prstGeom prst="straightConnector1">
            <a:avLst/>
          </a:prstGeom>
          <a:noFill/>
          <a:ln w="9525" cap="flat" cmpd="sng">
            <a:solidFill>
              <a:schemeClr val="accent2"/>
            </a:solidFill>
            <a:prstDash val="solid"/>
            <a:round/>
            <a:headEnd type="none" w="med" len="med"/>
            <a:tailEnd type="none" w="med" len="med"/>
          </a:ln>
        </p:spPr>
      </p:cxnSp>
      <p:cxnSp>
        <p:nvCxnSpPr>
          <p:cNvPr id="2786" name="Google Shape;2786;p43"/>
          <p:cNvCxnSpPr>
            <a:stCxn id="2772" idx="6"/>
            <a:endCxn id="2778" idx="2"/>
          </p:cNvCxnSpPr>
          <p:nvPr/>
        </p:nvCxnSpPr>
        <p:spPr>
          <a:xfrm rot="10800000" flipH="1">
            <a:off x="3619525" y="3052688"/>
            <a:ext cx="1024800" cy="6000"/>
          </a:xfrm>
          <a:prstGeom prst="straightConnector1">
            <a:avLst/>
          </a:prstGeom>
          <a:noFill/>
          <a:ln w="9525" cap="flat" cmpd="sng">
            <a:solidFill>
              <a:schemeClr val="accent2"/>
            </a:solidFill>
            <a:prstDash val="solid"/>
            <a:round/>
            <a:headEnd type="none" w="med" len="med"/>
            <a:tailEnd type="none" w="med" len="med"/>
          </a:ln>
        </p:spPr>
      </p:cxnSp>
      <p:cxnSp>
        <p:nvCxnSpPr>
          <p:cNvPr id="2787" name="Google Shape;2787;p43"/>
          <p:cNvCxnSpPr>
            <a:stCxn id="2779" idx="6"/>
            <a:endCxn id="2776" idx="2"/>
          </p:cNvCxnSpPr>
          <p:nvPr/>
        </p:nvCxnSpPr>
        <p:spPr>
          <a:xfrm>
            <a:off x="4499800" y="3737721"/>
            <a:ext cx="1024500" cy="0"/>
          </a:xfrm>
          <a:prstGeom prst="straightConnector1">
            <a:avLst/>
          </a:prstGeom>
          <a:noFill/>
          <a:ln w="9525" cap="flat" cmpd="sng">
            <a:solidFill>
              <a:schemeClr val="accent2"/>
            </a:solidFill>
            <a:prstDash val="solid"/>
            <a:round/>
            <a:headEnd type="none" w="med" len="med"/>
            <a:tailEnd type="none" w="med" len="med"/>
          </a:ln>
        </p:spPr>
      </p:cxnSp>
      <p:cxnSp>
        <p:nvCxnSpPr>
          <p:cNvPr id="2788" name="Google Shape;2788;p43"/>
          <p:cNvCxnSpPr>
            <a:stCxn id="2764" idx="5"/>
            <a:endCxn id="2768" idx="1"/>
          </p:cNvCxnSpPr>
          <p:nvPr/>
        </p:nvCxnSpPr>
        <p:spPr>
          <a:xfrm>
            <a:off x="5561703" y="2062255"/>
            <a:ext cx="51900" cy="96900"/>
          </a:xfrm>
          <a:prstGeom prst="straightConnector1">
            <a:avLst/>
          </a:prstGeom>
          <a:noFill/>
          <a:ln w="9525" cap="flat" cmpd="sng">
            <a:solidFill>
              <a:schemeClr val="accent2"/>
            </a:solidFill>
            <a:prstDash val="solid"/>
            <a:round/>
            <a:headEnd type="none" w="med" len="med"/>
            <a:tailEnd type="none" w="med" len="med"/>
          </a:ln>
        </p:spPr>
      </p:cxnSp>
      <p:cxnSp>
        <p:nvCxnSpPr>
          <p:cNvPr id="2789" name="Google Shape;2789;p43"/>
          <p:cNvCxnSpPr>
            <a:stCxn id="2777" idx="3"/>
            <a:endCxn id="2772" idx="7"/>
          </p:cNvCxnSpPr>
          <p:nvPr/>
        </p:nvCxnSpPr>
        <p:spPr>
          <a:xfrm flipH="1">
            <a:off x="3530334" y="2747260"/>
            <a:ext cx="52200" cy="95700"/>
          </a:xfrm>
          <a:prstGeom prst="straightConnector1">
            <a:avLst/>
          </a:prstGeom>
          <a:noFill/>
          <a:ln w="9525" cap="flat" cmpd="sng">
            <a:solidFill>
              <a:schemeClr val="accent2"/>
            </a:solidFill>
            <a:prstDash val="solid"/>
            <a:round/>
            <a:headEnd type="none" w="med" len="med"/>
            <a:tailEnd type="none" w="med" len="med"/>
          </a:ln>
        </p:spPr>
      </p:cxnSp>
      <p:cxnSp>
        <p:nvCxnSpPr>
          <p:cNvPr id="2790" name="Google Shape;2790;p43"/>
          <p:cNvCxnSpPr>
            <a:stCxn id="2778" idx="5"/>
            <a:endCxn id="2776" idx="1"/>
          </p:cNvCxnSpPr>
          <p:nvPr/>
        </p:nvCxnSpPr>
        <p:spPr>
          <a:xfrm>
            <a:off x="5561628" y="3432419"/>
            <a:ext cx="52200" cy="89700"/>
          </a:xfrm>
          <a:prstGeom prst="straightConnector1">
            <a:avLst/>
          </a:prstGeom>
          <a:noFill/>
          <a:ln w="9525" cap="flat" cmpd="sng">
            <a:solidFill>
              <a:schemeClr val="accent2"/>
            </a:solidFill>
            <a:prstDash val="solid"/>
            <a:round/>
            <a:headEnd type="none" w="med" len="med"/>
            <a:tailEnd type="none" w="med" len="med"/>
          </a:ln>
        </p:spPr>
      </p:cxnSp>
      <p:grpSp>
        <p:nvGrpSpPr>
          <p:cNvPr id="2791" name="Google Shape;2791;p43"/>
          <p:cNvGrpSpPr/>
          <p:nvPr/>
        </p:nvGrpSpPr>
        <p:grpSpPr>
          <a:xfrm>
            <a:off x="3782988" y="2188224"/>
            <a:ext cx="359015" cy="358633"/>
            <a:chOff x="1309875" y="1499912"/>
            <a:chExt cx="359015" cy="358633"/>
          </a:xfrm>
        </p:grpSpPr>
        <p:sp>
          <p:nvSpPr>
            <p:cNvPr id="2792" name="Google Shape;2792;p4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3" name="Google Shape;2793;p4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4" name="Google Shape;2794;p4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5" name="Google Shape;2795;p4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6" name="Google Shape;2796;p4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7" name="Google Shape;2797;p4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8" name="Google Shape;2798;p4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799" name="Google Shape;2799;p4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0" name="Google Shape;2800;p4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801" name="Google Shape;2801;p43"/>
          <p:cNvGrpSpPr/>
          <p:nvPr/>
        </p:nvGrpSpPr>
        <p:grpSpPr>
          <a:xfrm>
            <a:off x="5047148" y="1500404"/>
            <a:ext cx="269261" cy="352050"/>
            <a:chOff x="1367060" y="2422129"/>
            <a:chExt cx="269261" cy="352050"/>
          </a:xfrm>
        </p:grpSpPr>
        <p:sp>
          <p:nvSpPr>
            <p:cNvPr id="2802" name="Google Shape;2802;p4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3" name="Google Shape;2803;p4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4" name="Google Shape;2804;p4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5" name="Google Shape;2805;p4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6" name="Google Shape;2806;p4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7" name="Google Shape;2807;p4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8" name="Google Shape;2808;p4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09" name="Google Shape;2809;p4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10" name="Google Shape;2810;p4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11" name="Google Shape;2811;p4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12" name="Google Shape;2812;p4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13" name="Google Shape;2813;p4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14" name="Google Shape;2814;p4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15" name="Google Shape;2815;p4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816" name="Google Shape;2816;p43"/>
          <p:cNvGrpSpPr/>
          <p:nvPr/>
        </p:nvGrpSpPr>
        <p:grpSpPr>
          <a:xfrm>
            <a:off x="5030770" y="2889890"/>
            <a:ext cx="301861" cy="332871"/>
            <a:chOff x="1396957" y="4287365"/>
            <a:chExt cx="301861" cy="332871"/>
          </a:xfrm>
        </p:grpSpPr>
        <p:sp>
          <p:nvSpPr>
            <p:cNvPr id="2817" name="Google Shape;2817;p4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18" name="Google Shape;2818;p4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19" name="Google Shape;2819;p4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0" name="Google Shape;2820;p4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1" name="Google Shape;2821;p4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2" name="Google Shape;2822;p4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3" name="Google Shape;2823;p4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4" name="Google Shape;2824;p4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5" name="Google Shape;2825;p4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6" name="Google Shape;2826;p4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7" name="Google Shape;2827;p4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8" name="Google Shape;2828;p4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29" name="Google Shape;2829;p4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30" name="Google Shape;2830;p4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31" name="Google Shape;2831;p4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832" name="Google Shape;2832;p43"/>
          <p:cNvGrpSpPr/>
          <p:nvPr/>
        </p:nvGrpSpPr>
        <p:grpSpPr>
          <a:xfrm>
            <a:off x="3777469" y="3578285"/>
            <a:ext cx="353954" cy="318880"/>
            <a:chOff x="3988156" y="3380210"/>
            <a:chExt cx="353954" cy="318880"/>
          </a:xfrm>
        </p:grpSpPr>
        <p:sp>
          <p:nvSpPr>
            <p:cNvPr id="2833" name="Google Shape;2833;p43"/>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34" name="Google Shape;2834;p43"/>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35" name="Google Shape;2835;p43"/>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36" name="Google Shape;2836;p43"/>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837" name="Google Shape;2837;p43"/>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67"/>
        <p:cNvGrpSpPr/>
        <p:nvPr/>
      </p:nvGrpSpPr>
      <p:grpSpPr>
        <a:xfrm>
          <a:off x="0" y="0"/>
          <a:ext cx="0" cy="0"/>
          <a:chOff x="0" y="0"/>
          <a:chExt cx="0" cy="0"/>
        </a:xfrm>
      </p:grpSpPr>
      <p:sp>
        <p:nvSpPr>
          <p:cNvPr id="1668" name="Google Shape;1668;p17"/>
          <p:cNvSpPr txBox="1">
            <a:spLocks noGrp="1"/>
          </p:cNvSpPr>
          <p:nvPr>
            <p:ph type="title"/>
          </p:nvPr>
        </p:nvSpPr>
        <p:spPr>
          <a:xfrm>
            <a:off x="-629965" y="584357"/>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sz="3000" dirty="0">
              <a:solidFill>
                <a:schemeClr val="accent5"/>
              </a:solidFill>
              <a:cs typeface="B Nazanin" panose="00000400000000000000" pitchFamily="2" charset="-78"/>
            </a:endParaRPr>
          </a:p>
        </p:txBody>
      </p:sp>
      <p:sp>
        <p:nvSpPr>
          <p:cNvPr id="1669" name="Google Shape;1669;p17"/>
          <p:cNvSpPr/>
          <p:nvPr/>
        </p:nvSpPr>
        <p:spPr>
          <a:xfrm>
            <a:off x="372802" y="4070352"/>
            <a:ext cx="1366275" cy="1268078"/>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670" name="Google Shape;1670;p17"/>
          <p:cNvSpPr/>
          <p:nvPr/>
        </p:nvSpPr>
        <p:spPr>
          <a:xfrm>
            <a:off x="4239888" y="2080969"/>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671" name="Google Shape;1671;p17"/>
          <p:cNvSpPr/>
          <p:nvPr/>
        </p:nvSpPr>
        <p:spPr>
          <a:xfrm>
            <a:off x="4239888" y="3689300"/>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672" name="Google Shape;1672;p17"/>
          <p:cNvSpPr/>
          <p:nvPr/>
        </p:nvSpPr>
        <p:spPr>
          <a:xfrm>
            <a:off x="4239888" y="1276804"/>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673" name="Google Shape;1673;p17"/>
          <p:cNvSpPr/>
          <p:nvPr/>
        </p:nvSpPr>
        <p:spPr>
          <a:xfrm>
            <a:off x="4239888" y="2885135"/>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674" name="Google Shape;1674;p17"/>
          <p:cNvGrpSpPr/>
          <p:nvPr/>
        </p:nvGrpSpPr>
        <p:grpSpPr>
          <a:xfrm>
            <a:off x="1182721" y="1159679"/>
            <a:ext cx="2580855" cy="915256"/>
            <a:chOff x="1182721" y="1159679"/>
            <a:chExt cx="2580855" cy="915256"/>
          </a:xfrm>
        </p:grpSpPr>
        <p:sp>
          <p:nvSpPr>
            <p:cNvPr id="1675" name="Google Shape;1675;p17"/>
            <p:cNvSpPr txBox="1"/>
            <p:nvPr/>
          </p:nvSpPr>
          <p:spPr>
            <a:xfrm>
              <a:off x="1182721" y="1159679"/>
              <a:ext cx="1745100" cy="417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محدوده</a:t>
              </a:r>
              <a:endParaRPr sz="2000" b="1" dirty="0">
                <a:solidFill>
                  <a:schemeClr val="dk1"/>
                </a:solidFill>
                <a:latin typeface="Balsamiq Sans"/>
                <a:ea typeface="Balsamiq Sans"/>
                <a:cs typeface="B Nazanin" panose="00000400000000000000" pitchFamily="2" charset="-78"/>
                <a:sym typeface="Balsamiq Sans"/>
              </a:endParaRPr>
            </a:p>
          </p:txBody>
        </p:sp>
        <p:sp>
          <p:nvSpPr>
            <p:cNvPr id="1676" name="Google Shape;1676;p17"/>
            <p:cNvSpPr txBox="1"/>
            <p:nvPr/>
          </p:nvSpPr>
          <p:spPr>
            <a:xfrm>
              <a:off x="1183321" y="1572135"/>
              <a:ext cx="17451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1677" name="Google Shape;1677;p17"/>
            <p:cNvSpPr txBox="1"/>
            <p:nvPr/>
          </p:nvSpPr>
          <p:spPr>
            <a:xfrm>
              <a:off x="2985976" y="1400104"/>
              <a:ext cx="777600" cy="417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01</a:t>
              </a:r>
              <a:endParaRPr sz="3000" b="1">
                <a:solidFill>
                  <a:schemeClr val="accent5"/>
                </a:solidFill>
                <a:latin typeface="Balsamiq Sans"/>
                <a:ea typeface="Balsamiq Sans"/>
                <a:cs typeface="B Nazanin" panose="00000400000000000000" pitchFamily="2" charset="-78"/>
                <a:sym typeface="Balsamiq Sans"/>
              </a:endParaRPr>
            </a:p>
          </p:txBody>
        </p:sp>
      </p:grpSp>
      <p:grpSp>
        <p:nvGrpSpPr>
          <p:cNvPr id="1678" name="Google Shape;1678;p17"/>
          <p:cNvGrpSpPr/>
          <p:nvPr/>
        </p:nvGrpSpPr>
        <p:grpSpPr>
          <a:xfrm>
            <a:off x="1182425" y="2762304"/>
            <a:ext cx="2581151" cy="909849"/>
            <a:chOff x="1182425" y="2762304"/>
            <a:chExt cx="2581151" cy="909849"/>
          </a:xfrm>
        </p:grpSpPr>
        <p:sp>
          <p:nvSpPr>
            <p:cNvPr id="1679" name="Google Shape;1679;p17"/>
            <p:cNvSpPr txBox="1"/>
            <p:nvPr/>
          </p:nvSpPr>
          <p:spPr>
            <a:xfrm>
              <a:off x="1182425" y="2762304"/>
              <a:ext cx="1745700" cy="4176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نقش ها</a:t>
              </a:r>
              <a:endParaRPr sz="2000" b="1" dirty="0">
                <a:solidFill>
                  <a:schemeClr val="dk1"/>
                </a:solidFill>
                <a:latin typeface="Balsamiq Sans"/>
                <a:ea typeface="Balsamiq Sans"/>
                <a:cs typeface="B Nazanin" panose="00000400000000000000" pitchFamily="2" charset="-78"/>
                <a:sym typeface="Balsamiq Sans"/>
              </a:endParaRPr>
            </a:p>
          </p:txBody>
        </p:sp>
        <p:sp>
          <p:nvSpPr>
            <p:cNvPr id="1680" name="Google Shape;1680;p17"/>
            <p:cNvSpPr txBox="1"/>
            <p:nvPr/>
          </p:nvSpPr>
          <p:spPr>
            <a:xfrm>
              <a:off x="1183031" y="3157953"/>
              <a:ext cx="1745700" cy="5142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1681" name="Google Shape;1681;p17"/>
            <p:cNvSpPr txBox="1"/>
            <p:nvPr/>
          </p:nvSpPr>
          <p:spPr>
            <a:xfrm>
              <a:off x="2985976" y="3008429"/>
              <a:ext cx="777600" cy="417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03</a:t>
              </a:r>
              <a:endParaRPr sz="3000" b="1">
                <a:solidFill>
                  <a:schemeClr val="accent5"/>
                </a:solidFill>
                <a:latin typeface="Balsamiq Sans"/>
                <a:ea typeface="Balsamiq Sans"/>
                <a:cs typeface="B Nazanin" panose="00000400000000000000" pitchFamily="2" charset="-78"/>
                <a:sym typeface="Balsamiq Sans"/>
              </a:endParaRPr>
            </a:p>
          </p:txBody>
        </p:sp>
      </p:grpSp>
      <p:grpSp>
        <p:nvGrpSpPr>
          <p:cNvPr id="1682" name="Google Shape;1682;p17"/>
          <p:cNvGrpSpPr/>
          <p:nvPr/>
        </p:nvGrpSpPr>
        <p:grpSpPr>
          <a:xfrm>
            <a:off x="5380426" y="1941007"/>
            <a:ext cx="2579985" cy="920401"/>
            <a:chOff x="6003626" y="2286807"/>
            <a:chExt cx="2579985" cy="920401"/>
          </a:xfrm>
        </p:grpSpPr>
        <p:sp>
          <p:nvSpPr>
            <p:cNvPr id="1683" name="Google Shape;1683;p17"/>
            <p:cNvSpPr txBox="1"/>
            <p:nvPr/>
          </p:nvSpPr>
          <p:spPr>
            <a:xfrm>
              <a:off x="6839711" y="2286807"/>
              <a:ext cx="1743900" cy="417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مختصر</a:t>
              </a:r>
              <a:endParaRPr sz="2000" b="1" dirty="0">
                <a:solidFill>
                  <a:schemeClr val="dk1"/>
                </a:solidFill>
                <a:latin typeface="Balsamiq Sans"/>
                <a:ea typeface="Balsamiq Sans"/>
                <a:cs typeface="B Nazanin" panose="00000400000000000000" pitchFamily="2" charset="-78"/>
                <a:sym typeface="Balsamiq Sans"/>
              </a:endParaRPr>
            </a:p>
          </p:txBody>
        </p:sp>
        <p:sp>
          <p:nvSpPr>
            <p:cNvPr id="1684" name="Google Shape;1684;p17"/>
            <p:cNvSpPr txBox="1"/>
            <p:nvPr/>
          </p:nvSpPr>
          <p:spPr>
            <a:xfrm>
              <a:off x="6839698" y="2704407"/>
              <a:ext cx="1743900" cy="502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1685" name="Google Shape;1685;p17"/>
            <p:cNvSpPr txBox="1"/>
            <p:nvPr/>
          </p:nvSpPr>
          <p:spPr>
            <a:xfrm>
              <a:off x="6003626" y="2550144"/>
              <a:ext cx="777600" cy="417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02</a:t>
              </a:r>
              <a:endParaRPr sz="3000" b="1">
                <a:solidFill>
                  <a:schemeClr val="accent5"/>
                </a:solidFill>
                <a:latin typeface="Balsamiq Sans"/>
                <a:ea typeface="Balsamiq Sans"/>
                <a:cs typeface="B Nazanin" panose="00000400000000000000" pitchFamily="2" charset="-78"/>
                <a:sym typeface="Balsamiq Sans"/>
              </a:endParaRPr>
            </a:p>
          </p:txBody>
        </p:sp>
      </p:grpSp>
      <p:grpSp>
        <p:nvGrpSpPr>
          <p:cNvPr id="1686" name="Google Shape;1686;p17"/>
          <p:cNvGrpSpPr/>
          <p:nvPr/>
        </p:nvGrpSpPr>
        <p:grpSpPr>
          <a:xfrm>
            <a:off x="5380401" y="3566488"/>
            <a:ext cx="2580008" cy="909829"/>
            <a:chOff x="5380401" y="3566488"/>
            <a:chExt cx="2580008" cy="909829"/>
          </a:xfrm>
        </p:grpSpPr>
        <p:sp>
          <p:nvSpPr>
            <p:cNvPr id="1687" name="Google Shape;1687;p17"/>
            <p:cNvSpPr txBox="1"/>
            <p:nvPr/>
          </p:nvSpPr>
          <p:spPr>
            <a:xfrm>
              <a:off x="6215285" y="3566488"/>
              <a:ext cx="1744500" cy="417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جریان کار</a:t>
              </a:r>
              <a:endParaRPr sz="2000" b="1" dirty="0">
                <a:solidFill>
                  <a:schemeClr val="dk1"/>
                </a:solidFill>
                <a:latin typeface="Balsamiq Sans"/>
                <a:ea typeface="Balsamiq Sans"/>
                <a:cs typeface="B Nazanin" panose="00000400000000000000" pitchFamily="2" charset="-78"/>
                <a:sym typeface="Balsamiq Sans"/>
              </a:endParaRPr>
            </a:p>
          </p:txBody>
        </p:sp>
        <p:sp>
          <p:nvSpPr>
            <p:cNvPr id="1688" name="Google Shape;1688;p17"/>
            <p:cNvSpPr txBox="1"/>
            <p:nvPr/>
          </p:nvSpPr>
          <p:spPr>
            <a:xfrm>
              <a:off x="6215909" y="3962117"/>
              <a:ext cx="1744500" cy="514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1689" name="Google Shape;1689;p17"/>
            <p:cNvSpPr txBox="1"/>
            <p:nvPr/>
          </p:nvSpPr>
          <p:spPr>
            <a:xfrm>
              <a:off x="5380401" y="3812588"/>
              <a:ext cx="777600" cy="417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04</a:t>
              </a:r>
              <a:endParaRPr sz="3000" b="1">
                <a:solidFill>
                  <a:schemeClr val="accent5"/>
                </a:solidFill>
                <a:latin typeface="Balsamiq Sans"/>
                <a:ea typeface="Balsamiq Sans"/>
                <a:cs typeface="B Nazanin" panose="00000400000000000000" pitchFamily="2" charset="-78"/>
                <a:sym typeface="Balsamiq Sans"/>
              </a:endParaRPr>
            </a:p>
          </p:txBody>
        </p:sp>
      </p:grpSp>
      <p:cxnSp>
        <p:nvCxnSpPr>
          <p:cNvPr id="1690" name="Google Shape;1690;p17"/>
          <p:cNvCxnSpPr>
            <a:stCxn id="1672" idx="2"/>
            <a:endCxn id="1677" idx="3"/>
          </p:cNvCxnSpPr>
          <p:nvPr/>
        </p:nvCxnSpPr>
        <p:spPr>
          <a:xfrm rot="10800000">
            <a:off x="3763488" y="1608904"/>
            <a:ext cx="476400" cy="0"/>
          </a:xfrm>
          <a:prstGeom prst="straightConnector1">
            <a:avLst/>
          </a:prstGeom>
          <a:noFill/>
          <a:ln w="9525" cap="flat" cmpd="sng">
            <a:solidFill>
              <a:schemeClr val="accent2"/>
            </a:solidFill>
            <a:prstDash val="solid"/>
            <a:round/>
            <a:headEnd type="none" w="med" len="med"/>
            <a:tailEnd type="oval" w="med" len="med"/>
          </a:ln>
        </p:spPr>
      </p:cxnSp>
      <p:cxnSp>
        <p:nvCxnSpPr>
          <p:cNvPr id="1691" name="Google Shape;1691;p17"/>
          <p:cNvCxnSpPr>
            <a:stCxn id="1670" idx="6"/>
            <a:endCxn id="1685" idx="1"/>
          </p:cNvCxnSpPr>
          <p:nvPr/>
        </p:nvCxnSpPr>
        <p:spPr>
          <a:xfrm>
            <a:off x="4904088" y="2413069"/>
            <a:ext cx="476400" cy="0"/>
          </a:xfrm>
          <a:prstGeom prst="straightConnector1">
            <a:avLst/>
          </a:prstGeom>
          <a:noFill/>
          <a:ln w="9525" cap="flat" cmpd="sng">
            <a:solidFill>
              <a:schemeClr val="accent2"/>
            </a:solidFill>
            <a:prstDash val="solid"/>
            <a:round/>
            <a:headEnd type="none" w="med" len="med"/>
            <a:tailEnd type="oval" w="med" len="med"/>
          </a:ln>
        </p:spPr>
      </p:cxnSp>
      <p:cxnSp>
        <p:nvCxnSpPr>
          <p:cNvPr id="1692" name="Google Shape;1692;p17"/>
          <p:cNvCxnSpPr>
            <a:stCxn id="1673" idx="2"/>
            <a:endCxn id="1681" idx="3"/>
          </p:cNvCxnSpPr>
          <p:nvPr/>
        </p:nvCxnSpPr>
        <p:spPr>
          <a:xfrm rot="10800000">
            <a:off x="3763488" y="3217235"/>
            <a:ext cx="476400" cy="0"/>
          </a:xfrm>
          <a:prstGeom prst="straightConnector1">
            <a:avLst/>
          </a:prstGeom>
          <a:noFill/>
          <a:ln w="9525" cap="flat" cmpd="sng">
            <a:solidFill>
              <a:schemeClr val="accent2"/>
            </a:solidFill>
            <a:prstDash val="solid"/>
            <a:round/>
            <a:headEnd type="none" w="med" len="med"/>
            <a:tailEnd type="oval" w="med" len="med"/>
          </a:ln>
        </p:spPr>
      </p:cxnSp>
      <p:cxnSp>
        <p:nvCxnSpPr>
          <p:cNvPr id="1693" name="Google Shape;1693;p17"/>
          <p:cNvCxnSpPr>
            <a:stCxn id="1671" idx="6"/>
            <a:endCxn id="1689" idx="1"/>
          </p:cNvCxnSpPr>
          <p:nvPr/>
        </p:nvCxnSpPr>
        <p:spPr>
          <a:xfrm>
            <a:off x="4904088" y="4021400"/>
            <a:ext cx="476400" cy="0"/>
          </a:xfrm>
          <a:prstGeom prst="straightConnector1">
            <a:avLst/>
          </a:prstGeom>
          <a:noFill/>
          <a:ln w="9525" cap="flat" cmpd="sng">
            <a:solidFill>
              <a:schemeClr val="accent2"/>
            </a:solidFill>
            <a:prstDash val="solid"/>
            <a:round/>
            <a:headEnd type="none" w="med" len="med"/>
            <a:tailEnd type="oval" w="med" len="med"/>
          </a:ln>
        </p:spPr>
      </p:cxnSp>
      <p:cxnSp>
        <p:nvCxnSpPr>
          <p:cNvPr id="1694" name="Google Shape;1694;p17"/>
          <p:cNvCxnSpPr>
            <a:stCxn id="1672" idx="4"/>
            <a:endCxn id="1670" idx="0"/>
          </p:cNvCxnSpPr>
          <p:nvPr/>
        </p:nvCxnSpPr>
        <p:spPr>
          <a:xfrm>
            <a:off x="4571988" y="1941004"/>
            <a:ext cx="0" cy="140100"/>
          </a:xfrm>
          <a:prstGeom prst="straightConnector1">
            <a:avLst/>
          </a:prstGeom>
          <a:noFill/>
          <a:ln w="9525" cap="flat" cmpd="sng">
            <a:solidFill>
              <a:schemeClr val="accent2"/>
            </a:solidFill>
            <a:prstDash val="solid"/>
            <a:round/>
            <a:headEnd type="none" w="med" len="med"/>
            <a:tailEnd type="none" w="med" len="med"/>
          </a:ln>
        </p:spPr>
      </p:cxnSp>
      <p:cxnSp>
        <p:nvCxnSpPr>
          <p:cNvPr id="1695" name="Google Shape;1695;p17"/>
          <p:cNvCxnSpPr>
            <a:stCxn id="1670" idx="4"/>
            <a:endCxn id="1673" idx="0"/>
          </p:cNvCxnSpPr>
          <p:nvPr/>
        </p:nvCxnSpPr>
        <p:spPr>
          <a:xfrm>
            <a:off x="4571988" y="2745169"/>
            <a:ext cx="0" cy="140100"/>
          </a:xfrm>
          <a:prstGeom prst="straightConnector1">
            <a:avLst/>
          </a:prstGeom>
          <a:noFill/>
          <a:ln w="9525" cap="flat" cmpd="sng">
            <a:solidFill>
              <a:schemeClr val="accent2"/>
            </a:solidFill>
            <a:prstDash val="solid"/>
            <a:round/>
            <a:headEnd type="none" w="med" len="med"/>
            <a:tailEnd type="none" w="med" len="med"/>
          </a:ln>
        </p:spPr>
      </p:cxnSp>
      <p:cxnSp>
        <p:nvCxnSpPr>
          <p:cNvPr id="1696" name="Google Shape;1696;p17"/>
          <p:cNvCxnSpPr>
            <a:stCxn id="1673" idx="4"/>
            <a:endCxn id="1671" idx="0"/>
          </p:cNvCxnSpPr>
          <p:nvPr/>
        </p:nvCxnSpPr>
        <p:spPr>
          <a:xfrm>
            <a:off x="4571988" y="3549335"/>
            <a:ext cx="0" cy="140100"/>
          </a:xfrm>
          <a:prstGeom prst="straightConnector1">
            <a:avLst/>
          </a:prstGeom>
          <a:noFill/>
          <a:ln w="9525" cap="flat" cmpd="sng">
            <a:solidFill>
              <a:schemeClr val="accent2"/>
            </a:solidFill>
            <a:prstDash val="solid"/>
            <a:round/>
            <a:headEnd type="none" w="med" len="med"/>
            <a:tailEnd type="none" w="med" len="med"/>
          </a:ln>
        </p:spPr>
      </p:cxnSp>
      <p:sp>
        <p:nvSpPr>
          <p:cNvPr id="1697" name="Google Shape;1697;p17"/>
          <p:cNvSpPr/>
          <p:nvPr/>
        </p:nvSpPr>
        <p:spPr>
          <a:xfrm>
            <a:off x="4386820" y="3033259"/>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698" name="Google Shape;1698;p17"/>
          <p:cNvGrpSpPr/>
          <p:nvPr/>
        </p:nvGrpSpPr>
        <p:grpSpPr>
          <a:xfrm>
            <a:off x="4394830" y="2236146"/>
            <a:ext cx="354336" cy="353984"/>
            <a:chOff x="4699693" y="2424946"/>
            <a:chExt cx="354336" cy="353984"/>
          </a:xfrm>
        </p:grpSpPr>
        <p:sp>
          <p:nvSpPr>
            <p:cNvPr id="1699" name="Google Shape;1699;p1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00" name="Google Shape;1700;p1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701" name="Google Shape;1701;p17"/>
          <p:cNvGrpSpPr/>
          <p:nvPr/>
        </p:nvGrpSpPr>
        <p:grpSpPr>
          <a:xfrm>
            <a:off x="4398022" y="1440408"/>
            <a:ext cx="347904" cy="336992"/>
            <a:chOff x="4147597" y="1505458"/>
            <a:chExt cx="347904" cy="336992"/>
          </a:xfrm>
        </p:grpSpPr>
        <p:sp>
          <p:nvSpPr>
            <p:cNvPr id="1702" name="Google Shape;1702;p1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03" name="Google Shape;1703;p1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04" name="Google Shape;1704;p1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05" name="Google Shape;1705;p1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06" name="Google Shape;1706;p1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07" name="Google Shape;1707;p1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08" name="Google Shape;1708;p1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709" name="Google Shape;1709;p17"/>
          <p:cNvGrpSpPr/>
          <p:nvPr/>
        </p:nvGrpSpPr>
        <p:grpSpPr>
          <a:xfrm>
            <a:off x="4397656" y="3867016"/>
            <a:ext cx="348640" cy="334272"/>
            <a:chOff x="7444781" y="1507026"/>
            <a:chExt cx="348640" cy="334272"/>
          </a:xfrm>
        </p:grpSpPr>
        <p:sp>
          <p:nvSpPr>
            <p:cNvPr id="1710" name="Google Shape;1710;p1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11" name="Google Shape;1711;p1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12" name="Google Shape;1712;p1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13" name="Google Shape;1713;p1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714" name="Google Shape;1714;p1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841"/>
        <p:cNvGrpSpPr/>
        <p:nvPr/>
      </p:nvGrpSpPr>
      <p:grpSpPr>
        <a:xfrm>
          <a:off x="0" y="0"/>
          <a:ext cx="0" cy="0"/>
          <a:chOff x="0" y="0"/>
          <a:chExt cx="0" cy="0"/>
        </a:xfrm>
      </p:grpSpPr>
      <p:sp>
        <p:nvSpPr>
          <p:cNvPr id="2842" name="Google Shape;2842;p44"/>
          <p:cNvSpPr txBox="1">
            <a:spLocks noGrp="1"/>
          </p:cNvSpPr>
          <p:nvPr>
            <p:ph type="title"/>
          </p:nvPr>
        </p:nvSpPr>
        <p:spPr>
          <a:xfrm>
            <a:off x="-548416" y="515563"/>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2843" name="Google Shape;2843;p44"/>
          <p:cNvSpPr/>
          <p:nvPr/>
        </p:nvSpPr>
        <p:spPr>
          <a:xfrm>
            <a:off x="2561204" y="2498933"/>
            <a:ext cx="4022147" cy="4022147"/>
          </a:xfrm>
          <a:prstGeom prst="pie">
            <a:avLst>
              <a:gd name="adj1" fmla="val 10796805"/>
              <a:gd name="adj2" fmla="val 21596598"/>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44" name="Google Shape;2844;p44"/>
          <p:cNvSpPr/>
          <p:nvPr/>
        </p:nvSpPr>
        <p:spPr>
          <a:xfrm>
            <a:off x="3061557" y="2999379"/>
            <a:ext cx="3021699" cy="3021699"/>
          </a:xfrm>
          <a:prstGeom prst="pie">
            <a:avLst>
              <a:gd name="adj1" fmla="val 10796805"/>
              <a:gd name="adj2" fmla="val 21596598"/>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45" name="Google Shape;2845;p44"/>
          <p:cNvSpPr/>
          <p:nvPr/>
        </p:nvSpPr>
        <p:spPr>
          <a:xfrm>
            <a:off x="3527749" y="3465571"/>
            <a:ext cx="2088775" cy="2088776"/>
          </a:xfrm>
          <a:prstGeom prst="pie">
            <a:avLst>
              <a:gd name="adj1" fmla="val 10796805"/>
              <a:gd name="adj2" fmla="val 21596598"/>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46" name="Google Shape;2846;p44"/>
          <p:cNvSpPr/>
          <p:nvPr/>
        </p:nvSpPr>
        <p:spPr>
          <a:xfrm>
            <a:off x="4020435" y="3958256"/>
            <a:ext cx="1103968" cy="1103968"/>
          </a:xfrm>
          <a:prstGeom prst="pie">
            <a:avLst>
              <a:gd name="adj1" fmla="val 10796805"/>
              <a:gd name="adj2" fmla="val 21596598"/>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2847" name="Google Shape;2847;p44"/>
          <p:cNvGrpSpPr/>
          <p:nvPr/>
        </p:nvGrpSpPr>
        <p:grpSpPr>
          <a:xfrm>
            <a:off x="865625" y="2694575"/>
            <a:ext cx="1533725" cy="1293375"/>
            <a:chOff x="713225" y="2694575"/>
            <a:chExt cx="1533725" cy="1293375"/>
          </a:xfrm>
        </p:grpSpPr>
        <p:sp>
          <p:nvSpPr>
            <p:cNvPr id="2848" name="Google Shape;2848;p44"/>
            <p:cNvSpPr txBox="1"/>
            <p:nvPr/>
          </p:nvSpPr>
          <p:spPr>
            <a:xfrm>
              <a:off x="713350" y="2694575"/>
              <a:ext cx="1533600" cy="256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accent1"/>
                  </a:solidFill>
                  <a:latin typeface="Balsamiq Sans"/>
                  <a:ea typeface="Balsamiq Sans"/>
                  <a:cs typeface="B Nazanin" panose="00000400000000000000" pitchFamily="2" charset="-78"/>
                  <a:sym typeface="Balsamiq Sans"/>
                </a:rPr>
                <a:t>مرحله</a:t>
              </a:r>
              <a:r>
                <a:rPr lang="en" sz="2000" b="1" dirty="0">
                  <a:solidFill>
                    <a:schemeClr val="accent1"/>
                  </a:solidFill>
                  <a:latin typeface="Balsamiq Sans"/>
                  <a:ea typeface="Balsamiq Sans"/>
                  <a:cs typeface="B Nazanin" panose="00000400000000000000" pitchFamily="2" charset="-78"/>
                  <a:sym typeface="Balsamiq Sans"/>
                </a:rPr>
                <a:t> 1</a:t>
              </a:r>
              <a:endParaRPr sz="2000" b="1" dirty="0">
                <a:solidFill>
                  <a:schemeClr val="accent1"/>
                </a:solidFill>
                <a:latin typeface="Balsamiq Sans"/>
                <a:ea typeface="Balsamiq Sans"/>
                <a:cs typeface="B Nazanin" panose="00000400000000000000" pitchFamily="2" charset="-78"/>
                <a:sym typeface="Balsamiq Sans"/>
              </a:endParaRPr>
            </a:p>
          </p:txBody>
        </p:sp>
        <p:sp>
          <p:nvSpPr>
            <p:cNvPr id="2849" name="Google Shape;2849;p44"/>
            <p:cNvSpPr txBox="1"/>
            <p:nvPr/>
          </p:nvSpPr>
          <p:spPr>
            <a:xfrm>
              <a:off x="713346" y="2959018"/>
              <a:ext cx="1533584" cy="63836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850" name="Google Shape;2850;p44"/>
            <p:cNvSpPr txBox="1"/>
            <p:nvPr/>
          </p:nvSpPr>
          <p:spPr>
            <a:xfrm>
              <a:off x="713225" y="3639650"/>
              <a:ext cx="1533600" cy="3483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p:txBody>
        </p:sp>
      </p:grpSp>
      <p:grpSp>
        <p:nvGrpSpPr>
          <p:cNvPr id="2851" name="Google Shape;2851;p44"/>
          <p:cNvGrpSpPr/>
          <p:nvPr/>
        </p:nvGrpSpPr>
        <p:grpSpPr>
          <a:xfrm>
            <a:off x="6745150" y="2694575"/>
            <a:ext cx="1533656" cy="1293375"/>
            <a:chOff x="6897550" y="2694575"/>
            <a:chExt cx="1533656" cy="1293375"/>
          </a:xfrm>
        </p:grpSpPr>
        <p:sp>
          <p:nvSpPr>
            <p:cNvPr id="2852" name="Google Shape;2852;p44"/>
            <p:cNvSpPr txBox="1"/>
            <p:nvPr/>
          </p:nvSpPr>
          <p:spPr>
            <a:xfrm>
              <a:off x="6897600" y="2694575"/>
              <a:ext cx="1533600" cy="2568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accent4"/>
                  </a:solidFill>
                  <a:latin typeface="Balsamiq Sans"/>
                  <a:ea typeface="Balsamiq Sans"/>
                  <a:cs typeface="B Nazanin" panose="00000400000000000000" pitchFamily="2" charset="-78"/>
                  <a:sym typeface="Balsamiq Sans"/>
                </a:rPr>
                <a:t>مرحله</a:t>
              </a:r>
              <a:r>
                <a:rPr lang="en" sz="2000" b="1" dirty="0">
                  <a:solidFill>
                    <a:schemeClr val="accent4"/>
                  </a:solidFill>
                  <a:latin typeface="Balsamiq Sans"/>
                  <a:ea typeface="Balsamiq Sans"/>
                  <a:cs typeface="B Nazanin" panose="00000400000000000000" pitchFamily="2" charset="-78"/>
                  <a:sym typeface="Balsamiq Sans"/>
                </a:rPr>
                <a:t> 4</a:t>
              </a:r>
              <a:endParaRPr sz="2000" b="1" dirty="0">
                <a:solidFill>
                  <a:schemeClr val="accent4"/>
                </a:solidFill>
                <a:latin typeface="Balsamiq Sans"/>
                <a:ea typeface="Balsamiq Sans"/>
                <a:cs typeface="B Nazanin" panose="00000400000000000000" pitchFamily="2" charset="-78"/>
                <a:sym typeface="Balsamiq Sans"/>
              </a:endParaRPr>
            </a:p>
          </p:txBody>
        </p:sp>
        <p:sp>
          <p:nvSpPr>
            <p:cNvPr id="2853" name="Google Shape;2853;p44"/>
            <p:cNvSpPr txBox="1"/>
            <p:nvPr/>
          </p:nvSpPr>
          <p:spPr>
            <a:xfrm>
              <a:off x="6897621" y="2959018"/>
              <a:ext cx="1533584" cy="63836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854" name="Google Shape;2854;p44"/>
            <p:cNvSpPr txBox="1"/>
            <p:nvPr/>
          </p:nvSpPr>
          <p:spPr>
            <a:xfrm>
              <a:off x="6897550" y="3639650"/>
              <a:ext cx="1533600" cy="3483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p:txBody>
        </p:sp>
      </p:grpSp>
      <p:grpSp>
        <p:nvGrpSpPr>
          <p:cNvPr id="2855" name="Google Shape;2855;p44"/>
          <p:cNvGrpSpPr/>
          <p:nvPr/>
        </p:nvGrpSpPr>
        <p:grpSpPr>
          <a:xfrm>
            <a:off x="2137375" y="1194750"/>
            <a:ext cx="1548245" cy="1293375"/>
            <a:chOff x="1984975" y="1194750"/>
            <a:chExt cx="1548245" cy="1293375"/>
          </a:xfrm>
        </p:grpSpPr>
        <p:sp>
          <p:nvSpPr>
            <p:cNvPr id="2856" name="Google Shape;2856;p44"/>
            <p:cNvSpPr txBox="1"/>
            <p:nvPr/>
          </p:nvSpPr>
          <p:spPr>
            <a:xfrm>
              <a:off x="1999620" y="1194750"/>
              <a:ext cx="1533600" cy="256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accent2"/>
                  </a:solidFill>
                  <a:latin typeface="Balsamiq Sans"/>
                  <a:ea typeface="Balsamiq Sans"/>
                  <a:cs typeface="B Nazanin" panose="00000400000000000000" pitchFamily="2" charset="-78"/>
                  <a:sym typeface="Balsamiq Sans"/>
                </a:rPr>
                <a:t>مرحله </a:t>
              </a:r>
              <a:r>
                <a:rPr lang="en" sz="2000" b="1" dirty="0">
                  <a:solidFill>
                    <a:schemeClr val="accent2"/>
                  </a:solidFill>
                  <a:latin typeface="Balsamiq Sans"/>
                  <a:ea typeface="Balsamiq Sans"/>
                  <a:cs typeface="B Nazanin" panose="00000400000000000000" pitchFamily="2" charset="-78"/>
                  <a:sym typeface="Balsamiq Sans"/>
                </a:rPr>
                <a:t>l 2</a:t>
              </a:r>
              <a:endParaRPr sz="2000" b="1" dirty="0">
                <a:solidFill>
                  <a:schemeClr val="accent2"/>
                </a:solidFill>
                <a:latin typeface="Balsamiq Sans"/>
                <a:ea typeface="Balsamiq Sans"/>
                <a:cs typeface="B Nazanin" panose="00000400000000000000" pitchFamily="2" charset="-78"/>
                <a:sym typeface="Balsamiq Sans"/>
              </a:endParaRPr>
            </a:p>
          </p:txBody>
        </p:sp>
        <p:sp>
          <p:nvSpPr>
            <p:cNvPr id="2857" name="Google Shape;2857;p44"/>
            <p:cNvSpPr txBox="1"/>
            <p:nvPr/>
          </p:nvSpPr>
          <p:spPr>
            <a:xfrm>
              <a:off x="1999633" y="1459195"/>
              <a:ext cx="1533584" cy="63836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858" name="Google Shape;2858;p44"/>
            <p:cNvSpPr txBox="1"/>
            <p:nvPr/>
          </p:nvSpPr>
          <p:spPr>
            <a:xfrm>
              <a:off x="1984975" y="2139825"/>
              <a:ext cx="1533600" cy="3483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grpSp>
      <p:grpSp>
        <p:nvGrpSpPr>
          <p:cNvPr id="2859" name="Google Shape;2859;p44"/>
          <p:cNvGrpSpPr/>
          <p:nvPr/>
        </p:nvGrpSpPr>
        <p:grpSpPr>
          <a:xfrm>
            <a:off x="5458925" y="1194750"/>
            <a:ext cx="1533604" cy="1293375"/>
            <a:chOff x="5611325" y="1194750"/>
            <a:chExt cx="1533604" cy="1293375"/>
          </a:xfrm>
        </p:grpSpPr>
        <p:sp>
          <p:nvSpPr>
            <p:cNvPr id="2860" name="Google Shape;2860;p44"/>
            <p:cNvSpPr txBox="1"/>
            <p:nvPr/>
          </p:nvSpPr>
          <p:spPr>
            <a:xfrm>
              <a:off x="5611330" y="1194750"/>
              <a:ext cx="1533600" cy="2568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accent3"/>
                  </a:solidFill>
                  <a:latin typeface="Balsamiq Sans"/>
                  <a:ea typeface="Balsamiq Sans"/>
                  <a:cs typeface="B Nazanin" panose="00000400000000000000" pitchFamily="2" charset="-78"/>
                  <a:sym typeface="Balsamiq Sans"/>
                </a:rPr>
                <a:t>مرحله</a:t>
              </a:r>
              <a:r>
                <a:rPr lang="en" sz="2000" b="1" dirty="0">
                  <a:solidFill>
                    <a:schemeClr val="accent3"/>
                  </a:solidFill>
                  <a:latin typeface="Balsamiq Sans"/>
                  <a:ea typeface="Balsamiq Sans"/>
                  <a:cs typeface="B Nazanin" panose="00000400000000000000" pitchFamily="2" charset="-78"/>
                  <a:sym typeface="Balsamiq Sans"/>
                </a:rPr>
                <a:t> 3</a:t>
              </a:r>
              <a:endParaRPr sz="2000" b="1" dirty="0">
                <a:solidFill>
                  <a:schemeClr val="accent3"/>
                </a:solidFill>
                <a:latin typeface="Balsamiq Sans"/>
                <a:ea typeface="Balsamiq Sans"/>
                <a:cs typeface="B Nazanin" panose="00000400000000000000" pitchFamily="2" charset="-78"/>
                <a:sym typeface="Balsamiq Sans"/>
              </a:endParaRPr>
            </a:p>
          </p:txBody>
        </p:sp>
        <p:sp>
          <p:nvSpPr>
            <p:cNvPr id="2861" name="Google Shape;2861;p44"/>
            <p:cNvSpPr txBox="1"/>
            <p:nvPr/>
          </p:nvSpPr>
          <p:spPr>
            <a:xfrm>
              <a:off x="5611335" y="1459195"/>
              <a:ext cx="1533584" cy="63836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2862" name="Google Shape;2862;p44"/>
            <p:cNvSpPr txBox="1"/>
            <p:nvPr/>
          </p:nvSpPr>
          <p:spPr>
            <a:xfrm>
              <a:off x="5611325" y="2139825"/>
              <a:ext cx="1533600" cy="348300"/>
            </a:xfrm>
            <a:prstGeom prst="rect">
              <a:avLst/>
            </a:prstGeom>
            <a:noFill/>
            <a:ln>
              <a:noFill/>
            </a:ln>
          </p:spPr>
          <p:txBody>
            <a:bodyPr spcFirstLastPara="1" wrap="square" lIns="91425" tIns="91425" rIns="91425" bIns="91425" anchor="ctr" anchorCtr="0">
              <a:noAutofit/>
            </a:bodyPr>
            <a:lstStyle/>
            <a:p>
              <a:pPr marL="0" lvl="0" indent="0" algn="r">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grpSp>
      <p:grpSp>
        <p:nvGrpSpPr>
          <p:cNvPr id="2863" name="Google Shape;2863;p44"/>
          <p:cNvGrpSpPr/>
          <p:nvPr/>
        </p:nvGrpSpPr>
        <p:grpSpPr>
          <a:xfrm>
            <a:off x="4406918" y="4068463"/>
            <a:ext cx="330109" cy="347552"/>
            <a:chOff x="7985143" y="2900613"/>
            <a:chExt cx="330109" cy="347552"/>
          </a:xfrm>
        </p:grpSpPr>
        <p:sp>
          <p:nvSpPr>
            <p:cNvPr id="2864" name="Google Shape;2864;p4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65" name="Google Shape;2865;p44"/>
            <p:cNvSpPr/>
            <p:nvPr/>
          </p:nvSpPr>
          <p:spPr>
            <a:xfrm>
              <a:off x="8163264" y="3005970"/>
              <a:ext cx="32" cy="32"/>
            </a:xfrm>
            <a:custGeom>
              <a:avLst/>
              <a:gdLst/>
              <a:ahLst/>
              <a:cxnLst/>
              <a:rect l="l" t="t" r="r" b="b"/>
              <a:pathLst>
                <a:path w="1" h="1" extrusionOk="0">
                  <a:moveTo>
                    <a:pt x="1" y="1"/>
                  </a:moveTo>
                  <a:lnTo>
                    <a:pt x="1" y="1"/>
                  </a:ln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66" name="Google Shape;2866;p4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67" name="Google Shape;2867;p4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68" name="Google Shape;2868;p4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69" name="Google Shape;2869;p4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70" name="Google Shape;2870;p44"/>
            <p:cNvSpPr/>
            <p:nvPr/>
          </p:nvSpPr>
          <p:spPr>
            <a:xfrm>
              <a:off x="8168579" y="3016952"/>
              <a:ext cx="32" cy="32"/>
            </a:xfrm>
            <a:custGeom>
              <a:avLst/>
              <a:gdLst/>
              <a:ahLst/>
              <a:cxnLst/>
              <a:rect l="l" t="t" r="r" b="b"/>
              <a:pathLst>
                <a:path w="1" h="1" extrusionOk="0">
                  <a:moveTo>
                    <a:pt x="0" y="1"/>
                  </a:moveTo>
                  <a:lnTo>
                    <a:pt x="0" y="1"/>
                  </a:ln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71" name="Google Shape;2871;p44"/>
            <p:cNvSpPr/>
            <p:nvPr/>
          </p:nvSpPr>
          <p:spPr>
            <a:xfrm>
              <a:off x="8168579" y="3017715"/>
              <a:ext cx="32" cy="32"/>
            </a:xfrm>
            <a:custGeom>
              <a:avLst/>
              <a:gdLst/>
              <a:ahLst/>
              <a:cxnLst/>
              <a:rect l="l" t="t" r="r" b="b"/>
              <a:pathLst>
                <a:path w="1" h="1" extrusionOk="0">
                  <a:moveTo>
                    <a:pt x="0" y="1"/>
                  </a:move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872" name="Google Shape;2872;p44"/>
          <p:cNvGrpSpPr/>
          <p:nvPr/>
        </p:nvGrpSpPr>
        <p:grpSpPr>
          <a:xfrm>
            <a:off x="4444712" y="2619474"/>
            <a:ext cx="255086" cy="301685"/>
            <a:chOff x="8065100" y="2000174"/>
            <a:chExt cx="255086" cy="301685"/>
          </a:xfrm>
        </p:grpSpPr>
        <p:sp>
          <p:nvSpPr>
            <p:cNvPr id="2873" name="Google Shape;2873;p4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74" name="Google Shape;2874;p4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75" name="Google Shape;2875;p4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76" name="Google Shape;2876;p4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877" name="Google Shape;2877;p44"/>
          <p:cNvGrpSpPr/>
          <p:nvPr/>
        </p:nvGrpSpPr>
        <p:grpSpPr>
          <a:xfrm>
            <a:off x="4399979" y="3558347"/>
            <a:ext cx="344528" cy="344114"/>
            <a:chOff x="4674791" y="1977447"/>
            <a:chExt cx="344528" cy="344114"/>
          </a:xfrm>
        </p:grpSpPr>
        <p:sp>
          <p:nvSpPr>
            <p:cNvPr id="2878" name="Google Shape;2878;p4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79" name="Google Shape;2879;p4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0" name="Google Shape;2880;p4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1" name="Google Shape;2881;p4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2" name="Google Shape;2882;p4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3" name="Google Shape;2883;p4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4" name="Google Shape;2884;p4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5" name="Google Shape;2885;p4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6" name="Google Shape;2886;p4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7" name="Google Shape;2887;p4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8" name="Google Shape;2888;p4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89" name="Google Shape;2889;p4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0" name="Google Shape;2890;p4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1" name="Google Shape;2891;p4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2" name="Google Shape;2892;p4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3" name="Google Shape;2893;p4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4" name="Google Shape;2894;p4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5" name="Google Shape;2895;p4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6" name="Google Shape;2896;p4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7" name="Google Shape;2897;p4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8" name="Google Shape;2898;p4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899" name="Google Shape;2899;p4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0" name="Google Shape;2900;p4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1" name="Google Shape;2901;p4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2" name="Google Shape;2902;p4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3" name="Google Shape;2903;p4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2904" name="Google Shape;2904;p44"/>
          <p:cNvGrpSpPr/>
          <p:nvPr/>
        </p:nvGrpSpPr>
        <p:grpSpPr>
          <a:xfrm>
            <a:off x="4322486" y="3087177"/>
            <a:ext cx="499533" cy="305136"/>
            <a:chOff x="7009649" y="1541981"/>
            <a:chExt cx="524940" cy="320655"/>
          </a:xfrm>
        </p:grpSpPr>
        <p:sp>
          <p:nvSpPr>
            <p:cNvPr id="2905" name="Google Shape;2905;p4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6" name="Google Shape;2906;p4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7" name="Google Shape;2907;p4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8" name="Google Shape;2908;p4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09" name="Google Shape;2909;p4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10" name="Google Shape;2910;p4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11" name="Google Shape;2911;p4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2912" name="Google Shape;2912;p4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916"/>
        <p:cNvGrpSpPr/>
        <p:nvPr/>
      </p:nvGrpSpPr>
      <p:grpSpPr>
        <a:xfrm>
          <a:off x="0" y="0"/>
          <a:ext cx="0" cy="0"/>
          <a:chOff x="0" y="0"/>
          <a:chExt cx="0" cy="0"/>
        </a:xfrm>
      </p:grpSpPr>
      <p:sp>
        <p:nvSpPr>
          <p:cNvPr id="2917" name="Google Shape;2917;p45"/>
          <p:cNvSpPr txBox="1">
            <a:spLocks noGrp="1"/>
          </p:cNvSpPr>
          <p:nvPr>
            <p:ph type="title"/>
          </p:nvPr>
        </p:nvSpPr>
        <p:spPr>
          <a:xfrm>
            <a:off x="-444244" y="540575"/>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aphicFrame>
        <p:nvGraphicFramePr>
          <p:cNvPr id="2918" name="Google Shape;2918;p45"/>
          <p:cNvGraphicFramePr/>
          <p:nvPr>
            <p:extLst>
              <p:ext uri="{D42A27DB-BD31-4B8C-83A1-F6EECF244321}">
                <p14:modId xmlns:p14="http://schemas.microsoft.com/office/powerpoint/2010/main" val="818931387"/>
              </p:ext>
            </p:extLst>
          </p:nvPr>
        </p:nvGraphicFramePr>
        <p:xfrm>
          <a:off x="719500" y="1169275"/>
          <a:ext cx="7717500" cy="3340650"/>
        </p:xfrm>
        <a:graphic>
          <a:graphicData uri="http://schemas.openxmlformats.org/drawingml/2006/table">
            <a:tbl>
              <a:tblPr>
                <a:noFill/>
                <a:tableStyleId>{29C49F6F-5A97-4B4A-9827-6E02091DA821}</a:tableStyleId>
              </a:tblPr>
              <a:tblGrid>
                <a:gridCol w="1543500">
                  <a:extLst>
                    <a:ext uri="{9D8B030D-6E8A-4147-A177-3AD203B41FA5}">
                      <a16:colId xmlns:a16="http://schemas.microsoft.com/office/drawing/2014/main" val="20000"/>
                    </a:ext>
                  </a:extLst>
                </a:gridCol>
                <a:gridCol w="1543500">
                  <a:extLst>
                    <a:ext uri="{9D8B030D-6E8A-4147-A177-3AD203B41FA5}">
                      <a16:colId xmlns:a16="http://schemas.microsoft.com/office/drawing/2014/main" val="20001"/>
                    </a:ext>
                  </a:extLst>
                </a:gridCol>
                <a:gridCol w="1543500">
                  <a:extLst>
                    <a:ext uri="{9D8B030D-6E8A-4147-A177-3AD203B41FA5}">
                      <a16:colId xmlns:a16="http://schemas.microsoft.com/office/drawing/2014/main" val="20002"/>
                    </a:ext>
                  </a:extLst>
                </a:gridCol>
                <a:gridCol w="1543500">
                  <a:extLst>
                    <a:ext uri="{9D8B030D-6E8A-4147-A177-3AD203B41FA5}">
                      <a16:colId xmlns:a16="http://schemas.microsoft.com/office/drawing/2014/main" val="20003"/>
                    </a:ext>
                  </a:extLst>
                </a:gridCol>
                <a:gridCol w="1543500">
                  <a:extLst>
                    <a:ext uri="{9D8B030D-6E8A-4147-A177-3AD203B41FA5}">
                      <a16:colId xmlns:a16="http://schemas.microsoft.com/office/drawing/2014/main" val="20004"/>
                    </a:ext>
                  </a:extLst>
                </a:gridCol>
              </a:tblGrid>
              <a:tr h="556775">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lvl="0" indent="0" algn="ctr" rtl="1">
                        <a:spcBef>
                          <a:spcPts val="0"/>
                        </a:spcBef>
                        <a:spcAft>
                          <a:spcPts val="0"/>
                        </a:spcAft>
                        <a:buNone/>
                      </a:pPr>
                      <a:r>
                        <a:rPr lang="en">
                          <a:solidFill>
                            <a:schemeClr val="lt1"/>
                          </a:solidFill>
                          <a:latin typeface="Nunito"/>
                          <a:ea typeface="Nunito"/>
                          <a:cs typeface="B Nazanin" panose="00000400000000000000" pitchFamily="2" charset="-78"/>
                          <a:sym typeface="Nunito"/>
                        </a:rPr>
                        <a:t>13:00-14:00</a:t>
                      </a:r>
                      <a:endParaRPr>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2F2F2"/>
                    </a:solidFill>
                  </a:tcPr>
                </a:tc>
                <a:tc>
                  <a:txBody>
                    <a:bodyPr/>
                    <a:lstStyle/>
                    <a:p>
                      <a:pPr marL="0" lvl="0" indent="0" algn="ctr" rtl="1">
                        <a:spcBef>
                          <a:spcPts val="0"/>
                        </a:spcBef>
                        <a:spcAft>
                          <a:spcPts val="0"/>
                        </a:spcAft>
                        <a:buNone/>
                      </a:pPr>
                      <a:r>
                        <a:rPr lang="en">
                          <a:solidFill>
                            <a:schemeClr val="lt1"/>
                          </a:solidFill>
                          <a:latin typeface="Nunito"/>
                          <a:ea typeface="Nunito"/>
                          <a:cs typeface="B Nazanin" panose="00000400000000000000" pitchFamily="2" charset="-78"/>
                          <a:sym typeface="Nunito"/>
                        </a:rPr>
                        <a:t>14:00-15:00</a:t>
                      </a:r>
                      <a:endParaRPr>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2F2F2"/>
                    </a:solidFill>
                  </a:tcPr>
                </a:tc>
                <a:tc>
                  <a:txBody>
                    <a:bodyPr/>
                    <a:lstStyle/>
                    <a:p>
                      <a:pPr marL="0" lvl="0" indent="0" algn="ctr" rtl="1">
                        <a:spcBef>
                          <a:spcPts val="0"/>
                        </a:spcBef>
                        <a:spcAft>
                          <a:spcPts val="0"/>
                        </a:spcAft>
                        <a:buNone/>
                      </a:pPr>
                      <a:r>
                        <a:rPr lang="en">
                          <a:solidFill>
                            <a:schemeClr val="lt1"/>
                          </a:solidFill>
                          <a:latin typeface="Nunito"/>
                          <a:ea typeface="Nunito"/>
                          <a:cs typeface="B Nazanin" panose="00000400000000000000" pitchFamily="2" charset="-78"/>
                          <a:sym typeface="Nunito"/>
                        </a:rPr>
                        <a:t>15:00-16:00</a:t>
                      </a:r>
                      <a:endParaRPr>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2F2F2"/>
                    </a:solidFill>
                  </a:tcPr>
                </a:tc>
                <a:tc>
                  <a:txBody>
                    <a:bodyPr/>
                    <a:lstStyle/>
                    <a:p>
                      <a:pPr marL="0" lvl="0" indent="0" algn="ctr" rtl="1">
                        <a:spcBef>
                          <a:spcPts val="0"/>
                        </a:spcBef>
                        <a:spcAft>
                          <a:spcPts val="0"/>
                        </a:spcAft>
                        <a:buNone/>
                      </a:pPr>
                      <a:r>
                        <a:rPr lang="en">
                          <a:solidFill>
                            <a:schemeClr val="lt1"/>
                          </a:solidFill>
                          <a:latin typeface="Nunito"/>
                          <a:ea typeface="Nunito"/>
                          <a:cs typeface="B Nazanin" panose="00000400000000000000" pitchFamily="2" charset="-78"/>
                          <a:sym typeface="Nunito"/>
                        </a:rPr>
                        <a:t>16:00-17:00</a:t>
                      </a:r>
                      <a:endParaRPr>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2F2F2"/>
                    </a:solidFill>
                  </a:tcPr>
                </a:tc>
                <a:extLst>
                  <a:ext uri="{0D108BD9-81ED-4DB2-BD59-A6C34878D82A}">
                    <a16:rowId xmlns:a16="http://schemas.microsoft.com/office/drawing/2014/main" val="10000"/>
                  </a:ext>
                </a:extLst>
              </a:tr>
              <a:tr h="556775">
                <a:tc>
                  <a:txBody>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دوشنبه</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2F2F2"/>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extLst>
                  <a:ext uri="{0D108BD9-81ED-4DB2-BD59-A6C34878D82A}">
                    <a16:rowId xmlns:a16="http://schemas.microsoft.com/office/drawing/2014/main" val="10001"/>
                  </a:ext>
                </a:extLst>
              </a:tr>
              <a:tr h="556775">
                <a:tc>
                  <a:txBody>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سه شنبه</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2F2F2"/>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dirty="0">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extLst>
                  <a:ext uri="{0D108BD9-81ED-4DB2-BD59-A6C34878D82A}">
                    <a16:rowId xmlns:a16="http://schemas.microsoft.com/office/drawing/2014/main" val="10002"/>
                  </a:ext>
                </a:extLst>
              </a:tr>
              <a:tr h="556775">
                <a:tc>
                  <a:txBody>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چهار شنبه</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2F2F2"/>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556775">
                <a:tc>
                  <a:txBody>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پنج شنبه</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rgbClr val="F2F2F2"/>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1"/>
                    </a:solidFill>
                  </a:tcPr>
                </a:tc>
                <a:extLst>
                  <a:ext uri="{0D108BD9-81ED-4DB2-BD59-A6C34878D82A}">
                    <a16:rowId xmlns:a16="http://schemas.microsoft.com/office/drawing/2014/main" val="10004"/>
                  </a:ext>
                </a:extLst>
              </a:tr>
              <a:tr h="556775">
                <a:tc>
                  <a:txBody>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جمعه</a:t>
                      </a:r>
                      <a:endParaRPr sz="2000" b="1" dirty="0">
                        <a:solidFill>
                          <a:schemeClr val="dk1"/>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2F2F2"/>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endParaRPr dirty="0">
                        <a:cs typeface="B Nazanin" panose="00000400000000000000" pitchFamily="2" charset="-78"/>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5"/>
                  </a:ext>
                </a:extLst>
              </a:tr>
            </a:tbl>
          </a:graphicData>
        </a:graphic>
      </p:graphicFrame>
      <p:grpSp>
        <p:nvGrpSpPr>
          <p:cNvPr id="2919" name="Google Shape;2919;p45"/>
          <p:cNvGrpSpPr/>
          <p:nvPr/>
        </p:nvGrpSpPr>
        <p:grpSpPr>
          <a:xfrm>
            <a:off x="1316280" y="1277383"/>
            <a:ext cx="321405" cy="338316"/>
            <a:chOff x="1297654" y="1504481"/>
            <a:chExt cx="349354" cy="362223"/>
          </a:xfrm>
        </p:grpSpPr>
        <p:sp>
          <p:nvSpPr>
            <p:cNvPr id="2920" name="Google Shape;2920;p45"/>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1" name="Google Shape;2921;p45"/>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2" name="Google Shape;2922;p45"/>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23" name="Google Shape;2923;p45"/>
          <p:cNvGrpSpPr/>
          <p:nvPr/>
        </p:nvGrpSpPr>
        <p:grpSpPr>
          <a:xfrm>
            <a:off x="5940755" y="4076533"/>
            <a:ext cx="369164" cy="323297"/>
            <a:chOff x="3678830" y="3370933"/>
            <a:chExt cx="369164" cy="323297"/>
          </a:xfrm>
        </p:grpSpPr>
        <p:sp>
          <p:nvSpPr>
            <p:cNvPr id="2924" name="Google Shape;2924;p4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5" name="Google Shape;2925;p4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6" name="Google Shape;2926;p4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7" name="Google Shape;2927;p4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8" name="Google Shape;2928;p4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29" name="Google Shape;2929;p4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0" name="Google Shape;2930;p4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1" name="Google Shape;2931;p4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2" name="Google Shape;2932;p4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3" name="Google Shape;2933;p4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4" name="Google Shape;2934;p4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35" name="Google Shape;2935;p45"/>
          <p:cNvGrpSpPr/>
          <p:nvPr/>
        </p:nvGrpSpPr>
        <p:grpSpPr>
          <a:xfrm>
            <a:off x="2888624" y="4066613"/>
            <a:ext cx="330110" cy="308908"/>
            <a:chOff x="2766264" y="3394042"/>
            <a:chExt cx="294873" cy="275934"/>
          </a:xfrm>
        </p:grpSpPr>
        <p:sp>
          <p:nvSpPr>
            <p:cNvPr id="2936" name="Google Shape;2936;p4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7" name="Google Shape;2937;p4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8" name="Google Shape;2938;p4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39" name="Google Shape;2939;p4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40" name="Google Shape;2940;p45"/>
          <p:cNvGrpSpPr/>
          <p:nvPr/>
        </p:nvGrpSpPr>
        <p:grpSpPr>
          <a:xfrm>
            <a:off x="4411247" y="4064788"/>
            <a:ext cx="346406" cy="347552"/>
            <a:chOff x="3214972" y="3359188"/>
            <a:chExt cx="346406" cy="347552"/>
          </a:xfrm>
        </p:grpSpPr>
        <p:sp>
          <p:nvSpPr>
            <p:cNvPr id="2941" name="Google Shape;2941;p4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2" name="Google Shape;2942;p4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3" name="Google Shape;2943;p4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4" name="Google Shape;2944;p4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5" name="Google Shape;2945;p4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6" name="Google Shape;2946;p4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7" name="Google Shape;2947;p4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8" name="Google Shape;2948;p4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49" name="Google Shape;2949;p4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0" name="Google Shape;2950;p4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1" name="Google Shape;2951;p4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2" name="Google Shape;2952;p4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3" name="Google Shape;2953;p4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4" name="Google Shape;2954;p4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55" name="Google Shape;2955;p45"/>
          <p:cNvGrpSpPr/>
          <p:nvPr/>
        </p:nvGrpSpPr>
        <p:grpSpPr>
          <a:xfrm>
            <a:off x="7478240" y="4055684"/>
            <a:ext cx="289939" cy="334661"/>
            <a:chOff x="4193490" y="3350084"/>
            <a:chExt cx="289939" cy="334661"/>
          </a:xfrm>
        </p:grpSpPr>
        <p:sp>
          <p:nvSpPr>
            <p:cNvPr id="2956" name="Google Shape;2956;p4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7" name="Google Shape;2957;p4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8" name="Google Shape;2958;p4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59" name="Google Shape;2959;p4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0" name="Google Shape;2960;p4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1" name="Google Shape;2961;p4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2" name="Google Shape;2962;p4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3" name="Google Shape;2963;p4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4" name="Google Shape;2964;p4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5" name="Google Shape;2965;p4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66" name="Google Shape;2966;p45"/>
          <p:cNvGrpSpPr/>
          <p:nvPr/>
        </p:nvGrpSpPr>
        <p:grpSpPr>
          <a:xfrm>
            <a:off x="6026410" y="3510176"/>
            <a:ext cx="222874" cy="345737"/>
            <a:chOff x="3764485" y="2890682"/>
            <a:chExt cx="222874" cy="345737"/>
          </a:xfrm>
        </p:grpSpPr>
        <p:sp>
          <p:nvSpPr>
            <p:cNvPr id="2967" name="Google Shape;2967;p4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8" name="Google Shape;2968;p4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69" name="Google Shape;2969;p4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2970" name="Google Shape;2970;p45"/>
          <p:cNvSpPr/>
          <p:nvPr/>
        </p:nvSpPr>
        <p:spPr>
          <a:xfrm>
            <a:off x="4424138" y="3510622"/>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2971" name="Google Shape;2971;p45"/>
          <p:cNvGrpSpPr/>
          <p:nvPr/>
        </p:nvGrpSpPr>
        <p:grpSpPr>
          <a:xfrm>
            <a:off x="2875651" y="3489059"/>
            <a:ext cx="382828" cy="358601"/>
            <a:chOff x="2753373" y="2902523"/>
            <a:chExt cx="347552" cy="325557"/>
          </a:xfrm>
        </p:grpSpPr>
        <p:sp>
          <p:nvSpPr>
            <p:cNvPr id="2972" name="Google Shape;2972;p4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3" name="Google Shape;2973;p4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4" name="Google Shape;2974;p4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5" name="Google Shape;2975;p4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6" name="Google Shape;2976;p4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77" name="Google Shape;2977;p4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78" name="Google Shape;2978;p45"/>
          <p:cNvGrpSpPr/>
          <p:nvPr/>
        </p:nvGrpSpPr>
        <p:grpSpPr>
          <a:xfrm>
            <a:off x="7495683" y="3546271"/>
            <a:ext cx="280072" cy="275520"/>
            <a:chOff x="4210933" y="2926777"/>
            <a:chExt cx="280072" cy="275520"/>
          </a:xfrm>
        </p:grpSpPr>
        <p:sp>
          <p:nvSpPr>
            <p:cNvPr id="2979" name="Google Shape;2979;p4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0" name="Google Shape;2980;p45"/>
            <p:cNvSpPr/>
            <p:nvPr/>
          </p:nvSpPr>
          <p:spPr>
            <a:xfrm>
              <a:off x="4489859" y="2969589"/>
              <a:ext cx="32" cy="32"/>
            </a:xfrm>
            <a:custGeom>
              <a:avLst/>
              <a:gdLst/>
              <a:ahLst/>
              <a:cxnLst/>
              <a:rect l="l" t="t" r="r" b="b"/>
              <a:pathLst>
                <a:path w="1" h="1" extrusionOk="0">
                  <a:moveTo>
                    <a:pt x="0" y="1"/>
                  </a:move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1" name="Google Shape;2981;p4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2" name="Google Shape;2982;p4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3" name="Google Shape;2983;p4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4" name="Google Shape;2984;p4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5" name="Google Shape;2985;p4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6" name="Google Shape;2986;p4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7" name="Google Shape;2987;p4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8" name="Google Shape;2988;p4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89" name="Google Shape;2989;p4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0" name="Google Shape;2990;p4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1" name="Google Shape;2991;p4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92" name="Google Shape;2992;p45"/>
          <p:cNvGrpSpPr/>
          <p:nvPr/>
        </p:nvGrpSpPr>
        <p:grpSpPr>
          <a:xfrm>
            <a:off x="7491513" y="2957383"/>
            <a:ext cx="322151" cy="322374"/>
            <a:chOff x="4206763" y="2450951"/>
            <a:chExt cx="322151" cy="322374"/>
          </a:xfrm>
        </p:grpSpPr>
        <p:sp>
          <p:nvSpPr>
            <p:cNvPr id="2993" name="Google Shape;2993;p4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4" name="Google Shape;2994;p4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2995" name="Google Shape;2995;p45"/>
          <p:cNvGrpSpPr/>
          <p:nvPr/>
        </p:nvGrpSpPr>
        <p:grpSpPr>
          <a:xfrm>
            <a:off x="5987386" y="2951144"/>
            <a:ext cx="334279" cy="334661"/>
            <a:chOff x="3725461" y="2444712"/>
            <a:chExt cx="334279" cy="334661"/>
          </a:xfrm>
        </p:grpSpPr>
        <p:sp>
          <p:nvSpPr>
            <p:cNvPr id="2996" name="Google Shape;2996;p4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7" name="Google Shape;2997;p4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8" name="Google Shape;2998;p4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2999" name="Google Shape;2999;p4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0" name="Google Shape;3000;p4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1" name="Google Shape;3001;p4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2" name="Google Shape;3002;p4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03" name="Google Shape;3003;p45"/>
          <p:cNvGrpSpPr/>
          <p:nvPr/>
        </p:nvGrpSpPr>
        <p:grpSpPr>
          <a:xfrm>
            <a:off x="2940811" y="2946211"/>
            <a:ext cx="247892" cy="346024"/>
            <a:chOff x="2818561" y="2439778"/>
            <a:chExt cx="247892" cy="346024"/>
          </a:xfrm>
        </p:grpSpPr>
        <p:sp>
          <p:nvSpPr>
            <p:cNvPr id="3004" name="Google Shape;3004;p4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5" name="Google Shape;3005;p4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6" name="Google Shape;3006;p4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7" name="Google Shape;3007;p4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8" name="Google Shape;3008;p4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09" name="Google Shape;3009;p4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0" name="Google Shape;3010;p4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1" name="Google Shape;3011;p4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2" name="Google Shape;3012;p4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3" name="Google Shape;3013;p4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4" name="Google Shape;3014;p4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5" name="Google Shape;3015;p4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16" name="Google Shape;3016;p45"/>
          <p:cNvGrpSpPr/>
          <p:nvPr/>
        </p:nvGrpSpPr>
        <p:grpSpPr>
          <a:xfrm>
            <a:off x="4404053" y="2981065"/>
            <a:ext cx="419933" cy="275170"/>
            <a:chOff x="3207778" y="2474632"/>
            <a:chExt cx="419933" cy="275170"/>
          </a:xfrm>
        </p:grpSpPr>
        <p:sp>
          <p:nvSpPr>
            <p:cNvPr id="3017" name="Google Shape;3017;p4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8" name="Google Shape;3018;p4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19" name="Google Shape;3019;p4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0" name="Google Shape;3020;p4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1" name="Google Shape;3021;p4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2" name="Google Shape;3022;p4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3" name="Google Shape;3023;p4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4" name="Google Shape;3024;p4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5" name="Google Shape;3025;p4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6" name="Google Shape;3026;p4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7" name="Google Shape;3027;p4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8" name="Google Shape;3028;p4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29" name="Google Shape;3029;p4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0" name="Google Shape;3030;p4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31" name="Google Shape;3031;p45"/>
          <p:cNvGrpSpPr/>
          <p:nvPr/>
        </p:nvGrpSpPr>
        <p:grpSpPr>
          <a:xfrm>
            <a:off x="5974877" y="2381167"/>
            <a:ext cx="354363" cy="354395"/>
            <a:chOff x="3712952" y="1970604"/>
            <a:chExt cx="354363" cy="354395"/>
          </a:xfrm>
        </p:grpSpPr>
        <p:sp>
          <p:nvSpPr>
            <p:cNvPr id="3032" name="Google Shape;3032;p4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3" name="Google Shape;3033;p4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4" name="Google Shape;3034;p4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5" name="Google Shape;3035;p4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6" name="Google Shape;3036;p4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7" name="Google Shape;3037;p4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8" name="Google Shape;3038;p4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39" name="Google Shape;3039;p4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0" name="Google Shape;3040;p4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41" name="Google Shape;3041;p45"/>
          <p:cNvGrpSpPr/>
          <p:nvPr/>
        </p:nvGrpSpPr>
        <p:grpSpPr>
          <a:xfrm>
            <a:off x="4431713" y="2381167"/>
            <a:ext cx="354363" cy="354745"/>
            <a:chOff x="3235438" y="1970604"/>
            <a:chExt cx="354363" cy="354745"/>
          </a:xfrm>
        </p:grpSpPr>
        <p:sp>
          <p:nvSpPr>
            <p:cNvPr id="3042" name="Google Shape;3042;p4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3" name="Google Shape;3043;p4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4" name="Google Shape;3044;p4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5" name="Google Shape;3045;p4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6" name="Google Shape;3046;p4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7" name="Google Shape;3047;p4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8" name="Google Shape;3048;p4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49" name="Google Shape;3049;p4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0" name="Google Shape;3050;p4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1" name="Google Shape;3051;p4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2" name="Google Shape;3052;p4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3" name="Google Shape;3053;p4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4" name="Google Shape;3054;p4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55" name="Google Shape;3055;p45"/>
          <p:cNvGrpSpPr/>
          <p:nvPr/>
        </p:nvGrpSpPr>
        <p:grpSpPr>
          <a:xfrm>
            <a:off x="2892302" y="2420191"/>
            <a:ext cx="327085" cy="277080"/>
            <a:chOff x="2770052" y="2009628"/>
            <a:chExt cx="327085" cy="277080"/>
          </a:xfrm>
        </p:grpSpPr>
        <p:sp>
          <p:nvSpPr>
            <p:cNvPr id="3056" name="Google Shape;3056;p4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57" name="Google Shape;3057;p4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58" name="Google Shape;3058;p45"/>
          <p:cNvGrpSpPr/>
          <p:nvPr/>
        </p:nvGrpSpPr>
        <p:grpSpPr>
          <a:xfrm>
            <a:off x="7480149" y="2381167"/>
            <a:ext cx="344878" cy="343573"/>
            <a:chOff x="4195399" y="1970604"/>
            <a:chExt cx="344878" cy="343573"/>
          </a:xfrm>
        </p:grpSpPr>
        <p:sp>
          <p:nvSpPr>
            <p:cNvPr id="3059" name="Google Shape;3059;p4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0" name="Google Shape;3060;p4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1" name="Google Shape;3061;p4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2" name="Google Shape;3062;p4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63" name="Google Shape;3063;p45"/>
          <p:cNvGrpSpPr/>
          <p:nvPr/>
        </p:nvGrpSpPr>
        <p:grpSpPr>
          <a:xfrm>
            <a:off x="7497179" y="1826914"/>
            <a:ext cx="321037" cy="353822"/>
            <a:chOff x="4212429" y="1502385"/>
            <a:chExt cx="321037" cy="353822"/>
          </a:xfrm>
        </p:grpSpPr>
        <p:sp>
          <p:nvSpPr>
            <p:cNvPr id="3064" name="Google Shape;3064;p4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5" name="Google Shape;3065;p4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6" name="Google Shape;3066;p4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67" name="Google Shape;3067;p4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68" name="Google Shape;3068;p45"/>
          <p:cNvGrpSpPr/>
          <p:nvPr/>
        </p:nvGrpSpPr>
        <p:grpSpPr>
          <a:xfrm>
            <a:off x="2902551" y="1846425"/>
            <a:ext cx="333133" cy="321037"/>
            <a:chOff x="2780301" y="1521896"/>
            <a:chExt cx="333133" cy="321037"/>
          </a:xfrm>
        </p:grpSpPr>
        <p:sp>
          <p:nvSpPr>
            <p:cNvPr id="3069" name="Google Shape;3069;p4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0" name="Google Shape;3070;p4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1" name="Google Shape;3071;p4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2" name="Google Shape;3072;p4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3" name="Google Shape;3073;p4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4" name="Google Shape;3074;p4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5" name="Google Shape;3075;p4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6" name="Google Shape;3076;p4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7" name="Google Shape;3077;p4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8" name="Google Shape;3078;p4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79" name="Google Shape;3079;p4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0" name="Google Shape;3080;p4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1" name="Google Shape;3081;p4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2" name="Google Shape;3082;p4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3" name="Google Shape;3083;p4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4" name="Google Shape;3084;p4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5" name="Google Shape;3085;p4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6" name="Google Shape;3086;p4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7" name="Google Shape;3087;p4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88" name="Google Shape;3088;p4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3089" name="Google Shape;3089;p45"/>
          <p:cNvGrpSpPr/>
          <p:nvPr/>
        </p:nvGrpSpPr>
        <p:grpSpPr>
          <a:xfrm>
            <a:off x="4512434" y="1839614"/>
            <a:ext cx="211892" cy="339594"/>
            <a:chOff x="3316159" y="1515085"/>
            <a:chExt cx="211892" cy="339594"/>
          </a:xfrm>
        </p:grpSpPr>
        <p:sp>
          <p:nvSpPr>
            <p:cNvPr id="3090" name="Google Shape;3090;p4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1" name="Google Shape;3091;p4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2" name="Google Shape;3092;p4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3093" name="Google Shape;3093;p45"/>
            <p:cNvGrpSpPr/>
            <p:nvPr/>
          </p:nvGrpSpPr>
          <p:grpSpPr>
            <a:xfrm>
              <a:off x="3316159" y="1515085"/>
              <a:ext cx="211892" cy="339594"/>
              <a:chOff x="3316159" y="1515085"/>
              <a:chExt cx="211892" cy="339594"/>
            </a:xfrm>
          </p:grpSpPr>
          <p:sp>
            <p:nvSpPr>
              <p:cNvPr id="3094" name="Google Shape;3094;p4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5" name="Google Shape;3095;p4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6" name="Google Shape;3096;p4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7" name="Google Shape;3097;p4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8" name="Google Shape;3098;p4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099" name="Google Shape;3099;p4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grpSp>
        <p:nvGrpSpPr>
          <p:cNvPr id="3100" name="Google Shape;3100;p45"/>
          <p:cNvGrpSpPr/>
          <p:nvPr/>
        </p:nvGrpSpPr>
        <p:grpSpPr>
          <a:xfrm>
            <a:off x="5978283" y="1869184"/>
            <a:ext cx="361971" cy="314958"/>
            <a:chOff x="3716358" y="1544655"/>
            <a:chExt cx="361971" cy="314958"/>
          </a:xfrm>
        </p:grpSpPr>
        <p:sp>
          <p:nvSpPr>
            <p:cNvPr id="3101" name="Google Shape;3101;p4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2" name="Google Shape;3102;p4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3" name="Google Shape;3103;p4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4" name="Google Shape;3104;p4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5" name="Google Shape;3105;p4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3106" name="Google Shape;3106;p45"/>
            <p:cNvGrpSpPr/>
            <p:nvPr/>
          </p:nvGrpSpPr>
          <p:grpSpPr>
            <a:xfrm>
              <a:off x="3716358" y="1544655"/>
              <a:ext cx="361971" cy="314958"/>
              <a:chOff x="3716358" y="1544655"/>
              <a:chExt cx="361971" cy="314958"/>
            </a:xfrm>
          </p:grpSpPr>
          <p:sp>
            <p:nvSpPr>
              <p:cNvPr id="3107" name="Google Shape;3107;p4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8" name="Google Shape;3108;p4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09" name="Google Shape;3109;p4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10" name="Google Shape;3110;p4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3111" name="Google Shape;3111;p4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115"/>
        <p:cNvGrpSpPr/>
        <p:nvPr/>
      </p:nvGrpSpPr>
      <p:grpSpPr>
        <a:xfrm>
          <a:off x="0" y="0"/>
          <a:ext cx="0" cy="0"/>
          <a:chOff x="0" y="0"/>
          <a:chExt cx="0" cy="0"/>
        </a:xfrm>
      </p:grpSpPr>
      <p:sp>
        <p:nvSpPr>
          <p:cNvPr id="3116" name="Google Shape;3116;p46"/>
          <p:cNvSpPr txBox="1">
            <a:spLocks noGrp="1"/>
          </p:cNvSpPr>
          <p:nvPr>
            <p:ph type="title"/>
          </p:nvPr>
        </p:nvSpPr>
        <p:spPr>
          <a:xfrm>
            <a:off x="-818009" y="542279"/>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3117" name="Google Shape;3117;p46"/>
          <p:cNvSpPr/>
          <p:nvPr/>
        </p:nvSpPr>
        <p:spPr>
          <a:xfrm>
            <a:off x="3772924" y="1558684"/>
            <a:ext cx="2686156" cy="2658513"/>
          </a:xfrm>
          <a:custGeom>
            <a:avLst/>
            <a:gdLst/>
            <a:ahLst/>
            <a:cxnLst/>
            <a:rect l="l" t="t" r="r" b="b"/>
            <a:pathLst>
              <a:path w="211675" h="209538" extrusionOk="0">
                <a:moveTo>
                  <a:pt x="77012" y="2392"/>
                </a:moveTo>
                <a:lnTo>
                  <a:pt x="76988" y="2404"/>
                </a:lnTo>
                <a:lnTo>
                  <a:pt x="76916" y="2428"/>
                </a:lnTo>
                <a:lnTo>
                  <a:pt x="76819" y="2488"/>
                </a:lnTo>
                <a:lnTo>
                  <a:pt x="76759" y="2524"/>
                </a:lnTo>
                <a:lnTo>
                  <a:pt x="76698" y="2585"/>
                </a:lnTo>
                <a:lnTo>
                  <a:pt x="76638" y="2633"/>
                </a:lnTo>
                <a:lnTo>
                  <a:pt x="76577" y="2657"/>
                </a:lnTo>
                <a:lnTo>
                  <a:pt x="76529" y="2681"/>
                </a:lnTo>
                <a:lnTo>
                  <a:pt x="76469" y="2681"/>
                </a:lnTo>
                <a:lnTo>
                  <a:pt x="76372" y="2694"/>
                </a:lnTo>
                <a:lnTo>
                  <a:pt x="76324" y="2694"/>
                </a:lnTo>
                <a:lnTo>
                  <a:pt x="76275" y="2706"/>
                </a:lnTo>
                <a:lnTo>
                  <a:pt x="76239" y="2718"/>
                </a:lnTo>
                <a:lnTo>
                  <a:pt x="76191" y="2706"/>
                </a:lnTo>
                <a:lnTo>
                  <a:pt x="76143" y="2681"/>
                </a:lnTo>
                <a:lnTo>
                  <a:pt x="76094" y="2645"/>
                </a:lnTo>
                <a:lnTo>
                  <a:pt x="75974" y="2573"/>
                </a:lnTo>
                <a:lnTo>
                  <a:pt x="75925" y="2549"/>
                </a:lnTo>
                <a:lnTo>
                  <a:pt x="75865" y="2524"/>
                </a:lnTo>
                <a:lnTo>
                  <a:pt x="75829" y="2524"/>
                </a:lnTo>
                <a:lnTo>
                  <a:pt x="75804" y="2536"/>
                </a:lnTo>
                <a:lnTo>
                  <a:pt x="75744" y="2561"/>
                </a:lnTo>
                <a:lnTo>
                  <a:pt x="75684" y="2621"/>
                </a:lnTo>
                <a:lnTo>
                  <a:pt x="75635" y="2681"/>
                </a:lnTo>
                <a:lnTo>
                  <a:pt x="75515" y="2826"/>
                </a:lnTo>
                <a:lnTo>
                  <a:pt x="75466" y="2899"/>
                </a:lnTo>
                <a:lnTo>
                  <a:pt x="75418" y="2947"/>
                </a:lnTo>
                <a:lnTo>
                  <a:pt x="75358" y="2971"/>
                </a:lnTo>
                <a:lnTo>
                  <a:pt x="75285" y="2983"/>
                </a:lnTo>
                <a:lnTo>
                  <a:pt x="75213" y="2983"/>
                </a:lnTo>
                <a:lnTo>
                  <a:pt x="75128" y="2971"/>
                </a:lnTo>
                <a:lnTo>
                  <a:pt x="74971" y="2947"/>
                </a:lnTo>
                <a:lnTo>
                  <a:pt x="74862" y="2947"/>
                </a:lnTo>
                <a:lnTo>
                  <a:pt x="74790" y="2983"/>
                </a:lnTo>
                <a:lnTo>
                  <a:pt x="74693" y="3032"/>
                </a:lnTo>
                <a:lnTo>
                  <a:pt x="74597" y="3104"/>
                </a:lnTo>
                <a:lnTo>
                  <a:pt x="74500" y="3177"/>
                </a:lnTo>
                <a:lnTo>
                  <a:pt x="74427" y="3249"/>
                </a:lnTo>
                <a:lnTo>
                  <a:pt x="74343" y="3297"/>
                </a:lnTo>
                <a:lnTo>
                  <a:pt x="74246" y="3346"/>
                </a:lnTo>
                <a:lnTo>
                  <a:pt x="74138" y="3418"/>
                </a:lnTo>
                <a:lnTo>
                  <a:pt x="74077" y="3442"/>
                </a:lnTo>
                <a:lnTo>
                  <a:pt x="74029" y="3454"/>
                </a:lnTo>
                <a:lnTo>
                  <a:pt x="73993" y="3442"/>
                </a:lnTo>
                <a:lnTo>
                  <a:pt x="73956" y="3430"/>
                </a:lnTo>
                <a:lnTo>
                  <a:pt x="73884" y="3394"/>
                </a:lnTo>
                <a:lnTo>
                  <a:pt x="73836" y="3382"/>
                </a:lnTo>
                <a:lnTo>
                  <a:pt x="73799" y="3394"/>
                </a:lnTo>
                <a:lnTo>
                  <a:pt x="73739" y="3406"/>
                </a:lnTo>
                <a:lnTo>
                  <a:pt x="73679" y="3442"/>
                </a:lnTo>
                <a:lnTo>
                  <a:pt x="73534" y="3539"/>
                </a:lnTo>
                <a:lnTo>
                  <a:pt x="73401" y="3648"/>
                </a:lnTo>
                <a:lnTo>
                  <a:pt x="73352" y="3708"/>
                </a:lnTo>
                <a:lnTo>
                  <a:pt x="73328" y="3756"/>
                </a:lnTo>
                <a:lnTo>
                  <a:pt x="73316" y="3781"/>
                </a:lnTo>
                <a:lnTo>
                  <a:pt x="73292" y="3793"/>
                </a:lnTo>
                <a:lnTo>
                  <a:pt x="73232" y="3817"/>
                </a:lnTo>
                <a:lnTo>
                  <a:pt x="73159" y="3817"/>
                </a:lnTo>
                <a:lnTo>
                  <a:pt x="73075" y="3805"/>
                </a:lnTo>
                <a:lnTo>
                  <a:pt x="72906" y="3768"/>
                </a:lnTo>
                <a:lnTo>
                  <a:pt x="72773" y="3732"/>
                </a:lnTo>
                <a:lnTo>
                  <a:pt x="72724" y="3720"/>
                </a:lnTo>
                <a:lnTo>
                  <a:pt x="72688" y="3720"/>
                </a:lnTo>
                <a:lnTo>
                  <a:pt x="72652" y="3732"/>
                </a:lnTo>
                <a:lnTo>
                  <a:pt x="72616" y="3756"/>
                </a:lnTo>
                <a:lnTo>
                  <a:pt x="72579" y="3781"/>
                </a:lnTo>
                <a:lnTo>
                  <a:pt x="72543" y="3817"/>
                </a:lnTo>
                <a:lnTo>
                  <a:pt x="72483" y="3913"/>
                </a:lnTo>
                <a:lnTo>
                  <a:pt x="72471" y="3974"/>
                </a:lnTo>
                <a:lnTo>
                  <a:pt x="72459" y="4022"/>
                </a:lnTo>
                <a:lnTo>
                  <a:pt x="72459" y="4070"/>
                </a:lnTo>
                <a:lnTo>
                  <a:pt x="72471" y="4119"/>
                </a:lnTo>
                <a:lnTo>
                  <a:pt x="72483" y="4203"/>
                </a:lnTo>
                <a:lnTo>
                  <a:pt x="72495" y="4240"/>
                </a:lnTo>
                <a:lnTo>
                  <a:pt x="72483" y="4276"/>
                </a:lnTo>
                <a:lnTo>
                  <a:pt x="72483" y="4300"/>
                </a:lnTo>
                <a:lnTo>
                  <a:pt x="72459" y="4312"/>
                </a:lnTo>
                <a:lnTo>
                  <a:pt x="72410" y="4324"/>
                </a:lnTo>
                <a:lnTo>
                  <a:pt x="72265" y="4324"/>
                </a:lnTo>
                <a:lnTo>
                  <a:pt x="72133" y="4300"/>
                </a:lnTo>
                <a:lnTo>
                  <a:pt x="72072" y="4276"/>
                </a:lnTo>
                <a:lnTo>
                  <a:pt x="72036" y="4276"/>
                </a:lnTo>
                <a:lnTo>
                  <a:pt x="71951" y="4264"/>
                </a:lnTo>
                <a:lnTo>
                  <a:pt x="71903" y="4276"/>
                </a:lnTo>
                <a:lnTo>
                  <a:pt x="71855" y="4288"/>
                </a:lnTo>
                <a:lnTo>
                  <a:pt x="71831" y="4312"/>
                </a:lnTo>
                <a:lnTo>
                  <a:pt x="71806" y="4360"/>
                </a:lnTo>
                <a:lnTo>
                  <a:pt x="71782" y="4457"/>
                </a:lnTo>
                <a:lnTo>
                  <a:pt x="71746" y="4554"/>
                </a:lnTo>
                <a:lnTo>
                  <a:pt x="71710" y="4638"/>
                </a:lnTo>
                <a:lnTo>
                  <a:pt x="71649" y="4723"/>
                </a:lnTo>
                <a:lnTo>
                  <a:pt x="71637" y="4747"/>
                </a:lnTo>
                <a:lnTo>
                  <a:pt x="71613" y="4759"/>
                </a:lnTo>
                <a:lnTo>
                  <a:pt x="71541" y="4771"/>
                </a:lnTo>
                <a:lnTo>
                  <a:pt x="71468" y="4771"/>
                </a:lnTo>
                <a:lnTo>
                  <a:pt x="71372" y="4759"/>
                </a:lnTo>
                <a:lnTo>
                  <a:pt x="71215" y="4723"/>
                </a:lnTo>
                <a:lnTo>
                  <a:pt x="71106" y="4699"/>
                </a:lnTo>
                <a:lnTo>
                  <a:pt x="71021" y="4699"/>
                </a:lnTo>
                <a:lnTo>
                  <a:pt x="70937" y="4735"/>
                </a:lnTo>
                <a:lnTo>
                  <a:pt x="70852" y="4807"/>
                </a:lnTo>
                <a:lnTo>
                  <a:pt x="70816" y="4843"/>
                </a:lnTo>
                <a:lnTo>
                  <a:pt x="70792" y="4880"/>
                </a:lnTo>
                <a:lnTo>
                  <a:pt x="70744" y="4940"/>
                </a:lnTo>
                <a:lnTo>
                  <a:pt x="70719" y="4976"/>
                </a:lnTo>
                <a:lnTo>
                  <a:pt x="70695" y="5013"/>
                </a:lnTo>
                <a:lnTo>
                  <a:pt x="70683" y="5085"/>
                </a:lnTo>
                <a:lnTo>
                  <a:pt x="70695" y="5133"/>
                </a:lnTo>
                <a:lnTo>
                  <a:pt x="70719" y="5158"/>
                </a:lnTo>
                <a:lnTo>
                  <a:pt x="70768" y="5182"/>
                </a:lnTo>
                <a:lnTo>
                  <a:pt x="70828" y="5194"/>
                </a:lnTo>
                <a:lnTo>
                  <a:pt x="70985" y="5206"/>
                </a:lnTo>
                <a:lnTo>
                  <a:pt x="71178" y="5218"/>
                </a:lnTo>
                <a:lnTo>
                  <a:pt x="71263" y="5230"/>
                </a:lnTo>
                <a:lnTo>
                  <a:pt x="71287" y="5254"/>
                </a:lnTo>
                <a:lnTo>
                  <a:pt x="71287" y="5266"/>
                </a:lnTo>
                <a:lnTo>
                  <a:pt x="71287" y="5278"/>
                </a:lnTo>
                <a:lnTo>
                  <a:pt x="71251" y="5302"/>
                </a:lnTo>
                <a:lnTo>
                  <a:pt x="71142" y="5351"/>
                </a:lnTo>
                <a:lnTo>
                  <a:pt x="71046" y="5375"/>
                </a:lnTo>
                <a:lnTo>
                  <a:pt x="70973" y="5387"/>
                </a:lnTo>
                <a:lnTo>
                  <a:pt x="70864" y="5387"/>
                </a:lnTo>
                <a:lnTo>
                  <a:pt x="70683" y="5375"/>
                </a:lnTo>
                <a:lnTo>
                  <a:pt x="70417" y="5375"/>
                </a:lnTo>
                <a:lnTo>
                  <a:pt x="70321" y="5617"/>
                </a:lnTo>
                <a:lnTo>
                  <a:pt x="69983" y="5713"/>
                </a:lnTo>
                <a:lnTo>
                  <a:pt x="69946" y="5749"/>
                </a:lnTo>
                <a:lnTo>
                  <a:pt x="69874" y="5834"/>
                </a:lnTo>
                <a:lnTo>
                  <a:pt x="69838" y="5882"/>
                </a:lnTo>
                <a:lnTo>
                  <a:pt x="69801" y="5943"/>
                </a:lnTo>
                <a:lnTo>
                  <a:pt x="69777" y="6003"/>
                </a:lnTo>
                <a:lnTo>
                  <a:pt x="69765" y="6063"/>
                </a:lnTo>
                <a:lnTo>
                  <a:pt x="69765" y="6112"/>
                </a:lnTo>
                <a:lnTo>
                  <a:pt x="69741" y="6172"/>
                </a:lnTo>
                <a:lnTo>
                  <a:pt x="69705" y="6220"/>
                </a:lnTo>
                <a:lnTo>
                  <a:pt x="69681" y="6257"/>
                </a:lnTo>
                <a:lnTo>
                  <a:pt x="69608" y="6317"/>
                </a:lnTo>
                <a:lnTo>
                  <a:pt x="69584" y="6341"/>
                </a:lnTo>
                <a:lnTo>
                  <a:pt x="69403" y="6353"/>
                </a:lnTo>
                <a:lnTo>
                  <a:pt x="69270" y="6377"/>
                </a:lnTo>
                <a:lnTo>
                  <a:pt x="69210" y="6402"/>
                </a:lnTo>
                <a:lnTo>
                  <a:pt x="69161" y="6426"/>
                </a:lnTo>
                <a:lnTo>
                  <a:pt x="69137" y="6462"/>
                </a:lnTo>
                <a:lnTo>
                  <a:pt x="69113" y="6498"/>
                </a:lnTo>
                <a:lnTo>
                  <a:pt x="69089" y="6583"/>
                </a:lnTo>
                <a:lnTo>
                  <a:pt x="69065" y="6679"/>
                </a:lnTo>
                <a:lnTo>
                  <a:pt x="69065" y="6764"/>
                </a:lnTo>
                <a:lnTo>
                  <a:pt x="69065" y="6800"/>
                </a:lnTo>
                <a:lnTo>
                  <a:pt x="69089" y="6824"/>
                </a:lnTo>
                <a:lnTo>
                  <a:pt x="69113" y="6836"/>
                </a:lnTo>
                <a:lnTo>
                  <a:pt x="69149" y="6849"/>
                </a:lnTo>
                <a:lnTo>
                  <a:pt x="69222" y="6873"/>
                </a:lnTo>
                <a:lnTo>
                  <a:pt x="69318" y="6897"/>
                </a:lnTo>
                <a:lnTo>
                  <a:pt x="69367" y="6909"/>
                </a:lnTo>
                <a:lnTo>
                  <a:pt x="69427" y="6909"/>
                </a:lnTo>
                <a:lnTo>
                  <a:pt x="69524" y="6897"/>
                </a:lnTo>
                <a:lnTo>
                  <a:pt x="69644" y="6873"/>
                </a:lnTo>
                <a:lnTo>
                  <a:pt x="69765" y="6836"/>
                </a:lnTo>
                <a:lnTo>
                  <a:pt x="69826" y="6824"/>
                </a:lnTo>
                <a:lnTo>
                  <a:pt x="69874" y="6812"/>
                </a:lnTo>
                <a:lnTo>
                  <a:pt x="69946" y="6776"/>
                </a:lnTo>
                <a:lnTo>
                  <a:pt x="70007" y="6728"/>
                </a:lnTo>
                <a:lnTo>
                  <a:pt x="70079" y="6679"/>
                </a:lnTo>
                <a:lnTo>
                  <a:pt x="70188" y="6679"/>
                </a:lnTo>
                <a:lnTo>
                  <a:pt x="70236" y="6691"/>
                </a:lnTo>
                <a:lnTo>
                  <a:pt x="70297" y="6728"/>
                </a:lnTo>
                <a:lnTo>
                  <a:pt x="70393" y="6812"/>
                </a:lnTo>
                <a:lnTo>
                  <a:pt x="70502" y="6921"/>
                </a:lnTo>
                <a:lnTo>
                  <a:pt x="70550" y="6969"/>
                </a:lnTo>
                <a:lnTo>
                  <a:pt x="70587" y="6981"/>
                </a:lnTo>
                <a:lnTo>
                  <a:pt x="70635" y="6981"/>
                </a:lnTo>
                <a:lnTo>
                  <a:pt x="70671" y="6969"/>
                </a:lnTo>
                <a:lnTo>
                  <a:pt x="70707" y="6933"/>
                </a:lnTo>
                <a:lnTo>
                  <a:pt x="70756" y="6885"/>
                </a:lnTo>
                <a:lnTo>
                  <a:pt x="70840" y="6788"/>
                </a:lnTo>
                <a:lnTo>
                  <a:pt x="70937" y="6691"/>
                </a:lnTo>
                <a:lnTo>
                  <a:pt x="71046" y="6607"/>
                </a:lnTo>
                <a:lnTo>
                  <a:pt x="71130" y="6534"/>
                </a:lnTo>
                <a:lnTo>
                  <a:pt x="71203" y="6450"/>
                </a:lnTo>
                <a:lnTo>
                  <a:pt x="71396" y="6341"/>
                </a:lnTo>
                <a:lnTo>
                  <a:pt x="71565" y="6257"/>
                </a:lnTo>
                <a:lnTo>
                  <a:pt x="71649" y="6233"/>
                </a:lnTo>
                <a:lnTo>
                  <a:pt x="71734" y="6220"/>
                </a:lnTo>
                <a:lnTo>
                  <a:pt x="71794" y="6196"/>
                </a:lnTo>
                <a:lnTo>
                  <a:pt x="71855" y="6172"/>
                </a:lnTo>
                <a:lnTo>
                  <a:pt x="71951" y="6100"/>
                </a:lnTo>
                <a:lnTo>
                  <a:pt x="72036" y="6015"/>
                </a:lnTo>
                <a:lnTo>
                  <a:pt x="72096" y="5979"/>
                </a:lnTo>
                <a:lnTo>
                  <a:pt x="72145" y="5955"/>
                </a:lnTo>
                <a:lnTo>
                  <a:pt x="72265" y="5918"/>
                </a:lnTo>
                <a:lnTo>
                  <a:pt x="72374" y="5906"/>
                </a:lnTo>
                <a:lnTo>
                  <a:pt x="72543" y="5906"/>
                </a:lnTo>
                <a:lnTo>
                  <a:pt x="72592" y="5931"/>
                </a:lnTo>
                <a:lnTo>
                  <a:pt x="72652" y="5943"/>
                </a:lnTo>
                <a:lnTo>
                  <a:pt x="72869" y="5943"/>
                </a:lnTo>
                <a:lnTo>
                  <a:pt x="73038" y="5918"/>
                </a:lnTo>
                <a:lnTo>
                  <a:pt x="73195" y="5906"/>
                </a:lnTo>
                <a:lnTo>
                  <a:pt x="73256" y="5894"/>
                </a:lnTo>
                <a:lnTo>
                  <a:pt x="73304" y="5870"/>
                </a:lnTo>
                <a:lnTo>
                  <a:pt x="73377" y="5834"/>
                </a:lnTo>
                <a:lnTo>
                  <a:pt x="73437" y="5786"/>
                </a:lnTo>
                <a:lnTo>
                  <a:pt x="73534" y="5749"/>
                </a:lnTo>
                <a:lnTo>
                  <a:pt x="73872" y="5604"/>
                </a:lnTo>
                <a:lnTo>
                  <a:pt x="74053" y="5544"/>
                </a:lnTo>
                <a:lnTo>
                  <a:pt x="74126" y="5532"/>
                </a:lnTo>
                <a:lnTo>
                  <a:pt x="74307" y="5532"/>
                </a:lnTo>
                <a:lnTo>
                  <a:pt x="74476" y="5508"/>
                </a:lnTo>
                <a:lnTo>
                  <a:pt x="74560" y="5484"/>
                </a:lnTo>
                <a:lnTo>
                  <a:pt x="74729" y="5484"/>
                </a:lnTo>
                <a:lnTo>
                  <a:pt x="74814" y="5508"/>
                </a:lnTo>
                <a:lnTo>
                  <a:pt x="74886" y="5532"/>
                </a:lnTo>
                <a:lnTo>
                  <a:pt x="74947" y="5520"/>
                </a:lnTo>
                <a:lnTo>
                  <a:pt x="74995" y="5508"/>
                </a:lnTo>
                <a:lnTo>
                  <a:pt x="75043" y="5472"/>
                </a:lnTo>
                <a:lnTo>
                  <a:pt x="75104" y="5399"/>
                </a:lnTo>
                <a:lnTo>
                  <a:pt x="75176" y="5327"/>
                </a:lnTo>
                <a:lnTo>
                  <a:pt x="75213" y="5290"/>
                </a:lnTo>
                <a:lnTo>
                  <a:pt x="75249" y="5242"/>
                </a:lnTo>
                <a:lnTo>
                  <a:pt x="75297" y="5133"/>
                </a:lnTo>
                <a:lnTo>
                  <a:pt x="75370" y="4988"/>
                </a:lnTo>
                <a:lnTo>
                  <a:pt x="75430" y="4916"/>
                </a:lnTo>
                <a:lnTo>
                  <a:pt x="75490" y="4831"/>
                </a:lnTo>
                <a:lnTo>
                  <a:pt x="75563" y="4747"/>
                </a:lnTo>
                <a:lnTo>
                  <a:pt x="75623" y="4662"/>
                </a:lnTo>
                <a:lnTo>
                  <a:pt x="75659" y="4578"/>
                </a:lnTo>
                <a:lnTo>
                  <a:pt x="75684" y="4505"/>
                </a:lnTo>
                <a:lnTo>
                  <a:pt x="75732" y="4360"/>
                </a:lnTo>
                <a:lnTo>
                  <a:pt x="75756" y="4300"/>
                </a:lnTo>
                <a:lnTo>
                  <a:pt x="75780" y="4252"/>
                </a:lnTo>
                <a:lnTo>
                  <a:pt x="75865" y="4095"/>
                </a:lnTo>
                <a:lnTo>
                  <a:pt x="75998" y="3877"/>
                </a:lnTo>
                <a:lnTo>
                  <a:pt x="76082" y="3768"/>
                </a:lnTo>
                <a:lnTo>
                  <a:pt x="76167" y="3672"/>
                </a:lnTo>
                <a:lnTo>
                  <a:pt x="76215" y="3636"/>
                </a:lnTo>
                <a:lnTo>
                  <a:pt x="76263" y="3599"/>
                </a:lnTo>
                <a:lnTo>
                  <a:pt x="76312" y="3587"/>
                </a:lnTo>
                <a:lnTo>
                  <a:pt x="76360" y="3575"/>
                </a:lnTo>
                <a:lnTo>
                  <a:pt x="76432" y="3551"/>
                </a:lnTo>
                <a:lnTo>
                  <a:pt x="76481" y="3527"/>
                </a:lnTo>
                <a:lnTo>
                  <a:pt x="76505" y="3491"/>
                </a:lnTo>
                <a:lnTo>
                  <a:pt x="76505" y="3442"/>
                </a:lnTo>
                <a:lnTo>
                  <a:pt x="76481" y="3346"/>
                </a:lnTo>
                <a:lnTo>
                  <a:pt x="76469" y="3297"/>
                </a:lnTo>
                <a:lnTo>
                  <a:pt x="76469" y="3261"/>
                </a:lnTo>
                <a:lnTo>
                  <a:pt x="76469" y="3213"/>
                </a:lnTo>
                <a:lnTo>
                  <a:pt x="76493" y="3165"/>
                </a:lnTo>
                <a:lnTo>
                  <a:pt x="76553" y="3032"/>
                </a:lnTo>
                <a:lnTo>
                  <a:pt x="76638" y="2911"/>
                </a:lnTo>
                <a:lnTo>
                  <a:pt x="76722" y="2814"/>
                </a:lnTo>
                <a:lnTo>
                  <a:pt x="76819" y="2706"/>
                </a:lnTo>
                <a:lnTo>
                  <a:pt x="76904" y="2561"/>
                </a:lnTo>
                <a:lnTo>
                  <a:pt x="77012" y="2392"/>
                </a:lnTo>
                <a:close/>
                <a:moveTo>
                  <a:pt x="67072" y="5182"/>
                </a:moveTo>
                <a:lnTo>
                  <a:pt x="67011" y="5194"/>
                </a:lnTo>
                <a:lnTo>
                  <a:pt x="66866" y="5230"/>
                </a:lnTo>
                <a:lnTo>
                  <a:pt x="66709" y="5278"/>
                </a:lnTo>
                <a:lnTo>
                  <a:pt x="66456" y="5339"/>
                </a:lnTo>
                <a:lnTo>
                  <a:pt x="66347" y="5375"/>
                </a:lnTo>
                <a:lnTo>
                  <a:pt x="66238" y="5435"/>
                </a:lnTo>
                <a:lnTo>
                  <a:pt x="66190" y="5459"/>
                </a:lnTo>
                <a:lnTo>
                  <a:pt x="66154" y="5484"/>
                </a:lnTo>
                <a:lnTo>
                  <a:pt x="66130" y="5520"/>
                </a:lnTo>
                <a:lnTo>
                  <a:pt x="66117" y="5556"/>
                </a:lnTo>
                <a:lnTo>
                  <a:pt x="66081" y="5665"/>
                </a:lnTo>
                <a:lnTo>
                  <a:pt x="66033" y="5846"/>
                </a:lnTo>
                <a:lnTo>
                  <a:pt x="65973" y="5955"/>
                </a:lnTo>
                <a:lnTo>
                  <a:pt x="65900" y="6051"/>
                </a:lnTo>
                <a:lnTo>
                  <a:pt x="65816" y="6136"/>
                </a:lnTo>
                <a:lnTo>
                  <a:pt x="65731" y="6196"/>
                </a:lnTo>
                <a:lnTo>
                  <a:pt x="65634" y="6245"/>
                </a:lnTo>
                <a:lnTo>
                  <a:pt x="65550" y="6257"/>
                </a:lnTo>
                <a:lnTo>
                  <a:pt x="65477" y="6245"/>
                </a:lnTo>
                <a:lnTo>
                  <a:pt x="65453" y="6233"/>
                </a:lnTo>
                <a:lnTo>
                  <a:pt x="65429" y="6220"/>
                </a:lnTo>
                <a:lnTo>
                  <a:pt x="65405" y="6196"/>
                </a:lnTo>
                <a:lnTo>
                  <a:pt x="65369" y="6172"/>
                </a:lnTo>
                <a:lnTo>
                  <a:pt x="65308" y="6172"/>
                </a:lnTo>
                <a:lnTo>
                  <a:pt x="65248" y="6196"/>
                </a:lnTo>
                <a:lnTo>
                  <a:pt x="65187" y="6245"/>
                </a:lnTo>
                <a:lnTo>
                  <a:pt x="65127" y="6305"/>
                </a:lnTo>
                <a:lnTo>
                  <a:pt x="65067" y="6365"/>
                </a:lnTo>
                <a:lnTo>
                  <a:pt x="64982" y="6474"/>
                </a:lnTo>
                <a:lnTo>
                  <a:pt x="64958" y="6510"/>
                </a:lnTo>
                <a:lnTo>
                  <a:pt x="64922" y="6522"/>
                </a:lnTo>
                <a:lnTo>
                  <a:pt x="64898" y="6522"/>
                </a:lnTo>
                <a:lnTo>
                  <a:pt x="64861" y="6510"/>
                </a:lnTo>
                <a:lnTo>
                  <a:pt x="64801" y="6474"/>
                </a:lnTo>
                <a:lnTo>
                  <a:pt x="64741" y="6402"/>
                </a:lnTo>
                <a:lnTo>
                  <a:pt x="64680" y="6329"/>
                </a:lnTo>
                <a:lnTo>
                  <a:pt x="64608" y="6293"/>
                </a:lnTo>
                <a:lnTo>
                  <a:pt x="64523" y="6269"/>
                </a:lnTo>
                <a:lnTo>
                  <a:pt x="64402" y="6269"/>
                </a:lnTo>
                <a:lnTo>
                  <a:pt x="64390" y="6281"/>
                </a:lnTo>
                <a:lnTo>
                  <a:pt x="64342" y="6329"/>
                </a:lnTo>
                <a:lnTo>
                  <a:pt x="64306" y="6377"/>
                </a:lnTo>
                <a:lnTo>
                  <a:pt x="64269" y="6450"/>
                </a:lnTo>
                <a:lnTo>
                  <a:pt x="64221" y="6571"/>
                </a:lnTo>
                <a:lnTo>
                  <a:pt x="64197" y="6631"/>
                </a:lnTo>
                <a:lnTo>
                  <a:pt x="64209" y="6704"/>
                </a:lnTo>
                <a:lnTo>
                  <a:pt x="64257" y="6861"/>
                </a:lnTo>
                <a:lnTo>
                  <a:pt x="64294" y="6933"/>
                </a:lnTo>
                <a:lnTo>
                  <a:pt x="64330" y="7006"/>
                </a:lnTo>
                <a:lnTo>
                  <a:pt x="64378" y="7066"/>
                </a:lnTo>
                <a:lnTo>
                  <a:pt x="64414" y="7078"/>
                </a:lnTo>
                <a:lnTo>
                  <a:pt x="64439" y="7078"/>
                </a:lnTo>
                <a:lnTo>
                  <a:pt x="64451" y="7090"/>
                </a:lnTo>
                <a:lnTo>
                  <a:pt x="64402" y="7126"/>
                </a:lnTo>
                <a:lnTo>
                  <a:pt x="64185" y="7247"/>
                </a:lnTo>
                <a:lnTo>
                  <a:pt x="63919" y="7368"/>
                </a:lnTo>
                <a:lnTo>
                  <a:pt x="63762" y="7452"/>
                </a:lnTo>
                <a:lnTo>
                  <a:pt x="63714" y="7489"/>
                </a:lnTo>
                <a:lnTo>
                  <a:pt x="63690" y="7513"/>
                </a:lnTo>
                <a:lnTo>
                  <a:pt x="63690" y="7537"/>
                </a:lnTo>
                <a:lnTo>
                  <a:pt x="63714" y="7561"/>
                </a:lnTo>
                <a:lnTo>
                  <a:pt x="63750" y="7585"/>
                </a:lnTo>
                <a:lnTo>
                  <a:pt x="63798" y="7597"/>
                </a:lnTo>
                <a:lnTo>
                  <a:pt x="63931" y="7609"/>
                </a:lnTo>
                <a:lnTo>
                  <a:pt x="64076" y="7597"/>
                </a:lnTo>
                <a:lnTo>
                  <a:pt x="64233" y="7585"/>
                </a:lnTo>
                <a:lnTo>
                  <a:pt x="64354" y="7561"/>
                </a:lnTo>
                <a:lnTo>
                  <a:pt x="64414" y="7537"/>
                </a:lnTo>
                <a:lnTo>
                  <a:pt x="64451" y="7525"/>
                </a:lnTo>
                <a:lnTo>
                  <a:pt x="64535" y="7465"/>
                </a:lnTo>
                <a:lnTo>
                  <a:pt x="64656" y="7404"/>
                </a:lnTo>
                <a:lnTo>
                  <a:pt x="64716" y="7380"/>
                </a:lnTo>
                <a:lnTo>
                  <a:pt x="64789" y="7368"/>
                </a:lnTo>
                <a:lnTo>
                  <a:pt x="64861" y="7368"/>
                </a:lnTo>
                <a:lnTo>
                  <a:pt x="64934" y="7392"/>
                </a:lnTo>
                <a:lnTo>
                  <a:pt x="64958" y="7404"/>
                </a:lnTo>
                <a:lnTo>
                  <a:pt x="64994" y="7404"/>
                </a:lnTo>
                <a:lnTo>
                  <a:pt x="65067" y="7392"/>
                </a:lnTo>
                <a:lnTo>
                  <a:pt x="65127" y="7368"/>
                </a:lnTo>
                <a:lnTo>
                  <a:pt x="65200" y="7320"/>
                </a:lnTo>
                <a:lnTo>
                  <a:pt x="65308" y="7211"/>
                </a:lnTo>
                <a:lnTo>
                  <a:pt x="65405" y="7126"/>
                </a:lnTo>
                <a:lnTo>
                  <a:pt x="65598" y="6993"/>
                </a:lnTo>
                <a:lnTo>
                  <a:pt x="65707" y="6933"/>
                </a:lnTo>
                <a:lnTo>
                  <a:pt x="65840" y="6873"/>
                </a:lnTo>
                <a:lnTo>
                  <a:pt x="65997" y="6800"/>
                </a:lnTo>
                <a:lnTo>
                  <a:pt x="66154" y="6704"/>
                </a:lnTo>
                <a:lnTo>
                  <a:pt x="66504" y="6474"/>
                </a:lnTo>
                <a:lnTo>
                  <a:pt x="66746" y="6305"/>
                </a:lnTo>
                <a:lnTo>
                  <a:pt x="66999" y="6160"/>
                </a:lnTo>
                <a:lnTo>
                  <a:pt x="67072" y="6112"/>
                </a:lnTo>
                <a:lnTo>
                  <a:pt x="67144" y="6051"/>
                </a:lnTo>
                <a:lnTo>
                  <a:pt x="67205" y="5991"/>
                </a:lnTo>
                <a:lnTo>
                  <a:pt x="67253" y="5931"/>
                </a:lnTo>
                <a:lnTo>
                  <a:pt x="67349" y="5786"/>
                </a:lnTo>
                <a:lnTo>
                  <a:pt x="67434" y="5641"/>
                </a:lnTo>
                <a:lnTo>
                  <a:pt x="67470" y="5568"/>
                </a:lnTo>
                <a:lnTo>
                  <a:pt x="67482" y="5508"/>
                </a:lnTo>
                <a:lnTo>
                  <a:pt x="67458" y="5459"/>
                </a:lnTo>
                <a:lnTo>
                  <a:pt x="67422" y="5411"/>
                </a:lnTo>
                <a:lnTo>
                  <a:pt x="67325" y="5339"/>
                </a:lnTo>
                <a:lnTo>
                  <a:pt x="67277" y="5290"/>
                </a:lnTo>
                <a:lnTo>
                  <a:pt x="67229" y="5242"/>
                </a:lnTo>
                <a:lnTo>
                  <a:pt x="67192" y="5206"/>
                </a:lnTo>
                <a:lnTo>
                  <a:pt x="67132" y="5194"/>
                </a:lnTo>
                <a:lnTo>
                  <a:pt x="67072" y="5182"/>
                </a:lnTo>
                <a:close/>
                <a:moveTo>
                  <a:pt x="68123" y="5979"/>
                </a:moveTo>
                <a:lnTo>
                  <a:pt x="68038" y="5991"/>
                </a:lnTo>
                <a:lnTo>
                  <a:pt x="67857" y="6027"/>
                </a:lnTo>
                <a:lnTo>
                  <a:pt x="67796" y="6051"/>
                </a:lnTo>
                <a:lnTo>
                  <a:pt x="67736" y="6075"/>
                </a:lnTo>
                <a:lnTo>
                  <a:pt x="67615" y="6160"/>
                </a:lnTo>
                <a:lnTo>
                  <a:pt x="67494" y="6269"/>
                </a:lnTo>
                <a:lnTo>
                  <a:pt x="67362" y="6377"/>
                </a:lnTo>
                <a:lnTo>
                  <a:pt x="67217" y="6474"/>
                </a:lnTo>
                <a:lnTo>
                  <a:pt x="67048" y="6595"/>
                </a:lnTo>
                <a:lnTo>
                  <a:pt x="66963" y="6643"/>
                </a:lnTo>
                <a:lnTo>
                  <a:pt x="66878" y="6679"/>
                </a:lnTo>
                <a:lnTo>
                  <a:pt x="66794" y="6704"/>
                </a:lnTo>
                <a:lnTo>
                  <a:pt x="66709" y="6716"/>
                </a:lnTo>
                <a:lnTo>
                  <a:pt x="66637" y="6716"/>
                </a:lnTo>
                <a:lnTo>
                  <a:pt x="66564" y="6728"/>
                </a:lnTo>
                <a:lnTo>
                  <a:pt x="66432" y="6776"/>
                </a:lnTo>
                <a:lnTo>
                  <a:pt x="66347" y="6812"/>
                </a:lnTo>
                <a:lnTo>
                  <a:pt x="66323" y="6824"/>
                </a:lnTo>
                <a:lnTo>
                  <a:pt x="66299" y="6836"/>
                </a:lnTo>
                <a:lnTo>
                  <a:pt x="66238" y="6873"/>
                </a:lnTo>
                <a:lnTo>
                  <a:pt x="66202" y="6909"/>
                </a:lnTo>
                <a:lnTo>
                  <a:pt x="66190" y="6945"/>
                </a:lnTo>
                <a:lnTo>
                  <a:pt x="66178" y="6981"/>
                </a:lnTo>
                <a:lnTo>
                  <a:pt x="66190" y="7030"/>
                </a:lnTo>
                <a:lnTo>
                  <a:pt x="66202" y="7078"/>
                </a:lnTo>
                <a:lnTo>
                  <a:pt x="66202" y="7126"/>
                </a:lnTo>
                <a:lnTo>
                  <a:pt x="66190" y="7175"/>
                </a:lnTo>
                <a:lnTo>
                  <a:pt x="66166" y="7223"/>
                </a:lnTo>
                <a:lnTo>
                  <a:pt x="66142" y="7271"/>
                </a:lnTo>
                <a:lnTo>
                  <a:pt x="66105" y="7307"/>
                </a:lnTo>
                <a:lnTo>
                  <a:pt x="66069" y="7344"/>
                </a:lnTo>
                <a:lnTo>
                  <a:pt x="66033" y="7368"/>
                </a:lnTo>
                <a:lnTo>
                  <a:pt x="65985" y="7392"/>
                </a:lnTo>
                <a:lnTo>
                  <a:pt x="65948" y="7440"/>
                </a:lnTo>
                <a:lnTo>
                  <a:pt x="65864" y="7549"/>
                </a:lnTo>
                <a:lnTo>
                  <a:pt x="65816" y="7597"/>
                </a:lnTo>
                <a:lnTo>
                  <a:pt x="65755" y="7646"/>
                </a:lnTo>
                <a:lnTo>
                  <a:pt x="65695" y="7682"/>
                </a:lnTo>
                <a:lnTo>
                  <a:pt x="65610" y="7706"/>
                </a:lnTo>
                <a:lnTo>
                  <a:pt x="65586" y="7718"/>
                </a:lnTo>
                <a:lnTo>
                  <a:pt x="65586" y="7730"/>
                </a:lnTo>
                <a:lnTo>
                  <a:pt x="65586" y="7754"/>
                </a:lnTo>
                <a:lnTo>
                  <a:pt x="65598" y="7779"/>
                </a:lnTo>
                <a:lnTo>
                  <a:pt x="65646" y="7839"/>
                </a:lnTo>
                <a:lnTo>
                  <a:pt x="65719" y="7911"/>
                </a:lnTo>
                <a:lnTo>
                  <a:pt x="65803" y="7984"/>
                </a:lnTo>
                <a:lnTo>
                  <a:pt x="65900" y="8044"/>
                </a:lnTo>
                <a:lnTo>
                  <a:pt x="65985" y="8093"/>
                </a:lnTo>
                <a:lnTo>
                  <a:pt x="66057" y="8093"/>
                </a:lnTo>
                <a:lnTo>
                  <a:pt x="66190" y="8068"/>
                </a:lnTo>
                <a:lnTo>
                  <a:pt x="66335" y="8020"/>
                </a:lnTo>
                <a:lnTo>
                  <a:pt x="66661" y="7911"/>
                </a:lnTo>
                <a:lnTo>
                  <a:pt x="66697" y="7899"/>
                </a:lnTo>
                <a:lnTo>
                  <a:pt x="66733" y="7899"/>
                </a:lnTo>
                <a:lnTo>
                  <a:pt x="66830" y="7911"/>
                </a:lnTo>
                <a:lnTo>
                  <a:pt x="66927" y="7936"/>
                </a:lnTo>
                <a:lnTo>
                  <a:pt x="67023" y="7960"/>
                </a:lnTo>
                <a:lnTo>
                  <a:pt x="67120" y="7996"/>
                </a:lnTo>
                <a:lnTo>
                  <a:pt x="67205" y="8008"/>
                </a:lnTo>
                <a:lnTo>
                  <a:pt x="67277" y="8020"/>
                </a:lnTo>
                <a:lnTo>
                  <a:pt x="67313" y="8008"/>
                </a:lnTo>
                <a:lnTo>
                  <a:pt x="67337" y="7996"/>
                </a:lnTo>
                <a:lnTo>
                  <a:pt x="67374" y="7948"/>
                </a:lnTo>
                <a:lnTo>
                  <a:pt x="67398" y="7899"/>
                </a:lnTo>
                <a:lnTo>
                  <a:pt x="67398" y="7827"/>
                </a:lnTo>
                <a:lnTo>
                  <a:pt x="67386" y="7766"/>
                </a:lnTo>
                <a:lnTo>
                  <a:pt x="67349" y="7622"/>
                </a:lnTo>
                <a:lnTo>
                  <a:pt x="67313" y="7501"/>
                </a:lnTo>
                <a:lnTo>
                  <a:pt x="67301" y="7465"/>
                </a:lnTo>
                <a:lnTo>
                  <a:pt x="67313" y="7440"/>
                </a:lnTo>
                <a:lnTo>
                  <a:pt x="67337" y="7392"/>
                </a:lnTo>
                <a:lnTo>
                  <a:pt x="67386" y="7344"/>
                </a:lnTo>
                <a:lnTo>
                  <a:pt x="67458" y="7307"/>
                </a:lnTo>
                <a:lnTo>
                  <a:pt x="67603" y="7247"/>
                </a:lnTo>
                <a:lnTo>
                  <a:pt x="67700" y="7211"/>
                </a:lnTo>
                <a:lnTo>
                  <a:pt x="67712" y="7199"/>
                </a:lnTo>
                <a:lnTo>
                  <a:pt x="67700" y="7199"/>
                </a:lnTo>
                <a:lnTo>
                  <a:pt x="67664" y="7175"/>
                </a:lnTo>
                <a:lnTo>
                  <a:pt x="67531" y="7114"/>
                </a:lnTo>
                <a:lnTo>
                  <a:pt x="67482" y="7078"/>
                </a:lnTo>
                <a:lnTo>
                  <a:pt x="67458" y="7066"/>
                </a:lnTo>
                <a:lnTo>
                  <a:pt x="67458" y="7042"/>
                </a:lnTo>
                <a:lnTo>
                  <a:pt x="67470" y="7018"/>
                </a:lnTo>
                <a:lnTo>
                  <a:pt x="67494" y="6993"/>
                </a:lnTo>
                <a:lnTo>
                  <a:pt x="67531" y="6969"/>
                </a:lnTo>
                <a:lnTo>
                  <a:pt x="67591" y="6945"/>
                </a:lnTo>
                <a:lnTo>
                  <a:pt x="67869" y="6873"/>
                </a:lnTo>
                <a:lnTo>
                  <a:pt x="68098" y="6812"/>
                </a:lnTo>
                <a:lnTo>
                  <a:pt x="68195" y="6776"/>
                </a:lnTo>
                <a:lnTo>
                  <a:pt x="68267" y="6728"/>
                </a:lnTo>
                <a:lnTo>
                  <a:pt x="68340" y="6679"/>
                </a:lnTo>
                <a:lnTo>
                  <a:pt x="68376" y="6607"/>
                </a:lnTo>
                <a:lnTo>
                  <a:pt x="68412" y="6522"/>
                </a:lnTo>
                <a:lnTo>
                  <a:pt x="68424" y="6426"/>
                </a:lnTo>
                <a:lnTo>
                  <a:pt x="68424" y="6317"/>
                </a:lnTo>
                <a:lnTo>
                  <a:pt x="68400" y="6220"/>
                </a:lnTo>
                <a:lnTo>
                  <a:pt x="68376" y="6124"/>
                </a:lnTo>
                <a:lnTo>
                  <a:pt x="68328" y="6051"/>
                </a:lnTo>
                <a:lnTo>
                  <a:pt x="68280" y="6003"/>
                </a:lnTo>
                <a:lnTo>
                  <a:pt x="68255" y="5979"/>
                </a:lnTo>
                <a:close/>
                <a:moveTo>
                  <a:pt x="68449" y="7344"/>
                </a:moveTo>
                <a:lnTo>
                  <a:pt x="68400" y="7368"/>
                </a:lnTo>
                <a:lnTo>
                  <a:pt x="68352" y="7416"/>
                </a:lnTo>
                <a:lnTo>
                  <a:pt x="68328" y="7489"/>
                </a:lnTo>
                <a:lnTo>
                  <a:pt x="68316" y="7549"/>
                </a:lnTo>
                <a:lnTo>
                  <a:pt x="68292" y="7658"/>
                </a:lnTo>
                <a:lnTo>
                  <a:pt x="68280" y="7706"/>
                </a:lnTo>
                <a:lnTo>
                  <a:pt x="68267" y="7730"/>
                </a:lnTo>
                <a:lnTo>
                  <a:pt x="68243" y="7754"/>
                </a:lnTo>
                <a:lnTo>
                  <a:pt x="68207" y="7754"/>
                </a:lnTo>
                <a:lnTo>
                  <a:pt x="68159" y="7766"/>
                </a:lnTo>
                <a:lnTo>
                  <a:pt x="68110" y="7791"/>
                </a:lnTo>
                <a:lnTo>
                  <a:pt x="68038" y="7875"/>
                </a:lnTo>
                <a:lnTo>
                  <a:pt x="67953" y="7960"/>
                </a:lnTo>
                <a:lnTo>
                  <a:pt x="67905" y="7984"/>
                </a:lnTo>
                <a:lnTo>
                  <a:pt x="67869" y="8008"/>
                </a:lnTo>
                <a:lnTo>
                  <a:pt x="67772" y="8044"/>
                </a:lnTo>
                <a:lnTo>
                  <a:pt x="67700" y="8093"/>
                </a:lnTo>
                <a:lnTo>
                  <a:pt x="67615" y="8165"/>
                </a:lnTo>
                <a:lnTo>
                  <a:pt x="67651" y="8201"/>
                </a:lnTo>
                <a:lnTo>
                  <a:pt x="67688" y="8250"/>
                </a:lnTo>
                <a:lnTo>
                  <a:pt x="67724" y="8298"/>
                </a:lnTo>
                <a:lnTo>
                  <a:pt x="67772" y="8322"/>
                </a:lnTo>
                <a:lnTo>
                  <a:pt x="67821" y="8346"/>
                </a:lnTo>
                <a:lnTo>
                  <a:pt x="67857" y="8346"/>
                </a:lnTo>
                <a:lnTo>
                  <a:pt x="67881" y="8334"/>
                </a:lnTo>
                <a:lnTo>
                  <a:pt x="67905" y="8310"/>
                </a:lnTo>
                <a:lnTo>
                  <a:pt x="67929" y="8286"/>
                </a:lnTo>
                <a:lnTo>
                  <a:pt x="68014" y="8165"/>
                </a:lnTo>
                <a:lnTo>
                  <a:pt x="68062" y="8129"/>
                </a:lnTo>
                <a:lnTo>
                  <a:pt x="68110" y="8093"/>
                </a:lnTo>
                <a:lnTo>
                  <a:pt x="68159" y="8068"/>
                </a:lnTo>
                <a:lnTo>
                  <a:pt x="68219" y="8044"/>
                </a:lnTo>
                <a:lnTo>
                  <a:pt x="68328" y="8032"/>
                </a:lnTo>
                <a:lnTo>
                  <a:pt x="68461" y="8032"/>
                </a:lnTo>
                <a:lnTo>
                  <a:pt x="68497" y="8020"/>
                </a:lnTo>
                <a:lnTo>
                  <a:pt x="68533" y="7996"/>
                </a:lnTo>
                <a:lnTo>
                  <a:pt x="68557" y="7960"/>
                </a:lnTo>
                <a:lnTo>
                  <a:pt x="68606" y="7851"/>
                </a:lnTo>
                <a:lnTo>
                  <a:pt x="68642" y="7730"/>
                </a:lnTo>
                <a:lnTo>
                  <a:pt x="68654" y="7646"/>
                </a:lnTo>
                <a:lnTo>
                  <a:pt x="68666" y="7573"/>
                </a:lnTo>
                <a:lnTo>
                  <a:pt x="68666" y="7513"/>
                </a:lnTo>
                <a:lnTo>
                  <a:pt x="68654" y="7477"/>
                </a:lnTo>
                <a:lnTo>
                  <a:pt x="68630" y="7428"/>
                </a:lnTo>
                <a:lnTo>
                  <a:pt x="68594" y="7392"/>
                </a:lnTo>
                <a:lnTo>
                  <a:pt x="68545" y="7368"/>
                </a:lnTo>
                <a:lnTo>
                  <a:pt x="68497" y="7344"/>
                </a:lnTo>
                <a:close/>
                <a:moveTo>
                  <a:pt x="61781" y="6740"/>
                </a:moveTo>
                <a:lnTo>
                  <a:pt x="61757" y="6752"/>
                </a:lnTo>
                <a:lnTo>
                  <a:pt x="61709" y="6764"/>
                </a:lnTo>
                <a:lnTo>
                  <a:pt x="61516" y="6873"/>
                </a:lnTo>
                <a:lnTo>
                  <a:pt x="61310" y="6969"/>
                </a:lnTo>
                <a:lnTo>
                  <a:pt x="61214" y="6993"/>
                </a:lnTo>
                <a:lnTo>
                  <a:pt x="61141" y="7018"/>
                </a:lnTo>
                <a:lnTo>
                  <a:pt x="61081" y="7006"/>
                </a:lnTo>
                <a:lnTo>
                  <a:pt x="61069" y="6993"/>
                </a:lnTo>
                <a:lnTo>
                  <a:pt x="61057" y="6969"/>
                </a:lnTo>
                <a:lnTo>
                  <a:pt x="61057" y="6945"/>
                </a:lnTo>
                <a:lnTo>
                  <a:pt x="61057" y="6921"/>
                </a:lnTo>
                <a:lnTo>
                  <a:pt x="61081" y="6861"/>
                </a:lnTo>
                <a:lnTo>
                  <a:pt x="61105" y="6812"/>
                </a:lnTo>
                <a:lnTo>
                  <a:pt x="61105" y="6788"/>
                </a:lnTo>
                <a:lnTo>
                  <a:pt x="61105" y="6752"/>
                </a:lnTo>
                <a:lnTo>
                  <a:pt x="60368" y="7090"/>
                </a:lnTo>
                <a:lnTo>
                  <a:pt x="59619" y="7416"/>
                </a:lnTo>
                <a:lnTo>
                  <a:pt x="59511" y="7658"/>
                </a:lnTo>
                <a:lnTo>
                  <a:pt x="59450" y="7766"/>
                </a:lnTo>
                <a:lnTo>
                  <a:pt x="59390" y="7863"/>
                </a:lnTo>
                <a:lnTo>
                  <a:pt x="59305" y="7972"/>
                </a:lnTo>
                <a:lnTo>
                  <a:pt x="59245" y="8081"/>
                </a:lnTo>
                <a:lnTo>
                  <a:pt x="59197" y="8165"/>
                </a:lnTo>
                <a:lnTo>
                  <a:pt x="59184" y="8238"/>
                </a:lnTo>
                <a:lnTo>
                  <a:pt x="59172" y="8298"/>
                </a:lnTo>
                <a:lnTo>
                  <a:pt x="59197" y="8346"/>
                </a:lnTo>
                <a:lnTo>
                  <a:pt x="59245" y="8370"/>
                </a:lnTo>
                <a:lnTo>
                  <a:pt x="59305" y="8382"/>
                </a:lnTo>
                <a:lnTo>
                  <a:pt x="59402" y="8370"/>
                </a:lnTo>
                <a:lnTo>
                  <a:pt x="59498" y="8346"/>
                </a:lnTo>
                <a:lnTo>
                  <a:pt x="59619" y="8298"/>
                </a:lnTo>
                <a:lnTo>
                  <a:pt x="59752" y="8250"/>
                </a:lnTo>
                <a:lnTo>
                  <a:pt x="59873" y="8177"/>
                </a:lnTo>
                <a:lnTo>
                  <a:pt x="59994" y="8105"/>
                </a:lnTo>
                <a:lnTo>
                  <a:pt x="60102" y="8032"/>
                </a:lnTo>
                <a:lnTo>
                  <a:pt x="60199" y="7972"/>
                </a:lnTo>
                <a:lnTo>
                  <a:pt x="60332" y="7863"/>
                </a:lnTo>
                <a:lnTo>
                  <a:pt x="60392" y="7827"/>
                </a:lnTo>
                <a:lnTo>
                  <a:pt x="60441" y="7803"/>
                </a:lnTo>
                <a:lnTo>
                  <a:pt x="60489" y="7779"/>
                </a:lnTo>
                <a:lnTo>
                  <a:pt x="60730" y="7779"/>
                </a:lnTo>
                <a:lnTo>
                  <a:pt x="60803" y="7730"/>
                </a:lnTo>
                <a:lnTo>
                  <a:pt x="60875" y="7670"/>
                </a:lnTo>
                <a:lnTo>
                  <a:pt x="60936" y="7597"/>
                </a:lnTo>
                <a:lnTo>
                  <a:pt x="61081" y="7440"/>
                </a:lnTo>
                <a:lnTo>
                  <a:pt x="61141" y="7368"/>
                </a:lnTo>
                <a:lnTo>
                  <a:pt x="61214" y="7307"/>
                </a:lnTo>
                <a:lnTo>
                  <a:pt x="61262" y="7283"/>
                </a:lnTo>
                <a:lnTo>
                  <a:pt x="61274" y="7259"/>
                </a:lnTo>
                <a:lnTo>
                  <a:pt x="61262" y="7247"/>
                </a:lnTo>
                <a:lnTo>
                  <a:pt x="61250" y="7235"/>
                </a:lnTo>
                <a:lnTo>
                  <a:pt x="61238" y="7223"/>
                </a:lnTo>
                <a:lnTo>
                  <a:pt x="61250" y="7223"/>
                </a:lnTo>
                <a:lnTo>
                  <a:pt x="61395" y="7211"/>
                </a:lnTo>
                <a:lnTo>
                  <a:pt x="61455" y="7199"/>
                </a:lnTo>
                <a:lnTo>
                  <a:pt x="61516" y="7175"/>
                </a:lnTo>
                <a:lnTo>
                  <a:pt x="61576" y="7150"/>
                </a:lnTo>
                <a:lnTo>
                  <a:pt x="61624" y="7114"/>
                </a:lnTo>
                <a:lnTo>
                  <a:pt x="61709" y="7018"/>
                </a:lnTo>
                <a:lnTo>
                  <a:pt x="61769" y="6933"/>
                </a:lnTo>
                <a:lnTo>
                  <a:pt x="61805" y="6836"/>
                </a:lnTo>
                <a:lnTo>
                  <a:pt x="61818" y="6800"/>
                </a:lnTo>
                <a:lnTo>
                  <a:pt x="61805" y="6776"/>
                </a:lnTo>
                <a:lnTo>
                  <a:pt x="61805" y="6752"/>
                </a:lnTo>
                <a:lnTo>
                  <a:pt x="61781" y="6740"/>
                </a:lnTo>
                <a:close/>
                <a:moveTo>
                  <a:pt x="140847" y="6112"/>
                </a:moveTo>
                <a:lnTo>
                  <a:pt x="140774" y="6124"/>
                </a:lnTo>
                <a:lnTo>
                  <a:pt x="140678" y="6136"/>
                </a:lnTo>
                <a:lnTo>
                  <a:pt x="140642" y="6148"/>
                </a:lnTo>
                <a:lnTo>
                  <a:pt x="140617" y="6160"/>
                </a:lnTo>
                <a:lnTo>
                  <a:pt x="140605" y="6184"/>
                </a:lnTo>
                <a:lnTo>
                  <a:pt x="140593" y="6220"/>
                </a:lnTo>
                <a:lnTo>
                  <a:pt x="140593" y="6293"/>
                </a:lnTo>
                <a:lnTo>
                  <a:pt x="140605" y="6365"/>
                </a:lnTo>
                <a:lnTo>
                  <a:pt x="140642" y="6438"/>
                </a:lnTo>
                <a:lnTo>
                  <a:pt x="140690" y="6510"/>
                </a:lnTo>
                <a:lnTo>
                  <a:pt x="140738" y="6547"/>
                </a:lnTo>
                <a:lnTo>
                  <a:pt x="140774" y="6559"/>
                </a:lnTo>
                <a:lnTo>
                  <a:pt x="140799" y="6559"/>
                </a:lnTo>
                <a:lnTo>
                  <a:pt x="140859" y="6547"/>
                </a:lnTo>
                <a:lnTo>
                  <a:pt x="140907" y="6559"/>
                </a:lnTo>
                <a:lnTo>
                  <a:pt x="140956" y="6571"/>
                </a:lnTo>
                <a:lnTo>
                  <a:pt x="140992" y="6595"/>
                </a:lnTo>
                <a:lnTo>
                  <a:pt x="141076" y="6667"/>
                </a:lnTo>
                <a:lnTo>
                  <a:pt x="141173" y="6740"/>
                </a:lnTo>
                <a:lnTo>
                  <a:pt x="141221" y="6776"/>
                </a:lnTo>
                <a:lnTo>
                  <a:pt x="141270" y="6800"/>
                </a:lnTo>
                <a:lnTo>
                  <a:pt x="141378" y="6836"/>
                </a:lnTo>
                <a:lnTo>
                  <a:pt x="141475" y="6873"/>
                </a:lnTo>
                <a:lnTo>
                  <a:pt x="141523" y="6909"/>
                </a:lnTo>
                <a:lnTo>
                  <a:pt x="141560" y="6945"/>
                </a:lnTo>
                <a:lnTo>
                  <a:pt x="141620" y="7030"/>
                </a:lnTo>
                <a:lnTo>
                  <a:pt x="141644" y="7066"/>
                </a:lnTo>
                <a:lnTo>
                  <a:pt x="141668" y="7090"/>
                </a:lnTo>
                <a:lnTo>
                  <a:pt x="141704" y="7102"/>
                </a:lnTo>
                <a:lnTo>
                  <a:pt x="141753" y="7114"/>
                </a:lnTo>
                <a:lnTo>
                  <a:pt x="141898" y="7102"/>
                </a:lnTo>
                <a:lnTo>
                  <a:pt x="142091" y="7090"/>
                </a:lnTo>
                <a:lnTo>
                  <a:pt x="142248" y="7102"/>
                </a:lnTo>
                <a:lnTo>
                  <a:pt x="142320" y="7114"/>
                </a:lnTo>
                <a:lnTo>
                  <a:pt x="142381" y="7138"/>
                </a:lnTo>
                <a:lnTo>
                  <a:pt x="142417" y="7163"/>
                </a:lnTo>
                <a:lnTo>
                  <a:pt x="142453" y="7211"/>
                </a:lnTo>
                <a:lnTo>
                  <a:pt x="142478" y="7247"/>
                </a:lnTo>
                <a:lnTo>
                  <a:pt x="142502" y="7283"/>
                </a:lnTo>
                <a:lnTo>
                  <a:pt x="142574" y="7344"/>
                </a:lnTo>
                <a:lnTo>
                  <a:pt x="142671" y="7404"/>
                </a:lnTo>
                <a:lnTo>
                  <a:pt x="142719" y="7440"/>
                </a:lnTo>
                <a:lnTo>
                  <a:pt x="142767" y="7501"/>
                </a:lnTo>
                <a:lnTo>
                  <a:pt x="142816" y="7537"/>
                </a:lnTo>
                <a:lnTo>
                  <a:pt x="142876" y="7573"/>
                </a:lnTo>
                <a:lnTo>
                  <a:pt x="142924" y="7585"/>
                </a:lnTo>
                <a:lnTo>
                  <a:pt x="142985" y="7585"/>
                </a:lnTo>
                <a:lnTo>
                  <a:pt x="143021" y="7597"/>
                </a:lnTo>
                <a:lnTo>
                  <a:pt x="143057" y="7622"/>
                </a:lnTo>
                <a:lnTo>
                  <a:pt x="143081" y="7646"/>
                </a:lnTo>
                <a:lnTo>
                  <a:pt x="143081" y="7706"/>
                </a:lnTo>
                <a:lnTo>
                  <a:pt x="143045" y="7827"/>
                </a:lnTo>
                <a:lnTo>
                  <a:pt x="143033" y="7924"/>
                </a:lnTo>
                <a:lnTo>
                  <a:pt x="143033" y="7972"/>
                </a:lnTo>
                <a:lnTo>
                  <a:pt x="143057" y="8008"/>
                </a:lnTo>
                <a:lnTo>
                  <a:pt x="143094" y="8044"/>
                </a:lnTo>
                <a:lnTo>
                  <a:pt x="143154" y="8068"/>
                </a:lnTo>
                <a:lnTo>
                  <a:pt x="143311" y="8117"/>
                </a:lnTo>
                <a:lnTo>
                  <a:pt x="143444" y="8141"/>
                </a:lnTo>
                <a:lnTo>
                  <a:pt x="143552" y="8153"/>
                </a:lnTo>
                <a:lnTo>
                  <a:pt x="143589" y="8141"/>
                </a:lnTo>
                <a:lnTo>
                  <a:pt x="143625" y="8129"/>
                </a:lnTo>
                <a:lnTo>
                  <a:pt x="143685" y="8093"/>
                </a:lnTo>
                <a:lnTo>
                  <a:pt x="143734" y="8068"/>
                </a:lnTo>
                <a:lnTo>
                  <a:pt x="143758" y="8068"/>
                </a:lnTo>
                <a:lnTo>
                  <a:pt x="143794" y="8081"/>
                </a:lnTo>
                <a:lnTo>
                  <a:pt x="143830" y="8105"/>
                </a:lnTo>
                <a:lnTo>
                  <a:pt x="143867" y="8153"/>
                </a:lnTo>
                <a:lnTo>
                  <a:pt x="143915" y="8201"/>
                </a:lnTo>
                <a:lnTo>
                  <a:pt x="143975" y="8238"/>
                </a:lnTo>
                <a:lnTo>
                  <a:pt x="144060" y="8274"/>
                </a:lnTo>
                <a:lnTo>
                  <a:pt x="144144" y="8298"/>
                </a:lnTo>
                <a:lnTo>
                  <a:pt x="144313" y="8346"/>
                </a:lnTo>
                <a:lnTo>
                  <a:pt x="144434" y="8382"/>
                </a:lnTo>
                <a:lnTo>
                  <a:pt x="144531" y="8407"/>
                </a:lnTo>
                <a:lnTo>
                  <a:pt x="144567" y="8407"/>
                </a:lnTo>
                <a:lnTo>
                  <a:pt x="144591" y="8395"/>
                </a:lnTo>
                <a:lnTo>
                  <a:pt x="144627" y="8370"/>
                </a:lnTo>
                <a:lnTo>
                  <a:pt x="144640" y="8334"/>
                </a:lnTo>
                <a:lnTo>
                  <a:pt x="144664" y="8286"/>
                </a:lnTo>
                <a:lnTo>
                  <a:pt x="144676" y="8225"/>
                </a:lnTo>
                <a:lnTo>
                  <a:pt x="144700" y="8068"/>
                </a:lnTo>
                <a:lnTo>
                  <a:pt x="144700" y="7984"/>
                </a:lnTo>
                <a:lnTo>
                  <a:pt x="144700" y="7911"/>
                </a:lnTo>
                <a:lnTo>
                  <a:pt x="144700" y="7839"/>
                </a:lnTo>
                <a:lnTo>
                  <a:pt x="144664" y="7779"/>
                </a:lnTo>
                <a:lnTo>
                  <a:pt x="144640" y="7742"/>
                </a:lnTo>
                <a:lnTo>
                  <a:pt x="144615" y="7730"/>
                </a:lnTo>
                <a:lnTo>
                  <a:pt x="144579" y="7718"/>
                </a:lnTo>
                <a:lnTo>
                  <a:pt x="144543" y="7706"/>
                </a:lnTo>
                <a:lnTo>
                  <a:pt x="144470" y="7694"/>
                </a:lnTo>
                <a:lnTo>
                  <a:pt x="144410" y="7682"/>
                </a:lnTo>
                <a:lnTo>
                  <a:pt x="144374" y="7658"/>
                </a:lnTo>
                <a:lnTo>
                  <a:pt x="144338" y="7634"/>
                </a:lnTo>
                <a:lnTo>
                  <a:pt x="144326" y="7609"/>
                </a:lnTo>
                <a:lnTo>
                  <a:pt x="144313" y="7573"/>
                </a:lnTo>
                <a:lnTo>
                  <a:pt x="144277" y="7465"/>
                </a:lnTo>
                <a:lnTo>
                  <a:pt x="144253" y="7416"/>
                </a:lnTo>
                <a:lnTo>
                  <a:pt x="144205" y="7380"/>
                </a:lnTo>
                <a:lnTo>
                  <a:pt x="144156" y="7356"/>
                </a:lnTo>
                <a:lnTo>
                  <a:pt x="144096" y="7332"/>
                </a:lnTo>
                <a:lnTo>
                  <a:pt x="143963" y="7307"/>
                </a:lnTo>
                <a:lnTo>
                  <a:pt x="143867" y="7283"/>
                </a:lnTo>
                <a:lnTo>
                  <a:pt x="143782" y="7283"/>
                </a:lnTo>
                <a:lnTo>
                  <a:pt x="143685" y="7307"/>
                </a:lnTo>
                <a:lnTo>
                  <a:pt x="143589" y="7307"/>
                </a:lnTo>
                <a:lnTo>
                  <a:pt x="143540" y="7295"/>
                </a:lnTo>
                <a:lnTo>
                  <a:pt x="143492" y="7259"/>
                </a:lnTo>
                <a:lnTo>
                  <a:pt x="143456" y="7223"/>
                </a:lnTo>
                <a:lnTo>
                  <a:pt x="143395" y="7199"/>
                </a:lnTo>
                <a:lnTo>
                  <a:pt x="143275" y="7163"/>
                </a:lnTo>
                <a:lnTo>
                  <a:pt x="143226" y="7138"/>
                </a:lnTo>
                <a:lnTo>
                  <a:pt x="143178" y="7114"/>
                </a:lnTo>
                <a:lnTo>
                  <a:pt x="143130" y="7078"/>
                </a:lnTo>
                <a:lnTo>
                  <a:pt x="143106" y="7030"/>
                </a:lnTo>
                <a:lnTo>
                  <a:pt x="143081" y="6969"/>
                </a:lnTo>
                <a:lnTo>
                  <a:pt x="143057" y="6921"/>
                </a:lnTo>
                <a:lnTo>
                  <a:pt x="142985" y="6836"/>
                </a:lnTo>
                <a:lnTo>
                  <a:pt x="142912" y="6788"/>
                </a:lnTo>
                <a:lnTo>
                  <a:pt x="142876" y="6764"/>
                </a:lnTo>
                <a:lnTo>
                  <a:pt x="142526" y="6764"/>
                </a:lnTo>
                <a:lnTo>
                  <a:pt x="142465" y="6776"/>
                </a:lnTo>
                <a:lnTo>
                  <a:pt x="142369" y="6812"/>
                </a:lnTo>
                <a:lnTo>
                  <a:pt x="142320" y="6812"/>
                </a:lnTo>
                <a:lnTo>
                  <a:pt x="142284" y="6824"/>
                </a:lnTo>
                <a:lnTo>
                  <a:pt x="142248" y="6812"/>
                </a:lnTo>
                <a:lnTo>
                  <a:pt x="142212" y="6788"/>
                </a:lnTo>
                <a:lnTo>
                  <a:pt x="142176" y="6764"/>
                </a:lnTo>
                <a:lnTo>
                  <a:pt x="142127" y="6752"/>
                </a:lnTo>
                <a:lnTo>
                  <a:pt x="142019" y="6740"/>
                </a:lnTo>
                <a:lnTo>
                  <a:pt x="141825" y="6740"/>
                </a:lnTo>
                <a:lnTo>
                  <a:pt x="141765" y="6752"/>
                </a:lnTo>
                <a:lnTo>
                  <a:pt x="141704" y="6764"/>
                </a:lnTo>
                <a:lnTo>
                  <a:pt x="141668" y="6776"/>
                </a:lnTo>
                <a:lnTo>
                  <a:pt x="141632" y="6776"/>
                </a:lnTo>
                <a:lnTo>
                  <a:pt x="141596" y="6764"/>
                </a:lnTo>
                <a:lnTo>
                  <a:pt x="141560" y="6740"/>
                </a:lnTo>
                <a:lnTo>
                  <a:pt x="141487" y="6691"/>
                </a:lnTo>
                <a:lnTo>
                  <a:pt x="141439" y="6667"/>
                </a:lnTo>
                <a:lnTo>
                  <a:pt x="141378" y="6619"/>
                </a:lnTo>
                <a:lnTo>
                  <a:pt x="141330" y="6534"/>
                </a:lnTo>
                <a:lnTo>
                  <a:pt x="141270" y="6402"/>
                </a:lnTo>
                <a:lnTo>
                  <a:pt x="141221" y="6281"/>
                </a:lnTo>
                <a:lnTo>
                  <a:pt x="141185" y="6233"/>
                </a:lnTo>
                <a:lnTo>
                  <a:pt x="141149" y="6184"/>
                </a:lnTo>
                <a:lnTo>
                  <a:pt x="141101" y="6160"/>
                </a:lnTo>
                <a:lnTo>
                  <a:pt x="141040" y="6136"/>
                </a:lnTo>
                <a:lnTo>
                  <a:pt x="140931" y="6124"/>
                </a:lnTo>
                <a:lnTo>
                  <a:pt x="140847" y="6112"/>
                </a:lnTo>
                <a:close/>
                <a:moveTo>
                  <a:pt x="62591" y="7114"/>
                </a:moveTo>
                <a:lnTo>
                  <a:pt x="62337" y="7175"/>
                </a:lnTo>
                <a:lnTo>
                  <a:pt x="62168" y="7235"/>
                </a:lnTo>
                <a:lnTo>
                  <a:pt x="62035" y="7283"/>
                </a:lnTo>
                <a:lnTo>
                  <a:pt x="61938" y="7295"/>
                </a:lnTo>
                <a:lnTo>
                  <a:pt x="61902" y="7307"/>
                </a:lnTo>
                <a:lnTo>
                  <a:pt x="61854" y="7332"/>
                </a:lnTo>
                <a:lnTo>
                  <a:pt x="61818" y="7380"/>
                </a:lnTo>
                <a:lnTo>
                  <a:pt x="61781" y="7428"/>
                </a:lnTo>
                <a:lnTo>
                  <a:pt x="61721" y="7549"/>
                </a:lnTo>
                <a:lnTo>
                  <a:pt x="61697" y="7597"/>
                </a:lnTo>
                <a:lnTo>
                  <a:pt x="61685" y="7634"/>
                </a:lnTo>
                <a:lnTo>
                  <a:pt x="61685" y="7670"/>
                </a:lnTo>
                <a:lnTo>
                  <a:pt x="61648" y="7694"/>
                </a:lnTo>
                <a:lnTo>
                  <a:pt x="61600" y="7730"/>
                </a:lnTo>
                <a:lnTo>
                  <a:pt x="61552" y="7754"/>
                </a:lnTo>
                <a:lnTo>
                  <a:pt x="61431" y="7791"/>
                </a:lnTo>
                <a:lnTo>
                  <a:pt x="61322" y="7827"/>
                </a:lnTo>
                <a:lnTo>
                  <a:pt x="61262" y="7851"/>
                </a:lnTo>
                <a:lnTo>
                  <a:pt x="61189" y="7899"/>
                </a:lnTo>
                <a:lnTo>
                  <a:pt x="61105" y="7984"/>
                </a:lnTo>
                <a:lnTo>
                  <a:pt x="61020" y="8068"/>
                </a:lnTo>
                <a:lnTo>
                  <a:pt x="60960" y="8153"/>
                </a:lnTo>
                <a:lnTo>
                  <a:pt x="60948" y="8201"/>
                </a:lnTo>
                <a:lnTo>
                  <a:pt x="60936" y="8238"/>
                </a:lnTo>
                <a:lnTo>
                  <a:pt x="60936" y="8286"/>
                </a:lnTo>
                <a:lnTo>
                  <a:pt x="60948" y="8322"/>
                </a:lnTo>
                <a:lnTo>
                  <a:pt x="60972" y="8346"/>
                </a:lnTo>
                <a:lnTo>
                  <a:pt x="61008" y="8382"/>
                </a:lnTo>
                <a:lnTo>
                  <a:pt x="61129" y="8431"/>
                </a:lnTo>
                <a:lnTo>
                  <a:pt x="61226" y="8443"/>
                </a:lnTo>
                <a:lnTo>
                  <a:pt x="61298" y="8443"/>
                </a:lnTo>
                <a:lnTo>
                  <a:pt x="61359" y="8419"/>
                </a:lnTo>
                <a:lnTo>
                  <a:pt x="61395" y="8382"/>
                </a:lnTo>
                <a:lnTo>
                  <a:pt x="61443" y="8334"/>
                </a:lnTo>
                <a:lnTo>
                  <a:pt x="61479" y="8298"/>
                </a:lnTo>
                <a:lnTo>
                  <a:pt x="61540" y="8250"/>
                </a:lnTo>
                <a:lnTo>
                  <a:pt x="61697" y="8141"/>
                </a:lnTo>
                <a:lnTo>
                  <a:pt x="61842" y="8032"/>
                </a:lnTo>
                <a:lnTo>
                  <a:pt x="61914" y="7972"/>
                </a:lnTo>
                <a:lnTo>
                  <a:pt x="61975" y="7899"/>
                </a:lnTo>
                <a:lnTo>
                  <a:pt x="62035" y="7815"/>
                </a:lnTo>
                <a:lnTo>
                  <a:pt x="62120" y="7694"/>
                </a:lnTo>
                <a:lnTo>
                  <a:pt x="62192" y="7622"/>
                </a:lnTo>
                <a:lnTo>
                  <a:pt x="62192" y="7609"/>
                </a:lnTo>
                <a:lnTo>
                  <a:pt x="62204" y="7622"/>
                </a:lnTo>
                <a:lnTo>
                  <a:pt x="62204" y="7646"/>
                </a:lnTo>
                <a:lnTo>
                  <a:pt x="62204" y="7658"/>
                </a:lnTo>
                <a:lnTo>
                  <a:pt x="62228" y="7670"/>
                </a:lnTo>
                <a:lnTo>
                  <a:pt x="62277" y="7670"/>
                </a:lnTo>
                <a:lnTo>
                  <a:pt x="62325" y="7646"/>
                </a:lnTo>
                <a:lnTo>
                  <a:pt x="62373" y="7634"/>
                </a:lnTo>
                <a:lnTo>
                  <a:pt x="62458" y="7573"/>
                </a:lnTo>
                <a:lnTo>
                  <a:pt x="62542" y="7501"/>
                </a:lnTo>
                <a:lnTo>
                  <a:pt x="62603" y="7477"/>
                </a:lnTo>
                <a:lnTo>
                  <a:pt x="62675" y="7452"/>
                </a:lnTo>
                <a:lnTo>
                  <a:pt x="62711" y="7440"/>
                </a:lnTo>
                <a:lnTo>
                  <a:pt x="62736" y="7416"/>
                </a:lnTo>
                <a:lnTo>
                  <a:pt x="62748" y="7392"/>
                </a:lnTo>
                <a:lnTo>
                  <a:pt x="62760" y="7368"/>
                </a:lnTo>
                <a:lnTo>
                  <a:pt x="62748" y="7320"/>
                </a:lnTo>
                <a:lnTo>
                  <a:pt x="62711" y="7259"/>
                </a:lnTo>
                <a:lnTo>
                  <a:pt x="62627" y="7150"/>
                </a:lnTo>
                <a:lnTo>
                  <a:pt x="62591" y="7114"/>
                </a:lnTo>
                <a:close/>
                <a:moveTo>
                  <a:pt x="135919" y="3358"/>
                </a:moveTo>
                <a:lnTo>
                  <a:pt x="135907" y="3370"/>
                </a:lnTo>
                <a:lnTo>
                  <a:pt x="135883" y="3394"/>
                </a:lnTo>
                <a:lnTo>
                  <a:pt x="135846" y="3491"/>
                </a:lnTo>
                <a:lnTo>
                  <a:pt x="135822" y="3551"/>
                </a:lnTo>
                <a:lnTo>
                  <a:pt x="135786" y="3587"/>
                </a:lnTo>
                <a:lnTo>
                  <a:pt x="135738" y="3624"/>
                </a:lnTo>
                <a:lnTo>
                  <a:pt x="135581" y="3624"/>
                </a:lnTo>
                <a:lnTo>
                  <a:pt x="135508" y="3648"/>
                </a:lnTo>
                <a:lnTo>
                  <a:pt x="135448" y="3684"/>
                </a:lnTo>
                <a:lnTo>
                  <a:pt x="135412" y="3720"/>
                </a:lnTo>
                <a:lnTo>
                  <a:pt x="135387" y="3781"/>
                </a:lnTo>
                <a:lnTo>
                  <a:pt x="135363" y="3829"/>
                </a:lnTo>
                <a:lnTo>
                  <a:pt x="135351" y="3877"/>
                </a:lnTo>
                <a:lnTo>
                  <a:pt x="135339" y="3913"/>
                </a:lnTo>
                <a:lnTo>
                  <a:pt x="135315" y="3938"/>
                </a:lnTo>
                <a:lnTo>
                  <a:pt x="135279" y="3938"/>
                </a:lnTo>
                <a:lnTo>
                  <a:pt x="135206" y="3926"/>
                </a:lnTo>
                <a:lnTo>
                  <a:pt x="135146" y="3913"/>
                </a:lnTo>
                <a:lnTo>
                  <a:pt x="135122" y="3913"/>
                </a:lnTo>
                <a:lnTo>
                  <a:pt x="135098" y="3938"/>
                </a:lnTo>
                <a:lnTo>
                  <a:pt x="135085" y="4034"/>
                </a:lnTo>
                <a:lnTo>
                  <a:pt x="135073" y="4107"/>
                </a:lnTo>
                <a:lnTo>
                  <a:pt x="135085" y="4167"/>
                </a:lnTo>
                <a:lnTo>
                  <a:pt x="135098" y="4215"/>
                </a:lnTo>
                <a:lnTo>
                  <a:pt x="135146" y="4300"/>
                </a:lnTo>
                <a:lnTo>
                  <a:pt x="135182" y="4360"/>
                </a:lnTo>
                <a:lnTo>
                  <a:pt x="135194" y="4433"/>
                </a:lnTo>
                <a:lnTo>
                  <a:pt x="135182" y="4529"/>
                </a:lnTo>
                <a:lnTo>
                  <a:pt x="135170" y="4566"/>
                </a:lnTo>
                <a:lnTo>
                  <a:pt x="135146" y="4602"/>
                </a:lnTo>
                <a:lnTo>
                  <a:pt x="135122" y="4614"/>
                </a:lnTo>
                <a:lnTo>
                  <a:pt x="135025" y="4614"/>
                </a:lnTo>
                <a:lnTo>
                  <a:pt x="134989" y="4626"/>
                </a:lnTo>
                <a:lnTo>
                  <a:pt x="134904" y="4650"/>
                </a:lnTo>
                <a:lnTo>
                  <a:pt x="134820" y="4686"/>
                </a:lnTo>
                <a:lnTo>
                  <a:pt x="134784" y="4686"/>
                </a:lnTo>
                <a:lnTo>
                  <a:pt x="134735" y="4674"/>
                </a:lnTo>
                <a:lnTo>
                  <a:pt x="134699" y="4650"/>
                </a:lnTo>
                <a:lnTo>
                  <a:pt x="134687" y="4638"/>
                </a:lnTo>
                <a:lnTo>
                  <a:pt x="134699" y="4638"/>
                </a:lnTo>
                <a:lnTo>
                  <a:pt x="134711" y="4626"/>
                </a:lnTo>
                <a:lnTo>
                  <a:pt x="134602" y="4614"/>
                </a:lnTo>
                <a:lnTo>
                  <a:pt x="134518" y="4626"/>
                </a:lnTo>
                <a:lnTo>
                  <a:pt x="134457" y="4638"/>
                </a:lnTo>
                <a:lnTo>
                  <a:pt x="134349" y="4650"/>
                </a:lnTo>
                <a:lnTo>
                  <a:pt x="134300" y="4662"/>
                </a:lnTo>
                <a:lnTo>
                  <a:pt x="134264" y="4650"/>
                </a:lnTo>
                <a:lnTo>
                  <a:pt x="134228" y="4626"/>
                </a:lnTo>
                <a:lnTo>
                  <a:pt x="134180" y="4590"/>
                </a:lnTo>
                <a:lnTo>
                  <a:pt x="134143" y="4554"/>
                </a:lnTo>
                <a:lnTo>
                  <a:pt x="134095" y="4529"/>
                </a:lnTo>
                <a:lnTo>
                  <a:pt x="134047" y="4517"/>
                </a:lnTo>
                <a:lnTo>
                  <a:pt x="133998" y="4505"/>
                </a:lnTo>
                <a:lnTo>
                  <a:pt x="133878" y="4517"/>
                </a:lnTo>
                <a:lnTo>
                  <a:pt x="133745" y="4542"/>
                </a:lnTo>
                <a:lnTo>
                  <a:pt x="133684" y="4554"/>
                </a:lnTo>
                <a:lnTo>
                  <a:pt x="133624" y="4578"/>
                </a:lnTo>
                <a:lnTo>
                  <a:pt x="133552" y="4638"/>
                </a:lnTo>
                <a:lnTo>
                  <a:pt x="133479" y="4699"/>
                </a:lnTo>
                <a:lnTo>
                  <a:pt x="133443" y="4723"/>
                </a:lnTo>
                <a:lnTo>
                  <a:pt x="133407" y="4723"/>
                </a:lnTo>
                <a:lnTo>
                  <a:pt x="133286" y="4735"/>
                </a:lnTo>
                <a:lnTo>
                  <a:pt x="133165" y="4759"/>
                </a:lnTo>
                <a:lnTo>
                  <a:pt x="133129" y="4783"/>
                </a:lnTo>
                <a:lnTo>
                  <a:pt x="133093" y="4807"/>
                </a:lnTo>
                <a:lnTo>
                  <a:pt x="133093" y="4843"/>
                </a:lnTo>
                <a:lnTo>
                  <a:pt x="133117" y="4880"/>
                </a:lnTo>
                <a:lnTo>
                  <a:pt x="133201" y="4964"/>
                </a:lnTo>
                <a:lnTo>
                  <a:pt x="133298" y="5037"/>
                </a:lnTo>
                <a:lnTo>
                  <a:pt x="133346" y="5061"/>
                </a:lnTo>
                <a:lnTo>
                  <a:pt x="133407" y="5073"/>
                </a:lnTo>
                <a:lnTo>
                  <a:pt x="133467" y="5073"/>
                </a:lnTo>
                <a:lnTo>
                  <a:pt x="133527" y="5061"/>
                </a:lnTo>
                <a:lnTo>
                  <a:pt x="133660" y="5037"/>
                </a:lnTo>
                <a:lnTo>
                  <a:pt x="133769" y="5037"/>
                </a:lnTo>
                <a:lnTo>
                  <a:pt x="133817" y="5049"/>
                </a:lnTo>
                <a:lnTo>
                  <a:pt x="133853" y="5073"/>
                </a:lnTo>
                <a:lnTo>
                  <a:pt x="133890" y="5121"/>
                </a:lnTo>
                <a:lnTo>
                  <a:pt x="133926" y="5170"/>
                </a:lnTo>
                <a:lnTo>
                  <a:pt x="133986" y="5290"/>
                </a:lnTo>
                <a:lnTo>
                  <a:pt x="134059" y="5423"/>
                </a:lnTo>
                <a:lnTo>
                  <a:pt x="134107" y="5472"/>
                </a:lnTo>
                <a:lnTo>
                  <a:pt x="134143" y="5508"/>
                </a:lnTo>
                <a:lnTo>
                  <a:pt x="134192" y="5532"/>
                </a:lnTo>
                <a:lnTo>
                  <a:pt x="134240" y="5532"/>
                </a:lnTo>
                <a:lnTo>
                  <a:pt x="134325" y="5508"/>
                </a:lnTo>
                <a:lnTo>
                  <a:pt x="134385" y="5484"/>
                </a:lnTo>
                <a:lnTo>
                  <a:pt x="134457" y="5459"/>
                </a:lnTo>
                <a:lnTo>
                  <a:pt x="134554" y="5459"/>
                </a:lnTo>
                <a:lnTo>
                  <a:pt x="134675" y="5447"/>
                </a:lnTo>
                <a:lnTo>
                  <a:pt x="134796" y="5423"/>
                </a:lnTo>
                <a:lnTo>
                  <a:pt x="134844" y="5423"/>
                </a:lnTo>
                <a:lnTo>
                  <a:pt x="134880" y="5435"/>
                </a:lnTo>
                <a:lnTo>
                  <a:pt x="134904" y="5459"/>
                </a:lnTo>
                <a:lnTo>
                  <a:pt x="134916" y="5508"/>
                </a:lnTo>
                <a:lnTo>
                  <a:pt x="134916" y="5617"/>
                </a:lnTo>
                <a:lnTo>
                  <a:pt x="134916" y="5665"/>
                </a:lnTo>
                <a:lnTo>
                  <a:pt x="134928" y="5713"/>
                </a:lnTo>
                <a:lnTo>
                  <a:pt x="134953" y="5761"/>
                </a:lnTo>
                <a:lnTo>
                  <a:pt x="134989" y="5810"/>
                </a:lnTo>
                <a:lnTo>
                  <a:pt x="135037" y="5858"/>
                </a:lnTo>
                <a:lnTo>
                  <a:pt x="135098" y="5906"/>
                </a:lnTo>
                <a:lnTo>
                  <a:pt x="135243" y="5991"/>
                </a:lnTo>
                <a:lnTo>
                  <a:pt x="135363" y="6063"/>
                </a:lnTo>
                <a:lnTo>
                  <a:pt x="135424" y="6100"/>
                </a:lnTo>
                <a:lnTo>
                  <a:pt x="135484" y="6124"/>
                </a:lnTo>
                <a:lnTo>
                  <a:pt x="135544" y="6136"/>
                </a:lnTo>
                <a:lnTo>
                  <a:pt x="135750" y="6136"/>
                </a:lnTo>
                <a:lnTo>
                  <a:pt x="135822" y="6148"/>
                </a:lnTo>
                <a:lnTo>
                  <a:pt x="135846" y="6160"/>
                </a:lnTo>
                <a:lnTo>
                  <a:pt x="135871" y="6184"/>
                </a:lnTo>
                <a:lnTo>
                  <a:pt x="135943" y="6269"/>
                </a:lnTo>
                <a:lnTo>
                  <a:pt x="136003" y="6365"/>
                </a:lnTo>
                <a:lnTo>
                  <a:pt x="136028" y="6390"/>
                </a:lnTo>
                <a:lnTo>
                  <a:pt x="136064" y="6414"/>
                </a:lnTo>
                <a:lnTo>
                  <a:pt x="136173" y="6462"/>
                </a:lnTo>
                <a:lnTo>
                  <a:pt x="136378" y="6534"/>
                </a:lnTo>
                <a:lnTo>
                  <a:pt x="136607" y="6595"/>
                </a:lnTo>
                <a:lnTo>
                  <a:pt x="136764" y="6631"/>
                </a:lnTo>
                <a:lnTo>
                  <a:pt x="136873" y="6643"/>
                </a:lnTo>
                <a:lnTo>
                  <a:pt x="136982" y="6631"/>
                </a:lnTo>
                <a:lnTo>
                  <a:pt x="137066" y="6631"/>
                </a:lnTo>
                <a:lnTo>
                  <a:pt x="137091" y="6643"/>
                </a:lnTo>
                <a:lnTo>
                  <a:pt x="137115" y="6655"/>
                </a:lnTo>
                <a:lnTo>
                  <a:pt x="137175" y="6691"/>
                </a:lnTo>
                <a:lnTo>
                  <a:pt x="137223" y="6716"/>
                </a:lnTo>
                <a:lnTo>
                  <a:pt x="137296" y="6740"/>
                </a:lnTo>
                <a:lnTo>
                  <a:pt x="137465" y="6776"/>
                </a:lnTo>
                <a:lnTo>
                  <a:pt x="137622" y="6800"/>
                </a:lnTo>
                <a:lnTo>
                  <a:pt x="137755" y="6812"/>
                </a:lnTo>
                <a:lnTo>
                  <a:pt x="137803" y="6800"/>
                </a:lnTo>
                <a:lnTo>
                  <a:pt x="137851" y="6788"/>
                </a:lnTo>
                <a:lnTo>
                  <a:pt x="137864" y="6776"/>
                </a:lnTo>
                <a:lnTo>
                  <a:pt x="137864" y="6764"/>
                </a:lnTo>
                <a:lnTo>
                  <a:pt x="137864" y="6740"/>
                </a:lnTo>
                <a:lnTo>
                  <a:pt x="137815" y="6655"/>
                </a:lnTo>
                <a:lnTo>
                  <a:pt x="137803" y="6607"/>
                </a:lnTo>
                <a:lnTo>
                  <a:pt x="137803" y="6559"/>
                </a:lnTo>
                <a:lnTo>
                  <a:pt x="137815" y="6534"/>
                </a:lnTo>
                <a:lnTo>
                  <a:pt x="137839" y="6510"/>
                </a:lnTo>
                <a:lnTo>
                  <a:pt x="137924" y="6450"/>
                </a:lnTo>
                <a:lnTo>
                  <a:pt x="138033" y="6402"/>
                </a:lnTo>
                <a:lnTo>
                  <a:pt x="138129" y="6365"/>
                </a:lnTo>
                <a:lnTo>
                  <a:pt x="138226" y="6353"/>
                </a:lnTo>
                <a:lnTo>
                  <a:pt x="138371" y="6353"/>
                </a:lnTo>
                <a:lnTo>
                  <a:pt x="138431" y="6377"/>
                </a:lnTo>
                <a:lnTo>
                  <a:pt x="138467" y="6402"/>
                </a:lnTo>
                <a:lnTo>
                  <a:pt x="138504" y="6426"/>
                </a:lnTo>
                <a:lnTo>
                  <a:pt x="138576" y="6510"/>
                </a:lnTo>
                <a:lnTo>
                  <a:pt x="138673" y="6619"/>
                </a:lnTo>
                <a:lnTo>
                  <a:pt x="138709" y="6679"/>
                </a:lnTo>
                <a:lnTo>
                  <a:pt x="138721" y="6728"/>
                </a:lnTo>
                <a:lnTo>
                  <a:pt x="138709" y="6752"/>
                </a:lnTo>
                <a:lnTo>
                  <a:pt x="138697" y="6776"/>
                </a:lnTo>
                <a:lnTo>
                  <a:pt x="138673" y="6800"/>
                </a:lnTo>
                <a:lnTo>
                  <a:pt x="138637" y="6812"/>
                </a:lnTo>
                <a:lnTo>
                  <a:pt x="138467" y="6873"/>
                </a:lnTo>
                <a:lnTo>
                  <a:pt x="138395" y="6897"/>
                </a:lnTo>
                <a:lnTo>
                  <a:pt x="138347" y="6933"/>
                </a:lnTo>
                <a:lnTo>
                  <a:pt x="138310" y="6969"/>
                </a:lnTo>
                <a:lnTo>
                  <a:pt x="138298" y="7006"/>
                </a:lnTo>
                <a:lnTo>
                  <a:pt x="138323" y="7054"/>
                </a:lnTo>
                <a:lnTo>
                  <a:pt x="138371" y="7102"/>
                </a:lnTo>
                <a:lnTo>
                  <a:pt x="138419" y="7163"/>
                </a:lnTo>
                <a:lnTo>
                  <a:pt x="138455" y="7223"/>
                </a:lnTo>
                <a:lnTo>
                  <a:pt x="138492" y="7344"/>
                </a:lnTo>
                <a:lnTo>
                  <a:pt x="138516" y="7380"/>
                </a:lnTo>
                <a:lnTo>
                  <a:pt x="138564" y="7416"/>
                </a:lnTo>
                <a:lnTo>
                  <a:pt x="138637" y="7428"/>
                </a:lnTo>
                <a:lnTo>
                  <a:pt x="138757" y="7416"/>
                </a:lnTo>
                <a:lnTo>
                  <a:pt x="139011" y="7392"/>
                </a:lnTo>
                <a:lnTo>
                  <a:pt x="139108" y="7380"/>
                </a:lnTo>
                <a:lnTo>
                  <a:pt x="139180" y="7392"/>
                </a:lnTo>
                <a:lnTo>
                  <a:pt x="139240" y="7404"/>
                </a:lnTo>
                <a:lnTo>
                  <a:pt x="139289" y="7416"/>
                </a:lnTo>
                <a:lnTo>
                  <a:pt x="139337" y="7452"/>
                </a:lnTo>
                <a:lnTo>
                  <a:pt x="139361" y="7501"/>
                </a:lnTo>
                <a:lnTo>
                  <a:pt x="139410" y="7573"/>
                </a:lnTo>
                <a:lnTo>
                  <a:pt x="139434" y="7622"/>
                </a:lnTo>
                <a:lnTo>
                  <a:pt x="139458" y="7634"/>
                </a:lnTo>
                <a:lnTo>
                  <a:pt x="139470" y="7634"/>
                </a:lnTo>
                <a:lnTo>
                  <a:pt x="139542" y="7597"/>
                </a:lnTo>
                <a:lnTo>
                  <a:pt x="139856" y="7392"/>
                </a:lnTo>
                <a:lnTo>
                  <a:pt x="139941" y="7344"/>
                </a:lnTo>
                <a:lnTo>
                  <a:pt x="140001" y="7320"/>
                </a:lnTo>
                <a:lnTo>
                  <a:pt x="140050" y="7307"/>
                </a:lnTo>
                <a:lnTo>
                  <a:pt x="140062" y="7320"/>
                </a:lnTo>
                <a:lnTo>
                  <a:pt x="140074" y="7344"/>
                </a:lnTo>
                <a:lnTo>
                  <a:pt x="140050" y="7392"/>
                </a:lnTo>
                <a:lnTo>
                  <a:pt x="140014" y="7440"/>
                </a:lnTo>
                <a:lnTo>
                  <a:pt x="139905" y="7537"/>
                </a:lnTo>
                <a:lnTo>
                  <a:pt x="139856" y="7585"/>
                </a:lnTo>
                <a:lnTo>
                  <a:pt x="139820" y="7646"/>
                </a:lnTo>
                <a:lnTo>
                  <a:pt x="139796" y="7706"/>
                </a:lnTo>
                <a:lnTo>
                  <a:pt x="139796" y="7730"/>
                </a:lnTo>
                <a:lnTo>
                  <a:pt x="139808" y="7754"/>
                </a:lnTo>
                <a:lnTo>
                  <a:pt x="139881" y="7875"/>
                </a:lnTo>
                <a:lnTo>
                  <a:pt x="139929" y="7924"/>
                </a:lnTo>
                <a:lnTo>
                  <a:pt x="139977" y="7972"/>
                </a:lnTo>
                <a:lnTo>
                  <a:pt x="140038" y="8008"/>
                </a:lnTo>
                <a:lnTo>
                  <a:pt x="140110" y="8044"/>
                </a:lnTo>
                <a:lnTo>
                  <a:pt x="140183" y="8068"/>
                </a:lnTo>
                <a:lnTo>
                  <a:pt x="140255" y="8068"/>
                </a:lnTo>
                <a:lnTo>
                  <a:pt x="140328" y="8081"/>
                </a:lnTo>
                <a:lnTo>
                  <a:pt x="140400" y="8117"/>
                </a:lnTo>
                <a:lnTo>
                  <a:pt x="140460" y="8165"/>
                </a:lnTo>
                <a:lnTo>
                  <a:pt x="140509" y="8225"/>
                </a:lnTo>
                <a:lnTo>
                  <a:pt x="140605" y="8334"/>
                </a:lnTo>
                <a:lnTo>
                  <a:pt x="140642" y="8370"/>
                </a:lnTo>
                <a:lnTo>
                  <a:pt x="140678" y="8382"/>
                </a:lnTo>
                <a:lnTo>
                  <a:pt x="140678" y="8395"/>
                </a:lnTo>
                <a:lnTo>
                  <a:pt x="140690" y="8395"/>
                </a:lnTo>
                <a:lnTo>
                  <a:pt x="140678" y="8431"/>
                </a:lnTo>
                <a:lnTo>
                  <a:pt x="140654" y="8527"/>
                </a:lnTo>
                <a:lnTo>
                  <a:pt x="140654" y="8576"/>
                </a:lnTo>
                <a:lnTo>
                  <a:pt x="140666" y="8600"/>
                </a:lnTo>
                <a:lnTo>
                  <a:pt x="140678" y="8612"/>
                </a:lnTo>
                <a:lnTo>
                  <a:pt x="140714" y="8624"/>
                </a:lnTo>
                <a:lnTo>
                  <a:pt x="140750" y="8636"/>
                </a:lnTo>
                <a:lnTo>
                  <a:pt x="140859" y="8624"/>
                </a:lnTo>
                <a:lnTo>
                  <a:pt x="141101" y="8576"/>
                </a:lnTo>
                <a:lnTo>
                  <a:pt x="141306" y="8552"/>
                </a:lnTo>
                <a:lnTo>
                  <a:pt x="141451" y="8552"/>
                </a:lnTo>
                <a:lnTo>
                  <a:pt x="141499" y="8576"/>
                </a:lnTo>
                <a:lnTo>
                  <a:pt x="141535" y="8600"/>
                </a:lnTo>
                <a:lnTo>
                  <a:pt x="141584" y="8612"/>
                </a:lnTo>
                <a:lnTo>
                  <a:pt x="141656" y="8636"/>
                </a:lnTo>
                <a:lnTo>
                  <a:pt x="141849" y="8648"/>
                </a:lnTo>
                <a:lnTo>
                  <a:pt x="141958" y="8660"/>
                </a:lnTo>
                <a:lnTo>
                  <a:pt x="142067" y="8684"/>
                </a:lnTo>
                <a:lnTo>
                  <a:pt x="142163" y="8721"/>
                </a:lnTo>
                <a:lnTo>
                  <a:pt x="142200" y="8745"/>
                </a:lnTo>
                <a:lnTo>
                  <a:pt x="142236" y="8781"/>
                </a:lnTo>
                <a:lnTo>
                  <a:pt x="142393" y="8914"/>
                </a:lnTo>
                <a:lnTo>
                  <a:pt x="142562" y="9035"/>
                </a:lnTo>
                <a:lnTo>
                  <a:pt x="142816" y="9228"/>
                </a:lnTo>
                <a:lnTo>
                  <a:pt x="142852" y="9240"/>
                </a:lnTo>
                <a:lnTo>
                  <a:pt x="142900" y="9252"/>
                </a:lnTo>
                <a:lnTo>
                  <a:pt x="142997" y="9264"/>
                </a:lnTo>
                <a:lnTo>
                  <a:pt x="143045" y="9276"/>
                </a:lnTo>
                <a:lnTo>
                  <a:pt x="143106" y="9288"/>
                </a:lnTo>
                <a:lnTo>
                  <a:pt x="143166" y="9313"/>
                </a:lnTo>
                <a:lnTo>
                  <a:pt x="143238" y="9349"/>
                </a:lnTo>
                <a:lnTo>
                  <a:pt x="143299" y="9409"/>
                </a:lnTo>
                <a:lnTo>
                  <a:pt x="143347" y="9457"/>
                </a:lnTo>
                <a:lnTo>
                  <a:pt x="143420" y="9566"/>
                </a:lnTo>
                <a:lnTo>
                  <a:pt x="143456" y="9590"/>
                </a:lnTo>
                <a:lnTo>
                  <a:pt x="143480" y="9602"/>
                </a:lnTo>
                <a:lnTo>
                  <a:pt x="143516" y="9590"/>
                </a:lnTo>
                <a:lnTo>
                  <a:pt x="143552" y="9542"/>
                </a:lnTo>
                <a:lnTo>
                  <a:pt x="143565" y="9506"/>
                </a:lnTo>
                <a:lnTo>
                  <a:pt x="143565" y="9470"/>
                </a:lnTo>
                <a:lnTo>
                  <a:pt x="143552" y="9433"/>
                </a:lnTo>
                <a:lnTo>
                  <a:pt x="143540" y="9397"/>
                </a:lnTo>
                <a:lnTo>
                  <a:pt x="143492" y="9325"/>
                </a:lnTo>
                <a:lnTo>
                  <a:pt x="143432" y="9264"/>
                </a:lnTo>
                <a:lnTo>
                  <a:pt x="143287" y="9119"/>
                </a:lnTo>
                <a:lnTo>
                  <a:pt x="143238" y="9059"/>
                </a:lnTo>
                <a:lnTo>
                  <a:pt x="143214" y="9023"/>
                </a:lnTo>
                <a:lnTo>
                  <a:pt x="143214" y="8986"/>
                </a:lnTo>
                <a:lnTo>
                  <a:pt x="143202" y="8950"/>
                </a:lnTo>
                <a:lnTo>
                  <a:pt x="143178" y="8914"/>
                </a:lnTo>
                <a:lnTo>
                  <a:pt x="143118" y="8817"/>
                </a:lnTo>
                <a:lnTo>
                  <a:pt x="143033" y="8709"/>
                </a:lnTo>
                <a:lnTo>
                  <a:pt x="142936" y="8600"/>
                </a:lnTo>
                <a:lnTo>
                  <a:pt x="142731" y="8382"/>
                </a:lnTo>
                <a:lnTo>
                  <a:pt x="142647" y="8286"/>
                </a:lnTo>
                <a:lnTo>
                  <a:pt x="142586" y="8201"/>
                </a:lnTo>
                <a:lnTo>
                  <a:pt x="142550" y="8165"/>
                </a:lnTo>
                <a:lnTo>
                  <a:pt x="142514" y="8141"/>
                </a:lnTo>
                <a:lnTo>
                  <a:pt x="142417" y="8093"/>
                </a:lnTo>
                <a:lnTo>
                  <a:pt x="142308" y="8044"/>
                </a:lnTo>
                <a:lnTo>
                  <a:pt x="142188" y="8008"/>
                </a:lnTo>
                <a:lnTo>
                  <a:pt x="142067" y="7960"/>
                </a:lnTo>
                <a:lnTo>
                  <a:pt x="141958" y="7911"/>
                </a:lnTo>
                <a:lnTo>
                  <a:pt x="141862" y="7851"/>
                </a:lnTo>
                <a:lnTo>
                  <a:pt x="141825" y="7827"/>
                </a:lnTo>
                <a:lnTo>
                  <a:pt x="141801" y="7779"/>
                </a:lnTo>
                <a:lnTo>
                  <a:pt x="141692" y="7634"/>
                </a:lnTo>
                <a:lnTo>
                  <a:pt x="141584" y="7489"/>
                </a:lnTo>
                <a:lnTo>
                  <a:pt x="141475" y="7380"/>
                </a:lnTo>
                <a:lnTo>
                  <a:pt x="141427" y="7344"/>
                </a:lnTo>
                <a:lnTo>
                  <a:pt x="141378" y="7307"/>
                </a:lnTo>
                <a:lnTo>
                  <a:pt x="141330" y="7283"/>
                </a:lnTo>
                <a:lnTo>
                  <a:pt x="141282" y="7247"/>
                </a:lnTo>
                <a:lnTo>
                  <a:pt x="141197" y="7126"/>
                </a:lnTo>
                <a:lnTo>
                  <a:pt x="141113" y="7018"/>
                </a:lnTo>
                <a:lnTo>
                  <a:pt x="141076" y="6981"/>
                </a:lnTo>
                <a:lnTo>
                  <a:pt x="141040" y="6945"/>
                </a:lnTo>
                <a:lnTo>
                  <a:pt x="140980" y="6921"/>
                </a:lnTo>
                <a:lnTo>
                  <a:pt x="140871" y="6897"/>
                </a:lnTo>
                <a:lnTo>
                  <a:pt x="140605" y="6836"/>
                </a:lnTo>
                <a:lnTo>
                  <a:pt x="140340" y="6776"/>
                </a:lnTo>
                <a:lnTo>
                  <a:pt x="140243" y="6740"/>
                </a:lnTo>
                <a:lnTo>
                  <a:pt x="140207" y="6716"/>
                </a:lnTo>
                <a:lnTo>
                  <a:pt x="140158" y="6655"/>
                </a:lnTo>
                <a:lnTo>
                  <a:pt x="140110" y="6619"/>
                </a:lnTo>
                <a:lnTo>
                  <a:pt x="140086" y="6583"/>
                </a:lnTo>
                <a:lnTo>
                  <a:pt x="140074" y="6559"/>
                </a:lnTo>
                <a:lnTo>
                  <a:pt x="140074" y="6534"/>
                </a:lnTo>
                <a:lnTo>
                  <a:pt x="140062" y="6498"/>
                </a:lnTo>
                <a:lnTo>
                  <a:pt x="140050" y="6486"/>
                </a:lnTo>
                <a:lnTo>
                  <a:pt x="140026" y="6438"/>
                </a:lnTo>
                <a:lnTo>
                  <a:pt x="140014" y="6426"/>
                </a:lnTo>
                <a:lnTo>
                  <a:pt x="140014" y="6402"/>
                </a:lnTo>
                <a:lnTo>
                  <a:pt x="140038" y="6365"/>
                </a:lnTo>
                <a:lnTo>
                  <a:pt x="140074" y="6317"/>
                </a:lnTo>
                <a:lnTo>
                  <a:pt x="140171" y="6220"/>
                </a:lnTo>
                <a:lnTo>
                  <a:pt x="140243" y="6112"/>
                </a:lnTo>
                <a:lnTo>
                  <a:pt x="140267" y="6063"/>
                </a:lnTo>
                <a:lnTo>
                  <a:pt x="140279" y="6027"/>
                </a:lnTo>
                <a:lnTo>
                  <a:pt x="140267" y="5991"/>
                </a:lnTo>
                <a:lnTo>
                  <a:pt x="140255" y="5955"/>
                </a:lnTo>
                <a:lnTo>
                  <a:pt x="140219" y="5906"/>
                </a:lnTo>
                <a:lnTo>
                  <a:pt x="140183" y="5894"/>
                </a:lnTo>
                <a:lnTo>
                  <a:pt x="139965" y="5870"/>
                </a:lnTo>
                <a:lnTo>
                  <a:pt x="139748" y="5846"/>
                </a:lnTo>
                <a:lnTo>
                  <a:pt x="139530" y="5798"/>
                </a:lnTo>
                <a:lnTo>
                  <a:pt x="139337" y="5725"/>
                </a:lnTo>
                <a:lnTo>
                  <a:pt x="139253" y="5689"/>
                </a:lnTo>
                <a:lnTo>
                  <a:pt x="139180" y="5641"/>
                </a:lnTo>
                <a:lnTo>
                  <a:pt x="139035" y="5544"/>
                </a:lnTo>
                <a:lnTo>
                  <a:pt x="138902" y="5472"/>
                </a:lnTo>
                <a:lnTo>
                  <a:pt x="138769" y="5423"/>
                </a:lnTo>
                <a:lnTo>
                  <a:pt x="138709" y="5411"/>
                </a:lnTo>
                <a:lnTo>
                  <a:pt x="138661" y="5399"/>
                </a:lnTo>
                <a:lnTo>
                  <a:pt x="138540" y="5423"/>
                </a:lnTo>
                <a:lnTo>
                  <a:pt x="138395" y="5447"/>
                </a:lnTo>
                <a:lnTo>
                  <a:pt x="138262" y="5472"/>
                </a:lnTo>
                <a:lnTo>
                  <a:pt x="138202" y="5472"/>
                </a:lnTo>
                <a:lnTo>
                  <a:pt x="138166" y="5459"/>
                </a:lnTo>
                <a:lnTo>
                  <a:pt x="137767" y="5242"/>
                </a:lnTo>
                <a:lnTo>
                  <a:pt x="137634" y="5194"/>
                </a:lnTo>
                <a:lnTo>
                  <a:pt x="137501" y="5158"/>
                </a:lnTo>
                <a:lnTo>
                  <a:pt x="137356" y="5121"/>
                </a:lnTo>
                <a:lnTo>
                  <a:pt x="137248" y="5085"/>
                </a:lnTo>
                <a:lnTo>
                  <a:pt x="137127" y="5025"/>
                </a:lnTo>
                <a:lnTo>
                  <a:pt x="136982" y="4940"/>
                </a:lnTo>
                <a:lnTo>
                  <a:pt x="136825" y="4831"/>
                </a:lnTo>
                <a:lnTo>
                  <a:pt x="136692" y="4614"/>
                </a:lnTo>
                <a:lnTo>
                  <a:pt x="136740" y="4590"/>
                </a:lnTo>
                <a:lnTo>
                  <a:pt x="136837" y="4517"/>
                </a:lnTo>
                <a:lnTo>
                  <a:pt x="136885" y="4493"/>
                </a:lnTo>
                <a:lnTo>
                  <a:pt x="136934" y="4481"/>
                </a:lnTo>
                <a:lnTo>
                  <a:pt x="136982" y="4481"/>
                </a:lnTo>
                <a:lnTo>
                  <a:pt x="136994" y="4493"/>
                </a:lnTo>
                <a:lnTo>
                  <a:pt x="137006" y="4517"/>
                </a:lnTo>
                <a:lnTo>
                  <a:pt x="137042" y="4566"/>
                </a:lnTo>
                <a:lnTo>
                  <a:pt x="137078" y="4614"/>
                </a:lnTo>
                <a:lnTo>
                  <a:pt x="137175" y="4699"/>
                </a:lnTo>
                <a:lnTo>
                  <a:pt x="137260" y="4759"/>
                </a:lnTo>
                <a:lnTo>
                  <a:pt x="137296" y="4771"/>
                </a:lnTo>
                <a:lnTo>
                  <a:pt x="137429" y="4880"/>
                </a:lnTo>
                <a:lnTo>
                  <a:pt x="137537" y="4964"/>
                </a:lnTo>
                <a:lnTo>
                  <a:pt x="137598" y="4988"/>
                </a:lnTo>
                <a:lnTo>
                  <a:pt x="137634" y="5013"/>
                </a:lnTo>
                <a:lnTo>
                  <a:pt x="137815" y="5049"/>
                </a:lnTo>
                <a:lnTo>
                  <a:pt x="138008" y="5061"/>
                </a:lnTo>
                <a:lnTo>
                  <a:pt x="138045" y="5073"/>
                </a:lnTo>
                <a:lnTo>
                  <a:pt x="138093" y="5085"/>
                </a:lnTo>
                <a:lnTo>
                  <a:pt x="138202" y="5133"/>
                </a:lnTo>
                <a:lnTo>
                  <a:pt x="138250" y="5145"/>
                </a:lnTo>
                <a:lnTo>
                  <a:pt x="138298" y="5158"/>
                </a:lnTo>
                <a:lnTo>
                  <a:pt x="138335" y="5145"/>
                </a:lnTo>
                <a:lnTo>
                  <a:pt x="138371" y="5121"/>
                </a:lnTo>
                <a:lnTo>
                  <a:pt x="138407" y="5085"/>
                </a:lnTo>
                <a:lnTo>
                  <a:pt x="138455" y="5061"/>
                </a:lnTo>
                <a:lnTo>
                  <a:pt x="138504" y="5061"/>
                </a:lnTo>
                <a:lnTo>
                  <a:pt x="138564" y="5049"/>
                </a:lnTo>
                <a:lnTo>
                  <a:pt x="138685" y="5073"/>
                </a:lnTo>
                <a:lnTo>
                  <a:pt x="138794" y="5085"/>
                </a:lnTo>
                <a:lnTo>
                  <a:pt x="138866" y="5097"/>
                </a:lnTo>
                <a:lnTo>
                  <a:pt x="138939" y="5097"/>
                </a:lnTo>
                <a:lnTo>
                  <a:pt x="139035" y="5121"/>
                </a:lnTo>
                <a:lnTo>
                  <a:pt x="139096" y="5133"/>
                </a:lnTo>
                <a:lnTo>
                  <a:pt x="139156" y="5170"/>
                </a:lnTo>
                <a:lnTo>
                  <a:pt x="139216" y="5206"/>
                </a:lnTo>
                <a:lnTo>
                  <a:pt x="139253" y="5254"/>
                </a:lnTo>
                <a:lnTo>
                  <a:pt x="139301" y="5327"/>
                </a:lnTo>
                <a:lnTo>
                  <a:pt x="139325" y="5363"/>
                </a:lnTo>
                <a:lnTo>
                  <a:pt x="139361" y="5387"/>
                </a:lnTo>
                <a:lnTo>
                  <a:pt x="139398" y="5399"/>
                </a:lnTo>
                <a:lnTo>
                  <a:pt x="139470" y="5399"/>
                </a:lnTo>
                <a:lnTo>
                  <a:pt x="139603" y="5411"/>
                </a:lnTo>
                <a:lnTo>
                  <a:pt x="139712" y="5411"/>
                </a:lnTo>
                <a:lnTo>
                  <a:pt x="139760" y="5399"/>
                </a:lnTo>
                <a:lnTo>
                  <a:pt x="139808" y="5387"/>
                </a:lnTo>
                <a:lnTo>
                  <a:pt x="139844" y="5351"/>
                </a:lnTo>
                <a:lnTo>
                  <a:pt x="139893" y="5302"/>
                </a:lnTo>
                <a:lnTo>
                  <a:pt x="139917" y="5242"/>
                </a:lnTo>
                <a:lnTo>
                  <a:pt x="139929" y="5194"/>
                </a:lnTo>
                <a:lnTo>
                  <a:pt x="139917" y="5145"/>
                </a:lnTo>
                <a:lnTo>
                  <a:pt x="139905" y="5097"/>
                </a:lnTo>
                <a:lnTo>
                  <a:pt x="139869" y="5049"/>
                </a:lnTo>
                <a:lnTo>
                  <a:pt x="139832" y="5013"/>
                </a:lnTo>
                <a:lnTo>
                  <a:pt x="139760" y="4928"/>
                </a:lnTo>
                <a:lnTo>
                  <a:pt x="139699" y="4904"/>
                </a:lnTo>
                <a:lnTo>
                  <a:pt x="139603" y="4868"/>
                </a:lnTo>
                <a:lnTo>
                  <a:pt x="139385" y="4819"/>
                </a:lnTo>
                <a:lnTo>
                  <a:pt x="139265" y="4795"/>
                </a:lnTo>
                <a:lnTo>
                  <a:pt x="139156" y="4759"/>
                </a:lnTo>
                <a:lnTo>
                  <a:pt x="139071" y="4711"/>
                </a:lnTo>
                <a:lnTo>
                  <a:pt x="139047" y="4674"/>
                </a:lnTo>
                <a:lnTo>
                  <a:pt x="139023" y="4650"/>
                </a:lnTo>
                <a:lnTo>
                  <a:pt x="138987" y="4590"/>
                </a:lnTo>
                <a:lnTo>
                  <a:pt x="138926" y="4542"/>
                </a:lnTo>
                <a:lnTo>
                  <a:pt x="138866" y="4505"/>
                </a:lnTo>
                <a:lnTo>
                  <a:pt x="138794" y="4481"/>
                </a:lnTo>
                <a:lnTo>
                  <a:pt x="138733" y="4445"/>
                </a:lnTo>
                <a:lnTo>
                  <a:pt x="138661" y="4409"/>
                </a:lnTo>
                <a:lnTo>
                  <a:pt x="138600" y="4360"/>
                </a:lnTo>
                <a:lnTo>
                  <a:pt x="138552" y="4300"/>
                </a:lnTo>
                <a:lnTo>
                  <a:pt x="138480" y="4179"/>
                </a:lnTo>
                <a:lnTo>
                  <a:pt x="138383" y="4083"/>
                </a:lnTo>
                <a:lnTo>
                  <a:pt x="138335" y="4046"/>
                </a:lnTo>
                <a:lnTo>
                  <a:pt x="138286" y="4010"/>
                </a:lnTo>
                <a:lnTo>
                  <a:pt x="138226" y="3986"/>
                </a:lnTo>
                <a:lnTo>
                  <a:pt x="138166" y="3962"/>
                </a:lnTo>
                <a:lnTo>
                  <a:pt x="137755" y="3841"/>
                </a:lnTo>
                <a:lnTo>
                  <a:pt x="137405" y="3732"/>
                </a:lnTo>
                <a:lnTo>
                  <a:pt x="137248" y="3732"/>
                </a:lnTo>
                <a:lnTo>
                  <a:pt x="137018" y="3768"/>
                </a:lnTo>
                <a:lnTo>
                  <a:pt x="136728" y="3829"/>
                </a:lnTo>
                <a:lnTo>
                  <a:pt x="136462" y="3805"/>
                </a:lnTo>
                <a:lnTo>
                  <a:pt x="136233" y="3599"/>
                </a:lnTo>
                <a:lnTo>
                  <a:pt x="136064" y="3442"/>
                </a:lnTo>
                <a:lnTo>
                  <a:pt x="135991" y="3394"/>
                </a:lnTo>
                <a:lnTo>
                  <a:pt x="135943" y="3370"/>
                </a:lnTo>
                <a:lnTo>
                  <a:pt x="135919" y="3358"/>
                </a:lnTo>
                <a:close/>
                <a:moveTo>
                  <a:pt x="92147" y="507"/>
                </a:moveTo>
                <a:lnTo>
                  <a:pt x="92002" y="531"/>
                </a:lnTo>
                <a:lnTo>
                  <a:pt x="91917" y="556"/>
                </a:lnTo>
                <a:lnTo>
                  <a:pt x="91833" y="580"/>
                </a:lnTo>
                <a:lnTo>
                  <a:pt x="91639" y="652"/>
                </a:lnTo>
                <a:lnTo>
                  <a:pt x="91470" y="713"/>
                </a:lnTo>
                <a:lnTo>
                  <a:pt x="91386" y="725"/>
                </a:lnTo>
                <a:lnTo>
                  <a:pt x="91325" y="725"/>
                </a:lnTo>
                <a:lnTo>
                  <a:pt x="91180" y="701"/>
                </a:lnTo>
                <a:lnTo>
                  <a:pt x="91011" y="688"/>
                </a:lnTo>
                <a:lnTo>
                  <a:pt x="90842" y="664"/>
                </a:lnTo>
                <a:lnTo>
                  <a:pt x="90770" y="652"/>
                </a:lnTo>
                <a:lnTo>
                  <a:pt x="90709" y="628"/>
                </a:lnTo>
                <a:lnTo>
                  <a:pt x="90625" y="616"/>
                </a:lnTo>
                <a:lnTo>
                  <a:pt x="90516" y="604"/>
                </a:lnTo>
                <a:lnTo>
                  <a:pt x="90250" y="616"/>
                </a:lnTo>
                <a:lnTo>
                  <a:pt x="89985" y="628"/>
                </a:lnTo>
                <a:lnTo>
                  <a:pt x="89876" y="640"/>
                </a:lnTo>
                <a:lnTo>
                  <a:pt x="89815" y="628"/>
                </a:lnTo>
                <a:lnTo>
                  <a:pt x="89743" y="616"/>
                </a:lnTo>
                <a:lnTo>
                  <a:pt x="89393" y="616"/>
                </a:lnTo>
                <a:lnTo>
                  <a:pt x="88946" y="628"/>
                </a:lnTo>
                <a:lnTo>
                  <a:pt x="88813" y="640"/>
                </a:lnTo>
                <a:lnTo>
                  <a:pt x="88656" y="664"/>
                </a:lnTo>
                <a:lnTo>
                  <a:pt x="88475" y="676"/>
                </a:lnTo>
                <a:lnTo>
                  <a:pt x="88366" y="676"/>
                </a:lnTo>
                <a:lnTo>
                  <a:pt x="88269" y="664"/>
                </a:lnTo>
                <a:lnTo>
                  <a:pt x="88028" y="616"/>
                </a:lnTo>
                <a:lnTo>
                  <a:pt x="87786" y="592"/>
                </a:lnTo>
                <a:lnTo>
                  <a:pt x="87581" y="592"/>
                </a:lnTo>
                <a:lnTo>
                  <a:pt x="87508" y="604"/>
                </a:lnTo>
                <a:lnTo>
                  <a:pt x="87460" y="628"/>
                </a:lnTo>
                <a:lnTo>
                  <a:pt x="87327" y="821"/>
                </a:lnTo>
                <a:lnTo>
                  <a:pt x="87243" y="954"/>
                </a:lnTo>
                <a:lnTo>
                  <a:pt x="87182" y="1027"/>
                </a:lnTo>
                <a:lnTo>
                  <a:pt x="87158" y="1051"/>
                </a:lnTo>
                <a:lnTo>
                  <a:pt x="87122" y="1063"/>
                </a:lnTo>
                <a:lnTo>
                  <a:pt x="87049" y="1075"/>
                </a:lnTo>
                <a:lnTo>
                  <a:pt x="86977" y="1075"/>
                </a:lnTo>
                <a:lnTo>
                  <a:pt x="86820" y="1063"/>
                </a:lnTo>
                <a:lnTo>
                  <a:pt x="86796" y="1051"/>
                </a:lnTo>
                <a:lnTo>
                  <a:pt x="86796" y="1039"/>
                </a:lnTo>
                <a:lnTo>
                  <a:pt x="86808" y="978"/>
                </a:lnTo>
                <a:lnTo>
                  <a:pt x="86832" y="930"/>
                </a:lnTo>
                <a:lnTo>
                  <a:pt x="86832" y="882"/>
                </a:lnTo>
                <a:lnTo>
                  <a:pt x="86820" y="821"/>
                </a:lnTo>
                <a:lnTo>
                  <a:pt x="86784" y="749"/>
                </a:lnTo>
                <a:lnTo>
                  <a:pt x="86663" y="568"/>
                </a:lnTo>
                <a:lnTo>
                  <a:pt x="86627" y="568"/>
                </a:lnTo>
                <a:lnTo>
                  <a:pt x="86518" y="580"/>
                </a:lnTo>
                <a:lnTo>
                  <a:pt x="86373" y="604"/>
                </a:lnTo>
                <a:lnTo>
                  <a:pt x="86301" y="628"/>
                </a:lnTo>
                <a:lnTo>
                  <a:pt x="86228" y="664"/>
                </a:lnTo>
                <a:lnTo>
                  <a:pt x="86083" y="737"/>
                </a:lnTo>
                <a:lnTo>
                  <a:pt x="85914" y="821"/>
                </a:lnTo>
                <a:lnTo>
                  <a:pt x="85817" y="858"/>
                </a:lnTo>
                <a:lnTo>
                  <a:pt x="85709" y="882"/>
                </a:lnTo>
                <a:lnTo>
                  <a:pt x="85588" y="894"/>
                </a:lnTo>
                <a:lnTo>
                  <a:pt x="85455" y="906"/>
                </a:lnTo>
                <a:lnTo>
                  <a:pt x="85322" y="906"/>
                </a:lnTo>
                <a:lnTo>
                  <a:pt x="85214" y="930"/>
                </a:lnTo>
                <a:lnTo>
                  <a:pt x="85008" y="966"/>
                </a:lnTo>
                <a:lnTo>
                  <a:pt x="84839" y="1003"/>
                </a:lnTo>
                <a:lnTo>
                  <a:pt x="84682" y="1003"/>
                </a:lnTo>
                <a:lnTo>
                  <a:pt x="84622" y="990"/>
                </a:lnTo>
                <a:lnTo>
                  <a:pt x="84549" y="1003"/>
                </a:lnTo>
                <a:lnTo>
                  <a:pt x="84416" y="1039"/>
                </a:lnTo>
                <a:lnTo>
                  <a:pt x="84368" y="1051"/>
                </a:lnTo>
                <a:lnTo>
                  <a:pt x="84308" y="1063"/>
                </a:lnTo>
                <a:lnTo>
                  <a:pt x="84259" y="1051"/>
                </a:lnTo>
                <a:lnTo>
                  <a:pt x="84223" y="1027"/>
                </a:lnTo>
                <a:lnTo>
                  <a:pt x="84187" y="1003"/>
                </a:lnTo>
                <a:lnTo>
                  <a:pt x="84151" y="978"/>
                </a:lnTo>
                <a:lnTo>
                  <a:pt x="84066" y="954"/>
                </a:lnTo>
                <a:lnTo>
                  <a:pt x="83994" y="942"/>
                </a:lnTo>
                <a:lnTo>
                  <a:pt x="83921" y="942"/>
                </a:lnTo>
                <a:lnTo>
                  <a:pt x="83837" y="954"/>
                </a:lnTo>
                <a:lnTo>
                  <a:pt x="83764" y="978"/>
                </a:lnTo>
                <a:lnTo>
                  <a:pt x="83692" y="1039"/>
                </a:lnTo>
                <a:lnTo>
                  <a:pt x="83667" y="1075"/>
                </a:lnTo>
                <a:lnTo>
                  <a:pt x="83643" y="1123"/>
                </a:lnTo>
                <a:lnTo>
                  <a:pt x="83559" y="1329"/>
                </a:lnTo>
                <a:lnTo>
                  <a:pt x="83510" y="1425"/>
                </a:lnTo>
                <a:lnTo>
                  <a:pt x="83607" y="1679"/>
                </a:lnTo>
                <a:lnTo>
                  <a:pt x="83607" y="1715"/>
                </a:lnTo>
                <a:lnTo>
                  <a:pt x="83607" y="1800"/>
                </a:lnTo>
                <a:lnTo>
                  <a:pt x="83607" y="1836"/>
                </a:lnTo>
                <a:lnTo>
                  <a:pt x="83595" y="1860"/>
                </a:lnTo>
                <a:lnTo>
                  <a:pt x="83571" y="1872"/>
                </a:lnTo>
                <a:lnTo>
                  <a:pt x="83547" y="1860"/>
                </a:lnTo>
                <a:lnTo>
                  <a:pt x="83523" y="1836"/>
                </a:lnTo>
                <a:lnTo>
                  <a:pt x="83498" y="1812"/>
                </a:lnTo>
                <a:lnTo>
                  <a:pt x="83486" y="1739"/>
                </a:lnTo>
                <a:lnTo>
                  <a:pt x="83486" y="1691"/>
                </a:lnTo>
                <a:lnTo>
                  <a:pt x="83462" y="1643"/>
                </a:lnTo>
                <a:lnTo>
                  <a:pt x="83438" y="1594"/>
                </a:lnTo>
                <a:lnTo>
                  <a:pt x="83390" y="1522"/>
                </a:lnTo>
                <a:lnTo>
                  <a:pt x="83245" y="1341"/>
                </a:lnTo>
                <a:lnTo>
                  <a:pt x="83184" y="1280"/>
                </a:lnTo>
                <a:lnTo>
                  <a:pt x="83112" y="1220"/>
                </a:lnTo>
                <a:lnTo>
                  <a:pt x="83076" y="1184"/>
                </a:lnTo>
                <a:lnTo>
                  <a:pt x="83051" y="1135"/>
                </a:lnTo>
                <a:lnTo>
                  <a:pt x="83039" y="1075"/>
                </a:lnTo>
                <a:lnTo>
                  <a:pt x="83015" y="1051"/>
                </a:lnTo>
                <a:lnTo>
                  <a:pt x="82991" y="1051"/>
                </a:lnTo>
                <a:lnTo>
                  <a:pt x="82943" y="1063"/>
                </a:lnTo>
                <a:lnTo>
                  <a:pt x="82870" y="1087"/>
                </a:lnTo>
                <a:lnTo>
                  <a:pt x="82762" y="1135"/>
                </a:lnTo>
                <a:lnTo>
                  <a:pt x="82653" y="1160"/>
                </a:lnTo>
                <a:lnTo>
                  <a:pt x="82532" y="1172"/>
                </a:lnTo>
                <a:lnTo>
                  <a:pt x="82399" y="1172"/>
                </a:lnTo>
                <a:lnTo>
                  <a:pt x="82158" y="1184"/>
                </a:lnTo>
                <a:lnTo>
                  <a:pt x="82037" y="1196"/>
                </a:lnTo>
                <a:lnTo>
                  <a:pt x="81940" y="1220"/>
                </a:lnTo>
                <a:lnTo>
                  <a:pt x="81856" y="1244"/>
                </a:lnTo>
                <a:lnTo>
                  <a:pt x="81807" y="1292"/>
                </a:lnTo>
                <a:lnTo>
                  <a:pt x="81759" y="1353"/>
                </a:lnTo>
                <a:lnTo>
                  <a:pt x="81723" y="1413"/>
                </a:lnTo>
                <a:lnTo>
                  <a:pt x="81675" y="1474"/>
                </a:lnTo>
                <a:lnTo>
                  <a:pt x="81602" y="1534"/>
                </a:lnTo>
                <a:lnTo>
                  <a:pt x="81518" y="1582"/>
                </a:lnTo>
                <a:lnTo>
                  <a:pt x="81385" y="1619"/>
                </a:lnTo>
                <a:lnTo>
                  <a:pt x="81131" y="1643"/>
                </a:lnTo>
                <a:lnTo>
                  <a:pt x="80926" y="1655"/>
                </a:lnTo>
                <a:lnTo>
                  <a:pt x="80720" y="1667"/>
                </a:lnTo>
                <a:lnTo>
                  <a:pt x="80455" y="1679"/>
                </a:lnTo>
                <a:lnTo>
                  <a:pt x="79790" y="1679"/>
                </a:lnTo>
                <a:lnTo>
                  <a:pt x="79706" y="1703"/>
                </a:lnTo>
                <a:lnTo>
                  <a:pt x="79621" y="1739"/>
                </a:lnTo>
                <a:lnTo>
                  <a:pt x="79488" y="1824"/>
                </a:lnTo>
                <a:lnTo>
                  <a:pt x="79380" y="1884"/>
                </a:lnTo>
                <a:lnTo>
                  <a:pt x="79283" y="1908"/>
                </a:lnTo>
                <a:lnTo>
                  <a:pt x="79162" y="1920"/>
                </a:lnTo>
                <a:lnTo>
                  <a:pt x="78836" y="1920"/>
                </a:lnTo>
                <a:lnTo>
                  <a:pt x="78703" y="1957"/>
                </a:lnTo>
                <a:lnTo>
                  <a:pt x="78522" y="2017"/>
                </a:lnTo>
                <a:lnTo>
                  <a:pt x="78341" y="2102"/>
                </a:lnTo>
                <a:lnTo>
                  <a:pt x="78184" y="2198"/>
                </a:lnTo>
                <a:lnTo>
                  <a:pt x="78123" y="2247"/>
                </a:lnTo>
                <a:lnTo>
                  <a:pt x="78087" y="2295"/>
                </a:lnTo>
                <a:lnTo>
                  <a:pt x="78063" y="2343"/>
                </a:lnTo>
                <a:lnTo>
                  <a:pt x="78063" y="2379"/>
                </a:lnTo>
                <a:lnTo>
                  <a:pt x="78087" y="2464"/>
                </a:lnTo>
                <a:lnTo>
                  <a:pt x="78087" y="2500"/>
                </a:lnTo>
                <a:lnTo>
                  <a:pt x="78063" y="2549"/>
                </a:lnTo>
                <a:lnTo>
                  <a:pt x="78003" y="2585"/>
                </a:lnTo>
                <a:lnTo>
                  <a:pt x="77894" y="2633"/>
                </a:lnTo>
                <a:lnTo>
                  <a:pt x="77773" y="2669"/>
                </a:lnTo>
                <a:lnTo>
                  <a:pt x="77664" y="2694"/>
                </a:lnTo>
                <a:lnTo>
                  <a:pt x="77495" y="2718"/>
                </a:lnTo>
                <a:lnTo>
                  <a:pt x="77363" y="2730"/>
                </a:lnTo>
                <a:lnTo>
                  <a:pt x="77302" y="2742"/>
                </a:lnTo>
                <a:lnTo>
                  <a:pt x="77254" y="2754"/>
                </a:lnTo>
                <a:lnTo>
                  <a:pt x="77145" y="2814"/>
                </a:lnTo>
                <a:lnTo>
                  <a:pt x="77073" y="2875"/>
                </a:lnTo>
                <a:lnTo>
                  <a:pt x="77012" y="2947"/>
                </a:lnTo>
                <a:lnTo>
                  <a:pt x="76976" y="3032"/>
                </a:lnTo>
                <a:lnTo>
                  <a:pt x="76928" y="3128"/>
                </a:lnTo>
                <a:lnTo>
                  <a:pt x="76916" y="3225"/>
                </a:lnTo>
                <a:lnTo>
                  <a:pt x="76916" y="3273"/>
                </a:lnTo>
                <a:lnTo>
                  <a:pt x="76928" y="3310"/>
                </a:lnTo>
                <a:lnTo>
                  <a:pt x="76940" y="3358"/>
                </a:lnTo>
                <a:lnTo>
                  <a:pt x="76976" y="3406"/>
                </a:lnTo>
                <a:lnTo>
                  <a:pt x="77012" y="3454"/>
                </a:lnTo>
                <a:lnTo>
                  <a:pt x="77061" y="3491"/>
                </a:lnTo>
                <a:lnTo>
                  <a:pt x="77109" y="3527"/>
                </a:lnTo>
                <a:lnTo>
                  <a:pt x="77169" y="3551"/>
                </a:lnTo>
                <a:lnTo>
                  <a:pt x="77242" y="3575"/>
                </a:lnTo>
                <a:lnTo>
                  <a:pt x="77387" y="3575"/>
                </a:lnTo>
                <a:lnTo>
                  <a:pt x="77459" y="3563"/>
                </a:lnTo>
                <a:lnTo>
                  <a:pt x="77544" y="3539"/>
                </a:lnTo>
                <a:lnTo>
                  <a:pt x="77628" y="3503"/>
                </a:lnTo>
                <a:lnTo>
                  <a:pt x="77761" y="3430"/>
                </a:lnTo>
                <a:lnTo>
                  <a:pt x="77822" y="3406"/>
                </a:lnTo>
                <a:lnTo>
                  <a:pt x="77870" y="3394"/>
                </a:lnTo>
                <a:lnTo>
                  <a:pt x="77906" y="3406"/>
                </a:lnTo>
                <a:lnTo>
                  <a:pt x="77930" y="3442"/>
                </a:lnTo>
                <a:lnTo>
                  <a:pt x="77954" y="3539"/>
                </a:lnTo>
                <a:lnTo>
                  <a:pt x="77966" y="3587"/>
                </a:lnTo>
                <a:lnTo>
                  <a:pt x="77991" y="3636"/>
                </a:lnTo>
                <a:lnTo>
                  <a:pt x="78027" y="3672"/>
                </a:lnTo>
                <a:lnTo>
                  <a:pt x="78075" y="3684"/>
                </a:lnTo>
                <a:lnTo>
                  <a:pt x="78136" y="3696"/>
                </a:lnTo>
                <a:lnTo>
                  <a:pt x="78208" y="3684"/>
                </a:lnTo>
                <a:lnTo>
                  <a:pt x="78389" y="3648"/>
                </a:lnTo>
                <a:lnTo>
                  <a:pt x="78582" y="3599"/>
                </a:lnTo>
                <a:lnTo>
                  <a:pt x="78667" y="3575"/>
                </a:lnTo>
                <a:lnTo>
                  <a:pt x="78752" y="3551"/>
                </a:lnTo>
                <a:lnTo>
                  <a:pt x="78824" y="3515"/>
                </a:lnTo>
                <a:lnTo>
                  <a:pt x="78884" y="3467"/>
                </a:lnTo>
                <a:lnTo>
                  <a:pt x="78933" y="3430"/>
                </a:lnTo>
                <a:lnTo>
                  <a:pt x="78981" y="3418"/>
                </a:lnTo>
                <a:lnTo>
                  <a:pt x="79090" y="3418"/>
                </a:lnTo>
                <a:lnTo>
                  <a:pt x="79186" y="3454"/>
                </a:lnTo>
                <a:lnTo>
                  <a:pt x="79235" y="3467"/>
                </a:lnTo>
                <a:lnTo>
                  <a:pt x="79283" y="3467"/>
                </a:lnTo>
                <a:lnTo>
                  <a:pt x="79585" y="3479"/>
                </a:lnTo>
                <a:lnTo>
                  <a:pt x="79754" y="3467"/>
                </a:lnTo>
                <a:lnTo>
                  <a:pt x="79839" y="3454"/>
                </a:lnTo>
                <a:lnTo>
                  <a:pt x="79899" y="3442"/>
                </a:lnTo>
                <a:lnTo>
                  <a:pt x="80020" y="3406"/>
                </a:lnTo>
                <a:lnTo>
                  <a:pt x="80141" y="3382"/>
                </a:lnTo>
                <a:lnTo>
                  <a:pt x="80261" y="3370"/>
                </a:lnTo>
                <a:lnTo>
                  <a:pt x="80370" y="3346"/>
                </a:lnTo>
                <a:lnTo>
                  <a:pt x="80418" y="3334"/>
                </a:lnTo>
                <a:lnTo>
                  <a:pt x="80491" y="3346"/>
                </a:lnTo>
                <a:lnTo>
                  <a:pt x="80648" y="3370"/>
                </a:lnTo>
                <a:lnTo>
                  <a:pt x="80829" y="3406"/>
                </a:lnTo>
                <a:lnTo>
                  <a:pt x="80563" y="3527"/>
                </a:lnTo>
                <a:lnTo>
                  <a:pt x="80334" y="3611"/>
                </a:lnTo>
                <a:lnTo>
                  <a:pt x="80237" y="3648"/>
                </a:lnTo>
                <a:lnTo>
                  <a:pt x="80153" y="3660"/>
                </a:lnTo>
                <a:lnTo>
                  <a:pt x="79754" y="3636"/>
                </a:lnTo>
                <a:lnTo>
                  <a:pt x="79537" y="3636"/>
                </a:lnTo>
                <a:lnTo>
                  <a:pt x="79452" y="3660"/>
                </a:lnTo>
                <a:lnTo>
                  <a:pt x="79380" y="3684"/>
                </a:lnTo>
                <a:lnTo>
                  <a:pt x="79319" y="3708"/>
                </a:lnTo>
                <a:lnTo>
                  <a:pt x="79259" y="3732"/>
                </a:lnTo>
                <a:lnTo>
                  <a:pt x="79138" y="3744"/>
                </a:lnTo>
                <a:lnTo>
                  <a:pt x="79017" y="3744"/>
                </a:lnTo>
                <a:lnTo>
                  <a:pt x="78957" y="3756"/>
                </a:lnTo>
                <a:lnTo>
                  <a:pt x="78884" y="3781"/>
                </a:lnTo>
                <a:lnTo>
                  <a:pt x="78764" y="3817"/>
                </a:lnTo>
                <a:lnTo>
                  <a:pt x="78679" y="3853"/>
                </a:lnTo>
                <a:lnTo>
                  <a:pt x="78655" y="3877"/>
                </a:lnTo>
                <a:lnTo>
                  <a:pt x="78619" y="3913"/>
                </a:lnTo>
                <a:lnTo>
                  <a:pt x="78595" y="3962"/>
                </a:lnTo>
                <a:lnTo>
                  <a:pt x="78570" y="4022"/>
                </a:lnTo>
                <a:lnTo>
                  <a:pt x="78546" y="4143"/>
                </a:lnTo>
                <a:lnTo>
                  <a:pt x="78522" y="4240"/>
                </a:lnTo>
                <a:lnTo>
                  <a:pt x="78510" y="4288"/>
                </a:lnTo>
                <a:lnTo>
                  <a:pt x="78486" y="4324"/>
                </a:lnTo>
                <a:lnTo>
                  <a:pt x="78462" y="4360"/>
                </a:lnTo>
                <a:lnTo>
                  <a:pt x="78425" y="4397"/>
                </a:lnTo>
                <a:lnTo>
                  <a:pt x="78317" y="4469"/>
                </a:lnTo>
                <a:lnTo>
                  <a:pt x="78184" y="4542"/>
                </a:lnTo>
                <a:lnTo>
                  <a:pt x="78051" y="4614"/>
                </a:lnTo>
                <a:lnTo>
                  <a:pt x="78063" y="4602"/>
                </a:lnTo>
                <a:lnTo>
                  <a:pt x="78099" y="4566"/>
                </a:lnTo>
                <a:lnTo>
                  <a:pt x="78123" y="4505"/>
                </a:lnTo>
                <a:lnTo>
                  <a:pt x="78136" y="4469"/>
                </a:lnTo>
                <a:lnTo>
                  <a:pt x="78148" y="4421"/>
                </a:lnTo>
                <a:lnTo>
                  <a:pt x="78160" y="4324"/>
                </a:lnTo>
                <a:lnTo>
                  <a:pt x="78172" y="4215"/>
                </a:lnTo>
                <a:lnTo>
                  <a:pt x="78172" y="4167"/>
                </a:lnTo>
                <a:lnTo>
                  <a:pt x="78172" y="4119"/>
                </a:lnTo>
                <a:lnTo>
                  <a:pt x="78148" y="4083"/>
                </a:lnTo>
                <a:lnTo>
                  <a:pt x="78111" y="4058"/>
                </a:lnTo>
                <a:lnTo>
                  <a:pt x="78039" y="4022"/>
                </a:lnTo>
                <a:lnTo>
                  <a:pt x="77966" y="3998"/>
                </a:lnTo>
                <a:lnTo>
                  <a:pt x="77809" y="3962"/>
                </a:lnTo>
                <a:lnTo>
                  <a:pt x="77689" y="3950"/>
                </a:lnTo>
                <a:lnTo>
                  <a:pt x="77556" y="3950"/>
                </a:lnTo>
                <a:lnTo>
                  <a:pt x="77338" y="3962"/>
                </a:lnTo>
                <a:lnTo>
                  <a:pt x="77206" y="3962"/>
                </a:lnTo>
                <a:lnTo>
                  <a:pt x="77181" y="3950"/>
                </a:lnTo>
                <a:lnTo>
                  <a:pt x="77157" y="3938"/>
                </a:lnTo>
                <a:lnTo>
                  <a:pt x="77097" y="3865"/>
                </a:lnTo>
                <a:lnTo>
                  <a:pt x="77024" y="3793"/>
                </a:lnTo>
                <a:lnTo>
                  <a:pt x="77000" y="3768"/>
                </a:lnTo>
                <a:lnTo>
                  <a:pt x="76964" y="3756"/>
                </a:lnTo>
                <a:lnTo>
                  <a:pt x="76928" y="3744"/>
                </a:lnTo>
                <a:lnTo>
                  <a:pt x="76904" y="3756"/>
                </a:lnTo>
                <a:lnTo>
                  <a:pt x="76855" y="3793"/>
                </a:lnTo>
                <a:lnTo>
                  <a:pt x="76819" y="3841"/>
                </a:lnTo>
                <a:lnTo>
                  <a:pt x="76783" y="3889"/>
                </a:lnTo>
                <a:lnTo>
                  <a:pt x="76747" y="3938"/>
                </a:lnTo>
                <a:lnTo>
                  <a:pt x="76722" y="4010"/>
                </a:lnTo>
                <a:lnTo>
                  <a:pt x="76698" y="4070"/>
                </a:lnTo>
                <a:lnTo>
                  <a:pt x="76674" y="4095"/>
                </a:lnTo>
                <a:lnTo>
                  <a:pt x="76626" y="4119"/>
                </a:lnTo>
                <a:lnTo>
                  <a:pt x="76517" y="4179"/>
                </a:lnTo>
                <a:lnTo>
                  <a:pt x="76384" y="4276"/>
                </a:lnTo>
                <a:lnTo>
                  <a:pt x="76239" y="4360"/>
                </a:lnTo>
                <a:lnTo>
                  <a:pt x="76106" y="4421"/>
                </a:lnTo>
                <a:lnTo>
                  <a:pt x="76034" y="4469"/>
                </a:lnTo>
                <a:lnTo>
                  <a:pt x="75998" y="4505"/>
                </a:lnTo>
                <a:lnTo>
                  <a:pt x="75949" y="4578"/>
                </a:lnTo>
                <a:lnTo>
                  <a:pt x="75901" y="4638"/>
                </a:lnTo>
                <a:lnTo>
                  <a:pt x="75829" y="4699"/>
                </a:lnTo>
                <a:lnTo>
                  <a:pt x="75744" y="4783"/>
                </a:lnTo>
                <a:lnTo>
                  <a:pt x="75672" y="4868"/>
                </a:lnTo>
                <a:lnTo>
                  <a:pt x="75551" y="5013"/>
                </a:lnTo>
                <a:lnTo>
                  <a:pt x="75478" y="5121"/>
                </a:lnTo>
                <a:lnTo>
                  <a:pt x="75454" y="5170"/>
                </a:lnTo>
                <a:lnTo>
                  <a:pt x="75406" y="5182"/>
                </a:lnTo>
                <a:lnTo>
                  <a:pt x="75321" y="5242"/>
                </a:lnTo>
                <a:lnTo>
                  <a:pt x="75273" y="5278"/>
                </a:lnTo>
                <a:lnTo>
                  <a:pt x="75249" y="5315"/>
                </a:lnTo>
                <a:lnTo>
                  <a:pt x="75249" y="5351"/>
                </a:lnTo>
                <a:lnTo>
                  <a:pt x="75249" y="5363"/>
                </a:lnTo>
                <a:lnTo>
                  <a:pt x="75273" y="5387"/>
                </a:lnTo>
                <a:lnTo>
                  <a:pt x="75358" y="5435"/>
                </a:lnTo>
                <a:lnTo>
                  <a:pt x="75406" y="5472"/>
                </a:lnTo>
                <a:lnTo>
                  <a:pt x="75418" y="5496"/>
                </a:lnTo>
                <a:lnTo>
                  <a:pt x="75430" y="5532"/>
                </a:lnTo>
                <a:lnTo>
                  <a:pt x="75430" y="5568"/>
                </a:lnTo>
                <a:lnTo>
                  <a:pt x="75430" y="5629"/>
                </a:lnTo>
                <a:lnTo>
                  <a:pt x="75406" y="5761"/>
                </a:lnTo>
                <a:lnTo>
                  <a:pt x="75394" y="5894"/>
                </a:lnTo>
                <a:lnTo>
                  <a:pt x="75382" y="5943"/>
                </a:lnTo>
                <a:lnTo>
                  <a:pt x="75358" y="5991"/>
                </a:lnTo>
                <a:lnTo>
                  <a:pt x="75321" y="6027"/>
                </a:lnTo>
                <a:lnTo>
                  <a:pt x="75273" y="6063"/>
                </a:lnTo>
                <a:lnTo>
                  <a:pt x="75213" y="6088"/>
                </a:lnTo>
                <a:lnTo>
                  <a:pt x="75164" y="6124"/>
                </a:lnTo>
                <a:lnTo>
                  <a:pt x="75056" y="6196"/>
                </a:lnTo>
                <a:lnTo>
                  <a:pt x="75007" y="6220"/>
                </a:lnTo>
                <a:lnTo>
                  <a:pt x="74971" y="6233"/>
                </a:lnTo>
                <a:lnTo>
                  <a:pt x="74947" y="6220"/>
                </a:lnTo>
                <a:lnTo>
                  <a:pt x="74935" y="6184"/>
                </a:lnTo>
                <a:lnTo>
                  <a:pt x="74911" y="6136"/>
                </a:lnTo>
                <a:lnTo>
                  <a:pt x="74886" y="6100"/>
                </a:lnTo>
                <a:lnTo>
                  <a:pt x="74826" y="6015"/>
                </a:lnTo>
                <a:lnTo>
                  <a:pt x="74742" y="5943"/>
                </a:lnTo>
                <a:lnTo>
                  <a:pt x="74645" y="5882"/>
                </a:lnTo>
                <a:lnTo>
                  <a:pt x="74548" y="5846"/>
                </a:lnTo>
                <a:lnTo>
                  <a:pt x="74452" y="5810"/>
                </a:lnTo>
                <a:lnTo>
                  <a:pt x="74367" y="5798"/>
                </a:lnTo>
                <a:lnTo>
                  <a:pt x="74210" y="5774"/>
                </a:lnTo>
                <a:lnTo>
                  <a:pt x="74150" y="5774"/>
                </a:lnTo>
                <a:lnTo>
                  <a:pt x="74101" y="5786"/>
                </a:lnTo>
                <a:lnTo>
                  <a:pt x="74053" y="5810"/>
                </a:lnTo>
                <a:lnTo>
                  <a:pt x="73981" y="5846"/>
                </a:lnTo>
                <a:lnTo>
                  <a:pt x="73848" y="5955"/>
                </a:lnTo>
                <a:lnTo>
                  <a:pt x="73763" y="6003"/>
                </a:lnTo>
                <a:lnTo>
                  <a:pt x="73691" y="6051"/>
                </a:lnTo>
                <a:lnTo>
                  <a:pt x="73618" y="6075"/>
                </a:lnTo>
                <a:lnTo>
                  <a:pt x="73546" y="6088"/>
                </a:lnTo>
                <a:lnTo>
                  <a:pt x="73401" y="6112"/>
                </a:lnTo>
                <a:lnTo>
                  <a:pt x="73232" y="6136"/>
                </a:lnTo>
                <a:lnTo>
                  <a:pt x="73075" y="6160"/>
                </a:lnTo>
                <a:lnTo>
                  <a:pt x="72930" y="6160"/>
                </a:lnTo>
                <a:lnTo>
                  <a:pt x="72845" y="6148"/>
                </a:lnTo>
                <a:lnTo>
                  <a:pt x="72761" y="6160"/>
                </a:lnTo>
                <a:lnTo>
                  <a:pt x="72567" y="6220"/>
                </a:lnTo>
                <a:lnTo>
                  <a:pt x="72410" y="6281"/>
                </a:lnTo>
                <a:lnTo>
                  <a:pt x="72338" y="6305"/>
                </a:lnTo>
                <a:lnTo>
                  <a:pt x="72157" y="6450"/>
                </a:lnTo>
                <a:lnTo>
                  <a:pt x="72012" y="6559"/>
                </a:lnTo>
                <a:lnTo>
                  <a:pt x="71951" y="6595"/>
                </a:lnTo>
                <a:lnTo>
                  <a:pt x="71903" y="6619"/>
                </a:lnTo>
                <a:lnTo>
                  <a:pt x="71819" y="6643"/>
                </a:lnTo>
                <a:lnTo>
                  <a:pt x="71722" y="6655"/>
                </a:lnTo>
                <a:lnTo>
                  <a:pt x="71601" y="6679"/>
                </a:lnTo>
                <a:lnTo>
                  <a:pt x="71601" y="6704"/>
                </a:lnTo>
                <a:lnTo>
                  <a:pt x="71613" y="6776"/>
                </a:lnTo>
                <a:lnTo>
                  <a:pt x="71649" y="6873"/>
                </a:lnTo>
                <a:lnTo>
                  <a:pt x="71686" y="6933"/>
                </a:lnTo>
                <a:lnTo>
                  <a:pt x="71722" y="6993"/>
                </a:lnTo>
                <a:lnTo>
                  <a:pt x="71758" y="7042"/>
                </a:lnTo>
                <a:lnTo>
                  <a:pt x="71770" y="7102"/>
                </a:lnTo>
                <a:lnTo>
                  <a:pt x="71758" y="7163"/>
                </a:lnTo>
                <a:lnTo>
                  <a:pt x="71746" y="7211"/>
                </a:lnTo>
                <a:lnTo>
                  <a:pt x="71710" y="7259"/>
                </a:lnTo>
                <a:lnTo>
                  <a:pt x="71674" y="7307"/>
                </a:lnTo>
                <a:lnTo>
                  <a:pt x="71601" y="7392"/>
                </a:lnTo>
                <a:lnTo>
                  <a:pt x="71360" y="7646"/>
                </a:lnTo>
                <a:lnTo>
                  <a:pt x="71203" y="7791"/>
                </a:lnTo>
                <a:lnTo>
                  <a:pt x="71142" y="7851"/>
                </a:lnTo>
                <a:lnTo>
                  <a:pt x="71070" y="7887"/>
                </a:lnTo>
                <a:lnTo>
                  <a:pt x="71021" y="7911"/>
                </a:lnTo>
                <a:lnTo>
                  <a:pt x="70997" y="7960"/>
                </a:lnTo>
                <a:lnTo>
                  <a:pt x="70973" y="8008"/>
                </a:lnTo>
                <a:lnTo>
                  <a:pt x="70961" y="8044"/>
                </a:lnTo>
                <a:lnTo>
                  <a:pt x="70949" y="8068"/>
                </a:lnTo>
                <a:lnTo>
                  <a:pt x="70949" y="8056"/>
                </a:lnTo>
                <a:lnTo>
                  <a:pt x="70925" y="7948"/>
                </a:lnTo>
                <a:lnTo>
                  <a:pt x="70913" y="7839"/>
                </a:lnTo>
                <a:lnTo>
                  <a:pt x="70913" y="7742"/>
                </a:lnTo>
                <a:lnTo>
                  <a:pt x="70925" y="7658"/>
                </a:lnTo>
                <a:lnTo>
                  <a:pt x="70949" y="7573"/>
                </a:lnTo>
                <a:lnTo>
                  <a:pt x="70973" y="7452"/>
                </a:lnTo>
                <a:lnTo>
                  <a:pt x="70973" y="7416"/>
                </a:lnTo>
                <a:lnTo>
                  <a:pt x="70961" y="7392"/>
                </a:lnTo>
                <a:lnTo>
                  <a:pt x="70949" y="7392"/>
                </a:lnTo>
                <a:lnTo>
                  <a:pt x="70925" y="7368"/>
                </a:lnTo>
                <a:lnTo>
                  <a:pt x="70901" y="7356"/>
                </a:lnTo>
                <a:lnTo>
                  <a:pt x="70864" y="7307"/>
                </a:lnTo>
                <a:lnTo>
                  <a:pt x="70840" y="7283"/>
                </a:lnTo>
                <a:lnTo>
                  <a:pt x="70804" y="7271"/>
                </a:lnTo>
                <a:lnTo>
                  <a:pt x="70768" y="7259"/>
                </a:lnTo>
                <a:lnTo>
                  <a:pt x="70707" y="7271"/>
                </a:lnTo>
                <a:lnTo>
                  <a:pt x="70574" y="7295"/>
                </a:lnTo>
                <a:lnTo>
                  <a:pt x="70442" y="7332"/>
                </a:lnTo>
                <a:lnTo>
                  <a:pt x="70381" y="7344"/>
                </a:lnTo>
                <a:lnTo>
                  <a:pt x="70272" y="7344"/>
                </a:lnTo>
                <a:lnTo>
                  <a:pt x="70212" y="7332"/>
                </a:lnTo>
                <a:lnTo>
                  <a:pt x="70176" y="7320"/>
                </a:lnTo>
                <a:lnTo>
                  <a:pt x="70140" y="7320"/>
                </a:lnTo>
                <a:lnTo>
                  <a:pt x="70067" y="7332"/>
                </a:lnTo>
                <a:lnTo>
                  <a:pt x="69983" y="7368"/>
                </a:lnTo>
                <a:lnTo>
                  <a:pt x="69910" y="7416"/>
                </a:lnTo>
                <a:lnTo>
                  <a:pt x="69765" y="7501"/>
                </a:lnTo>
                <a:lnTo>
                  <a:pt x="69717" y="7549"/>
                </a:lnTo>
                <a:lnTo>
                  <a:pt x="69596" y="7682"/>
                </a:lnTo>
                <a:lnTo>
                  <a:pt x="69512" y="7791"/>
                </a:lnTo>
                <a:lnTo>
                  <a:pt x="69475" y="7839"/>
                </a:lnTo>
                <a:lnTo>
                  <a:pt x="69463" y="7887"/>
                </a:lnTo>
                <a:lnTo>
                  <a:pt x="69475" y="7936"/>
                </a:lnTo>
                <a:lnTo>
                  <a:pt x="69499" y="7996"/>
                </a:lnTo>
                <a:lnTo>
                  <a:pt x="69524" y="8081"/>
                </a:lnTo>
                <a:lnTo>
                  <a:pt x="69536" y="8165"/>
                </a:lnTo>
                <a:lnTo>
                  <a:pt x="69536" y="8238"/>
                </a:lnTo>
                <a:lnTo>
                  <a:pt x="69524" y="8274"/>
                </a:lnTo>
                <a:lnTo>
                  <a:pt x="69512" y="8298"/>
                </a:lnTo>
                <a:lnTo>
                  <a:pt x="69487" y="8322"/>
                </a:lnTo>
                <a:lnTo>
                  <a:pt x="69451" y="8334"/>
                </a:lnTo>
                <a:lnTo>
                  <a:pt x="69403" y="8346"/>
                </a:lnTo>
                <a:lnTo>
                  <a:pt x="69342" y="8346"/>
                </a:lnTo>
                <a:lnTo>
                  <a:pt x="69234" y="8334"/>
                </a:lnTo>
                <a:lnTo>
                  <a:pt x="69161" y="8346"/>
                </a:lnTo>
                <a:lnTo>
                  <a:pt x="69101" y="8346"/>
                </a:lnTo>
                <a:lnTo>
                  <a:pt x="69053" y="8370"/>
                </a:lnTo>
                <a:lnTo>
                  <a:pt x="68968" y="8395"/>
                </a:lnTo>
                <a:lnTo>
                  <a:pt x="68920" y="8407"/>
                </a:lnTo>
                <a:lnTo>
                  <a:pt x="68775" y="8407"/>
                </a:lnTo>
                <a:lnTo>
                  <a:pt x="68714" y="8419"/>
                </a:lnTo>
                <a:lnTo>
                  <a:pt x="68666" y="8443"/>
                </a:lnTo>
                <a:lnTo>
                  <a:pt x="68618" y="8467"/>
                </a:lnTo>
                <a:lnTo>
                  <a:pt x="68533" y="8515"/>
                </a:lnTo>
                <a:lnTo>
                  <a:pt x="68449" y="8564"/>
                </a:lnTo>
                <a:lnTo>
                  <a:pt x="68400" y="8600"/>
                </a:lnTo>
                <a:lnTo>
                  <a:pt x="68352" y="8648"/>
                </a:lnTo>
                <a:lnTo>
                  <a:pt x="68255" y="8757"/>
                </a:lnTo>
                <a:lnTo>
                  <a:pt x="68207" y="8793"/>
                </a:lnTo>
                <a:lnTo>
                  <a:pt x="68159" y="8817"/>
                </a:lnTo>
                <a:lnTo>
                  <a:pt x="68110" y="8817"/>
                </a:lnTo>
                <a:lnTo>
                  <a:pt x="68074" y="8805"/>
                </a:lnTo>
                <a:lnTo>
                  <a:pt x="68050" y="8781"/>
                </a:lnTo>
                <a:lnTo>
                  <a:pt x="67953" y="8697"/>
                </a:lnTo>
                <a:lnTo>
                  <a:pt x="67917" y="8672"/>
                </a:lnTo>
                <a:lnTo>
                  <a:pt x="67881" y="8660"/>
                </a:lnTo>
                <a:lnTo>
                  <a:pt x="67808" y="8648"/>
                </a:lnTo>
                <a:lnTo>
                  <a:pt x="67712" y="8660"/>
                </a:lnTo>
                <a:lnTo>
                  <a:pt x="67651" y="8660"/>
                </a:lnTo>
                <a:lnTo>
                  <a:pt x="67603" y="8672"/>
                </a:lnTo>
                <a:lnTo>
                  <a:pt x="67531" y="8697"/>
                </a:lnTo>
                <a:lnTo>
                  <a:pt x="67458" y="8733"/>
                </a:lnTo>
                <a:lnTo>
                  <a:pt x="67410" y="8745"/>
                </a:lnTo>
                <a:lnTo>
                  <a:pt x="67374" y="8745"/>
                </a:lnTo>
                <a:lnTo>
                  <a:pt x="67060" y="8757"/>
                </a:lnTo>
                <a:lnTo>
                  <a:pt x="66878" y="8757"/>
                </a:lnTo>
                <a:lnTo>
                  <a:pt x="66758" y="8745"/>
                </a:lnTo>
                <a:lnTo>
                  <a:pt x="66697" y="8745"/>
                </a:lnTo>
                <a:lnTo>
                  <a:pt x="66649" y="8757"/>
                </a:lnTo>
                <a:lnTo>
                  <a:pt x="66540" y="8793"/>
                </a:lnTo>
                <a:lnTo>
                  <a:pt x="66444" y="8841"/>
                </a:lnTo>
                <a:lnTo>
                  <a:pt x="66407" y="8866"/>
                </a:lnTo>
                <a:lnTo>
                  <a:pt x="66371" y="8950"/>
                </a:lnTo>
                <a:lnTo>
                  <a:pt x="66347" y="9023"/>
                </a:lnTo>
                <a:lnTo>
                  <a:pt x="66335" y="9083"/>
                </a:lnTo>
                <a:lnTo>
                  <a:pt x="66347" y="9131"/>
                </a:lnTo>
                <a:lnTo>
                  <a:pt x="66383" y="9180"/>
                </a:lnTo>
                <a:lnTo>
                  <a:pt x="66432" y="9216"/>
                </a:lnTo>
                <a:lnTo>
                  <a:pt x="66492" y="9240"/>
                </a:lnTo>
                <a:lnTo>
                  <a:pt x="66649" y="9240"/>
                </a:lnTo>
                <a:lnTo>
                  <a:pt x="66733" y="9216"/>
                </a:lnTo>
                <a:lnTo>
                  <a:pt x="66878" y="9180"/>
                </a:lnTo>
                <a:lnTo>
                  <a:pt x="66939" y="9180"/>
                </a:lnTo>
                <a:lnTo>
                  <a:pt x="66951" y="9192"/>
                </a:lnTo>
                <a:lnTo>
                  <a:pt x="66975" y="9204"/>
                </a:lnTo>
                <a:lnTo>
                  <a:pt x="66987" y="9228"/>
                </a:lnTo>
                <a:lnTo>
                  <a:pt x="66999" y="9252"/>
                </a:lnTo>
                <a:lnTo>
                  <a:pt x="66999" y="9337"/>
                </a:lnTo>
                <a:lnTo>
                  <a:pt x="66975" y="9542"/>
                </a:lnTo>
                <a:lnTo>
                  <a:pt x="66963" y="9639"/>
                </a:lnTo>
                <a:lnTo>
                  <a:pt x="66951" y="9723"/>
                </a:lnTo>
                <a:lnTo>
                  <a:pt x="66963" y="9796"/>
                </a:lnTo>
                <a:lnTo>
                  <a:pt x="66975" y="9820"/>
                </a:lnTo>
                <a:lnTo>
                  <a:pt x="66999" y="9844"/>
                </a:lnTo>
                <a:lnTo>
                  <a:pt x="67011" y="9856"/>
                </a:lnTo>
                <a:lnTo>
                  <a:pt x="67048" y="9868"/>
                </a:lnTo>
                <a:lnTo>
                  <a:pt x="67084" y="9868"/>
                </a:lnTo>
                <a:lnTo>
                  <a:pt x="67120" y="9856"/>
                </a:lnTo>
                <a:lnTo>
                  <a:pt x="67217" y="9820"/>
                </a:lnTo>
                <a:lnTo>
                  <a:pt x="67325" y="9759"/>
                </a:lnTo>
                <a:lnTo>
                  <a:pt x="67555" y="9614"/>
                </a:lnTo>
                <a:lnTo>
                  <a:pt x="67760" y="9482"/>
                </a:lnTo>
                <a:lnTo>
                  <a:pt x="67833" y="9445"/>
                </a:lnTo>
                <a:lnTo>
                  <a:pt x="67893" y="9421"/>
                </a:lnTo>
                <a:lnTo>
                  <a:pt x="68026" y="9433"/>
                </a:lnTo>
                <a:lnTo>
                  <a:pt x="68110" y="9445"/>
                </a:lnTo>
                <a:lnTo>
                  <a:pt x="68183" y="9470"/>
                </a:lnTo>
                <a:lnTo>
                  <a:pt x="68267" y="9506"/>
                </a:lnTo>
                <a:lnTo>
                  <a:pt x="68328" y="9542"/>
                </a:lnTo>
                <a:lnTo>
                  <a:pt x="68352" y="9566"/>
                </a:lnTo>
                <a:lnTo>
                  <a:pt x="68376" y="9602"/>
                </a:lnTo>
                <a:lnTo>
                  <a:pt x="68388" y="9639"/>
                </a:lnTo>
                <a:lnTo>
                  <a:pt x="68388" y="9675"/>
                </a:lnTo>
                <a:lnTo>
                  <a:pt x="68388" y="9711"/>
                </a:lnTo>
                <a:lnTo>
                  <a:pt x="68412" y="9747"/>
                </a:lnTo>
                <a:lnTo>
                  <a:pt x="68424" y="9772"/>
                </a:lnTo>
                <a:lnTo>
                  <a:pt x="68461" y="9784"/>
                </a:lnTo>
                <a:lnTo>
                  <a:pt x="68533" y="9808"/>
                </a:lnTo>
                <a:lnTo>
                  <a:pt x="68618" y="9820"/>
                </a:lnTo>
                <a:lnTo>
                  <a:pt x="68702" y="9808"/>
                </a:lnTo>
                <a:lnTo>
                  <a:pt x="68787" y="9784"/>
                </a:lnTo>
                <a:lnTo>
                  <a:pt x="68859" y="9747"/>
                </a:lnTo>
                <a:lnTo>
                  <a:pt x="68908" y="9699"/>
                </a:lnTo>
                <a:lnTo>
                  <a:pt x="69004" y="9602"/>
                </a:lnTo>
                <a:lnTo>
                  <a:pt x="69113" y="9494"/>
                </a:lnTo>
                <a:lnTo>
                  <a:pt x="69173" y="9445"/>
                </a:lnTo>
                <a:lnTo>
                  <a:pt x="69234" y="9397"/>
                </a:lnTo>
                <a:lnTo>
                  <a:pt x="69294" y="9373"/>
                </a:lnTo>
                <a:lnTo>
                  <a:pt x="69342" y="9361"/>
                </a:lnTo>
                <a:lnTo>
                  <a:pt x="69451" y="9349"/>
                </a:lnTo>
                <a:lnTo>
                  <a:pt x="69572" y="9337"/>
                </a:lnTo>
                <a:lnTo>
                  <a:pt x="69644" y="9349"/>
                </a:lnTo>
                <a:lnTo>
                  <a:pt x="69705" y="9361"/>
                </a:lnTo>
                <a:lnTo>
                  <a:pt x="69753" y="9397"/>
                </a:lnTo>
                <a:lnTo>
                  <a:pt x="69813" y="9457"/>
                </a:lnTo>
                <a:lnTo>
                  <a:pt x="69862" y="9518"/>
                </a:lnTo>
                <a:lnTo>
                  <a:pt x="69934" y="9554"/>
                </a:lnTo>
                <a:lnTo>
                  <a:pt x="70007" y="9566"/>
                </a:lnTo>
                <a:lnTo>
                  <a:pt x="70164" y="9566"/>
                </a:lnTo>
                <a:lnTo>
                  <a:pt x="70224" y="9554"/>
                </a:lnTo>
                <a:lnTo>
                  <a:pt x="70333" y="9518"/>
                </a:lnTo>
                <a:lnTo>
                  <a:pt x="70381" y="9494"/>
                </a:lnTo>
                <a:lnTo>
                  <a:pt x="70442" y="9457"/>
                </a:lnTo>
                <a:lnTo>
                  <a:pt x="70587" y="9349"/>
                </a:lnTo>
                <a:lnTo>
                  <a:pt x="70707" y="9264"/>
                </a:lnTo>
                <a:lnTo>
                  <a:pt x="70756" y="9252"/>
                </a:lnTo>
                <a:lnTo>
                  <a:pt x="70756" y="9264"/>
                </a:lnTo>
                <a:lnTo>
                  <a:pt x="70768" y="9276"/>
                </a:lnTo>
                <a:lnTo>
                  <a:pt x="70768" y="9288"/>
                </a:lnTo>
                <a:lnTo>
                  <a:pt x="70792" y="9288"/>
                </a:lnTo>
                <a:lnTo>
                  <a:pt x="70840" y="9276"/>
                </a:lnTo>
                <a:lnTo>
                  <a:pt x="71009" y="9204"/>
                </a:lnTo>
                <a:lnTo>
                  <a:pt x="71106" y="9168"/>
                </a:lnTo>
                <a:lnTo>
                  <a:pt x="71178" y="9143"/>
                </a:lnTo>
                <a:lnTo>
                  <a:pt x="71239" y="9143"/>
                </a:lnTo>
                <a:lnTo>
                  <a:pt x="71251" y="9156"/>
                </a:lnTo>
                <a:lnTo>
                  <a:pt x="71263" y="9180"/>
                </a:lnTo>
                <a:lnTo>
                  <a:pt x="71263" y="9204"/>
                </a:lnTo>
                <a:lnTo>
                  <a:pt x="71275" y="9228"/>
                </a:lnTo>
                <a:lnTo>
                  <a:pt x="71311" y="9276"/>
                </a:lnTo>
                <a:lnTo>
                  <a:pt x="71420" y="9337"/>
                </a:lnTo>
                <a:lnTo>
                  <a:pt x="71480" y="9373"/>
                </a:lnTo>
                <a:lnTo>
                  <a:pt x="71504" y="9421"/>
                </a:lnTo>
                <a:lnTo>
                  <a:pt x="71517" y="9445"/>
                </a:lnTo>
                <a:lnTo>
                  <a:pt x="71504" y="9482"/>
                </a:lnTo>
                <a:lnTo>
                  <a:pt x="71492" y="9518"/>
                </a:lnTo>
                <a:lnTo>
                  <a:pt x="71480" y="9554"/>
                </a:lnTo>
                <a:lnTo>
                  <a:pt x="71360" y="9687"/>
                </a:lnTo>
                <a:lnTo>
                  <a:pt x="71263" y="9796"/>
                </a:lnTo>
                <a:lnTo>
                  <a:pt x="71178" y="9892"/>
                </a:lnTo>
                <a:lnTo>
                  <a:pt x="71154" y="9941"/>
                </a:lnTo>
                <a:lnTo>
                  <a:pt x="71130" y="9977"/>
                </a:lnTo>
                <a:lnTo>
                  <a:pt x="71130" y="10001"/>
                </a:lnTo>
                <a:lnTo>
                  <a:pt x="71142" y="10025"/>
                </a:lnTo>
                <a:lnTo>
                  <a:pt x="71178" y="10061"/>
                </a:lnTo>
                <a:lnTo>
                  <a:pt x="71239" y="10098"/>
                </a:lnTo>
                <a:lnTo>
                  <a:pt x="71311" y="10134"/>
                </a:lnTo>
                <a:lnTo>
                  <a:pt x="71396" y="10146"/>
                </a:lnTo>
                <a:lnTo>
                  <a:pt x="71468" y="10158"/>
                </a:lnTo>
                <a:lnTo>
                  <a:pt x="71541" y="10158"/>
                </a:lnTo>
                <a:lnTo>
                  <a:pt x="71601" y="10134"/>
                </a:lnTo>
                <a:lnTo>
                  <a:pt x="71963" y="9977"/>
                </a:lnTo>
                <a:lnTo>
                  <a:pt x="72145" y="9880"/>
                </a:lnTo>
                <a:lnTo>
                  <a:pt x="72217" y="9832"/>
                </a:lnTo>
                <a:lnTo>
                  <a:pt x="72241" y="9796"/>
                </a:lnTo>
                <a:lnTo>
                  <a:pt x="72278" y="9723"/>
                </a:lnTo>
                <a:lnTo>
                  <a:pt x="72302" y="9687"/>
                </a:lnTo>
                <a:lnTo>
                  <a:pt x="72326" y="9663"/>
                </a:lnTo>
                <a:lnTo>
                  <a:pt x="72350" y="9651"/>
                </a:lnTo>
                <a:lnTo>
                  <a:pt x="72386" y="9639"/>
                </a:lnTo>
                <a:lnTo>
                  <a:pt x="72422" y="9651"/>
                </a:lnTo>
                <a:lnTo>
                  <a:pt x="72459" y="9675"/>
                </a:lnTo>
                <a:lnTo>
                  <a:pt x="72519" y="9699"/>
                </a:lnTo>
                <a:lnTo>
                  <a:pt x="72567" y="9723"/>
                </a:lnTo>
                <a:lnTo>
                  <a:pt x="72700" y="9723"/>
                </a:lnTo>
                <a:lnTo>
                  <a:pt x="72857" y="9711"/>
                </a:lnTo>
                <a:lnTo>
                  <a:pt x="73014" y="9699"/>
                </a:lnTo>
                <a:lnTo>
                  <a:pt x="73087" y="9699"/>
                </a:lnTo>
                <a:lnTo>
                  <a:pt x="73159" y="9663"/>
                </a:lnTo>
                <a:lnTo>
                  <a:pt x="73208" y="9627"/>
                </a:lnTo>
                <a:lnTo>
                  <a:pt x="73256" y="9578"/>
                </a:lnTo>
                <a:lnTo>
                  <a:pt x="73316" y="9518"/>
                </a:lnTo>
                <a:lnTo>
                  <a:pt x="73389" y="9470"/>
                </a:lnTo>
                <a:lnTo>
                  <a:pt x="73473" y="9421"/>
                </a:lnTo>
                <a:lnTo>
                  <a:pt x="73570" y="9397"/>
                </a:lnTo>
                <a:lnTo>
                  <a:pt x="73836" y="9349"/>
                </a:lnTo>
                <a:lnTo>
                  <a:pt x="74138" y="9288"/>
                </a:lnTo>
                <a:lnTo>
                  <a:pt x="74270" y="9252"/>
                </a:lnTo>
                <a:lnTo>
                  <a:pt x="74391" y="9204"/>
                </a:lnTo>
                <a:lnTo>
                  <a:pt x="74476" y="9156"/>
                </a:lnTo>
                <a:lnTo>
                  <a:pt x="74512" y="9119"/>
                </a:lnTo>
                <a:lnTo>
                  <a:pt x="74536" y="9083"/>
                </a:lnTo>
                <a:lnTo>
                  <a:pt x="74560" y="9023"/>
                </a:lnTo>
                <a:lnTo>
                  <a:pt x="74572" y="8962"/>
                </a:lnTo>
                <a:lnTo>
                  <a:pt x="74584" y="8914"/>
                </a:lnTo>
                <a:lnTo>
                  <a:pt x="74572" y="8878"/>
                </a:lnTo>
                <a:lnTo>
                  <a:pt x="74548" y="8793"/>
                </a:lnTo>
                <a:lnTo>
                  <a:pt x="74500" y="8684"/>
                </a:lnTo>
                <a:lnTo>
                  <a:pt x="74452" y="8588"/>
                </a:lnTo>
                <a:lnTo>
                  <a:pt x="74427" y="8552"/>
                </a:lnTo>
                <a:lnTo>
                  <a:pt x="74391" y="8515"/>
                </a:lnTo>
                <a:lnTo>
                  <a:pt x="74343" y="8503"/>
                </a:lnTo>
                <a:lnTo>
                  <a:pt x="74295" y="8479"/>
                </a:lnTo>
                <a:lnTo>
                  <a:pt x="74234" y="8467"/>
                </a:lnTo>
                <a:lnTo>
                  <a:pt x="74077" y="8467"/>
                </a:lnTo>
                <a:lnTo>
                  <a:pt x="74005" y="8455"/>
                </a:lnTo>
                <a:lnTo>
                  <a:pt x="73944" y="8431"/>
                </a:lnTo>
                <a:lnTo>
                  <a:pt x="73884" y="8407"/>
                </a:lnTo>
                <a:lnTo>
                  <a:pt x="73775" y="8358"/>
                </a:lnTo>
                <a:lnTo>
                  <a:pt x="73703" y="8286"/>
                </a:lnTo>
                <a:lnTo>
                  <a:pt x="73654" y="8250"/>
                </a:lnTo>
                <a:lnTo>
                  <a:pt x="73606" y="8225"/>
                </a:lnTo>
                <a:lnTo>
                  <a:pt x="73497" y="8189"/>
                </a:lnTo>
                <a:lnTo>
                  <a:pt x="73461" y="8153"/>
                </a:lnTo>
                <a:lnTo>
                  <a:pt x="73425" y="8129"/>
                </a:lnTo>
                <a:lnTo>
                  <a:pt x="73413" y="8093"/>
                </a:lnTo>
                <a:lnTo>
                  <a:pt x="73425" y="8032"/>
                </a:lnTo>
                <a:lnTo>
                  <a:pt x="73473" y="7936"/>
                </a:lnTo>
                <a:lnTo>
                  <a:pt x="73497" y="7887"/>
                </a:lnTo>
                <a:lnTo>
                  <a:pt x="73534" y="7863"/>
                </a:lnTo>
                <a:lnTo>
                  <a:pt x="73570" y="7863"/>
                </a:lnTo>
                <a:lnTo>
                  <a:pt x="73606" y="7875"/>
                </a:lnTo>
                <a:lnTo>
                  <a:pt x="73654" y="7911"/>
                </a:lnTo>
                <a:lnTo>
                  <a:pt x="73703" y="7972"/>
                </a:lnTo>
                <a:lnTo>
                  <a:pt x="73799" y="8129"/>
                </a:lnTo>
                <a:lnTo>
                  <a:pt x="73848" y="8189"/>
                </a:lnTo>
                <a:lnTo>
                  <a:pt x="73896" y="8238"/>
                </a:lnTo>
                <a:lnTo>
                  <a:pt x="73956" y="8274"/>
                </a:lnTo>
                <a:lnTo>
                  <a:pt x="74005" y="8310"/>
                </a:lnTo>
                <a:lnTo>
                  <a:pt x="74053" y="8322"/>
                </a:lnTo>
                <a:lnTo>
                  <a:pt x="74101" y="8310"/>
                </a:lnTo>
                <a:lnTo>
                  <a:pt x="74186" y="8310"/>
                </a:lnTo>
                <a:lnTo>
                  <a:pt x="74270" y="8334"/>
                </a:lnTo>
                <a:lnTo>
                  <a:pt x="74307" y="8334"/>
                </a:lnTo>
                <a:lnTo>
                  <a:pt x="74367" y="8322"/>
                </a:lnTo>
                <a:lnTo>
                  <a:pt x="74427" y="8298"/>
                </a:lnTo>
                <a:lnTo>
                  <a:pt x="74500" y="8250"/>
                </a:lnTo>
                <a:lnTo>
                  <a:pt x="74633" y="8165"/>
                </a:lnTo>
                <a:lnTo>
                  <a:pt x="74742" y="8105"/>
                </a:lnTo>
                <a:lnTo>
                  <a:pt x="74959" y="8008"/>
                </a:lnTo>
                <a:lnTo>
                  <a:pt x="75031" y="7984"/>
                </a:lnTo>
                <a:lnTo>
                  <a:pt x="75092" y="7972"/>
                </a:lnTo>
                <a:lnTo>
                  <a:pt x="75152" y="7972"/>
                </a:lnTo>
                <a:lnTo>
                  <a:pt x="75213" y="7984"/>
                </a:lnTo>
                <a:lnTo>
                  <a:pt x="75345" y="7996"/>
                </a:lnTo>
                <a:lnTo>
                  <a:pt x="75418" y="7996"/>
                </a:lnTo>
                <a:lnTo>
                  <a:pt x="75515" y="7972"/>
                </a:lnTo>
                <a:lnTo>
                  <a:pt x="75635" y="7972"/>
                </a:lnTo>
                <a:lnTo>
                  <a:pt x="75756" y="7984"/>
                </a:lnTo>
                <a:lnTo>
                  <a:pt x="75986" y="8020"/>
                </a:lnTo>
                <a:lnTo>
                  <a:pt x="76082" y="8032"/>
                </a:lnTo>
                <a:lnTo>
                  <a:pt x="76118" y="8032"/>
                </a:lnTo>
                <a:lnTo>
                  <a:pt x="76155" y="8020"/>
                </a:lnTo>
                <a:lnTo>
                  <a:pt x="76179" y="7996"/>
                </a:lnTo>
                <a:lnTo>
                  <a:pt x="76203" y="7972"/>
                </a:lnTo>
                <a:lnTo>
                  <a:pt x="76203" y="7936"/>
                </a:lnTo>
                <a:lnTo>
                  <a:pt x="76203" y="7887"/>
                </a:lnTo>
                <a:lnTo>
                  <a:pt x="76155" y="7670"/>
                </a:lnTo>
                <a:lnTo>
                  <a:pt x="76106" y="7513"/>
                </a:lnTo>
                <a:lnTo>
                  <a:pt x="76094" y="7452"/>
                </a:lnTo>
                <a:lnTo>
                  <a:pt x="76094" y="7392"/>
                </a:lnTo>
                <a:lnTo>
                  <a:pt x="76106" y="7356"/>
                </a:lnTo>
                <a:lnTo>
                  <a:pt x="76131" y="7332"/>
                </a:lnTo>
                <a:lnTo>
                  <a:pt x="76215" y="7271"/>
                </a:lnTo>
                <a:lnTo>
                  <a:pt x="76312" y="7211"/>
                </a:lnTo>
                <a:lnTo>
                  <a:pt x="76360" y="7187"/>
                </a:lnTo>
                <a:lnTo>
                  <a:pt x="76420" y="7175"/>
                </a:lnTo>
                <a:lnTo>
                  <a:pt x="76493" y="7163"/>
                </a:lnTo>
                <a:lnTo>
                  <a:pt x="76565" y="7175"/>
                </a:lnTo>
                <a:lnTo>
                  <a:pt x="77375" y="7295"/>
                </a:lnTo>
                <a:lnTo>
                  <a:pt x="77568" y="7320"/>
                </a:lnTo>
                <a:lnTo>
                  <a:pt x="77689" y="7332"/>
                </a:lnTo>
                <a:lnTo>
                  <a:pt x="77822" y="7344"/>
                </a:lnTo>
                <a:lnTo>
                  <a:pt x="77954" y="7332"/>
                </a:lnTo>
                <a:lnTo>
                  <a:pt x="78075" y="7295"/>
                </a:lnTo>
                <a:lnTo>
                  <a:pt x="78123" y="7283"/>
                </a:lnTo>
                <a:lnTo>
                  <a:pt x="78172" y="7247"/>
                </a:lnTo>
                <a:lnTo>
                  <a:pt x="78208" y="7211"/>
                </a:lnTo>
                <a:lnTo>
                  <a:pt x="78232" y="7175"/>
                </a:lnTo>
                <a:lnTo>
                  <a:pt x="78268" y="7090"/>
                </a:lnTo>
                <a:lnTo>
                  <a:pt x="78305" y="7006"/>
                </a:lnTo>
                <a:lnTo>
                  <a:pt x="78329" y="6873"/>
                </a:lnTo>
                <a:lnTo>
                  <a:pt x="78341" y="6824"/>
                </a:lnTo>
                <a:lnTo>
                  <a:pt x="78353" y="6788"/>
                </a:lnTo>
                <a:lnTo>
                  <a:pt x="78377" y="6764"/>
                </a:lnTo>
                <a:lnTo>
                  <a:pt x="78425" y="6740"/>
                </a:lnTo>
                <a:lnTo>
                  <a:pt x="79066" y="6583"/>
                </a:lnTo>
                <a:lnTo>
                  <a:pt x="79211" y="6547"/>
                </a:lnTo>
                <a:lnTo>
                  <a:pt x="79307" y="6510"/>
                </a:lnTo>
                <a:lnTo>
                  <a:pt x="79392" y="6486"/>
                </a:lnTo>
                <a:lnTo>
                  <a:pt x="79500" y="6462"/>
                </a:lnTo>
                <a:lnTo>
                  <a:pt x="79561" y="6450"/>
                </a:lnTo>
                <a:lnTo>
                  <a:pt x="79621" y="6426"/>
                </a:lnTo>
                <a:lnTo>
                  <a:pt x="79670" y="6402"/>
                </a:lnTo>
                <a:lnTo>
                  <a:pt x="79718" y="6365"/>
                </a:lnTo>
                <a:lnTo>
                  <a:pt x="79802" y="6293"/>
                </a:lnTo>
                <a:lnTo>
                  <a:pt x="79899" y="6184"/>
                </a:lnTo>
                <a:lnTo>
                  <a:pt x="79959" y="6148"/>
                </a:lnTo>
                <a:lnTo>
                  <a:pt x="80008" y="6124"/>
                </a:lnTo>
                <a:lnTo>
                  <a:pt x="80056" y="6112"/>
                </a:lnTo>
                <a:lnTo>
                  <a:pt x="80092" y="6124"/>
                </a:lnTo>
                <a:lnTo>
                  <a:pt x="80116" y="6124"/>
                </a:lnTo>
                <a:lnTo>
                  <a:pt x="80116" y="6112"/>
                </a:lnTo>
                <a:lnTo>
                  <a:pt x="80056" y="6027"/>
                </a:lnTo>
                <a:lnTo>
                  <a:pt x="79947" y="5906"/>
                </a:lnTo>
                <a:lnTo>
                  <a:pt x="79839" y="5822"/>
                </a:lnTo>
                <a:lnTo>
                  <a:pt x="79754" y="5749"/>
                </a:lnTo>
                <a:lnTo>
                  <a:pt x="79718" y="5701"/>
                </a:lnTo>
                <a:lnTo>
                  <a:pt x="79682" y="5665"/>
                </a:lnTo>
                <a:lnTo>
                  <a:pt x="79645" y="5568"/>
                </a:lnTo>
                <a:lnTo>
                  <a:pt x="79621" y="5484"/>
                </a:lnTo>
                <a:lnTo>
                  <a:pt x="79597" y="5399"/>
                </a:lnTo>
                <a:lnTo>
                  <a:pt x="79597" y="5327"/>
                </a:lnTo>
                <a:lnTo>
                  <a:pt x="79597" y="5242"/>
                </a:lnTo>
                <a:lnTo>
                  <a:pt x="79609" y="5170"/>
                </a:lnTo>
                <a:lnTo>
                  <a:pt x="79621" y="5145"/>
                </a:lnTo>
                <a:lnTo>
                  <a:pt x="79645" y="5109"/>
                </a:lnTo>
                <a:lnTo>
                  <a:pt x="79682" y="5085"/>
                </a:lnTo>
                <a:lnTo>
                  <a:pt x="79718" y="5073"/>
                </a:lnTo>
                <a:lnTo>
                  <a:pt x="79766" y="5061"/>
                </a:lnTo>
                <a:lnTo>
                  <a:pt x="79802" y="5037"/>
                </a:lnTo>
                <a:lnTo>
                  <a:pt x="79875" y="4988"/>
                </a:lnTo>
                <a:lnTo>
                  <a:pt x="79911" y="4976"/>
                </a:lnTo>
                <a:lnTo>
                  <a:pt x="79947" y="4976"/>
                </a:lnTo>
                <a:lnTo>
                  <a:pt x="79971" y="5001"/>
                </a:lnTo>
                <a:lnTo>
                  <a:pt x="79996" y="5049"/>
                </a:lnTo>
                <a:lnTo>
                  <a:pt x="80008" y="5109"/>
                </a:lnTo>
                <a:lnTo>
                  <a:pt x="80020" y="5170"/>
                </a:lnTo>
                <a:lnTo>
                  <a:pt x="80044" y="5302"/>
                </a:lnTo>
                <a:lnTo>
                  <a:pt x="80056" y="5351"/>
                </a:lnTo>
                <a:lnTo>
                  <a:pt x="80080" y="5387"/>
                </a:lnTo>
                <a:lnTo>
                  <a:pt x="80116" y="5411"/>
                </a:lnTo>
                <a:lnTo>
                  <a:pt x="80177" y="5411"/>
                </a:lnTo>
                <a:lnTo>
                  <a:pt x="80237" y="5399"/>
                </a:lnTo>
                <a:lnTo>
                  <a:pt x="80273" y="5387"/>
                </a:lnTo>
                <a:lnTo>
                  <a:pt x="80334" y="5351"/>
                </a:lnTo>
                <a:lnTo>
                  <a:pt x="80406" y="5315"/>
                </a:lnTo>
                <a:lnTo>
                  <a:pt x="80467" y="5302"/>
                </a:lnTo>
                <a:lnTo>
                  <a:pt x="80551" y="5290"/>
                </a:lnTo>
                <a:lnTo>
                  <a:pt x="80648" y="5278"/>
                </a:lnTo>
                <a:lnTo>
                  <a:pt x="80720" y="5254"/>
                </a:lnTo>
                <a:lnTo>
                  <a:pt x="80769" y="5218"/>
                </a:lnTo>
                <a:lnTo>
                  <a:pt x="80817" y="5182"/>
                </a:lnTo>
                <a:lnTo>
                  <a:pt x="80902" y="5133"/>
                </a:lnTo>
                <a:lnTo>
                  <a:pt x="80950" y="5109"/>
                </a:lnTo>
                <a:lnTo>
                  <a:pt x="81010" y="5109"/>
                </a:lnTo>
                <a:lnTo>
                  <a:pt x="81071" y="5097"/>
                </a:lnTo>
                <a:lnTo>
                  <a:pt x="81107" y="5073"/>
                </a:lnTo>
                <a:lnTo>
                  <a:pt x="81167" y="5013"/>
                </a:lnTo>
                <a:lnTo>
                  <a:pt x="81191" y="4988"/>
                </a:lnTo>
                <a:lnTo>
                  <a:pt x="81240" y="4976"/>
                </a:lnTo>
                <a:lnTo>
                  <a:pt x="81300" y="4976"/>
                </a:lnTo>
                <a:lnTo>
                  <a:pt x="81385" y="5013"/>
                </a:lnTo>
                <a:lnTo>
                  <a:pt x="81590" y="5097"/>
                </a:lnTo>
                <a:lnTo>
                  <a:pt x="81795" y="5145"/>
                </a:lnTo>
                <a:lnTo>
                  <a:pt x="81892" y="5158"/>
                </a:lnTo>
                <a:lnTo>
                  <a:pt x="82061" y="5158"/>
                </a:lnTo>
                <a:lnTo>
                  <a:pt x="82121" y="5133"/>
                </a:lnTo>
                <a:lnTo>
                  <a:pt x="82182" y="5097"/>
                </a:lnTo>
                <a:lnTo>
                  <a:pt x="82230" y="5049"/>
                </a:lnTo>
                <a:lnTo>
                  <a:pt x="82266" y="4988"/>
                </a:lnTo>
                <a:lnTo>
                  <a:pt x="82303" y="4928"/>
                </a:lnTo>
                <a:lnTo>
                  <a:pt x="82363" y="4795"/>
                </a:lnTo>
                <a:lnTo>
                  <a:pt x="82399" y="4759"/>
                </a:lnTo>
                <a:lnTo>
                  <a:pt x="82435" y="4735"/>
                </a:lnTo>
                <a:lnTo>
                  <a:pt x="82556" y="4711"/>
                </a:lnTo>
                <a:lnTo>
                  <a:pt x="82786" y="4711"/>
                </a:lnTo>
                <a:lnTo>
                  <a:pt x="82907" y="4735"/>
                </a:lnTo>
                <a:lnTo>
                  <a:pt x="83136" y="4771"/>
                </a:lnTo>
                <a:lnTo>
                  <a:pt x="83257" y="4795"/>
                </a:lnTo>
                <a:lnTo>
                  <a:pt x="83366" y="4795"/>
                </a:lnTo>
                <a:lnTo>
                  <a:pt x="83619" y="4783"/>
                </a:lnTo>
                <a:lnTo>
                  <a:pt x="83764" y="4771"/>
                </a:lnTo>
                <a:lnTo>
                  <a:pt x="83921" y="4735"/>
                </a:lnTo>
                <a:lnTo>
                  <a:pt x="84066" y="4699"/>
                </a:lnTo>
                <a:lnTo>
                  <a:pt x="84199" y="4650"/>
                </a:lnTo>
                <a:lnTo>
                  <a:pt x="84308" y="4590"/>
                </a:lnTo>
                <a:lnTo>
                  <a:pt x="84344" y="4554"/>
                </a:lnTo>
                <a:lnTo>
                  <a:pt x="84380" y="4517"/>
                </a:lnTo>
                <a:lnTo>
                  <a:pt x="84453" y="4433"/>
                </a:lnTo>
                <a:lnTo>
                  <a:pt x="84561" y="4360"/>
                </a:lnTo>
                <a:lnTo>
                  <a:pt x="84694" y="4276"/>
                </a:lnTo>
                <a:lnTo>
                  <a:pt x="84839" y="4203"/>
                </a:lnTo>
                <a:lnTo>
                  <a:pt x="85093" y="4083"/>
                </a:lnTo>
                <a:lnTo>
                  <a:pt x="85238" y="4022"/>
                </a:lnTo>
                <a:lnTo>
                  <a:pt x="85371" y="3962"/>
                </a:lnTo>
                <a:lnTo>
                  <a:pt x="85564" y="3853"/>
                </a:lnTo>
                <a:lnTo>
                  <a:pt x="85793" y="3732"/>
                </a:lnTo>
                <a:lnTo>
                  <a:pt x="85890" y="3684"/>
                </a:lnTo>
                <a:lnTo>
                  <a:pt x="85987" y="3660"/>
                </a:lnTo>
                <a:lnTo>
                  <a:pt x="86059" y="3624"/>
                </a:lnTo>
                <a:lnTo>
                  <a:pt x="86144" y="3587"/>
                </a:lnTo>
                <a:lnTo>
                  <a:pt x="86276" y="3515"/>
                </a:lnTo>
                <a:lnTo>
                  <a:pt x="86397" y="3454"/>
                </a:lnTo>
                <a:lnTo>
                  <a:pt x="86433" y="3430"/>
                </a:lnTo>
                <a:lnTo>
                  <a:pt x="86482" y="3442"/>
                </a:lnTo>
                <a:lnTo>
                  <a:pt x="86530" y="3442"/>
                </a:lnTo>
                <a:lnTo>
                  <a:pt x="86615" y="3430"/>
                </a:lnTo>
                <a:lnTo>
                  <a:pt x="86820" y="3370"/>
                </a:lnTo>
                <a:lnTo>
                  <a:pt x="87049" y="3310"/>
                </a:lnTo>
                <a:lnTo>
                  <a:pt x="87146" y="3297"/>
                </a:lnTo>
                <a:lnTo>
                  <a:pt x="87219" y="3285"/>
                </a:lnTo>
                <a:lnTo>
                  <a:pt x="87279" y="3285"/>
                </a:lnTo>
                <a:lnTo>
                  <a:pt x="87339" y="3273"/>
                </a:lnTo>
                <a:lnTo>
                  <a:pt x="87460" y="3225"/>
                </a:lnTo>
                <a:lnTo>
                  <a:pt x="87569" y="3177"/>
                </a:lnTo>
                <a:lnTo>
                  <a:pt x="87653" y="3128"/>
                </a:lnTo>
                <a:lnTo>
                  <a:pt x="87762" y="3068"/>
                </a:lnTo>
                <a:lnTo>
                  <a:pt x="87931" y="2995"/>
                </a:lnTo>
                <a:lnTo>
                  <a:pt x="88233" y="2851"/>
                </a:lnTo>
                <a:lnTo>
                  <a:pt x="88330" y="2814"/>
                </a:lnTo>
                <a:lnTo>
                  <a:pt x="88426" y="2778"/>
                </a:lnTo>
                <a:lnTo>
                  <a:pt x="88668" y="2730"/>
                </a:lnTo>
                <a:lnTo>
                  <a:pt x="88801" y="2706"/>
                </a:lnTo>
                <a:lnTo>
                  <a:pt x="88922" y="2681"/>
                </a:lnTo>
                <a:lnTo>
                  <a:pt x="88970" y="2669"/>
                </a:lnTo>
                <a:lnTo>
                  <a:pt x="89018" y="2645"/>
                </a:lnTo>
                <a:lnTo>
                  <a:pt x="89067" y="2609"/>
                </a:lnTo>
                <a:lnTo>
                  <a:pt x="89103" y="2573"/>
                </a:lnTo>
                <a:lnTo>
                  <a:pt x="89139" y="2524"/>
                </a:lnTo>
                <a:lnTo>
                  <a:pt x="89199" y="2488"/>
                </a:lnTo>
                <a:lnTo>
                  <a:pt x="89308" y="2416"/>
                </a:lnTo>
                <a:lnTo>
                  <a:pt x="89441" y="2355"/>
                </a:lnTo>
                <a:lnTo>
                  <a:pt x="89489" y="2355"/>
                </a:lnTo>
                <a:lnTo>
                  <a:pt x="89610" y="2343"/>
                </a:lnTo>
                <a:lnTo>
                  <a:pt x="89791" y="2307"/>
                </a:lnTo>
                <a:lnTo>
                  <a:pt x="89888" y="2271"/>
                </a:lnTo>
                <a:lnTo>
                  <a:pt x="89997" y="2235"/>
                </a:lnTo>
                <a:lnTo>
                  <a:pt x="90129" y="2186"/>
                </a:lnTo>
                <a:lnTo>
                  <a:pt x="90299" y="2150"/>
                </a:lnTo>
                <a:lnTo>
                  <a:pt x="90492" y="2126"/>
                </a:lnTo>
                <a:lnTo>
                  <a:pt x="90697" y="2102"/>
                </a:lnTo>
                <a:lnTo>
                  <a:pt x="91108" y="2078"/>
                </a:lnTo>
                <a:lnTo>
                  <a:pt x="91470" y="2078"/>
                </a:lnTo>
                <a:lnTo>
                  <a:pt x="91555" y="2053"/>
                </a:lnTo>
                <a:lnTo>
                  <a:pt x="91639" y="2029"/>
                </a:lnTo>
                <a:lnTo>
                  <a:pt x="91724" y="1981"/>
                </a:lnTo>
                <a:lnTo>
                  <a:pt x="91869" y="1884"/>
                </a:lnTo>
                <a:lnTo>
                  <a:pt x="91929" y="1848"/>
                </a:lnTo>
                <a:lnTo>
                  <a:pt x="92002" y="1836"/>
                </a:lnTo>
                <a:lnTo>
                  <a:pt x="92074" y="1812"/>
                </a:lnTo>
                <a:lnTo>
                  <a:pt x="92147" y="1776"/>
                </a:lnTo>
                <a:lnTo>
                  <a:pt x="92292" y="1667"/>
                </a:lnTo>
                <a:lnTo>
                  <a:pt x="92376" y="1619"/>
                </a:lnTo>
                <a:lnTo>
                  <a:pt x="92473" y="1582"/>
                </a:lnTo>
                <a:lnTo>
                  <a:pt x="92569" y="1558"/>
                </a:lnTo>
                <a:lnTo>
                  <a:pt x="92871" y="1558"/>
                </a:lnTo>
                <a:lnTo>
                  <a:pt x="92956" y="1546"/>
                </a:lnTo>
                <a:lnTo>
                  <a:pt x="93016" y="1534"/>
                </a:lnTo>
                <a:lnTo>
                  <a:pt x="93065" y="1510"/>
                </a:lnTo>
                <a:lnTo>
                  <a:pt x="93101" y="1474"/>
                </a:lnTo>
                <a:lnTo>
                  <a:pt x="93137" y="1425"/>
                </a:lnTo>
                <a:lnTo>
                  <a:pt x="93173" y="1365"/>
                </a:lnTo>
                <a:lnTo>
                  <a:pt x="93234" y="1268"/>
                </a:lnTo>
                <a:lnTo>
                  <a:pt x="93246" y="1220"/>
                </a:lnTo>
                <a:lnTo>
                  <a:pt x="93246" y="1184"/>
                </a:lnTo>
                <a:lnTo>
                  <a:pt x="93246" y="1147"/>
                </a:lnTo>
                <a:lnTo>
                  <a:pt x="93222" y="1123"/>
                </a:lnTo>
                <a:lnTo>
                  <a:pt x="93173" y="1111"/>
                </a:lnTo>
                <a:lnTo>
                  <a:pt x="93113" y="1087"/>
                </a:lnTo>
                <a:lnTo>
                  <a:pt x="92968" y="1075"/>
                </a:lnTo>
                <a:lnTo>
                  <a:pt x="92847" y="1063"/>
                </a:lnTo>
                <a:lnTo>
                  <a:pt x="92714" y="1063"/>
                </a:lnTo>
                <a:lnTo>
                  <a:pt x="92642" y="942"/>
                </a:lnTo>
                <a:lnTo>
                  <a:pt x="92461" y="664"/>
                </a:lnTo>
                <a:lnTo>
                  <a:pt x="92424" y="592"/>
                </a:lnTo>
                <a:lnTo>
                  <a:pt x="92376" y="544"/>
                </a:lnTo>
                <a:lnTo>
                  <a:pt x="92328" y="519"/>
                </a:lnTo>
                <a:lnTo>
                  <a:pt x="92267" y="507"/>
                </a:lnTo>
                <a:close/>
                <a:moveTo>
                  <a:pt x="61407" y="8902"/>
                </a:moveTo>
                <a:lnTo>
                  <a:pt x="61346" y="8926"/>
                </a:lnTo>
                <a:lnTo>
                  <a:pt x="61286" y="8962"/>
                </a:lnTo>
                <a:lnTo>
                  <a:pt x="61226" y="9023"/>
                </a:lnTo>
                <a:lnTo>
                  <a:pt x="61117" y="9156"/>
                </a:lnTo>
                <a:lnTo>
                  <a:pt x="61069" y="9216"/>
                </a:lnTo>
                <a:lnTo>
                  <a:pt x="61008" y="9276"/>
                </a:lnTo>
                <a:lnTo>
                  <a:pt x="60900" y="9349"/>
                </a:lnTo>
                <a:lnTo>
                  <a:pt x="60803" y="9397"/>
                </a:lnTo>
                <a:lnTo>
                  <a:pt x="60694" y="9421"/>
                </a:lnTo>
                <a:lnTo>
                  <a:pt x="60561" y="9457"/>
                </a:lnTo>
                <a:lnTo>
                  <a:pt x="60489" y="9470"/>
                </a:lnTo>
                <a:lnTo>
                  <a:pt x="60429" y="9470"/>
                </a:lnTo>
                <a:lnTo>
                  <a:pt x="60308" y="9445"/>
                </a:lnTo>
                <a:lnTo>
                  <a:pt x="60247" y="9445"/>
                </a:lnTo>
                <a:lnTo>
                  <a:pt x="60187" y="9470"/>
                </a:lnTo>
                <a:lnTo>
                  <a:pt x="60114" y="9506"/>
                </a:lnTo>
                <a:lnTo>
                  <a:pt x="60042" y="9566"/>
                </a:lnTo>
                <a:lnTo>
                  <a:pt x="59897" y="9699"/>
                </a:lnTo>
                <a:lnTo>
                  <a:pt x="59825" y="9784"/>
                </a:lnTo>
                <a:lnTo>
                  <a:pt x="59813" y="9796"/>
                </a:lnTo>
                <a:lnTo>
                  <a:pt x="59813" y="9772"/>
                </a:lnTo>
                <a:lnTo>
                  <a:pt x="59885" y="9614"/>
                </a:lnTo>
                <a:lnTo>
                  <a:pt x="59933" y="9518"/>
                </a:lnTo>
                <a:lnTo>
                  <a:pt x="59982" y="9433"/>
                </a:lnTo>
                <a:lnTo>
                  <a:pt x="60066" y="9337"/>
                </a:lnTo>
                <a:lnTo>
                  <a:pt x="60090" y="9300"/>
                </a:lnTo>
                <a:lnTo>
                  <a:pt x="60090" y="9276"/>
                </a:lnTo>
                <a:lnTo>
                  <a:pt x="60066" y="9240"/>
                </a:lnTo>
                <a:lnTo>
                  <a:pt x="60018" y="9192"/>
                </a:lnTo>
                <a:lnTo>
                  <a:pt x="59982" y="9168"/>
                </a:lnTo>
                <a:lnTo>
                  <a:pt x="59970" y="9143"/>
                </a:lnTo>
                <a:lnTo>
                  <a:pt x="59957" y="9119"/>
                </a:lnTo>
                <a:lnTo>
                  <a:pt x="59957" y="9095"/>
                </a:lnTo>
                <a:lnTo>
                  <a:pt x="59970" y="9047"/>
                </a:lnTo>
                <a:lnTo>
                  <a:pt x="59994" y="9011"/>
                </a:lnTo>
                <a:lnTo>
                  <a:pt x="60006" y="8986"/>
                </a:lnTo>
                <a:lnTo>
                  <a:pt x="59982" y="8986"/>
                </a:lnTo>
                <a:lnTo>
                  <a:pt x="59825" y="9071"/>
                </a:lnTo>
                <a:lnTo>
                  <a:pt x="59704" y="9131"/>
                </a:lnTo>
                <a:lnTo>
                  <a:pt x="59607" y="9192"/>
                </a:lnTo>
                <a:lnTo>
                  <a:pt x="59462" y="9313"/>
                </a:lnTo>
                <a:lnTo>
                  <a:pt x="59341" y="9421"/>
                </a:lnTo>
                <a:lnTo>
                  <a:pt x="59197" y="9542"/>
                </a:lnTo>
                <a:lnTo>
                  <a:pt x="59124" y="9590"/>
                </a:lnTo>
                <a:lnTo>
                  <a:pt x="59064" y="9651"/>
                </a:lnTo>
                <a:lnTo>
                  <a:pt x="58967" y="9759"/>
                </a:lnTo>
                <a:lnTo>
                  <a:pt x="58870" y="9868"/>
                </a:lnTo>
                <a:lnTo>
                  <a:pt x="58822" y="9916"/>
                </a:lnTo>
                <a:lnTo>
                  <a:pt x="58762" y="9953"/>
                </a:lnTo>
                <a:lnTo>
                  <a:pt x="58665" y="9989"/>
                </a:lnTo>
                <a:lnTo>
                  <a:pt x="58556" y="10013"/>
                </a:lnTo>
                <a:lnTo>
                  <a:pt x="58327" y="10073"/>
                </a:lnTo>
                <a:lnTo>
                  <a:pt x="58230" y="10098"/>
                </a:lnTo>
                <a:lnTo>
                  <a:pt x="58194" y="10110"/>
                </a:lnTo>
                <a:lnTo>
                  <a:pt x="58170" y="10134"/>
                </a:lnTo>
                <a:lnTo>
                  <a:pt x="58158" y="10158"/>
                </a:lnTo>
                <a:lnTo>
                  <a:pt x="58158" y="10182"/>
                </a:lnTo>
                <a:lnTo>
                  <a:pt x="58170" y="10206"/>
                </a:lnTo>
                <a:lnTo>
                  <a:pt x="58206" y="10243"/>
                </a:lnTo>
                <a:lnTo>
                  <a:pt x="58303" y="10303"/>
                </a:lnTo>
                <a:lnTo>
                  <a:pt x="58387" y="10327"/>
                </a:lnTo>
                <a:lnTo>
                  <a:pt x="58472" y="10351"/>
                </a:lnTo>
                <a:lnTo>
                  <a:pt x="58556" y="10363"/>
                </a:lnTo>
                <a:lnTo>
                  <a:pt x="58629" y="10375"/>
                </a:lnTo>
                <a:lnTo>
                  <a:pt x="58677" y="10388"/>
                </a:lnTo>
                <a:lnTo>
                  <a:pt x="58701" y="10400"/>
                </a:lnTo>
                <a:lnTo>
                  <a:pt x="58713" y="10424"/>
                </a:lnTo>
                <a:lnTo>
                  <a:pt x="58725" y="10448"/>
                </a:lnTo>
                <a:lnTo>
                  <a:pt x="58725" y="10472"/>
                </a:lnTo>
                <a:lnTo>
                  <a:pt x="58713" y="10545"/>
                </a:lnTo>
                <a:lnTo>
                  <a:pt x="58677" y="10617"/>
                </a:lnTo>
                <a:lnTo>
                  <a:pt x="58629" y="10689"/>
                </a:lnTo>
                <a:lnTo>
                  <a:pt x="58568" y="10750"/>
                </a:lnTo>
                <a:lnTo>
                  <a:pt x="58472" y="10859"/>
                </a:lnTo>
                <a:lnTo>
                  <a:pt x="58411" y="10895"/>
                </a:lnTo>
                <a:lnTo>
                  <a:pt x="58411" y="10919"/>
                </a:lnTo>
                <a:lnTo>
                  <a:pt x="58399" y="10991"/>
                </a:lnTo>
                <a:lnTo>
                  <a:pt x="58375" y="11040"/>
                </a:lnTo>
                <a:lnTo>
                  <a:pt x="58351" y="11088"/>
                </a:lnTo>
                <a:lnTo>
                  <a:pt x="58315" y="11136"/>
                </a:lnTo>
                <a:lnTo>
                  <a:pt x="58254" y="11185"/>
                </a:lnTo>
                <a:lnTo>
                  <a:pt x="58194" y="11221"/>
                </a:lnTo>
                <a:lnTo>
                  <a:pt x="58134" y="11233"/>
                </a:lnTo>
                <a:lnTo>
                  <a:pt x="58073" y="11245"/>
                </a:lnTo>
                <a:lnTo>
                  <a:pt x="58001" y="11233"/>
                </a:lnTo>
                <a:lnTo>
                  <a:pt x="57868" y="11233"/>
                </a:lnTo>
                <a:lnTo>
                  <a:pt x="57820" y="11257"/>
                </a:lnTo>
                <a:lnTo>
                  <a:pt x="57759" y="11293"/>
                </a:lnTo>
                <a:lnTo>
                  <a:pt x="57723" y="11342"/>
                </a:lnTo>
                <a:lnTo>
                  <a:pt x="57711" y="11390"/>
                </a:lnTo>
                <a:lnTo>
                  <a:pt x="57699" y="11438"/>
                </a:lnTo>
                <a:lnTo>
                  <a:pt x="57699" y="11487"/>
                </a:lnTo>
                <a:lnTo>
                  <a:pt x="57687" y="11535"/>
                </a:lnTo>
                <a:lnTo>
                  <a:pt x="57675" y="11595"/>
                </a:lnTo>
                <a:lnTo>
                  <a:pt x="57650" y="11644"/>
                </a:lnTo>
                <a:lnTo>
                  <a:pt x="57602" y="11704"/>
                </a:lnTo>
                <a:lnTo>
                  <a:pt x="57590" y="11740"/>
                </a:lnTo>
                <a:lnTo>
                  <a:pt x="57578" y="11764"/>
                </a:lnTo>
                <a:lnTo>
                  <a:pt x="57602" y="11789"/>
                </a:lnTo>
                <a:lnTo>
                  <a:pt x="57626" y="11813"/>
                </a:lnTo>
                <a:lnTo>
                  <a:pt x="57735" y="11849"/>
                </a:lnTo>
                <a:lnTo>
                  <a:pt x="57868" y="11873"/>
                </a:lnTo>
                <a:lnTo>
                  <a:pt x="58013" y="11885"/>
                </a:lnTo>
                <a:lnTo>
                  <a:pt x="58170" y="11873"/>
                </a:lnTo>
                <a:lnTo>
                  <a:pt x="58303" y="11849"/>
                </a:lnTo>
                <a:lnTo>
                  <a:pt x="58351" y="11837"/>
                </a:lnTo>
                <a:lnTo>
                  <a:pt x="58387" y="11813"/>
                </a:lnTo>
                <a:lnTo>
                  <a:pt x="58460" y="11764"/>
                </a:lnTo>
                <a:lnTo>
                  <a:pt x="58508" y="11704"/>
                </a:lnTo>
                <a:lnTo>
                  <a:pt x="58605" y="11607"/>
                </a:lnTo>
                <a:lnTo>
                  <a:pt x="58653" y="11571"/>
                </a:lnTo>
                <a:lnTo>
                  <a:pt x="58701" y="11535"/>
                </a:lnTo>
                <a:lnTo>
                  <a:pt x="58762" y="11523"/>
                </a:lnTo>
                <a:lnTo>
                  <a:pt x="58834" y="11523"/>
                </a:lnTo>
                <a:lnTo>
                  <a:pt x="58991" y="11535"/>
                </a:lnTo>
                <a:lnTo>
                  <a:pt x="59064" y="11535"/>
                </a:lnTo>
                <a:lnTo>
                  <a:pt x="59124" y="11523"/>
                </a:lnTo>
                <a:lnTo>
                  <a:pt x="59197" y="11487"/>
                </a:lnTo>
                <a:lnTo>
                  <a:pt x="59257" y="11450"/>
                </a:lnTo>
                <a:lnTo>
                  <a:pt x="59305" y="11390"/>
                </a:lnTo>
                <a:lnTo>
                  <a:pt x="59354" y="11318"/>
                </a:lnTo>
                <a:lnTo>
                  <a:pt x="59402" y="11233"/>
                </a:lnTo>
                <a:lnTo>
                  <a:pt x="59426" y="11173"/>
                </a:lnTo>
                <a:lnTo>
                  <a:pt x="59462" y="11076"/>
                </a:lnTo>
                <a:lnTo>
                  <a:pt x="59498" y="11040"/>
                </a:lnTo>
                <a:lnTo>
                  <a:pt x="59535" y="11004"/>
                </a:lnTo>
                <a:lnTo>
                  <a:pt x="59583" y="10979"/>
                </a:lnTo>
                <a:lnTo>
                  <a:pt x="59668" y="10943"/>
                </a:lnTo>
                <a:lnTo>
                  <a:pt x="59825" y="10895"/>
                </a:lnTo>
                <a:lnTo>
                  <a:pt x="59933" y="10834"/>
                </a:lnTo>
                <a:lnTo>
                  <a:pt x="60018" y="10786"/>
                </a:lnTo>
                <a:lnTo>
                  <a:pt x="60078" y="10762"/>
                </a:lnTo>
                <a:lnTo>
                  <a:pt x="60139" y="10738"/>
                </a:lnTo>
                <a:lnTo>
                  <a:pt x="60211" y="10714"/>
                </a:lnTo>
                <a:lnTo>
                  <a:pt x="60259" y="10677"/>
                </a:lnTo>
                <a:lnTo>
                  <a:pt x="60344" y="10605"/>
                </a:lnTo>
                <a:lnTo>
                  <a:pt x="60392" y="10557"/>
                </a:lnTo>
                <a:lnTo>
                  <a:pt x="60465" y="10508"/>
                </a:lnTo>
                <a:lnTo>
                  <a:pt x="60549" y="10472"/>
                </a:lnTo>
                <a:lnTo>
                  <a:pt x="60670" y="10424"/>
                </a:lnTo>
                <a:lnTo>
                  <a:pt x="61069" y="10303"/>
                </a:lnTo>
                <a:lnTo>
                  <a:pt x="61298" y="10243"/>
                </a:lnTo>
                <a:lnTo>
                  <a:pt x="61334" y="10230"/>
                </a:lnTo>
                <a:lnTo>
                  <a:pt x="61371" y="10206"/>
                </a:lnTo>
                <a:lnTo>
                  <a:pt x="61443" y="10134"/>
                </a:lnTo>
                <a:lnTo>
                  <a:pt x="61479" y="10086"/>
                </a:lnTo>
                <a:lnTo>
                  <a:pt x="61528" y="10037"/>
                </a:lnTo>
                <a:lnTo>
                  <a:pt x="61600" y="10001"/>
                </a:lnTo>
                <a:lnTo>
                  <a:pt x="61685" y="9953"/>
                </a:lnTo>
                <a:lnTo>
                  <a:pt x="61854" y="9880"/>
                </a:lnTo>
                <a:lnTo>
                  <a:pt x="61987" y="9796"/>
                </a:lnTo>
                <a:lnTo>
                  <a:pt x="62083" y="9723"/>
                </a:lnTo>
                <a:lnTo>
                  <a:pt x="62180" y="9639"/>
                </a:lnTo>
                <a:lnTo>
                  <a:pt x="62277" y="9554"/>
                </a:lnTo>
                <a:lnTo>
                  <a:pt x="62325" y="9494"/>
                </a:lnTo>
                <a:lnTo>
                  <a:pt x="62349" y="9433"/>
                </a:lnTo>
                <a:lnTo>
                  <a:pt x="62373" y="9361"/>
                </a:lnTo>
                <a:lnTo>
                  <a:pt x="62385" y="9288"/>
                </a:lnTo>
                <a:lnTo>
                  <a:pt x="62385" y="9192"/>
                </a:lnTo>
                <a:lnTo>
                  <a:pt x="62361" y="9095"/>
                </a:lnTo>
                <a:lnTo>
                  <a:pt x="62349" y="9047"/>
                </a:lnTo>
                <a:lnTo>
                  <a:pt x="62325" y="9011"/>
                </a:lnTo>
                <a:lnTo>
                  <a:pt x="62301" y="8974"/>
                </a:lnTo>
                <a:lnTo>
                  <a:pt x="62277" y="8962"/>
                </a:lnTo>
                <a:lnTo>
                  <a:pt x="62252" y="8950"/>
                </a:lnTo>
                <a:lnTo>
                  <a:pt x="62216" y="8938"/>
                </a:lnTo>
                <a:lnTo>
                  <a:pt x="62144" y="8950"/>
                </a:lnTo>
                <a:lnTo>
                  <a:pt x="62071" y="8974"/>
                </a:lnTo>
                <a:lnTo>
                  <a:pt x="61987" y="8998"/>
                </a:lnTo>
                <a:lnTo>
                  <a:pt x="61914" y="9023"/>
                </a:lnTo>
                <a:lnTo>
                  <a:pt x="61842" y="9035"/>
                </a:lnTo>
                <a:lnTo>
                  <a:pt x="61781" y="9047"/>
                </a:lnTo>
                <a:lnTo>
                  <a:pt x="61733" y="9035"/>
                </a:lnTo>
                <a:lnTo>
                  <a:pt x="61697" y="9023"/>
                </a:lnTo>
                <a:lnTo>
                  <a:pt x="61661" y="8998"/>
                </a:lnTo>
                <a:lnTo>
                  <a:pt x="61588" y="8950"/>
                </a:lnTo>
                <a:lnTo>
                  <a:pt x="61540" y="8926"/>
                </a:lnTo>
                <a:lnTo>
                  <a:pt x="61479" y="8914"/>
                </a:lnTo>
                <a:lnTo>
                  <a:pt x="61443" y="8902"/>
                </a:lnTo>
                <a:close/>
                <a:moveTo>
                  <a:pt x="122198" y="10883"/>
                </a:moveTo>
                <a:lnTo>
                  <a:pt x="122137" y="10895"/>
                </a:lnTo>
                <a:lnTo>
                  <a:pt x="122065" y="10931"/>
                </a:lnTo>
                <a:lnTo>
                  <a:pt x="122005" y="10979"/>
                </a:lnTo>
                <a:lnTo>
                  <a:pt x="121932" y="11028"/>
                </a:lnTo>
                <a:lnTo>
                  <a:pt x="121860" y="11064"/>
                </a:lnTo>
                <a:lnTo>
                  <a:pt x="121787" y="11088"/>
                </a:lnTo>
                <a:lnTo>
                  <a:pt x="121703" y="11088"/>
                </a:lnTo>
                <a:lnTo>
                  <a:pt x="121666" y="11076"/>
                </a:lnTo>
                <a:lnTo>
                  <a:pt x="121642" y="11088"/>
                </a:lnTo>
                <a:lnTo>
                  <a:pt x="121618" y="11100"/>
                </a:lnTo>
                <a:lnTo>
                  <a:pt x="121594" y="11124"/>
                </a:lnTo>
                <a:lnTo>
                  <a:pt x="121558" y="11185"/>
                </a:lnTo>
                <a:lnTo>
                  <a:pt x="121533" y="11257"/>
                </a:lnTo>
                <a:lnTo>
                  <a:pt x="121521" y="11330"/>
                </a:lnTo>
                <a:lnTo>
                  <a:pt x="121533" y="11414"/>
                </a:lnTo>
                <a:lnTo>
                  <a:pt x="121558" y="11487"/>
                </a:lnTo>
                <a:lnTo>
                  <a:pt x="121582" y="11511"/>
                </a:lnTo>
                <a:lnTo>
                  <a:pt x="121606" y="11535"/>
                </a:lnTo>
                <a:lnTo>
                  <a:pt x="121666" y="11571"/>
                </a:lnTo>
                <a:lnTo>
                  <a:pt x="121703" y="11607"/>
                </a:lnTo>
                <a:lnTo>
                  <a:pt x="121775" y="11692"/>
                </a:lnTo>
                <a:lnTo>
                  <a:pt x="121811" y="11777"/>
                </a:lnTo>
                <a:lnTo>
                  <a:pt x="121811" y="11813"/>
                </a:lnTo>
                <a:lnTo>
                  <a:pt x="121811" y="11849"/>
                </a:lnTo>
                <a:lnTo>
                  <a:pt x="121799" y="11909"/>
                </a:lnTo>
                <a:lnTo>
                  <a:pt x="121811" y="11934"/>
                </a:lnTo>
                <a:lnTo>
                  <a:pt x="121823" y="11958"/>
                </a:lnTo>
                <a:lnTo>
                  <a:pt x="121835" y="11982"/>
                </a:lnTo>
                <a:lnTo>
                  <a:pt x="121872" y="12006"/>
                </a:lnTo>
                <a:lnTo>
                  <a:pt x="121920" y="12018"/>
                </a:lnTo>
                <a:lnTo>
                  <a:pt x="121980" y="12018"/>
                </a:lnTo>
                <a:lnTo>
                  <a:pt x="122041" y="11994"/>
                </a:lnTo>
                <a:lnTo>
                  <a:pt x="122113" y="11982"/>
                </a:lnTo>
                <a:lnTo>
                  <a:pt x="122222" y="11921"/>
                </a:lnTo>
                <a:lnTo>
                  <a:pt x="122282" y="11897"/>
                </a:lnTo>
                <a:lnTo>
                  <a:pt x="122331" y="11873"/>
                </a:lnTo>
                <a:lnTo>
                  <a:pt x="122391" y="11873"/>
                </a:lnTo>
                <a:lnTo>
                  <a:pt x="122464" y="11885"/>
                </a:lnTo>
                <a:lnTo>
                  <a:pt x="122608" y="11934"/>
                </a:lnTo>
                <a:lnTo>
                  <a:pt x="122741" y="11994"/>
                </a:lnTo>
                <a:lnTo>
                  <a:pt x="122802" y="12006"/>
                </a:lnTo>
                <a:lnTo>
                  <a:pt x="122862" y="12018"/>
                </a:lnTo>
                <a:lnTo>
                  <a:pt x="122922" y="12006"/>
                </a:lnTo>
                <a:lnTo>
                  <a:pt x="122959" y="11970"/>
                </a:lnTo>
                <a:lnTo>
                  <a:pt x="123055" y="11897"/>
                </a:lnTo>
                <a:lnTo>
                  <a:pt x="123140" y="11837"/>
                </a:lnTo>
                <a:lnTo>
                  <a:pt x="123164" y="11801"/>
                </a:lnTo>
                <a:lnTo>
                  <a:pt x="123188" y="11752"/>
                </a:lnTo>
                <a:lnTo>
                  <a:pt x="123176" y="11716"/>
                </a:lnTo>
                <a:lnTo>
                  <a:pt x="123152" y="11656"/>
                </a:lnTo>
                <a:lnTo>
                  <a:pt x="123080" y="11559"/>
                </a:lnTo>
                <a:lnTo>
                  <a:pt x="123055" y="11511"/>
                </a:lnTo>
                <a:lnTo>
                  <a:pt x="123019" y="11475"/>
                </a:lnTo>
                <a:lnTo>
                  <a:pt x="122983" y="11450"/>
                </a:lnTo>
                <a:lnTo>
                  <a:pt x="122922" y="11438"/>
                </a:lnTo>
                <a:lnTo>
                  <a:pt x="122850" y="11426"/>
                </a:lnTo>
                <a:lnTo>
                  <a:pt x="122741" y="11438"/>
                </a:lnTo>
                <a:lnTo>
                  <a:pt x="122536" y="11463"/>
                </a:lnTo>
                <a:lnTo>
                  <a:pt x="122391" y="11463"/>
                </a:lnTo>
                <a:lnTo>
                  <a:pt x="122343" y="11450"/>
                </a:lnTo>
                <a:lnTo>
                  <a:pt x="122306" y="11426"/>
                </a:lnTo>
                <a:lnTo>
                  <a:pt x="122282" y="11390"/>
                </a:lnTo>
                <a:lnTo>
                  <a:pt x="122282" y="11342"/>
                </a:lnTo>
                <a:lnTo>
                  <a:pt x="122282" y="11281"/>
                </a:lnTo>
                <a:lnTo>
                  <a:pt x="122294" y="11221"/>
                </a:lnTo>
                <a:lnTo>
                  <a:pt x="122331" y="11100"/>
                </a:lnTo>
                <a:lnTo>
                  <a:pt x="122343" y="11040"/>
                </a:lnTo>
                <a:lnTo>
                  <a:pt x="122331" y="10991"/>
                </a:lnTo>
                <a:lnTo>
                  <a:pt x="122306" y="10943"/>
                </a:lnTo>
                <a:lnTo>
                  <a:pt x="122258" y="10895"/>
                </a:lnTo>
                <a:lnTo>
                  <a:pt x="122222" y="10883"/>
                </a:lnTo>
                <a:close/>
                <a:moveTo>
                  <a:pt x="61443" y="10532"/>
                </a:moveTo>
                <a:lnTo>
                  <a:pt x="61371" y="10557"/>
                </a:lnTo>
                <a:lnTo>
                  <a:pt x="61250" y="10617"/>
                </a:lnTo>
                <a:lnTo>
                  <a:pt x="61165" y="10677"/>
                </a:lnTo>
                <a:lnTo>
                  <a:pt x="61093" y="10750"/>
                </a:lnTo>
                <a:lnTo>
                  <a:pt x="61008" y="10822"/>
                </a:lnTo>
                <a:lnTo>
                  <a:pt x="60912" y="10907"/>
                </a:lnTo>
                <a:lnTo>
                  <a:pt x="60839" y="10991"/>
                </a:lnTo>
                <a:lnTo>
                  <a:pt x="60767" y="11064"/>
                </a:lnTo>
                <a:lnTo>
                  <a:pt x="60730" y="11088"/>
                </a:lnTo>
                <a:lnTo>
                  <a:pt x="60694" y="11100"/>
                </a:lnTo>
                <a:lnTo>
                  <a:pt x="60658" y="11124"/>
                </a:lnTo>
                <a:lnTo>
                  <a:pt x="60622" y="11136"/>
                </a:lnTo>
                <a:lnTo>
                  <a:pt x="60549" y="11197"/>
                </a:lnTo>
                <a:lnTo>
                  <a:pt x="60513" y="11221"/>
                </a:lnTo>
                <a:lnTo>
                  <a:pt x="60465" y="11245"/>
                </a:lnTo>
                <a:lnTo>
                  <a:pt x="60416" y="11257"/>
                </a:lnTo>
                <a:lnTo>
                  <a:pt x="60356" y="11257"/>
                </a:lnTo>
                <a:lnTo>
                  <a:pt x="60235" y="11269"/>
                </a:lnTo>
                <a:lnTo>
                  <a:pt x="60163" y="11281"/>
                </a:lnTo>
                <a:lnTo>
                  <a:pt x="60102" y="11305"/>
                </a:lnTo>
                <a:lnTo>
                  <a:pt x="60042" y="11342"/>
                </a:lnTo>
                <a:lnTo>
                  <a:pt x="59982" y="11390"/>
                </a:lnTo>
                <a:lnTo>
                  <a:pt x="59933" y="11438"/>
                </a:lnTo>
                <a:lnTo>
                  <a:pt x="59885" y="11487"/>
                </a:lnTo>
                <a:lnTo>
                  <a:pt x="59800" y="11523"/>
                </a:lnTo>
                <a:lnTo>
                  <a:pt x="59752" y="11547"/>
                </a:lnTo>
                <a:lnTo>
                  <a:pt x="59704" y="11583"/>
                </a:lnTo>
                <a:lnTo>
                  <a:pt x="59595" y="11692"/>
                </a:lnTo>
                <a:lnTo>
                  <a:pt x="59474" y="11801"/>
                </a:lnTo>
                <a:lnTo>
                  <a:pt x="59402" y="11849"/>
                </a:lnTo>
                <a:lnTo>
                  <a:pt x="59329" y="11885"/>
                </a:lnTo>
                <a:lnTo>
                  <a:pt x="59378" y="11909"/>
                </a:lnTo>
                <a:lnTo>
                  <a:pt x="59498" y="11970"/>
                </a:lnTo>
                <a:lnTo>
                  <a:pt x="59559" y="12018"/>
                </a:lnTo>
                <a:lnTo>
                  <a:pt x="59619" y="12079"/>
                </a:lnTo>
                <a:lnTo>
                  <a:pt x="59668" y="12151"/>
                </a:lnTo>
                <a:lnTo>
                  <a:pt x="59704" y="12236"/>
                </a:lnTo>
                <a:lnTo>
                  <a:pt x="59728" y="12320"/>
                </a:lnTo>
                <a:lnTo>
                  <a:pt x="59788" y="12417"/>
                </a:lnTo>
                <a:lnTo>
                  <a:pt x="59861" y="12501"/>
                </a:lnTo>
                <a:lnTo>
                  <a:pt x="59945" y="12574"/>
                </a:lnTo>
                <a:lnTo>
                  <a:pt x="60030" y="12634"/>
                </a:lnTo>
                <a:lnTo>
                  <a:pt x="60127" y="12658"/>
                </a:lnTo>
                <a:lnTo>
                  <a:pt x="60175" y="12670"/>
                </a:lnTo>
                <a:lnTo>
                  <a:pt x="60211" y="12658"/>
                </a:lnTo>
                <a:lnTo>
                  <a:pt x="60259" y="12646"/>
                </a:lnTo>
                <a:lnTo>
                  <a:pt x="60296" y="12622"/>
                </a:lnTo>
                <a:lnTo>
                  <a:pt x="60429" y="12525"/>
                </a:lnTo>
                <a:lnTo>
                  <a:pt x="60513" y="12441"/>
                </a:lnTo>
                <a:lnTo>
                  <a:pt x="60549" y="12405"/>
                </a:lnTo>
                <a:lnTo>
                  <a:pt x="60573" y="12356"/>
                </a:lnTo>
                <a:lnTo>
                  <a:pt x="60610" y="12236"/>
                </a:lnTo>
                <a:lnTo>
                  <a:pt x="60646" y="12103"/>
                </a:lnTo>
                <a:lnTo>
                  <a:pt x="60670" y="12054"/>
                </a:lnTo>
                <a:lnTo>
                  <a:pt x="60682" y="12018"/>
                </a:lnTo>
                <a:lnTo>
                  <a:pt x="60718" y="11994"/>
                </a:lnTo>
                <a:lnTo>
                  <a:pt x="60755" y="11958"/>
                </a:lnTo>
                <a:lnTo>
                  <a:pt x="60875" y="11885"/>
                </a:lnTo>
                <a:lnTo>
                  <a:pt x="61020" y="11813"/>
                </a:lnTo>
                <a:lnTo>
                  <a:pt x="61165" y="11728"/>
                </a:lnTo>
                <a:lnTo>
                  <a:pt x="61298" y="11632"/>
                </a:lnTo>
                <a:lnTo>
                  <a:pt x="61455" y="11499"/>
                </a:lnTo>
                <a:lnTo>
                  <a:pt x="61576" y="11366"/>
                </a:lnTo>
                <a:lnTo>
                  <a:pt x="61661" y="11269"/>
                </a:lnTo>
                <a:lnTo>
                  <a:pt x="61709" y="11173"/>
                </a:lnTo>
                <a:lnTo>
                  <a:pt x="61769" y="11052"/>
                </a:lnTo>
                <a:lnTo>
                  <a:pt x="61818" y="10931"/>
                </a:lnTo>
                <a:lnTo>
                  <a:pt x="61842" y="10883"/>
                </a:lnTo>
                <a:lnTo>
                  <a:pt x="61854" y="10834"/>
                </a:lnTo>
                <a:lnTo>
                  <a:pt x="61854" y="10786"/>
                </a:lnTo>
                <a:lnTo>
                  <a:pt x="61830" y="10750"/>
                </a:lnTo>
                <a:lnTo>
                  <a:pt x="61793" y="10714"/>
                </a:lnTo>
                <a:lnTo>
                  <a:pt x="61733" y="10689"/>
                </a:lnTo>
                <a:lnTo>
                  <a:pt x="61685" y="10653"/>
                </a:lnTo>
                <a:lnTo>
                  <a:pt x="61636" y="10617"/>
                </a:lnTo>
                <a:lnTo>
                  <a:pt x="61564" y="10569"/>
                </a:lnTo>
                <a:lnTo>
                  <a:pt x="61528" y="10545"/>
                </a:lnTo>
                <a:lnTo>
                  <a:pt x="61491" y="10532"/>
                </a:lnTo>
                <a:close/>
                <a:moveTo>
                  <a:pt x="64487" y="8322"/>
                </a:moveTo>
                <a:lnTo>
                  <a:pt x="64402" y="8334"/>
                </a:lnTo>
                <a:lnTo>
                  <a:pt x="64318" y="8334"/>
                </a:lnTo>
                <a:lnTo>
                  <a:pt x="64233" y="8358"/>
                </a:lnTo>
                <a:lnTo>
                  <a:pt x="64161" y="8370"/>
                </a:lnTo>
                <a:lnTo>
                  <a:pt x="64088" y="8407"/>
                </a:lnTo>
                <a:lnTo>
                  <a:pt x="64028" y="8443"/>
                </a:lnTo>
                <a:lnTo>
                  <a:pt x="63992" y="8491"/>
                </a:lnTo>
                <a:lnTo>
                  <a:pt x="63919" y="8588"/>
                </a:lnTo>
                <a:lnTo>
                  <a:pt x="63835" y="8672"/>
                </a:lnTo>
                <a:lnTo>
                  <a:pt x="63750" y="8733"/>
                </a:lnTo>
                <a:lnTo>
                  <a:pt x="63714" y="8745"/>
                </a:lnTo>
                <a:lnTo>
                  <a:pt x="63678" y="8757"/>
                </a:lnTo>
                <a:lnTo>
                  <a:pt x="63617" y="8757"/>
                </a:lnTo>
                <a:lnTo>
                  <a:pt x="63557" y="8781"/>
                </a:lnTo>
                <a:lnTo>
                  <a:pt x="63533" y="8781"/>
                </a:lnTo>
                <a:lnTo>
                  <a:pt x="63484" y="8769"/>
                </a:lnTo>
                <a:lnTo>
                  <a:pt x="63339" y="8721"/>
                </a:lnTo>
                <a:lnTo>
                  <a:pt x="63291" y="8709"/>
                </a:lnTo>
                <a:lnTo>
                  <a:pt x="63243" y="8709"/>
                </a:lnTo>
                <a:lnTo>
                  <a:pt x="63207" y="8721"/>
                </a:lnTo>
                <a:lnTo>
                  <a:pt x="63182" y="8745"/>
                </a:lnTo>
                <a:lnTo>
                  <a:pt x="63146" y="8781"/>
                </a:lnTo>
                <a:lnTo>
                  <a:pt x="63122" y="8817"/>
                </a:lnTo>
                <a:lnTo>
                  <a:pt x="63098" y="8890"/>
                </a:lnTo>
                <a:lnTo>
                  <a:pt x="63074" y="8986"/>
                </a:lnTo>
                <a:lnTo>
                  <a:pt x="63050" y="9059"/>
                </a:lnTo>
                <a:lnTo>
                  <a:pt x="63050" y="9143"/>
                </a:lnTo>
                <a:lnTo>
                  <a:pt x="63013" y="9192"/>
                </a:lnTo>
                <a:lnTo>
                  <a:pt x="62977" y="9240"/>
                </a:lnTo>
                <a:lnTo>
                  <a:pt x="62941" y="9300"/>
                </a:lnTo>
                <a:lnTo>
                  <a:pt x="62929" y="9361"/>
                </a:lnTo>
                <a:lnTo>
                  <a:pt x="62917" y="9433"/>
                </a:lnTo>
                <a:lnTo>
                  <a:pt x="62905" y="9494"/>
                </a:lnTo>
                <a:lnTo>
                  <a:pt x="62917" y="9542"/>
                </a:lnTo>
                <a:lnTo>
                  <a:pt x="62941" y="9590"/>
                </a:lnTo>
                <a:lnTo>
                  <a:pt x="63013" y="9663"/>
                </a:lnTo>
                <a:lnTo>
                  <a:pt x="63098" y="9723"/>
                </a:lnTo>
                <a:lnTo>
                  <a:pt x="63182" y="9759"/>
                </a:lnTo>
                <a:lnTo>
                  <a:pt x="63255" y="9772"/>
                </a:lnTo>
                <a:lnTo>
                  <a:pt x="63364" y="9759"/>
                </a:lnTo>
                <a:lnTo>
                  <a:pt x="63521" y="9735"/>
                </a:lnTo>
                <a:lnTo>
                  <a:pt x="63726" y="9699"/>
                </a:lnTo>
                <a:lnTo>
                  <a:pt x="63738" y="9820"/>
                </a:lnTo>
                <a:lnTo>
                  <a:pt x="63726" y="9929"/>
                </a:lnTo>
                <a:lnTo>
                  <a:pt x="63714" y="9977"/>
                </a:lnTo>
                <a:lnTo>
                  <a:pt x="63702" y="10001"/>
                </a:lnTo>
                <a:lnTo>
                  <a:pt x="63617" y="10146"/>
                </a:lnTo>
                <a:lnTo>
                  <a:pt x="63521" y="10291"/>
                </a:lnTo>
                <a:lnTo>
                  <a:pt x="63436" y="10375"/>
                </a:lnTo>
                <a:lnTo>
                  <a:pt x="63339" y="10448"/>
                </a:lnTo>
                <a:lnTo>
                  <a:pt x="63243" y="10496"/>
                </a:lnTo>
                <a:lnTo>
                  <a:pt x="63146" y="10532"/>
                </a:lnTo>
                <a:lnTo>
                  <a:pt x="63062" y="10557"/>
                </a:lnTo>
                <a:lnTo>
                  <a:pt x="62977" y="10593"/>
                </a:lnTo>
                <a:lnTo>
                  <a:pt x="62868" y="10653"/>
                </a:lnTo>
                <a:lnTo>
                  <a:pt x="62760" y="10738"/>
                </a:lnTo>
                <a:lnTo>
                  <a:pt x="62663" y="10834"/>
                </a:lnTo>
                <a:lnTo>
                  <a:pt x="62591" y="10931"/>
                </a:lnTo>
                <a:lnTo>
                  <a:pt x="62542" y="11028"/>
                </a:lnTo>
                <a:lnTo>
                  <a:pt x="62494" y="11136"/>
                </a:lnTo>
                <a:lnTo>
                  <a:pt x="62446" y="11257"/>
                </a:lnTo>
                <a:lnTo>
                  <a:pt x="62385" y="11378"/>
                </a:lnTo>
                <a:lnTo>
                  <a:pt x="62349" y="11426"/>
                </a:lnTo>
                <a:lnTo>
                  <a:pt x="62313" y="11463"/>
                </a:lnTo>
                <a:lnTo>
                  <a:pt x="62277" y="11487"/>
                </a:lnTo>
                <a:lnTo>
                  <a:pt x="62240" y="11499"/>
                </a:lnTo>
                <a:lnTo>
                  <a:pt x="62156" y="11499"/>
                </a:lnTo>
                <a:lnTo>
                  <a:pt x="62083" y="11523"/>
                </a:lnTo>
                <a:lnTo>
                  <a:pt x="62011" y="11559"/>
                </a:lnTo>
                <a:lnTo>
                  <a:pt x="61950" y="11607"/>
                </a:lnTo>
                <a:lnTo>
                  <a:pt x="61805" y="11740"/>
                </a:lnTo>
                <a:lnTo>
                  <a:pt x="61733" y="11849"/>
                </a:lnTo>
                <a:lnTo>
                  <a:pt x="61661" y="11970"/>
                </a:lnTo>
                <a:lnTo>
                  <a:pt x="61612" y="12103"/>
                </a:lnTo>
                <a:lnTo>
                  <a:pt x="61588" y="12163"/>
                </a:lnTo>
                <a:lnTo>
                  <a:pt x="61576" y="12236"/>
                </a:lnTo>
                <a:lnTo>
                  <a:pt x="61576" y="12296"/>
                </a:lnTo>
                <a:lnTo>
                  <a:pt x="61588" y="12356"/>
                </a:lnTo>
                <a:lnTo>
                  <a:pt x="61624" y="12429"/>
                </a:lnTo>
                <a:lnTo>
                  <a:pt x="61661" y="12489"/>
                </a:lnTo>
                <a:lnTo>
                  <a:pt x="61709" y="12550"/>
                </a:lnTo>
                <a:lnTo>
                  <a:pt x="61769" y="12610"/>
                </a:lnTo>
                <a:lnTo>
                  <a:pt x="61830" y="12658"/>
                </a:lnTo>
                <a:lnTo>
                  <a:pt x="61890" y="12682"/>
                </a:lnTo>
                <a:lnTo>
                  <a:pt x="61963" y="12707"/>
                </a:lnTo>
                <a:lnTo>
                  <a:pt x="62023" y="12719"/>
                </a:lnTo>
                <a:lnTo>
                  <a:pt x="62083" y="12719"/>
                </a:lnTo>
                <a:lnTo>
                  <a:pt x="62132" y="12707"/>
                </a:lnTo>
                <a:lnTo>
                  <a:pt x="62264" y="12646"/>
                </a:lnTo>
                <a:lnTo>
                  <a:pt x="62446" y="12574"/>
                </a:lnTo>
                <a:lnTo>
                  <a:pt x="62542" y="12537"/>
                </a:lnTo>
                <a:lnTo>
                  <a:pt x="62639" y="12513"/>
                </a:lnTo>
                <a:lnTo>
                  <a:pt x="62784" y="12513"/>
                </a:lnTo>
                <a:lnTo>
                  <a:pt x="62808" y="12525"/>
                </a:lnTo>
                <a:lnTo>
                  <a:pt x="62844" y="12525"/>
                </a:lnTo>
                <a:lnTo>
                  <a:pt x="62893" y="12501"/>
                </a:lnTo>
                <a:lnTo>
                  <a:pt x="62941" y="12453"/>
                </a:lnTo>
                <a:lnTo>
                  <a:pt x="62977" y="12405"/>
                </a:lnTo>
                <a:lnTo>
                  <a:pt x="63013" y="12368"/>
                </a:lnTo>
                <a:lnTo>
                  <a:pt x="63050" y="12332"/>
                </a:lnTo>
                <a:lnTo>
                  <a:pt x="63074" y="12332"/>
                </a:lnTo>
                <a:lnTo>
                  <a:pt x="63098" y="12356"/>
                </a:lnTo>
                <a:lnTo>
                  <a:pt x="63122" y="12405"/>
                </a:lnTo>
                <a:lnTo>
                  <a:pt x="63146" y="12441"/>
                </a:lnTo>
                <a:lnTo>
                  <a:pt x="63195" y="12477"/>
                </a:lnTo>
                <a:lnTo>
                  <a:pt x="63255" y="12501"/>
                </a:lnTo>
                <a:lnTo>
                  <a:pt x="63303" y="12513"/>
                </a:lnTo>
                <a:lnTo>
                  <a:pt x="63436" y="12562"/>
                </a:lnTo>
                <a:lnTo>
                  <a:pt x="63521" y="12574"/>
                </a:lnTo>
                <a:lnTo>
                  <a:pt x="63593" y="12574"/>
                </a:lnTo>
                <a:lnTo>
                  <a:pt x="63690" y="12537"/>
                </a:lnTo>
                <a:lnTo>
                  <a:pt x="63786" y="12501"/>
                </a:lnTo>
                <a:lnTo>
                  <a:pt x="63895" y="12465"/>
                </a:lnTo>
                <a:lnTo>
                  <a:pt x="63992" y="12465"/>
                </a:lnTo>
                <a:lnTo>
                  <a:pt x="64112" y="12477"/>
                </a:lnTo>
                <a:lnTo>
                  <a:pt x="64294" y="12477"/>
                </a:lnTo>
                <a:lnTo>
                  <a:pt x="64584" y="12465"/>
                </a:lnTo>
                <a:lnTo>
                  <a:pt x="66057" y="12465"/>
                </a:lnTo>
                <a:lnTo>
                  <a:pt x="66117" y="12477"/>
                </a:lnTo>
                <a:lnTo>
                  <a:pt x="66178" y="12513"/>
                </a:lnTo>
                <a:lnTo>
                  <a:pt x="66311" y="12598"/>
                </a:lnTo>
                <a:lnTo>
                  <a:pt x="66371" y="12622"/>
                </a:lnTo>
                <a:lnTo>
                  <a:pt x="66395" y="12634"/>
                </a:lnTo>
                <a:lnTo>
                  <a:pt x="66432" y="12634"/>
                </a:lnTo>
                <a:lnTo>
                  <a:pt x="66456" y="12622"/>
                </a:lnTo>
                <a:lnTo>
                  <a:pt x="66480" y="12598"/>
                </a:lnTo>
                <a:lnTo>
                  <a:pt x="66504" y="12562"/>
                </a:lnTo>
                <a:lnTo>
                  <a:pt x="66528" y="12513"/>
                </a:lnTo>
                <a:lnTo>
                  <a:pt x="66601" y="12332"/>
                </a:lnTo>
                <a:lnTo>
                  <a:pt x="66673" y="12199"/>
                </a:lnTo>
                <a:lnTo>
                  <a:pt x="66697" y="12163"/>
                </a:lnTo>
                <a:lnTo>
                  <a:pt x="66733" y="12139"/>
                </a:lnTo>
                <a:lnTo>
                  <a:pt x="66770" y="12127"/>
                </a:lnTo>
                <a:lnTo>
                  <a:pt x="66818" y="12127"/>
                </a:lnTo>
                <a:lnTo>
                  <a:pt x="66891" y="12151"/>
                </a:lnTo>
                <a:lnTo>
                  <a:pt x="66963" y="12199"/>
                </a:lnTo>
                <a:lnTo>
                  <a:pt x="67060" y="12284"/>
                </a:lnTo>
                <a:lnTo>
                  <a:pt x="67180" y="12417"/>
                </a:lnTo>
                <a:lnTo>
                  <a:pt x="67301" y="12550"/>
                </a:lnTo>
                <a:lnTo>
                  <a:pt x="67349" y="12598"/>
                </a:lnTo>
                <a:lnTo>
                  <a:pt x="67410" y="12646"/>
                </a:lnTo>
                <a:lnTo>
                  <a:pt x="67458" y="12670"/>
                </a:lnTo>
                <a:lnTo>
                  <a:pt x="67519" y="12682"/>
                </a:lnTo>
                <a:lnTo>
                  <a:pt x="67579" y="12682"/>
                </a:lnTo>
                <a:lnTo>
                  <a:pt x="67651" y="12670"/>
                </a:lnTo>
                <a:lnTo>
                  <a:pt x="67724" y="12646"/>
                </a:lnTo>
                <a:lnTo>
                  <a:pt x="67808" y="12622"/>
                </a:lnTo>
                <a:lnTo>
                  <a:pt x="67978" y="12550"/>
                </a:lnTo>
                <a:lnTo>
                  <a:pt x="68062" y="12537"/>
                </a:lnTo>
                <a:lnTo>
                  <a:pt x="68159" y="12525"/>
                </a:lnTo>
                <a:lnTo>
                  <a:pt x="68267" y="12537"/>
                </a:lnTo>
                <a:lnTo>
                  <a:pt x="68376" y="12574"/>
                </a:lnTo>
                <a:lnTo>
                  <a:pt x="68485" y="12610"/>
                </a:lnTo>
                <a:lnTo>
                  <a:pt x="68569" y="12634"/>
                </a:lnTo>
                <a:lnTo>
                  <a:pt x="68642" y="12646"/>
                </a:lnTo>
                <a:lnTo>
                  <a:pt x="68702" y="12646"/>
                </a:lnTo>
                <a:lnTo>
                  <a:pt x="68811" y="12622"/>
                </a:lnTo>
                <a:lnTo>
                  <a:pt x="68956" y="12598"/>
                </a:lnTo>
                <a:lnTo>
                  <a:pt x="69028" y="12574"/>
                </a:lnTo>
                <a:lnTo>
                  <a:pt x="69089" y="12550"/>
                </a:lnTo>
                <a:lnTo>
                  <a:pt x="69137" y="12513"/>
                </a:lnTo>
                <a:lnTo>
                  <a:pt x="69161" y="12465"/>
                </a:lnTo>
                <a:lnTo>
                  <a:pt x="69210" y="12344"/>
                </a:lnTo>
                <a:lnTo>
                  <a:pt x="69234" y="12296"/>
                </a:lnTo>
                <a:lnTo>
                  <a:pt x="69270" y="12236"/>
                </a:lnTo>
                <a:lnTo>
                  <a:pt x="69306" y="12175"/>
                </a:lnTo>
                <a:lnTo>
                  <a:pt x="69318" y="12127"/>
                </a:lnTo>
                <a:lnTo>
                  <a:pt x="69355" y="12042"/>
                </a:lnTo>
                <a:lnTo>
                  <a:pt x="69379" y="12006"/>
                </a:lnTo>
                <a:lnTo>
                  <a:pt x="69415" y="11982"/>
                </a:lnTo>
                <a:lnTo>
                  <a:pt x="69475" y="11970"/>
                </a:lnTo>
                <a:lnTo>
                  <a:pt x="69693" y="11970"/>
                </a:lnTo>
                <a:lnTo>
                  <a:pt x="69765" y="11958"/>
                </a:lnTo>
                <a:lnTo>
                  <a:pt x="70007" y="11861"/>
                </a:lnTo>
                <a:lnTo>
                  <a:pt x="70103" y="11813"/>
                </a:lnTo>
                <a:lnTo>
                  <a:pt x="70188" y="11764"/>
                </a:lnTo>
                <a:lnTo>
                  <a:pt x="70248" y="11704"/>
                </a:lnTo>
                <a:lnTo>
                  <a:pt x="70309" y="11632"/>
                </a:lnTo>
                <a:lnTo>
                  <a:pt x="70381" y="11511"/>
                </a:lnTo>
                <a:lnTo>
                  <a:pt x="70454" y="11414"/>
                </a:lnTo>
                <a:lnTo>
                  <a:pt x="70478" y="11402"/>
                </a:lnTo>
                <a:lnTo>
                  <a:pt x="70502" y="11390"/>
                </a:lnTo>
                <a:lnTo>
                  <a:pt x="70562" y="11378"/>
                </a:lnTo>
                <a:lnTo>
                  <a:pt x="70599" y="11366"/>
                </a:lnTo>
                <a:lnTo>
                  <a:pt x="70623" y="11342"/>
                </a:lnTo>
                <a:lnTo>
                  <a:pt x="70659" y="11305"/>
                </a:lnTo>
                <a:lnTo>
                  <a:pt x="70683" y="11233"/>
                </a:lnTo>
                <a:lnTo>
                  <a:pt x="70744" y="11088"/>
                </a:lnTo>
                <a:lnTo>
                  <a:pt x="70756" y="11028"/>
                </a:lnTo>
                <a:lnTo>
                  <a:pt x="70768" y="10967"/>
                </a:lnTo>
                <a:lnTo>
                  <a:pt x="70768" y="10907"/>
                </a:lnTo>
                <a:lnTo>
                  <a:pt x="70756" y="10859"/>
                </a:lnTo>
                <a:lnTo>
                  <a:pt x="70731" y="10810"/>
                </a:lnTo>
                <a:lnTo>
                  <a:pt x="70683" y="10762"/>
                </a:lnTo>
                <a:lnTo>
                  <a:pt x="70550" y="10689"/>
                </a:lnTo>
                <a:lnTo>
                  <a:pt x="70405" y="10605"/>
                </a:lnTo>
                <a:lnTo>
                  <a:pt x="70164" y="10472"/>
                </a:lnTo>
                <a:lnTo>
                  <a:pt x="70103" y="10436"/>
                </a:lnTo>
                <a:lnTo>
                  <a:pt x="70043" y="10412"/>
                </a:lnTo>
                <a:lnTo>
                  <a:pt x="69995" y="10400"/>
                </a:lnTo>
                <a:lnTo>
                  <a:pt x="69934" y="10400"/>
                </a:lnTo>
                <a:lnTo>
                  <a:pt x="69741" y="10424"/>
                </a:lnTo>
                <a:lnTo>
                  <a:pt x="69475" y="10460"/>
                </a:lnTo>
                <a:lnTo>
                  <a:pt x="69197" y="10472"/>
                </a:lnTo>
                <a:lnTo>
                  <a:pt x="68920" y="10496"/>
                </a:lnTo>
                <a:lnTo>
                  <a:pt x="68642" y="10532"/>
                </a:lnTo>
                <a:lnTo>
                  <a:pt x="68364" y="10569"/>
                </a:lnTo>
                <a:lnTo>
                  <a:pt x="68086" y="10593"/>
                </a:lnTo>
                <a:lnTo>
                  <a:pt x="67833" y="10605"/>
                </a:lnTo>
                <a:lnTo>
                  <a:pt x="67627" y="10605"/>
                </a:lnTo>
                <a:lnTo>
                  <a:pt x="67325" y="10617"/>
                </a:lnTo>
                <a:lnTo>
                  <a:pt x="67205" y="10629"/>
                </a:lnTo>
                <a:lnTo>
                  <a:pt x="67096" y="10665"/>
                </a:lnTo>
                <a:lnTo>
                  <a:pt x="66987" y="10726"/>
                </a:lnTo>
                <a:lnTo>
                  <a:pt x="66866" y="10798"/>
                </a:lnTo>
                <a:lnTo>
                  <a:pt x="66758" y="10883"/>
                </a:lnTo>
                <a:lnTo>
                  <a:pt x="66685" y="10919"/>
                </a:lnTo>
                <a:lnTo>
                  <a:pt x="66504" y="11004"/>
                </a:lnTo>
                <a:lnTo>
                  <a:pt x="66468" y="11016"/>
                </a:lnTo>
                <a:lnTo>
                  <a:pt x="66419" y="11028"/>
                </a:lnTo>
                <a:lnTo>
                  <a:pt x="66383" y="11016"/>
                </a:lnTo>
                <a:lnTo>
                  <a:pt x="66371" y="11004"/>
                </a:lnTo>
                <a:lnTo>
                  <a:pt x="66287" y="10822"/>
                </a:lnTo>
                <a:lnTo>
                  <a:pt x="66202" y="10689"/>
                </a:lnTo>
                <a:lnTo>
                  <a:pt x="66166" y="10641"/>
                </a:lnTo>
                <a:lnTo>
                  <a:pt x="66130" y="10617"/>
                </a:lnTo>
                <a:lnTo>
                  <a:pt x="66081" y="10593"/>
                </a:lnTo>
                <a:lnTo>
                  <a:pt x="66033" y="10581"/>
                </a:lnTo>
                <a:lnTo>
                  <a:pt x="65960" y="10593"/>
                </a:lnTo>
                <a:lnTo>
                  <a:pt x="65900" y="10617"/>
                </a:lnTo>
                <a:lnTo>
                  <a:pt x="65743" y="10689"/>
                </a:lnTo>
                <a:lnTo>
                  <a:pt x="65586" y="10762"/>
                </a:lnTo>
                <a:lnTo>
                  <a:pt x="65501" y="10786"/>
                </a:lnTo>
                <a:lnTo>
                  <a:pt x="65284" y="10786"/>
                </a:lnTo>
                <a:lnTo>
                  <a:pt x="65175" y="10774"/>
                </a:lnTo>
                <a:lnTo>
                  <a:pt x="65103" y="10750"/>
                </a:lnTo>
                <a:lnTo>
                  <a:pt x="65030" y="10714"/>
                </a:lnTo>
                <a:lnTo>
                  <a:pt x="65006" y="10677"/>
                </a:lnTo>
                <a:lnTo>
                  <a:pt x="64994" y="10617"/>
                </a:lnTo>
                <a:lnTo>
                  <a:pt x="64970" y="10472"/>
                </a:lnTo>
                <a:lnTo>
                  <a:pt x="64958" y="10267"/>
                </a:lnTo>
                <a:lnTo>
                  <a:pt x="64946" y="10218"/>
                </a:lnTo>
                <a:lnTo>
                  <a:pt x="64934" y="10122"/>
                </a:lnTo>
                <a:lnTo>
                  <a:pt x="64922" y="10061"/>
                </a:lnTo>
                <a:lnTo>
                  <a:pt x="64934" y="10013"/>
                </a:lnTo>
                <a:lnTo>
                  <a:pt x="64946" y="9977"/>
                </a:lnTo>
                <a:lnTo>
                  <a:pt x="64982" y="9953"/>
                </a:lnTo>
                <a:lnTo>
                  <a:pt x="65103" y="9953"/>
                </a:lnTo>
                <a:lnTo>
                  <a:pt x="65284" y="9977"/>
                </a:lnTo>
                <a:lnTo>
                  <a:pt x="65477" y="10001"/>
                </a:lnTo>
                <a:lnTo>
                  <a:pt x="65767" y="10001"/>
                </a:lnTo>
                <a:lnTo>
                  <a:pt x="65924" y="9977"/>
                </a:lnTo>
                <a:lnTo>
                  <a:pt x="66069" y="9929"/>
                </a:lnTo>
                <a:lnTo>
                  <a:pt x="66190" y="9880"/>
                </a:lnTo>
                <a:lnTo>
                  <a:pt x="66214" y="9844"/>
                </a:lnTo>
                <a:lnTo>
                  <a:pt x="66226" y="9796"/>
                </a:lnTo>
                <a:lnTo>
                  <a:pt x="66214" y="9747"/>
                </a:lnTo>
                <a:lnTo>
                  <a:pt x="66190" y="9699"/>
                </a:lnTo>
                <a:lnTo>
                  <a:pt x="66142" y="9651"/>
                </a:lnTo>
                <a:lnTo>
                  <a:pt x="66081" y="9614"/>
                </a:lnTo>
                <a:lnTo>
                  <a:pt x="66021" y="9578"/>
                </a:lnTo>
                <a:lnTo>
                  <a:pt x="65948" y="9566"/>
                </a:lnTo>
                <a:lnTo>
                  <a:pt x="65852" y="9542"/>
                </a:lnTo>
                <a:lnTo>
                  <a:pt x="65828" y="9530"/>
                </a:lnTo>
                <a:lnTo>
                  <a:pt x="65828" y="9506"/>
                </a:lnTo>
                <a:lnTo>
                  <a:pt x="65828" y="9494"/>
                </a:lnTo>
                <a:lnTo>
                  <a:pt x="65840" y="9457"/>
                </a:lnTo>
                <a:lnTo>
                  <a:pt x="65876" y="9385"/>
                </a:lnTo>
                <a:lnTo>
                  <a:pt x="65936" y="9252"/>
                </a:lnTo>
                <a:lnTo>
                  <a:pt x="66009" y="9119"/>
                </a:lnTo>
                <a:lnTo>
                  <a:pt x="66033" y="9047"/>
                </a:lnTo>
                <a:lnTo>
                  <a:pt x="66045" y="8986"/>
                </a:lnTo>
                <a:lnTo>
                  <a:pt x="66033" y="8962"/>
                </a:lnTo>
                <a:lnTo>
                  <a:pt x="66021" y="8938"/>
                </a:lnTo>
                <a:lnTo>
                  <a:pt x="66009" y="8926"/>
                </a:lnTo>
                <a:lnTo>
                  <a:pt x="65973" y="8914"/>
                </a:lnTo>
                <a:lnTo>
                  <a:pt x="65900" y="8890"/>
                </a:lnTo>
                <a:lnTo>
                  <a:pt x="65610" y="8890"/>
                </a:lnTo>
                <a:lnTo>
                  <a:pt x="65417" y="8914"/>
                </a:lnTo>
                <a:lnTo>
                  <a:pt x="65272" y="8938"/>
                </a:lnTo>
                <a:lnTo>
                  <a:pt x="65212" y="8938"/>
                </a:lnTo>
                <a:lnTo>
                  <a:pt x="65163" y="8926"/>
                </a:lnTo>
                <a:lnTo>
                  <a:pt x="65127" y="8902"/>
                </a:lnTo>
                <a:lnTo>
                  <a:pt x="65091" y="8866"/>
                </a:lnTo>
                <a:lnTo>
                  <a:pt x="65043" y="8781"/>
                </a:lnTo>
                <a:lnTo>
                  <a:pt x="64982" y="8697"/>
                </a:lnTo>
                <a:lnTo>
                  <a:pt x="64910" y="8600"/>
                </a:lnTo>
                <a:lnTo>
                  <a:pt x="64813" y="8491"/>
                </a:lnTo>
                <a:lnTo>
                  <a:pt x="64753" y="8431"/>
                </a:lnTo>
                <a:lnTo>
                  <a:pt x="64692" y="8382"/>
                </a:lnTo>
                <a:lnTo>
                  <a:pt x="64632" y="8346"/>
                </a:lnTo>
                <a:lnTo>
                  <a:pt x="64559" y="8334"/>
                </a:lnTo>
                <a:lnTo>
                  <a:pt x="64487" y="8322"/>
                </a:lnTo>
                <a:close/>
                <a:moveTo>
                  <a:pt x="58109" y="8817"/>
                </a:moveTo>
                <a:lnTo>
                  <a:pt x="58073" y="8841"/>
                </a:lnTo>
                <a:lnTo>
                  <a:pt x="57977" y="8914"/>
                </a:lnTo>
                <a:lnTo>
                  <a:pt x="57916" y="8962"/>
                </a:lnTo>
                <a:lnTo>
                  <a:pt x="57880" y="9011"/>
                </a:lnTo>
                <a:lnTo>
                  <a:pt x="57820" y="9107"/>
                </a:lnTo>
                <a:lnTo>
                  <a:pt x="57783" y="9156"/>
                </a:lnTo>
                <a:lnTo>
                  <a:pt x="57735" y="9204"/>
                </a:lnTo>
                <a:lnTo>
                  <a:pt x="57663" y="9240"/>
                </a:lnTo>
                <a:lnTo>
                  <a:pt x="57578" y="9276"/>
                </a:lnTo>
                <a:lnTo>
                  <a:pt x="57445" y="9325"/>
                </a:lnTo>
                <a:lnTo>
                  <a:pt x="57373" y="9361"/>
                </a:lnTo>
                <a:lnTo>
                  <a:pt x="57288" y="9397"/>
                </a:lnTo>
                <a:lnTo>
                  <a:pt x="57107" y="9433"/>
                </a:lnTo>
                <a:lnTo>
                  <a:pt x="56902" y="9470"/>
                </a:lnTo>
                <a:lnTo>
                  <a:pt x="56829" y="9494"/>
                </a:lnTo>
                <a:lnTo>
                  <a:pt x="56781" y="9518"/>
                </a:lnTo>
                <a:lnTo>
                  <a:pt x="56733" y="9554"/>
                </a:lnTo>
                <a:lnTo>
                  <a:pt x="56696" y="9590"/>
                </a:lnTo>
                <a:lnTo>
                  <a:pt x="56636" y="9699"/>
                </a:lnTo>
                <a:lnTo>
                  <a:pt x="56600" y="9784"/>
                </a:lnTo>
                <a:lnTo>
                  <a:pt x="56576" y="9844"/>
                </a:lnTo>
                <a:lnTo>
                  <a:pt x="56527" y="9904"/>
                </a:lnTo>
                <a:lnTo>
                  <a:pt x="56406" y="10001"/>
                </a:lnTo>
                <a:lnTo>
                  <a:pt x="56165" y="10194"/>
                </a:lnTo>
                <a:lnTo>
                  <a:pt x="55984" y="10351"/>
                </a:lnTo>
                <a:lnTo>
                  <a:pt x="55935" y="10400"/>
                </a:lnTo>
                <a:lnTo>
                  <a:pt x="55899" y="10448"/>
                </a:lnTo>
                <a:lnTo>
                  <a:pt x="55839" y="10532"/>
                </a:lnTo>
                <a:lnTo>
                  <a:pt x="55815" y="10569"/>
                </a:lnTo>
                <a:lnTo>
                  <a:pt x="55778" y="10605"/>
                </a:lnTo>
                <a:lnTo>
                  <a:pt x="55730" y="10641"/>
                </a:lnTo>
                <a:lnTo>
                  <a:pt x="55670" y="10665"/>
                </a:lnTo>
                <a:lnTo>
                  <a:pt x="55537" y="10702"/>
                </a:lnTo>
                <a:lnTo>
                  <a:pt x="55428" y="10726"/>
                </a:lnTo>
                <a:lnTo>
                  <a:pt x="55319" y="10726"/>
                </a:lnTo>
                <a:lnTo>
                  <a:pt x="55259" y="10714"/>
                </a:lnTo>
                <a:lnTo>
                  <a:pt x="55199" y="10689"/>
                </a:lnTo>
                <a:lnTo>
                  <a:pt x="55090" y="10641"/>
                </a:lnTo>
                <a:lnTo>
                  <a:pt x="55005" y="10605"/>
                </a:lnTo>
                <a:lnTo>
                  <a:pt x="54981" y="10593"/>
                </a:lnTo>
                <a:lnTo>
                  <a:pt x="54981" y="10569"/>
                </a:lnTo>
                <a:lnTo>
                  <a:pt x="54993" y="10545"/>
                </a:lnTo>
                <a:lnTo>
                  <a:pt x="55042" y="10508"/>
                </a:lnTo>
                <a:lnTo>
                  <a:pt x="55114" y="10460"/>
                </a:lnTo>
                <a:lnTo>
                  <a:pt x="55199" y="10424"/>
                </a:lnTo>
                <a:lnTo>
                  <a:pt x="55392" y="10351"/>
                </a:lnTo>
                <a:lnTo>
                  <a:pt x="55561" y="10279"/>
                </a:lnTo>
                <a:lnTo>
                  <a:pt x="55621" y="10243"/>
                </a:lnTo>
                <a:lnTo>
                  <a:pt x="55645" y="10218"/>
                </a:lnTo>
                <a:lnTo>
                  <a:pt x="55694" y="10134"/>
                </a:lnTo>
                <a:lnTo>
                  <a:pt x="55790" y="10013"/>
                </a:lnTo>
                <a:lnTo>
                  <a:pt x="55827" y="9941"/>
                </a:lnTo>
                <a:lnTo>
                  <a:pt x="55851" y="9880"/>
                </a:lnTo>
                <a:lnTo>
                  <a:pt x="55851" y="9832"/>
                </a:lnTo>
                <a:lnTo>
                  <a:pt x="55839" y="9820"/>
                </a:lnTo>
                <a:lnTo>
                  <a:pt x="55827" y="9796"/>
                </a:lnTo>
                <a:lnTo>
                  <a:pt x="55754" y="9723"/>
                </a:lnTo>
                <a:lnTo>
                  <a:pt x="55694" y="9663"/>
                </a:lnTo>
                <a:lnTo>
                  <a:pt x="55658" y="9627"/>
                </a:lnTo>
                <a:lnTo>
                  <a:pt x="55609" y="9614"/>
                </a:lnTo>
                <a:lnTo>
                  <a:pt x="55537" y="9602"/>
                </a:lnTo>
                <a:lnTo>
                  <a:pt x="55464" y="9614"/>
                </a:lnTo>
                <a:lnTo>
                  <a:pt x="55368" y="9639"/>
                </a:lnTo>
                <a:lnTo>
                  <a:pt x="55283" y="9675"/>
                </a:lnTo>
                <a:lnTo>
                  <a:pt x="55114" y="9759"/>
                </a:lnTo>
                <a:lnTo>
                  <a:pt x="55042" y="9784"/>
                </a:lnTo>
                <a:lnTo>
                  <a:pt x="54981" y="9796"/>
                </a:lnTo>
                <a:lnTo>
                  <a:pt x="54957" y="9796"/>
                </a:lnTo>
                <a:lnTo>
                  <a:pt x="54945" y="9784"/>
                </a:lnTo>
                <a:lnTo>
                  <a:pt x="54921" y="9772"/>
                </a:lnTo>
                <a:lnTo>
                  <a:pt x="54909" y="9747"/>
                </a:lnTo>
                <a:lnTo>
                  <a:pt x="54909" y="9723"/>
                </a:lnTo>
                <a:lnTo>
                  <a:pt x="54027" y="10182"/>
                </a:lnTo>
                <a:lnTo>
                  <a:pt x="53145" y="10653"/>
                </a:lnTo>
                <a:lnTo>
                  <a:pt x="52276" y="11124"/>
                </a:lnTo>
                <a:lnTo>
                  <a:pt x="51418" y="11607"/>
                </a:lnTo>
                <a:lnTo>
                  <a:pt x="51478" y="11656"/>
                </a:lnTo>
                <a:lnTo>
                  <a:pt x="51527" y="11704"/>
                </a:lnTo>
                <a:lnTo>
                  <a:pt x="51587" y="11777"/>
                </a:lnTo>
                <a:lnTo>
                  <a:pt x="51647" y="11837"/>
                </a:lnTo>
                <a:lnTo>
                  <a:pt x="51684" y="11849"/>
                </a:lnTo>
                <a:lnTo>
                  <a:pt x="51720" y="11861"/>
                </a:lnTo>
                <a:lnTo>
                  <a:pt x="51829" y="11873"/>
                </a:lnTo>
                <a:lnTo>
                  <a:pt x="51937" y="11861"/>
                </a:lnTo>
                <a:lnTo>
                  <a:pt x="52046" y="11849"/>
                </a:lnTo>
                <a:lnTo>
                  <a:pt x="52143" y="11837"/>
                </a:lnTo>
                <a:lnTo>
                  <a:pt x="52251" y="11849"/>
                </a:lnTo>
                <a:lnTo>
                  <a:pt x="52312" y="11849"/>
                </a:lnTo>
                <a:lnTo>
                  <a:pt x="52348" y="11873"/>
                </a:lnTo>
                <a:lnTo>
                  <a:pt x="52384" y="11897"/>
                </a:lnTo>
                <a:lnTo>
                  <a:pt x="52384" y="11909"/>
                </a:lnTo>
                <a:lnTo>
                  <a:pt x="52384" y="11921"/>
                </a:lnTo>
                <a:lnTo>
                  <a:pt x="52348" y="11970"/>
                </a:lnTo>
                <a:lnTo>
                  <a:pt x="52276" y="12018"/>
                </a:lnTo>
                <a:lnTo>
                  <a:pt x="52106" y="12127"/>
                </a:lnTo>
                <a:lnTo>
                  <a:pt x="51986" y="12211"/>
                </a:lnTo>
                <a:lnTo>
                  <a:pt x="51877" y="12284"/>
                </a:lnTo>
                <a:lnTo>
                  <a:pt x="51817" y="12308"/>
                </a:lnTo>
                <a:lnTo>
                  <a:pt x="51744" y="12332"/>
                </a:lnTo>
                <a:lnTo>
                  <a:pt x="51599" y="12368"/>
                </a:lnTo>
                <a:lnTo>
                  <a:pt x="51466" y="12405"/>
                </a:lnTo>
                <a:lnTo>
                  <a:pt x="51406" y="12429"/>
                </a:lnTo>
                <a:lnTo>
                  <a:pt x="51358" y="12465"/>
                </a:lnTo>
                <a:lnTo>
                  <a:pt x="51309" y="12501"/>
                </a:lnTo>
                <a:lnTo>
                  <a:pt x="51273" y="12550"/>
                </a:lnTo>
                <a:lnTo>
                  <a:pt x="51225" y="12646"/>
                </a:lnTo>
                <a:lnTo>
                  <a:pt x="51213" y="12707"/>
                </a:lnTo>
                <a:lnTo>
                  <a:pt x="51213" y="12755"/>
                </a:lnTo>
                <a:lnTo>
                  <a:pt x="51225" y="12791"/>
                </a:lnTo>
                <a:lnTo>
                  <a:pt x="51249" y="12827"/>
                </a:lnTo>
                <a:lnTo>
                  <a:pt x="51273" y="12852"/>
                </a:lnTo>
                <a:lnTo>
                  <a:pt x="51333" y="12864"/>
                </a:lnTo>
                <a:lnTo>
                  <a:pt x="51394" y="12852"/>
                </a:lnTo>
                <a:lnTo>
                  <a:pt x="51454" y="12827"/>
                </a:lnTo>
                <a:lnTo>
                  <a:pt x="51599" y="12755"/>
                </a:lnTo>
                <a:lnTo>
                  <a:pt x="51732" y="12682"/>
                </a:lnTo>
                <a:lnTo>
                  <a:pt x="51853" y="12622"/>
                </a:lnTo>
                <a:lnTo>
                  <a:pt x="51901" y="12598"/>
                </a:lnTo>
                <a:lnTo>
                  <a:pt x="51937" y="12574"/>
                </a:lnTo>
                <a:lnTo>
                  <a:pt x="52034" y="12513"/>
                </a:lnTo>
                <a:lnTo>
                  <a:pt x="52070" y="12489"/>
                </a:lnTo>
                <a:lnTo>
                  <a:pt x="52119" y="12477"/>
                </a:lnTo>
                <a:lnTo>
                  <a:pt x="52179" y="12477"/>
                </a:lnTo>
                <a:lnTo>
                  <a:pt x="52239" y="12489"/>
                </a:lnTo>
                <a:lnTo>
                  <a:pt x="52312" y="12513"/>
                </a:lnTo>
                <a:lnTo>
                  <a:pt x="52396" y="12537"/>
                </a:lnTo>
                <a:lnTo>
                  <a:pt x="52469" y="12550"/>
                </a:lnTo>
                <a:lnTo>
                  <a:pt x="52626" y="12550"/>
                </a:lnTo>
                <a:lnTo>
                  <a:pt x="52698" y="12525"/>
                </a:lnTo>
                <a:lnTo>
                  <a:pt x="52771" y="12489"/>
                </a:lnTo>
                <a:lnTo>
                  <a:pt x="52819" y="12441"/>
                </a:lnTo>
                <a:lnTo>
                  <a:pt x="52867" y="12380"/>
                </a:lnTo>
                <a:lnTo>
                  <a:pt x="52904" y="12308"/>
                </a:lnTo>
                <a:lnTo>
                  <a:pt x="52952" y="12175"/>
                </a:lnTo>
                <a:lnTo>
                  <a:pt x="52988" y="12115"/>
                </a:lnTo>
                <a:lnTo>
                  <a:pt x="53024" y="12054"/>
                </a:lnTo>
                <a:lnTo>
                  <a:pt x="53073" y="12006"/>
                </a:lnTo>
                <a:lnTo>
                  <a:pt x="53133" y="11970"/>
                </a:lnTo>
                <a:lnTo>
                  <a:pt x="53254" y="11921"/>
                </a:lnTo>
                <a:lnTo>
                  <a:pt x="53375" y="11897"/>
                </a:lnTo>
                <a:lnTo>
                  <a:pt x="53483" y="11897"/>
                </a:lnTo>
                <a:lnTo>
                  <a:pt x="53604" y="11885"/>
                </a:lnTo>
                <a:lnTo>
                  <a:pt x="53749" y="11897"/>
                </a:lnTo>
                <a:lnTo>
                  <a:pt x="53894" y="11921"/>
                </a:lnTo>
                <a:lnTo>
                  <a:pt x="54148" y="11970"/>
                </a:lnTo>
                <a:lnTo>
                  <a:pt x="54619" y="11970"/>
                </a:lnTo>
                <a:lnTo>
                  <a:pt x="54969" y="11946"/>
                </a:lnTo>
                <a:lnTo>
                  <a:pt x="54993" y="11897"/>
                </a:lnTo>
                <a:lnTo>
                  <a:pt x="55078" y="11789"/>
                </a:lnTo>
                <a:lnTo>
                  <a:pt x="55186" y="11668"/>
                </a:lnTo>
                <a:lnTo>
                  <a:pt x="55247" y="11620"/>
                </a:lnTo>
                <a:lnTo>
                  <a:pt x="55307" y="11571"/>
                </a:lnTo>
                <a:lnTo>
                  <a:pt x="55428" y="11523"/>
                </a:lnTo>
                <a:lnTo>
                  <a:pt x="55549" y="11475"/>
                </a:lnTo>
                <a:lnTo>
                  <a:pt x="55670" y="11438"/>
                </a:lnTo>
                <a:lnTo>
                  <a:pt x="55718" y="11438"/>
                </a:lnTo>
                <a:lnTo>
                  <a:pt x="55778" y="11450"/>
                </a:lnTo>
                <a:lnTo>
                  <a:pt x="55790" y="11450"/>
                </a:lnTo>
                <a:lnTo>
                  <a:pt x="55802" y="11463"/>
                </a:lnTo>
                <a:lnTo>
                  <a:pt x="55815" y="11499"/>
                </a:lnTo>
                <a:lnTo>
                  <a:pt x="55802" y="11535"/>
                </a:lnTo>
                <a:lnTo>
                  <a:pt x="55790" y="11571"/>
                </a:lnTo>
                <a:lnTo>
                  <a:pt x="55766" y="11620"/>
                </a:lnTo>
                <a:lnTo>
                  <a:pt x="55766" y="11656"/>
                </a:lnTo>
                <a:lnTo>
                  <a:pt x="55778" y="11680"/>
                </a:lnTo>
                <a:lnTo>
                  <a:pt x="55790" y="11692"/>
                </a:lnTo>
                <a:lnTo>
                  <a:pt x="55851" y="11704"/>
                </a:lnTo>
                <a:lnTo>
                  <a:pt x="55935" y="11704"/>
                </a:lnTo>
                <a:lnTo>
                  <a:pt x="56032" y="11692"/>
                </a:lnTo>
                <a:lnTo>
                  <a:pt x="56141" y="11668"/>
                </a:lnTo>
                <a:lnTo>
                  <a:pt x="56237" y="11644"/>
                </a:lnTo>
                <a:lnTo>
                  <a:pt x="56418" y="11571"/>
                </a:lnTo>
                <a:lnTo>
                  <a:pt x="56563" y="11499"/>
                </a:lnTo>
                <a:lnTo>
                  <a:pt x="56600" y="11450"/>
                </a:lnTo>
                <a:lnTo>
                  <a:pt x="56636" y="11390"/>
                </a:lnTo>
                <a:lnTo>
                  <a:pt x="56672" y="11318"/>
                </a:lnTo>
                <a:lnTo>
                  <a:pt x="56684" y="11233"/>
                </a:lnTo>
                <a:lnTo>
                  <a:pt x="56708" y="11064"/>
                </a:lnTo>
                <a:lnTo>
                  <a:pt x="56720" y="10943"/>
                </a:lnTo>
                <a:lnTo>
                  <a:pt x="56720" y="10919"/>
                </a:lnTo>
                <a:lnTo>
                  <a:pt x="56745" y="10883"/>
                </a:lnTo>
                <a:lnTo>
                  <a:pt x="56769" y="10859"/>
                </a:lnTo>
                <a:lnTo>
                  <a:pt x="56805" y="10846"/>
                </a:lnTo>
                <a:lnTo>
                  <a:pt x="56902" y="10798"/>
                </a:lnTo>
                <a:lnTo>
                  <a:pt x="57034" y="10738"/>
                </a:lnTo>
                <a:lnTo>
                  <a:pt x="57349" y="10557"/>
                </a:lnTo>
                <a:lnTo>
                  <a:pt x="57493" y="10448"/>
                </a:lnTo>
                <a:lnTo>
                  <a:pt x="57554" y="10400"/>
                </a:lnTo>
                <a:lnTo>
                  <a:pt x="57602" y="10351"/>
                </a:lnTo>
                <a:lnTo>
                  <a:pt x="57699" y="10218"/>
                </a:lnTo>
                <a:lnTo>
                  <a:pt x="57747" y="10146"/>
                </a:lnTo>
                <a:lnTo>
                  <a:pt x="57783" y="10073"/>
                </a:lnTo>
                <a:lnTo>
                  <a:pt x="57808" y="10001"/>
                </a:lnTo>
                <a:lnTo>
                  <a:pt x="57808" y="9941"/>
                </a:lnTo>
                <a:lnTo>
                  <a:pt x="57808" y="9916"/>
                </a:lnTo>
                <a:lnTo>
                  <a:pt x="57783" y="9904"/>
                </a:lnTo>
                <a:lnTo>
                  <a:pt x="57771" y="9880"/>
                </a:lnTo>
                <a:lnTo>
                  <a:pt x="57675" y="9880"/>
                </a:lnTo>
                <a:lnTo>
                  <a:pt x="57614" y="9892"/>
                </a:lnTo>
                <a:lnTo>
                  <a:pt x="57518" y="9941"/>
                </a:lnTo>
                <a:lnTo>
                  <a:pt x="57493" y="9953"/>
                </a:lnTo>
                <a:lnTo>
                  <a:pt x="57554" y="9856"/>
                </a:lnTo>
                <a:lnTo>
                  <a:pt x="57614" y="9772"/>
                </a:lnTo>
                <a:lnTo>
                  <a:pt x="57687" y="9711"/>
                </a:lnTo>
                <a:lnTo>
                  <a:pt x="57832" y="9602"/>
                </a:lnTo>
                <a:lnTo>
                  <a:pt x="57904" y="9554"/>
                </a:lnTo>
                <a:lnTo>
                  <a:pt x="57977" y="9494"/>
                </a:lnTo>
                <a:lnTo>
                  <a:pt x="58037" y="9421"/>
                </a:lnTo>
                <a:lnTo>
                  <a:pt x="58097" y="9325"/>
                </a:lnTo>
                <a:lnTo>
                  <a:pt x="58194" y="9143"/>
                </a:lnTo>
                <a:lnTo>
                  <a:pt x="58242" y="9023"/>
                </a:lnTo>
                <a:lnTo>
                  <a:pt x="58254" y="8986"/>
                </a:lnTo>
                <a:lnTo>
                  <a:pt x="58254" y="8950"/>
                </a:lnTo>
                <a:lnTo>
                  <a:pt x="58254" y="8914"/>
                </a:lnTo>
                <a:lnTo>
                  <a:pt x="58230" y="8878"/>
                </a:lnTo>
                <a:lnTo>
                  <a:pt x="58194" y="8829"/>
                </a:lnTo>
                <a:lnTo>
                  <a:pt x="58170" y="8817"/>
                </a:lnTo>
                <a:close/>
                <a:moveTo>
                  <a:pt x="118671" y="14905"/>
                </a:moveTo>
                <a:lnTo>
                  <a:pt x="118610" y="14917"/>
                </a:lnTo>
                <a:lnTo>
                  <a:pt x="118562" y="14941"/>
                </a:lnTo>
                <a:lnTo>
                  <a:pt x="118514" y="14965"/>
                </a:lnTo>
                <a:lnTo>
                  <a:pt x="118478" y="15002"/>
                </a:lnTo>
                <a:lnTo>
                  <a:pt x="118441" y="15038"/>
                </a:lnTo>
                <a:lnTo>
                  <a:pt x="118417" y="15086"/>
                </a:lnTo>
                <a:lnTo>
                  <a:pt x="118393" y="15183"/>
                </a:lnTo>
                <a:lnTo>
                  <a:pt x="118393" y="15267"/>
                </a:lnTo>
                <a:lnTo>
                  <a:pt x="118417" y="15352"/>
                </a:lnTo>
                <a:lnTo>
                  <a:pt x="118429" y="15376"/>
                </a:lnTo>
                <a:lnTo>
                  <a:pt x="118453" y="15400"/>
                </a:lnTo>
                <a:lnTo>
                  <a:pt x="118478" y="15424"/>
                </a:lnTo>
                <a:lnTo>
                  <a:pt x="118502" y="15436"/>
                </a:lnTo>
                <a:lnTo>
                  <a:pt x="118562" y="15448"/>
                </a:lnTo>
                <a:lnTo>
                  <a:pt x="118623" y="15473"/>
                </a:lnTo>
                <a:lnTo>
                  <a:pt x="118743" y="15545"/>
                </a:lnTo>
                <a:lnTo>
                  <a:pt x="118949" y="15714"/>
                </a:lnTo>
                <a:lnTo>
                  <a:pt x="119009" y="15738"/>
                </a:lnTo>
                <a:lnTo>
                  <a:pt x="119069" y="15762"/>
                </a:lnTo>
                <a:lnTo>
                  <a:pt x="119202" y="15799"/>
                </a:lnTo>
                <a:lnTo>
                  <a:pt x="119420" y="15835"/>
                </a:lnTo>
                <a:lnTo>
                  <a:pt x="119492" y="15871"/>
                </a:lnTo>
                <a:lnTo>
                  <a:pt x="119601" y="15919"/>
                </a:lnTo>
                <a:lnTo>
                  <a:pt x="119710" y="16004"/>
                </a:lnTo>
                <a:lnTo>
                  <a:pt x="119746" y="16040"/>
                </a:lnTo>
                <a:lnTo>
                  <a:pt x="119770" y="16076"/>
                </a:lnTo>
                <a:lnTo>
                  <a:pt x="119794" y="16113"/>
                </a:lnTo>
                <a:lnTo>
                  <a:pt x="119830" y="16137"/>
                </a:lnTo>
                <a:lnTo>
                  <a:pt x="119939" y="16173"/>
                </a:lnTo>
                <a:lnTo>
                  <a:pt x="120060" y="16197"/>
                </a:lnTo>
                <a:lnTo>
                  <a:pt x="120108" y="16221"/>
                </a:lnTo>
                <a:lnTo>
                  <a:pt x="120144" y="16246"/>
                </a:lnTo>
                <a:lnTo>
                  <a:pt x="120205" y="16306"/>
                </a:lnTo>
                <a:lnTo>
                  <a:pt x="120289" y="16354"/>
                </a:lnTo>
                <a:lnTo>
                  <a:pt x="120362" y="16391"/>
                </a:lnTo>
                <a:lnTo>
                  <a:pt x="120422" y="16415"/>
                </a:lnTo>
                <a:lnTo>
                  <a:pt x="120471" y="16427"/>
                </a:lnTo>
                <a:lnTo>
                  <a:pt x="120543" y="16439"/>
                </a:lnTo>
                <a:lnTo>
                  <a:pt x="120676" y="16451"/>
                </a:lnTo>
                <a:lnTo>
                  <a:pt x="120712" y="16463"/>
                </a:lnTo>
                <a:lnTo>
                  <a:pt x="120748" y="16487"/>
                </a:lnTo>
                <a:lnTo>
                  <a:pt x="120821" y="16548"/>
                </a:lnTo>
                <a:lnTo>
                  <a:pt x="120857" y="16572"/>
                </a:lnTo>
                <a:lnTo>
                  <a:pt x="120893" y="16584"/>
                </a:lnTo>
                <a:lnTo>
                  <a:pt x="120930" y="16584"/>
                </a:lnTo>
                <a:lnTo>
                  <a:pt x="120954" y="16560"/>
                </a:lnTo>
                <a:lnTo>
                  <a:pt x="120978" y="16535"/>
                </a:lnTo>
                <a:lnTo>
                  <a:pt x="121002" y="16499"/>
                </a:lnTo>
                <a:lnTo>
                  <a:pt x="121014" y="16403"/>
                </a:lnTo>
                <a:lnTo>
                  <a:pt x="121002" y="16306"/>
                </a:lnTo>
                <a:lnTo>
                  <a:pt x="120990" y="16197"/>
                </a:lnTo>
                <a:lnTo>
                  <a:pt x="120978" y="16137"/>
                </a:lnTo>
                <a:lnTo>
                  <a:pt x="120954" y="16101"/>
                </a:lnTo>
                <a:lnTo>
                  <a:pt x="120917" y="16064"/>
                </a:lnTo>
                <a:lnTo>
                  <a:pt x="120869" y="16028"/>
                </a:lnTo>
                <a:lnTo>
                  <a:pt x="120773" y="15968"/>
                </a:lnTo>
                <a:lnTo>
                  <a:pt x="120736" y="15932"/>
                </a:lnTo>
                <a:lnTo>
                  <a:pt x="120700" y="15895"/>
                </a:lnTo>
                <a:lnTo>
                  <a:pt x="120664" y="15835"/>
                </a:lnTo>
                <a:lnTo>
                  <a:pt x="120664" y="15811"/>
                </a:lnTo>
                <a:lnTo>
                  <a:pt x="120664" y="15787"/>
                </a:lnTo>
                <a:lnTo>
                  <a:pt x="120700" y="15726"/>
                </a:lnTo>
                <a:lnTo>
                  <a:pt x="120748" y="15630"/>
                </a:lnTo>
                <a:lnTo>
                  <a:pt x="120809" y="15533"/>
                </a:lnTo>
                <a:lnTo>
                  <a:pt x="120833" y="15448"/>
                </a:lnTo>
                <a:lnTo>
                  <a:pt x="120821" y="15388"/>
                </a:lnTo>
                <a:lnTo>
                  <a:pt x="120797" y="15303"/>
                </a:lnTo>
                <a:lnTo>
                  <a:pt x="120773" y="15255"/>
                </a:lnTo>
                <a:lnTo>
                  <a:pt x="120736" y="15219"/>
                </a:lnTo>
                <a:lnTo>
                  <a:pt x="120700" y="15195"/>
                </a:lnTo>
                <a:lnTo>
                  <a:pt x="120664" y="15171"/>
                </a:lnTo>
                <a:lnTo>
                  <a:pt x="120628" y="15159"/>
                </a:lnTo>
                <a:lnTo>
                  <a:pt x="120579" y="15159"/>
                </a:lnTo>
                <a:lnTo>
                  <a:pt x="120495" y="15171"/>
                </a:lnTo>
                <a:lnTo>
                  <a:pt x="120362" y="15231"/>
                </a:lnTo>
                <a:lnTo>
                  <a:pt x="120193" y="15303"/>
                </a:lnTo>
                <a:lnTo>
                  <a:pt x="120108" y="15328"/>
                </a:lnTo>
                <a:lnTo>
                  <a:pt x="120048" y="15340"/>
                </a:lnTo>
                <a:lnTo>
                  <a:pt x="120024" y="15340"/>
                </a:lnTo>
                <a:lnTo>
                  <a:pt x="120000" y="15328"/>
                </a:lnTo>
                <a:lnTo>
                  <a:pt x="119987" y="15303"/>
                </a:lnTo>
                <a:lnTo>
                  <a:pt x="119987" y="15279"/>
                </a:lnTo>
                <a:lnTo>
                  <a:pt x="120000" y="15171"/>
                </a:lnTo>
                <a:lnTo>
                  <a:pt x="120000" y="15122"/>
                </a:lnTo>
                <a:lnTo>
                  <a:pt x="119987" y="15086"/>
                </a:lnTo>
                <a:lnTo>
                  <a:pt x="119963" y="15062"/>
                </a:lnTo>
                <a:lnTo>
                  <a:pt x="119927" y="15050"/>
                </a:lnTo>
                <a:lnTo>
                  <a:pt x="119891" y="15038"/>
                </a:lnTo>
                <a:lnTo>
                  <a:pt x="119830" y="15038"/>
                </a:lnTo>
                <a:lnTo>
                  <a:pt x="119589" y="15062"/>
                </a:lnTo>
                <a:lnTo>
                  <a:pt x="119347" y="15062"/>
                </a:lnTo>
                <a:lnTo>
                  <a:pt x="119275" y="15050"/>
                </a:lnTo>
                <a:lnTo>
                  <a:pt x="119226" y="15038"/>
                </a:lnTo>
                <a:lnTo>
                  <a:pt x="119190" y="15026"/>
                </a:lnTo>
                <a:lnTo>
                  <a:pt x="119166" y="15002"/>
                </a:lnTo>
                <a:lnTo>
                  <a:pt x="119106" y="14953"/>
                </a:lnTo>
                <a:lnTo>
                  <a:pt x="119057" y="14941"/>
                </a:lnTo>
                <a:lnTo>
                  <a:pt x="119009" y="14929"/>
                </a:lnTo>
                <a:lnTo>
                  <a:pt x="118852" y="14905"/>
                </a:lnTo>
                <a:close/>
                <a:moveTo>
                  <a:pt x="56431" y="13093"/>
                </a:moveTo>
                <a:lnTo>
                  <a:pt x="56358" y="13105"/>
                </a:lnTo>
                <a:lnTo>
                  <a:pt x="56274" y="13129"/>
                </a:lnTo>
                <a:lnTo>
                  <a:pt x="56117" y="13202"/>
                </a:lnTo>
                <a:lnTo>
                  <a:pt x="55960" y="13286"/>
                </a:lnTo>
                <a:lnTo>
                  <a:pt x="55851" y="13359"/>
                </a:lnTo>
                <a:lnTo>
                  <a:pt x="55815" y="13395"/>
                </a:lnTo>
                <a:lnTo>
                  <a:pt x="55790" y="13443"/>
                </a:lnTo>
                <a:lnTo>
                  <a:pt x="55742" y="13564"/>
                </a:lnTo>
                <a:lnTo>
                  <a:pt x="55706" y="13625"/>
                </a:lnTo>
                <a:lnTo>
                  <a:pt x="55658" y="13673"/>
                </a:lnTo>
                <a:lnTo>
                  <a:pt x="55609" y="13721"/>
                </a:lnTo>
                <a:lnTo>
                  <a:pt x="55537" y="13745"/>
                </a:lnTo>
                <a:lnTo>
                  <a:pt x="55392" y="13782"/>
                </a:lnTo>
                <a:lnTo>
                  <a:pt x="55271" y="13782"/>
                </a:lnTo>
                <a:lnTo>
                  <a:pt x="55211" y="13769"/>
                </a:lnTo>
                <a:lnTo>
                  <a:pt x="55162" y="13757"/>
                </a:lnTo>
                <a:lnTo>
                  <a:pt x="55114" y="13733"/>
                </a:lnTo>
                <a:lnTo>
                  <a:pt x="55066" y="13697"/>
                </a:lnTo>
                <a:lnTo>
                  <a:pt x="55029" y="13661"/>
                </a:lnTo>
                <a:lnTo>
                  <a:pt x="54969" y="13625"/>
                </a:lnTo>
                <a:lnTo>
                  <a:pt x="54860" y="13576"/>
                </a:lnTo>
                <a:lnTo>
                  <a:pt x="54740" y="13564"/>
                </a:lnTo>
                <a:lnTo>
                  <a:pt x="54679" y="13552"/>
                </a:lnTo>
                <a:lnTo>
                  <a:pt x="54619" y="13564"/>
                </a:lnTo>
                <a:lnTo>
                  <a:pt x="54583" y="13576"/>
                </a:lnTo>
                <a:lnTo>
                  <a:pt x="54534" y="13600"/>
                </a:lnTo>
                <a:lnTo>
                  <a:pt x="54462" y="13673"/>
                </a:lnTo>
                <a:lnTo>
                  <a:pt x="54377" y="13769"/>
                </a:lnTo>
                <a:lnTo>
                  <a:pt x="54317" y="13806"/>
                </a:lnTo>
                <a:lnTo>
                  <a:pt x="54256" y="13854"/>
                </a:lnTo>
                <a:lnTo>
                  <a:pt x="54124" y="13927"/>
                </a:lnTo>
                <a:lnTo>
                  <a:pt x="54003" y="13975"/>
                </a:lnTo>
                <a:lnTo>
                  <a:pt x="53785" y="14059"/>
                </a:lnTo>
                <a:lnTo>
                  <a:pt x="53749" y="14084"/>
                </a:lnTo>
                <a:lnTo>
                  <a:pt x="53713" y="14120"/>
                </a:lnTo>
                <a:lnTo>
                  <a:pt x="53677" y="14192"/>
                </a:lnTo>
                <a:lnTo>
                  <a:pt x="53640" y="14253"/>
                </a:lnTo>
                <a:lnTo>
                  <a:pt x="53616" y="14277"/>
                </a:lnTo>
                <a:lnTo>
                  <a:pt x="53580" y="14301"/>
                </a:lnTo>
                <a:lnTo>
                  <a:pt x="53532" y="14313"/>
                </a:lnTo>
                <a:lnTo>
                  <a:pt x="53496" y="14337"/>
                </a:lnTo>
                <a:lnTo>
                  <a:pt x="53399" y="14410"/>
                </a:lnTo>
                <a:lnTo>
                  <a:pt x="53326" y="14494"/>
                </a:lnTo>
                <a:lnTo>
                  <a:pt x="53266" y="14579"/>
                </a:lnTo>
                <a:lnTo>
                  <a:pt x="53145" y="14796"/>
                </a:lnTo>
                <a:lnTo>
                  <a:pt x="53061" y="14929"/>
                </a:lnTo>
                <a:lnTo>
                  <a:pt x="52952" y="14989"/>
                </a:lnTo>
                <a:lnTo>
                  <a:pt x="52879" y="15062"/>
                </a:lnTo>
                <a:lnTo>
                  <a:pt x="52843" y="15098"/>
                </a:lnTo>
                <a:lnTo>
                  <a:pt x="52819" y="15134"/>
                </a:lnTo>
                <a:lnTo>
                  <a:pt x="52795" y="15183"/>
                </a:lnTo>
                <a:lnTo>
                  <a:pt x="52747" y="15231"/>
                </a:lnTo>
                <a:lnTo>
                  <a:pt x="52638" y="15328"/>
                </a:lnTo>
                <a:lnTo>
                  <a:pt x="52590" y="15364"/>
                </a:lnTo>
                <a:lnTo>
                  <a:pt x="52529" y="15400"/>
                </a:lnTo>
                <a:lnTo>
                  <a:pt x="52469" y="15424"/>
                </a:lnTo>
                <a:lnTo>
                  <a:pt x="52433" y="15424"/>
                </a:lnTo>
                <a:lnTo>
                  <a:pt x="52360" y="15400"/>
                </a:lnTo>
                <a:lnTo>
                  <a:pt x="52324" y="15352"/>
                </a:lnTo>
                <a:lnTo>
                  <a:pt x="52300" y="15291"/>
                </a:lnTo>
                <a:lnTo>
                  <a:pt x="52300" y="15207"/>
                </a:lnTo>
                <a:lnTo>
                  <a:pt x="52312" y="15002"/>
                </a:lnTo>
                <a:lnTo>
                  <a:pt x="52312" y="14965"/>
                </a:lnTo>
                <a:lnTo>
                  <a:pt x="52300" y="14929"/>
                </a:lnTo>
                <a:lnTo>
                  <a:pt x="52276" y="14905"/>
                </a:lnTo>
                <a:lnTo>
                  <a:pt x="52239" y="14893"/>
                </a:lnTo>
                <a:lnTo>
                  <a:pt x="52203" y="14905"/>
                </a:lnTo>
                <a:lnTo>
                  <a:pt x="52143" y="14917"/>
                </a:lnTo>
                <a:lnTo>
                  <a:pt x="52010" y="14977"/>
                </a:lnTo>
                <a:lnTo>
                  <a:pt x="51853" y="15050"/>
                </a:lnTo>
                <a:lnTo>
                  <a:pt x="51611" y="15291"/>
                </a:lnTo>
                <a:lnTo>
                  <a:pt x="51394" y="15497"/>
                </a:lnTo>
                <a:lnTo>
                  <a:pt x="51261" y="15593"/>
                </a:lnTo>
                <a:lnTo>
                  <a:pt x="51213" y="15642"/>
                </a:lnTo>
                <a:lnTo>
                  <a:pt x="51176" y="15654"/>
                </a:lnTo>
                <a:lnTo>
                  <a:pt x="51104" y="15690"/>
                </a:lnTo>
                <a:lnTo>
                  <a:pt x="51044" y="15750"/>
                </a:lnTo>
                <a:lnTo>
                  <a:pt x="50983" y="15823"/>
                </a:lnTo>
                <a:lnTo>
                  <a:pt x="50971" y="15859"/>
                </a:lnTo>
                <a:lnTo>
                  <a:pt x="50959" y="15895"/>
                </a:lnTo>
                <a:lnTo>
                  <a:pt x="50983" y="16113"/>
                </a:lnTo>
                <a:lnTo>
                  <a:pt x="50983" y="16258"/>
                </a:lnTo>
                <a:lnTo>
                  <a:pt x="50983" y="16318"/>
                </a:lnTo>
                <a:lnTo>
                  <a:pt x="50959" y="16366"/>
                </a:lnTo>
                <a:lnTo>
                  <a:pt x="50838" y="16608"/>
                </a:lnTo>
                <a:lnTo>
                  <a:pt x="50778" y="16741"/>
                </a:lnTo>
                <a:lnTo>
                  <a:pt x="50766" y="16789"/>
                </a:lnTo>
                <a:lnTo>
                  <a:pt x="50754" y="16837"/>
                </a:lnTo>
                <a:lnTo>
                  <a:pt x="50766" y="16970"/>
                </a:lnTo>
                <a:lnTo>
                  <a:pt x="50766" y="17067"/>
                </a:lnTo>
                <a:lnTo>
                  <a:pt x="50754" y="17176"/>
                </a:lnTo>
                <a:lnTo>
                  <a:pt x="50717" y="17284"/>
                </a:lnTo>
                <a:lnTo>
                  <a:pt x="50681" y="17393"/>
                </a:lnTo>
                <a:lnTo>
                  <a:pt x="50621" y="17490"/>
                </a:lnTo>
                <a:lnTo>
                  <a:pt x="50645" y="17514"/>
                </a:lnTo>
                <a:lnTo>
                  <a:pt x="50645" y="17550"/>
                </a:lnTo>
                <a:lnTo>
                  <a:pt x="50657" y="17586"/>
                </a:lnTo>
                <a:lnTo>
                  <a:pt x="50645" y="17623"/>
                </a:lnTo>
                <a:lnTo>
                  <a:pt x="50621" y="17659"/>
                </a:lnTo>
                <a:lnTo>
                  <a:pt x="50573" y="17695"/>
                </a:lnTo>
                <a:lnTo>
                  <a:pt x="50488" y="17719"/>
                </a:lnTo>
                <a:lnTo>
                  <a:pt x="50464" y="17731"/>
                </a:lnTo>
                <a:lnTo>
                  <a:pt x="50500" y="17743"/>
                </a:lnTo>
                <a:lnTo>
                  <a:pt x="50573" y="17755"/>
                </a:lnTo>
                <a:lnTo>
                  <a:pt x="50669" y="17755"/>
                </a:lnTo>
                <a:lnTo>
                  <a:pt x="50790" y="17743"/>
                </a:lnTo>
                <a:lnTo>
                  <a:pt x="50899" y="17719"/>
                </a:lnTo>
                <a:lnTo>
                  <a:pt x="50995" y="17671"/>
                </a:lnTo>
                <a:lnTo>
                  <a:pt x="51044" y="17647"/>
                </a:lnTo>
                <a:lnTo>
                  <a:pt x="51068" y="17623"/>
                </a:lnTo>
                <a:lnTo>
                  <a:pt x="51116" y="17550"/>
                </a:lnTo>
                <a:lnTo>
                  <a:pt x="51152" y="17478"/>
                </a:lnTo>
                <a:lnTo>
                  <a:pt x="51213" y="17333"/>
                </a:lnTo>
                <a:lnTo>
                  <a:pt x="51237" y="17284"/>
                </a:lnTo>
                <a:lnTo>
                  <a:pt x="51273" y="17248"/>
                </a:lnTo>
                <a:lnTo>
                  <a:pt x="51309" y="17236"/>
                </a:lnTo>
                <a:lnTo>
                  <a:pt x="51358" y="17248"/>
                </a:lnTo>
                <a:lnTo>
                  <a:pt x="51406" y="17272"/>
                </a:lnTo>
                <a:lnTo>
                  <a:pt x="51442" y="17284"/>
                </a:lnTo>
                <a:lnTo>
                  <a:pt x="51490" y="17284"/>
                </a:lnTo>
                <a:lnTo>
                  <a:pt x="51539" y="17272"/>
                </a:lnTo>
                <a:lnTo>
                  <a:pt x="51647" y="17236"/>
                </a:lnTo>
                <a:lnTo>
                  <a:pt x="51805" y="17200"/>
                </a:lnTo>
                <a:lnTo>
                  <a:pt x="51877" y="17176"/>
                </a:lnTo>
                <a:lnTo>
                  <a:pt x="51949" y="17139"/>
                </a:lnTo>
                <a:lnTo>
                  <a:pt x="52058" y="17067"/>
                </a:lnTo>
                <a:lnTo>
                  <a:pt x="52119" y="17031"/>
                </a:lnTo>
                <a:lnTo>
                  <a:pt x="52179" y="16994"/>
                </a:lnTo>
                <a:lnTo>
                  <a:pt x="52239" y="16970"/>
                </a:lnTo>
                <a:lnTo>
                  <a:pt x="52324" y="16958"/>
                </a:lnTo>
                <a:lnTo>
                  <a:pt x="52481" y="16970"/>
                </a:lnTo>
                <a:lnTo>
                  <a:pt x="52614" y="16982"/>
                </a:lnTo>
                <a:lnTo>
                  <a:pt x="52674" y="16970"/>
                </a:lnTo>
                <a:lnTo>
                  <a:pt x="52735" y="16958"/>
                </a:lnTo>
                <a:lnTo>
                  <a:pt x="52783" y="16946"/>
                </a:lnTo>
                <a:lnTo>
                  <a:pt x="52843" y="16910"/>
                </a:lnTo>
                <a:lnTo>
                  <a:pt x="52904" y="16874"/>
                </a:lnTo>
                <a:lnTo>
                  <a:pt x="52964" y="16813"/>
                </a:lnTo>
                <a:lnTo>
                  <a:pt x="53073" y="16705"/>
                </a:lnTo>
                <a:lnTo>
                  <a:pt x="53194" y="16596"/>
                </a:lnTo>
                <a:lnTo>
                  <a:pt x="53254" y="16560"/>
                </a:lnTo>
                <a:lnTo>
                  <a:pt x="53314" y="16523"/>
                </a:lnTo>
                <a:lnTo>
                  <a:pt x="53375" y="16487"/>
                </a:lnTo>
                <a:lnTo>
                  <a:pt x="53423" y="16463"/>
                </a:lnTo>
                <a:lnTo>
                  <a:pt x="53496" y="16391"/>
                </a:lnTo>
                <a:lnTo>
                  <a:pt x="53568" y="16342"/>
                </a:lnTo>
                <a:lnTo>
                  <a:pt x="53604" y="16318"/>
                </a:lnTo>
                <a:lnTo>
                  <a:pt x="53653" y="16306"/>
                </a:lnTo>
                <a:lnTo>
                  <a:pt x="53761" y="16282"/>
                </a:lnTo>
                <a:lnTo>
                  <a:pt x="53870" y="16246"/>
                </a:lnTo>
                <a:lnTo>
                  <a:pt x="53979" y="16185"/>
                </a:lnTo>
                <a:lnTo>
                  <a:pt x="54099" y="16101"/>
                </a:lnTo>
                <a:lnTo>
                  <a:pt x="54232" y="16016"/>
                </a:lnTo>
                <a:lnTo>
                  <a:pt x="54341" y="15932"/>
                </a:lnTo>
                <a:lnTo>
                  <a:pt x="54389" y="15895"/>
                </a:lnTo>
                <a:lnTo>
                  <a:pt x="54426" y="15835"/>
                </a:lnTo>
                <a:lnTo>
                  <a:pt x="54462" y="15775"/>
                </a:lnTo>
                <a:lnTo>
                  <a:pt x="54498" y="15714"/>
                </a:lnTo>
                <a:lnTo>
                  <a:pt x="54522" y="15630"/>
                </a:lnTo>
                <a:lnTo>
                  <a:pt x="54534" y="15557"/>
                </a:lnTo>
                <a:lnTo>
                  <a:pt x="54546" y="15412"/>
                </a:lnTo>
                <a:lnTo>
                  <a:pt x="54534" y="15291"/>
                </a:lnTo>
                <a:lnTo>
                  <a:pt x="54522" y="15207"/>
                </a:lnTo>
                <a:lnTo>
                  <a:pt x="54510" y="15146"/>
                </a:lnTo>
                <a:lnTo>
                  <a:pt x="54510" y="15074"/>
                </a:lnTo>
                <a:lnTo>
                  <a:pt x="54522" y="15026"/>
                </a:lnTo>
                <a:lnTo>
                  <a:pt x="54546" y="14989"/>
                </a:lnTo>
                <a:lnTo>
                  <a:pt x="54583" y="14953"/>
                </a:lnTo>
                <a:lnTo>
                  <a:pt x="54619" y="14929"/>
                </a:lnTo>
                <a:lnTo>
                  <a:pt x="54655" y="14893"/>
                </a:lnTo>
                <a:lnTo>
                  <a:pt x="54667" y="14857"/>
                </a:lnTo>
                <a:lnTo>
                  <a:pt x="54643" y="14808"/>
                </a:lnTo>
                <a:lnTo>
                  <a:pt x="54631" y="14772"/>
                </a:lnTo>
                <a:lnTo>
                  <a:pt x="54607" y="14736"/>
                </a:lnTo>
                <a:lnTo>
                  <a:pt x="54595" y="14687"/>
                </a:lnTo>
                <a:lnTo>
                  <a:pt x="54607" y="14663"/>
                </a:lnTo>
                <a:lnTo>
                  <a:pt x="54655" y="14639"/>
                </a:lnTo>
                <a:lnTo>
                  <a:pt x="54715" y="14627"/>
                </a:lnTo>
                <a:lnTo>
                  <a:pt x="54764" y="14615"/>
                </a:lnTo>
                <a:lnTo>
                  <a:pt x="54885" y="14615"/>
                </a:lnTo>
                <a:lnTo>
                  <a:pt x="55017" y="14603"/>
                </a:lnTo>
                <a:lnTo>
                  <a:pt x="55078" y="14603"/>
                </a:lnTo>
                <a:lnTo>
                  <a:pt x="55150" y="14579"/>
                </a:lnTo>
                <a:lnTo>
                  <a:pt x="55283" y="14555"/>
                </a:lnTo>
                <a:lnTo>
                  <a:pt x="55428" y="14543"/>
                </a:lnTo>
                <a:lnTo>
                  <a:pt x="55549" y="14518"/>
                </a:lnTo>
                <a:lnTo>
                  <a:pt x="55597" y="14506"/>
                </a:lnTo>
                <a:lnTo>
                  <a:pt x="55645" y="14482"/>
                </a:lnTo>
                <a:lnTo>
                  <a:pt x="55682" y="14446"/>
                </a:lnTo>
                <a:lnTo>
                  <a:pt x="55694" y="14398"/>
                </a:lnTo>
                <a:lnTo>
                  <a:pt x="55718" y="14289"/>
                </a:lnTo>
                <a:lnTo>
                  <a:pt x="55730" y="14241"/>
                </a:lnTo>
                <a:lnTo>
                  <a:pt x="55754" y="14204"/>
                </a:lnTo>
                <a:lnTo>
                  <a:pt x="55802" y="14180"/>
                </a:lnTo>
                <a:lnTo>
                  <a:pt x="55851" y="14168"/>
                </a:lnTo>
                <a:lnTo>
                  <a:pt x="55923" y="14168"/>
                </a:lnTo>
                <a:lnTo>
                  <a:pt x="55996" y="14180"/>
                </a:lnTo>
                <a:lnTo>
                  <a:pt x="56141" y="14204"/>
                </a:lnTo>
                <a:lnTo>
                  <a:pt x="56261" y="14204"/>
                </a:lnTo>
                <a:lnTo>
                  <a:pt x="56310" y="14168"/>
                </a:lnTo>
                <a:lnTo>
                  <a:pt x="56346" y="14108"/>
                </a:lnTo>
                <a:lnTo>
                  <a:pt x="56394" y="13999"/>
                </a:lnTo>
                <a:lnTo>
                  <a:pt x="56418" y="13902"/>
                </a:lnTo>
                <a:lnTo>
                  <a:pt x="56431" y="13794"/>
                </a:lnTo>
                <a:lnTo>
                  <a:pt x="56455" y="13637"/>
                </a:lnTo>
                <a:lnTo>
                  <a:pt x="56503" y="13455"/>
                </a:lnTo>
                <a:lnTo>
                  <a:pt x="56527" y="13274"/>
                </a:lnTo>
                <a:lnTo>
                  <a:pt x="56527" y="13190"/>
                </a:lnTo>
                <a:lnTo>
                  <a:pt x="56515" y="13129"/>
                </a:lnTo>
                <a:lnTo>
                  <a:pt x="56503" y="13117"/>
                </a:lnTo>
                <a:lnTo>
                  <a:pt x="56491" y="13105"/>
                </a:lnTo>
                <a:lnTo>
                  <a:pt x="56455" y="13093"/>
                </a:lnTo>
                <a:close/>
                <a:moveTo>
                  <a:pt x="87992" y="19688"/>
                </a:moveTo>
                <a:lnTo>
                  <a:pt x="87955" y="19700"/>
                </a:lnTo>
                <a:lnTo>
                  <a:pt x="87847" y="19748"/>
                </a:lnTo>
                <a:lnTo>
                  <a:pt x="87786" y="19785"/>
                </a:lnTo>
                <a:lnTo>
                  <a:pt x="87714" y="19821"/>
                </a:lnTo>
                <a:lnTo>
                  <a:pt x="87629" y="19833"/>
                </a:lnTo>
                <a:lnTo>
                  <a:pt x="87545" y="19845"/>
                </a:lnTo>
                <a:lnTo>
                  <a:pt x="87472" y="19857"/>
                </a:lnTo>
                <a:lnTo>
                  <a:pt x="87424" y="19869"/>
                </a:lnTo>
                <a:lnTo>
                  <a:pt x="87376" y="19893"/>
                </a:lnTo>
                <a:lnTo>
                  <a:pt x="87351" y="19930"/>
                </a:lnTo>
                <a:lnTo>
                  <a:pt x="87327" y="19978"/>
                </a:lnTo>
                <a:lnTo>
                  <a:pt x="87303" y="20014"/>
                </a:lnTo>
                <a:lnTo>
                  <a:pt x="87279" y="20123"/>
                </a:lnTo>
                <a:lnTo>
                  <a:pt x="87267" y="20328"/>
                </a:lnTo>
                <a:lnTo>
                  <a:pt x="87243" y="20413"/>
                </a:lnTo>
                <a:lnTo>
                  <a:pt x="87219" y="20449"/>
                </a:lnTo>
                <a:lnTo>
                  <a:pt x="87194" y="20461"/>
                </a:lnTo>
                <a:lnTo>
                  <a:pt x="87134" y="20509"/>
                </a:lnTo>
                <a:lnTo>
                  <a:pt x="87086" y="20558"/>
                </a:lnTo>
                <a:lnTo>
                  <a:pt x="87049" y="20618"/>
                </a:lnTo>
                <a:lnTo>
                  <a:pt x="87025" y="20678"/>
                </a:lnTo>
                <a:lnTo>
                  <a:pt x="87001" y="20739"/>
                </a:lnTo>
                <a:lnTo>
                  <a:pt x="87001" y="20811"/>
                </a:lnTo>
                <a:lnTo>
                  <a:pt x="86989" y="20956"/>
                </a:lnTo>
                <a:lnTo>
                  <a:pt x="86989" y="20992"/>
                </a:lnTo>
                <a:lnTo>
                  <a:pt x="87013" y="21029"/>
                </a:lnTo>
                <a:lnTo>
                  <a:pt x="87062" y="21101"/>
                </a:lnTo>
                <a:lnTo>
                  <a:pt x="87134" y="21174"/>
                </a:lnTo>
                <a:lnTo>
                  <a:pt x="87219" y="21246"/>
                </a:lnTo>
                <a:lnTo>
                  <a:pt x="87303" y="21319"/>
                </a:lnTo>
                <a:lnTo>
                  <a:pt x="87388" y="21367"/>
                </a:lnTo>
                <a:lnTo>
                  <a:pt x="87472" y="21403"/>
                </a:lnTo>
                <a:lnTo>
                  <a:pt x="87521" y="21415"/>
                </a:lnTo>
                <a:lnTo>
                  <a:pt x="87569" y="21415"/>
                </a:lnTo>
                <a:lnTo>
                  <a:pt x="87605" y="21391"/>
                </a:lnTo>
                <a:lnTo>
                  <a:pt x="87702" y="21367"/>
                </a:lnTo>
                <a:lnTo>
                  <a:pt x="87738" y="21355"/>
                </a:lnTo>
                <a:lnTo>
                  <a:pt x="87774" y="21367"/>
                </a:lnTo>
                <a:lnTo>
                  <a:pt x="87798" y="21391"/>
                </a:lnTo>
                <a:lnTo>
                  <a:pt x="87810" y="21439"/>
                </a:lnTo>
                <a:lnTo>
                  <a:pt x="87822" y="21584"/>
                </a:lnTo>
                <a:lnTo>
                  <a:pt x="87835" y="21633"/>
                </a:lnTo>
                <a:lnTo>
                  <a:pt x="87871" y="21705"/>
                </a:lnTo>
                <a:lnTo>
                  <a:pt x="87907" y="21741"/>
                </a:lnTo>
                <a:lnTo>
                  <a:pt x="87943" y="21765"/>
                </a:lnTo>
                <a:lnTo>
                  <a:pt x="87992" y="21778"/>
                </a:lnTo>
                <a:lnTo>
                  <a:pt x="88052" y="21778"/>
                </a:lnTo>
                <a:lnTo>
                  <a:pt x="88161" y="21765"/>
                </a:lnTo>
                <a:lnTo>
                  <a:pt x="88269" y="21753"/>
                </a:lnTo>
                <a:lnTo>
                  <a:pt x="88318" y="21741"/>
                </a:lnTo>
                <a:lnTo>
                  <a:pt x="88378" y="21729"/>
                </a:lnTo>
                <a:lnTo>
                  <a:pt x="88475" y="21693"/>
                </a:lnTo>
                <a:lnTo>
                  <a:pt x="88583" y="21633"/>
                </a:lnTo>
                <a:lnTo>
                  <a:pt x="88692" y="21596"/>
                </a:lnTo>
                <a:lnTo>
                  <a:pt x="88910" y="21536"/>
                </a:lnTo>
                <a:lnTo>
                  <a:pt x="89018" y="21512"/>
                </a:lnTo>
                <a:lnTo>
                  <a:pt x="89115" y="21512"/>
                </a:lnTo>
                <a:lnTo>
                  <a:pt x="89199" y="21500"/>
                </a:lnTo>
                <a:lnTo>
                  <a:pt x="89272" y="21488"/>
                </a:lnTo>
                <a:lnTo>
                  <a:pt x="89369" y="21476"/>
                </a:lnTo>
                <a:lnTo>
                  <a:pt x="89513" y="21488"/>
                </a:lnTo>
                <a:lnTo>
                  <a:pt x="89598" y="21476"/>
                </a:lnTo>
                <a:lnTo>
                  <a:pt x="89683" y="21464"/>
                </a:lnTo>
                <a:lnTo>
                  <a:pt x="89767" y="21427"/>
                </a:lnTo>
                <a:lnTo>
                  <a:pt x="89840" y="21391"/>
                </a:lnTo>
                <a:lnTo>
                  <a:pt x="89960" y="21294"/>
                </a:lnTo>
                <a:lnTo>
                  <a:pt x="90045" y="21246"/>
                </a:lnTo>
                <a:lnTo>
                  <a:pt x="90105" y="21222"/>
                </a:lnTo>
                <a:lnTo>
                  <a:pt x="90166" y="21198"/>
                </a:lnTo>
                <a:lnTo>
                  <a:pt x="90226" y="21174"/>
                </a:lnTo>
                <a:lnTo>
                  <a:pt x="90250" y="21149"/>
                </a:lnTo>
                <a:lnTo>
                  <a:pt x="90262" y="21113"/>
                </a:lnTo>
                <a:lnTo>
                  <a:pt x="90274" y="21065"/>
                </a:lnTo>
                <a:lnTo>
                  <a:pt x="90274" y="21017"/>
                </a:lnTo>
                <a:lnTo>
                  <a:pt x="90262" y="20932"/>
                </a:lnTo>
                <a:lnTo>
                  <a:pt x="90226" y="20835"/>
                </a:lnTo>
                <a:lnTo>
                  <a:pt x="90178" y="20751"/>
                </a:lnTo>
                <a:lnTo>
                  <a:pt x="90154" y="20715"/>
                </a:lnTo>
                <a:lnTo>
                  <a:pt x="90142" y="20666"/>
                </a:lnTo>
                <a:lnTo>
                  <a:pt x="90117" y="20594"/>
                </a:lnTo>
                <a:lnTo>
                  <a:pt x="90105" y="20570"/>
                </a:lnTo>
                <a:lnTo>
                  <a:pt x="90069" y="20546"/>
                </a:lnTo>
                <a:lnTo>
                  <a:pt x="90021" y="20521"/>
                </a:lnTo>
                <a:lnTo>
                  <a:pt x="89948" y="20509"/>
                </a:lnTo>
                <a:lnTo>
                  <a:pt x="89683" y="20509"/>
                </a:lnTo>
                <a:lnTo>
                  <a:pt x="89658" y="20497"/>
                </a:lnTo>
                <a:lnTo>
                  <a:pt x="89622" y="20461"/>
                </a:lnTo>
                <a:lnTo>
                  <a:pt x="89562" y="20389"/>
                </a:lnTo>
                <a:lnTo>
                  <a:pt x="89526" y="20304"/>
                </a:lnTo>
                <a:lnTo>
                  <a:pt x="89477" y="20219"/>
                </a:lnTo>
                <a:lnTo>
                  <a:pt x="89453" y="20183"/>
                </a:lnTo>
                <a:lnTo>
                  <a:pt x="89429" y="20159"/>
                </a:lnTo>
                <a:lnTo>
                  <a:pt x="89356" y="20111"/>
                </a:lnTo>
                <a:lnTo>
                  <a:pt x="89296" y="20074"/>
                </a:lnTo>
                <a:lnTo>
                  <a:pt x="89224" y="20038"/>
                </a:lnTo>
                <a:lnTo>
                  <a:pt x="89115" y="20002"/>
                </a:lnTo>
                <a:lnTo>
                  <a:pt x="89054" y="19990"/>
                </a:lnTo>
                <a:lnTo>
                  <a:pt x="88873" y="19990"/>
                </a:lnTo>
                <a:lnTo>
                  <a:pt x="88777" y="20002"/>
                </a:lnTo>
                <a:lnTo>
                  <a:pt x="88692" y="20002"/>
                </a:lnTo>
                <a:lnTo>
                  <a:pt x="88499" y="19966"/>
                </a:lnTo>
                <a:lnTo>
                  <a:pt x="88402" y="19930"/>
                </a:lnTo>
                <a:lnTo>
                  <a:pt x="88354" y="19893"/>
                </a:lnTo>
                <a:lnTo>
                  <a:pt x="88318" y="19869"/>
                </a:lnTo>
                <a:lnTo>
                  <a:pt x="88245" y="19809"/>
                </a:lnTo>
                <a:lnTo>
                  <a:pt x="88173" y="19760"/>
                </a:lnTo>
                <a:lnTo>
                  <a:pt x="88028" y="19688"/>
                </a:lnTo>
                <a:close/>
                <a:moveTo>
                  <a:pt x="63774" y="21174"/>
                </a:moveTo>
                <a:lnTo>
                  <a:pt x="63690" y="21198"/>
                </a:lnTo>
                <a:lnTo>
                  <a:pt x="63569" y="21246"/>
                </a:lnTo>
                <a:lnTo>
                  <a:pt x="63436" y="21331"/>
                </a:lnTo>
                <a:lnTo>
                  <a:pt x="63376" y="21379"/>
                </a:lnTo>
                <a:lnTo>
                  <a:pt x="63303" y="21439"/>
                </a:lnTo>
                <a:lnTo>
                  <a:pt x="63267" y="21488"/>
                </a:lnTo>
                <a:lnTo>
                  <a:pt x="63267" y="21536"/>
                </a:lnTo>
                <a:lnTo>
                  <a:pt x="63279" y="21572"/>
                </a:lnTo>
                <a:lnTo>
                  <a:pt x="63303" y="21596"/>
                </a:lnTo>
                <a:lnTo>
                  <a:pt x="63315" y="21633"/>
                </a:lnTo>
                <a:lnTo>
                  <a:pt x="63315" y="21657"/>
                </a:lnTo>
                <a:lnTo>
                  <a:pt x="63279" y="21693"/>
                </a:lnTo>
                <a:lnTo>
                  <a:pt x="63207" y="21729"/>
                </a:lnTo>
                <a:lnTo>
                  <a:pt x="63098" y="21778"/>
                </a:lnTo>
                <a:lnTo>
                  <a:pt x="63013" y="21838"/>
                </a:lnTo>
                <a:lnTo>
                  <a:pt x="62929" y="21898"/>
                </a:lnTo>
                <a:lnTo>
                  <a:pt x="62880" y="21959"/>
                </a:lnTo>
                <a:lnTo>
                  <a:pt x="62856" y="22019"/>
                </a:lnTo>
                <a:lnTo>
                  <a:pt x="62856" y="22043"/>
                </a:lnTo>
                <a:lnTo>
                  <a:pt x="62868" y="22055"/>
                </a:lnTo>
                <a:lnTo>
                  <a:pt x="62880" y="22067"/>
                </a:lnTo>
                <a:lnTo>
                  <a:pt x="62905" y="22080"/>
                </a:lnTo>
                <a:lnTo>
                  <a:pt x="62989" y="22067"/>
                </a:lnTo>
                <a:lnTo>
                  <a:pt x="63110" y="22031"/>
                </a:lnTo>
                <a:lnTo>
                  <a:pt x="63219" y="21983"/>
                </a:lnTo>
                <a:lnTo>
                  <a:pt x="63460" y="21862"/>
                </a:lnTo>
                <a:lnTo>
                  <a:pt x="63666" y="21753"/>
                </a:lnTo>
                <a:lnTo>
                  <a:pt x="63811" y="21669"/>
                </a:lnTo>
                <a:lnTo>
                  <a:pt x="63859" y="21657"/>
                </a:lnTo>
                <a:lnTo>
                  <a:pt x="63907" y="21645"/>
                </a:lnTo>
                <a:lnTo>
                  <a:pt x="64016" y="21669"/>
                </a:lnTo>
                <a:lnTo>
                  <a:pt x="64112" y="21669"/>
                </a:lnTo>
                <a:lnTo>
                  <a:pt x="64161" y="21657"/>
                </a:lnTo>
                <a:lnTo>
                  <a:pt x="64197" y="21621"/>
                </a:lnTo>
                <a:lnTo>
                  <a:pt x="64209" y="21596"/>
                </a:lnTo>
                <a:lnTo>
                  <a:pt x="64209" y="21560"/>
                </a:lnTo>
                <a:lnTo>
                  <a:pt x="64197" y="21536"/>
                </a:lnTo>
                <a:lnTo>
                  <a:pt x="64173" y="21500"/>
                </a:lnTo>
                <a:lnTo>
                  <a:pt x="64112" y="21427"/>
                </a:lnTo>
                <a:lnTo>
                  <a:pt x="64028" y="21343"/>
                </a:lnTo>
                <a:lnTo>
                  <a:pt x="63859" y="21222"/>
                </a:lnTo>
                <a:lnTo>
                  <a:pt x="63774" y="21174"/>
                </a:lnTo>
                <a:close/>
                <a:moveTo>
                  <a:pt x="62591" y="21270"/>
                </a:moveTo>
                <a:lnTo>
                  <a:pt x="62494" y="21282"/>
                </a:lnTo>
                <a:lnTo>
                  <a:pt x="62385" y="21319"/>
                </a:lnTo>
                <a:lnTo>
                  <a:pt x="62277" y="21379"/>
                </a:lnTo>
                <a:lnTo>
                  <a:pt x="62180" y="21451"/>
                </a:lnTo>
                <a:lnTo>
                  <a:pt x="62083" y="21512"/>
                </a:lnTo>
                <a:lnTo>
                  <a:pt x="61975" y="21596"/>
                </a:lnTo>
                <a:lnTo>
                  <a:pt x="61975" y="21608"/>
                </a:lnTo>
                <a:lnTo>
                  <a:pt x="61975" y="21621"/>
                </a:lnTo>
                <a:lnTo>
                  <a:pt x="61842" y="21693"/>
                </a:lnTo>
                <a:lnTo>
                  <a:pt x="61673" y="21790"/>
                </a:lnTo>
                <a:lnTo>
                  <a:pt x="61540" y="21850"/>
                </a:lnTo>
                <a:lnTo>
                  <a:pt x="61431" y="21886"/>
                </a:lnTo>
                <a:lnTo>
                  <a:pt x="61322" y="21935"/>
                </a:lnTo>
                <a:lnTo>
                  <a:pt x="61262" y="21971"/>
                </a:lnTo>
                <a:lnTo>
                  <a:pt x="61202" y="22007"/>
                </a:lnTo>
                <a:lnTo>
                  <a:pt x="61153" y="22055"/>
                </a:lnTo>
                <a:lnTo>
                  <a:pt x="61117" y="22104"/>
                </a:lnTo>
                <a:lnTo>
                  <a:pt x="61093" y="22152"/>
                </a:lnTo>
                <a:lnTo>
                  <a:pt x="61093" y="22200"/>
                </a:lnTo>
                <a:lnTo>
                  <a:pt x="61105" y="22237"/>
                </a:lnTo>
                <a:lnTo>
                  <a:pt x="61141" y="22273"/>
                </a:lnTo>
                <a:lnTo>
                  <a:pt x="61202" y="22309"/>
                </a:lnTo>
                <a:lnTo>
                  <a:pt x="61286" y="22333"/>
                </a:lnTo>
                <a:lnTo>
                  <a:pt x="61383" y="22357"/>
                </a:lnTo>
                <a:lnTo>
                  <a:pt x="61491" y="22381"/>
                </a:lnTo>
                <a:lnTo>
                  <a:pt x="61685" y="22381"/>
                </a:lnTo>
                <a:lnTo>
                  <a:pt x="61757" y="22369"/>
                </a:lnTo>
                <a:lnTo>
                  <a:pt x="61781" y="22345"/>
                </a:lnTo>
                <a:lnTo>
                  <a:pt x="61793" y="22321"/>
                </a:lnTo>
                <a:lnTo>
                  <a:pt x="61805" y="22273"/>
                </a:lnTo>
                <a:lnTo>
                  <a:pt x="61818" y="22224"/>
                </a:lnTo>
                <a:lnTo>
                  <a:pt x="61830" y="22116"/>
                </a:lnTo>
                <a:lnTo>
                  <a:pt x="61842" y="22067"/>
                </a:lnTo>
                <a:lnTo>
                  <a:pt x="61866" y="22031"/>
                </a:lnTo>
                <a:lnTo>
                  <a:pt x="61902" y="22007"/>
                </a:lnTo>
                <a:lnTo>
                  <a:pt x="61950" y="21983"/>
                </a:lnTo>
                <a:lnTo>
                  <a:pt x="62132" y="21983"/>
                </a:lnTo>
                <a:lnTo>
                  <a:pt x="62216" y="21971"/>
                </a:lnTo>
                <a:lnTo>
                  <a:pt x="62252" y="21959"/>
                </a:lnTo>
                <a:lnTo>
                  <a:pt x="62289" y="21935"/>
                </a:lnTo>
                <a:lnTo>
                  <a:pt x="62325" y="21898"/>
                </a:lnTo>
                <a:lnTo>
                  <a:pt x="62349" y="21874"/>
                </a:lnTo>
                <a:lnTo>
                  <a:pt x="62385" y="21802"/>
                </a:lnTo>
                <a:lnTo>
                  <a:pt x="62421" y="21729"/>
                </a:lnTo>
                <a:lnTo>
                  <a:pt x="62458" y="21705"/>
                </a:lnTo>
                <a:lnTo>
                  <a:pt x="62494" y="21669"/>
                </a:lnTo>
                <a:lnTo>
                  <a:pt x="62591" y="21608"/>
                </a:lnTo>
                <a:lnTo>
                  <a:pt x="62663" y="21536"/>
                </a:lnTo>
                <a:lnTo>
                  <a:pt x="62711" y="21464"/>
                </a:lnTo>
                <a:lnTo>
                  <a:pt x="62736" y="21415"/>
                </a:lnTo>
                <a:lnTo>
                  <a:pt x="62723" y="21367"/>
                </a:lnTo>
                <a:lnTo>
                  <a:pt x="62711" y="21319"/>
                </a:lnTo>
                <a:lnTo>
                  <a:pt x="62687" y="21294"/>
                </a:lnTo>
                <a:lnTo>
                  <a:pt x="62663" y="21282"/>
                </a:lnTo>
                <a:lnTo>
                  <a:pt x="62627" y="21270"/>
                </a:lnTo>
                <a:close/>
                <a:moveTo>
                  <a:pt x="64245" y="21947"/>
                </a:moveTo>
                <a:lnTo>
                  <a:pt x="64197" y="21971"/>
                </a:lnTo>
                <a:lnTo>
                  <a:pt x="64064" y="22043"/>
                </a:lnTo>
                <a:lnTo>
                  <a:pt x="63992" y="22092"/>
                </a:lnTo>
                <a:lnTo>
                  <a:pt x="63943" y="22140"/>
                </a:lnTo>
                <a:lnTo>
                  <a:pt x="63919" y="22188"/>
                </a:lnTo>
                <a:lnTo>
                  <a:pt x="63907" y="22224"/>
                </a:lnTo>
                <a:lnTo>
                  <a:pt x="63883" y="22261"/>
                </a:lnTo>
                <a:lnTo>
                  <a:pt x="63871" y="22273"/>
                </a:lnTo>
                <a:lnTo>
                  <a:pt x="63835" y="22285"/>
                </a:lnTo>
                <a:lnTo>
                  <a:pt x="63774" y="22273"/>
                </a:lnTo>
                <a:lnTo>
                  <a:pt x="63666" y="22249"/>
                </a:lnTo>
                <a:lnTo>
                  <a:pt x="63581" y="22261"/>
                </a:lnTo>
                <a:lnTo>
                  <a:pt x="63521" y="22273"/>
                </a:lnTo>
                <a:lnTo>
                  <a:pt x="63496" y="22297"/>
                </a:lnTo>
                <a:lnTo>
                  <a:pt x="63472" y="22333"/>
                </a:lnTo>
                <a:lnTo>
                  <a:pt x="63472" y="22357"/>
                </a:lnTo>
                <a:lnTo>
                  <a:pt x="63484" y="22381"/>
                </a:lnTo>
                <a:lnTo>
                  <a:pt x="63509" y="22406"/>
                </a:lnTo>
                <a:lnTo>
                  <a:pt x="63581" y="22466"/>
                </a:lnTo>
                <a:lnTo>
                  <a:pt x="63690" y="22502"/>
                </a:lnTo>
                <a:lnTo>
                  <a:pt x="63798" y="22538"/>
                </a:lnTo>
                <a:lnTo>
                  <a:pt x="63907" y="22551"/>
                </a:lnTo>
                <a:lnTo>
                  <a:pt x="64004" y="22538"/>
                </a:lnTo>
                <a:lnTo>
                  <a:pt x="64040" y="22526"/>
                </a:lnTo>
                <a:lnTo>
                  <a:pt x="64064" y="22514"/>
                </a:lnTo>
                <a:lnTo>
                  <a:pt x="64137" y="22442"/>
                </a:lnTo>
                <a:lnTo>
                  <a:pt x="64161" y="22418"/>
                </a:lnTo>
                <a:lnTo>
                  <a:pt x="64221" y="22418"/>
                </a:lnTo>
                <a:lnTo>
                  <a:pt x="64245" y="22430"/>
                </a:lnTo>
                <a:lnTo>
                  <a:pt x="64306" y="22478"/>
                </a:lnTo>
                <a:lnTo>
                  <a:pt x="64342" y="22502"/>
                </a:lnTo>
                <a:lnTo>
                  <a:pt x="64414" y="22514"/>
                </a:lnTo>
                <a:lnTo>
                  <a:pt x="64499" y="22502"/>
                </a:lnTo>
                <a:lnTo>
                  <a:pt x="64584" y="22490"/>
                </a:lnTo>
                <a:lnTo>
                  <a:pt x="64656" y="22466"/>
                </a:lnTo>
                <a:lnTo>
                  <a:pt x="64716" y="22442"/>
                </a:lnTo>
                <a:lnTo>
                  <a:pt x="64753" y="22406"/>
                </a:lnTo>
                <a:lnTo>
                  <a:pt x="64753" y="22394"/>
                </a:lnTo>
                <a:lnTo>
                  <a:pt x="64741" y="22381"/>
                </a:lnTo>
                <a:lnTo>
                  <a:pt x="64559" y="22188"/>
                </a:lnTo>
                <a:lnTo>
                  <a:pt x="64463" y="22092"/>
                </a:lnTo>
                <a:lnTo>
                  <a:pt x="64330" y="22007"/>
                </a:lnTo>
                <a:lnTo>
                  <a:pt x="64282" y="21959"/>
                </a:lnTo>
                <a:lnTo>
                  <a:pt x="64257" y="21947"/>
                </a:lnTo>
                <a:close/>
                <a:moveTo>
                  <a:pt x="48990" y="13033"/>
                </a:moveTo>
                <a:lnTo>
                  <a:pt x="47891" y="13697"/>
                </a:lnTo>
                <a:lnTo>
                  <a:pt x="46804" y="14373"/>
                </a:lnTo>
                <a:lnTo>
                  <a:pt x="45729" y="15074"/>
                </a:lnTo>
                <a:lnTo>
                  <a:pt x="44654" y="15775"/>
                </a:lnTo>
                <a:lnTo>
                  <a:pt x="43591" y="16499"/>
                </a:lnTo>
                <a:lnTo>
                  <a:pt x="42540" y="17224"/>
                </a:lnTo>
                <a:lnTo>
                  <a:pt x="41502" y="17973"/>
                </a:lnTo>
                <a:lnTo>
                  <a:pt x="40463" y="18722"/>
                </a:lnTo>
                <a:lnTo>
                  <a:pt x="40644" y="18782"/>
                </a:lnTo>
                <a:lnTo>
                  <a:pt x="40716" y="18806"/>
                </a:lnTo>
                <a:lnTo>
                  <a:pt x="40753" y="18830"/>
                </a:lnTo>
                <a:lnTo>
                  <a:pt x="40801" y="18867"/>
                </a:lnTo>
                <a:lnTo>
                  <a:pt x="40861" y="18903"/>
                </a:lnTo>
                <a:lnTo>
                  <a:pt x="41006" y="18975"/>
                </a:lnTo>
                <a:lnTo>
                  <a:pt x="41079" y="18987"/>
                </a:lnTo>
                <a:lnTo>
                  <a:pt x="41139" y="19012"/>
                </a:lnTo>
                <a:lnTo>
                  <a:pt x="41212" y="19012"/>
                </a:lnTo>
                <a:lnTo>
                  <a:pt x="41260" y="18999"/>
                </a:lnTo>
                <a:lnTo>
                  <a:pt x="41381" y="18987"/>
                </a:lnTo>
                <a:lnTo>
                  <a:pt x="41514" y="18975"/>
                </a:lnTo>
                <a:lnTo>
                  <a:pt x="41647" y="18951"/>
                </a:lnTo>
                <a:lnTo>
                  <a:pt x="41695" y="18927"/>
                </a:lnTo>
                <a:lnTo>
                  <a:pt x="41731" y="18903"/>
                </a:lnTo>
                <a:lnTo>
                  <a:pt x="41791" y="18842"/>
                </a:lnTo>
                <a:lnTo>
                  <a:pt x="41816" y="18830"/>
                </a:lnTo>
                <a:lnTo>
                  <a:pt x="41876" y="18830"/>
                </a:lnTo>
                <a:lnTo>
                  <a:pt x="41900" y="18855"/>
                </a:lnTo>
                <a:lnTo>
                  <a:pt x="41912" y="18879"/>
                </a:lnTo>
                <a:lnTo>
                  <a:pt x="41924" y="18915"/>
                </a:lnTo>
                <a:lnTo>
                  <a:pt x="41961" y="19096"/>
                </a:lnTo>
                <a:lnTo>
                  <a:pt x="42009" y="19277"/>
                </a:lnTo>
                <a:lnTo>
                  <a:pt x="42021" y="19374"/>
                </a:lnTo>
                <a:lnTo>
                  <a:pt x="42021" y="19434"/>
                </a:lnTo>
                <a:lnTo>
                  <a:pt x="42009" y="19543"/>
                </a:lnTo>
                <a:lnTo>
                  <a:pt x="41997" y="19591"/>
                </a:lnTo>
                <a:lnTo>
                  <a:pt x="41985" y="19640"/>
                </a:lnTo>
                <a:lnTo>
                  <a:pt x="41936" y="19688"/>
                </a:lnTo>
                <a:lnTo>
                  <a:pt x="41900" y="19712"/>
                </a:lnTo>
                <a:lnTo>
                  <a:pt x="41876" y="19724"/>
                </a:lnTo>
                <a:lnTo>
                  <a:pt x="41659" y="19760"/>
                </a:lnTo>
                <a:lnTo>
                  <a:pt x="41490" y="19760"/>
                </a:lnTo>
                <a:lnTo>
                  <a:pt x="41453" y="19748"/>
                </a:lnTo>
                <a:lnTo>
                  <a:pt x="41381" y="19736"/>
                </a:lnTo>
                <a:lnTo>
                  <a:pt x="41320" y="19724"/>
                </a:lnTo>
                <a:lnTo>
                  <a:pt x="41031" y="19724"/>
                </a:lnTo>
                <a:lnTo>
                  <a:pt x="40849" y="19700"/>
                </a:lnTo>
                <a:lnTo>
                  <a:pt x="40741" y="19688"/>
                </a:lnTo>
                <a:lnTo>
                  <a:pt x="40704" y="19688"/>
                </a:lnTo>
                <a:lnTo>
                  <a:pt x="40668" y="19700"/>
                </a:lnTo>
                <a:lnTo>
                  <a:pt x="40632" y="19724"/>
                </a:lnTo>
                <a:lnTo>
                  <a:pt x="40584" y="19773"/>
                </a:lnTo>
                <a:lnTo>
                  <a:pt x="40499" y="19869"/>
                </a:lnTo>
                <a:lnTo>
                  <a:pt x="40451" y="19942"/>
                </a:lnTo>
                <a:lnTo>
                  <a:pt x="40390" y="20002"/>
                </a:lnTo>
                <a:lnTo>
                  <a:pt x="40354" y="20026"/>
                </a:lnTo>
                <a:lnTo>
                  <a:pt x="40306" y="20050"/>
                </a:lnTo>
                <a:lnTo>
                  <a:pt x="40245" y="20074"/>
                </a:lnTo>
                <a:lnTo>
                  <a:pt x="40197" y="20099"/>
                </a:lnTo>
                <a:lnTo>
                  <a:pt x="40113" y="20159"/>
                </a:lnTo>
                <a:lnTo>
                  <a:pt x="40076" y="20183"/>
                </a:lnTo>
                <a:lnTo>
                  <a:pt x="40028" y="20207"/>
                </a:lnTo>
                <a:lnTo>
                  <a:pt x="39919" y="20207"/>
                </a:lnTo>
                <a:lnTo>
                  <a:pt x="39799" y="20183"/>
                </a:lnTo>
                <a:lnTo>
                  <a:pt x="39690" y="20159"/>
                </a:lnTo>
                <a:lnTo>
                  <a:pt x="39593" y="20159"/>
                </a:lnTo>
                <a:lnTo>
                  <a:pt x="39557" y="20171"/>
                </a:lnTo>
                <a:lnTo>
                  <a:pt x="39521" y="20195"/>
                </a:lnTo>
                <a:lnTo>
                  <a:pt x="39448" y="20231"/>
                </a:lnTo>
                <a:lnTo>
                  <a:pt x="39400" y="20268"/>
                </a:lnTo>
                <a:lnTo>
                  <a:pt x="39352" y="20328"/>
                </a:lnTo>
                <a:lnTo>
                  <a:pt x="39291" y="20413"/>
                </a:lnTo>
                <a:lnTo>
                  <a:pt x="39255" y="20509"/>
                </a:lnTo>
                <a:lnTo>
                  <a:pt x="39243" y="20558"/>
                </a:lnTo>
                <a:lnTo>
                  <a:pt x="39207" y="20606"/>
                </a:lnTo>
                <a:lnTo>
                  <a:pt x="39134" y="20666"/>
                </a:lnTo>
                <a:lnTo>
                  <a:pt x="39001" y="20739"/>
                </a:lnTo>
                <a:lnTo>
                  <a:pt x="38856" y="20811"/>
                </a:lnTo>
                <a:lnTo>
                  <a:pt x="38748" y="20872"/>
                </a:lnTo>
                <a:lnTo>
                  <a:pt x="38699" y="20896"/>
                </a:lnTo>
                <a:lnTo>
                  <a:pt x="38675" y="20920"/>
                </a:lnTo>
                <a:lnTo>
                  <a:pt x="38627" y="20992"/>
                </a:lnTo>
                <a:lnTo>
                  <a:pt x="38591" y="21053"/>
                </a:lnTo>
                <a:lnTo>
                  <a:pt x="38554" y="21162"/>
                </a:lnTo>
                <a:lnTo>
                  <a:pt x="38518" y="21294"/>
                </a:lnTo>
                <a:lnTo>
                  <a:pt x="38470" y="21391"/>
                </a:lnTo>
                <a:lnTo>
                  <a:pt x="38434" y="21464"/>
                </a:lnTo>
                <a:lnTo>
                  <a:pt x="38422" y="21512"/>
                </a:lnTo>
                <a:lnTo>
                  <a:pt x="38410" y="21560"/>
                </a:lnTo>
                <a:lnTo>
                  <a:pt x="38397" y="21584"/>
                </a:lnTo>
                <a:lnTo>
                  <a:pt x="38397" y="21596"/>
                </a:lnTo>
                <a:lnTo>
                  <a:pt x="38410" y="21608"/>
                </a:lnTo>
                <a:lnTo>
                  <a:pt x="38470" y="21669"/>
                </a:lnTo>
                <a:lnTo>
                  <a:pt x="38567" y="21729"/>
                </a:lnTo>
                <a:lnTo>
                  <a:pt x="38651" y="21765"/>
                </a:lnTo>
                <a:lnTo>
                  <a:pt x="38736" y="21778"/>
                </a:lnTo>
                <a:lnTo>
                  <a:pt x="38784" y="21753"/>
                </a:lnTo>
                <a:lnTo>
                  <a:pt x="38844" y="21717"/>
                </a:lnTo>
                <a:lnTo>
                  <a:pt x="38941" y="21681"/>
                </a:lnTo>
                <a:lnTo>
                  <a:pt x="38989" y="21669"/>
                </a:lnTo>
                <a:lnTo>
                  <a:pt x="39013" y="21669"/>
                </a:lnTo>
                <a:lnTo>
                  <a:pt x="39038" y="21693"/>
                </a:lnTo>
                <a:lnTo>
                  <a:pt x="39050" y="21729"/>
                </a:lnTo>
                <a:lnTo>
                  <a:pt x="39038" y="21765"/>
                </a:lnTo>
                <a:lnTo>
                  <a:pt x="39038" y="21802"/>
                </a:lnTo>
                <a:lnTo>
                  <a:pt x="39001" y="21850"/>
                </a:lnTo>
                <a:lnTo>
                  <a:pt x="38965" y="21910"/>
                </a:lnTo>
                <a:lnTo>
                  <a:pt x="38893" y="21983"/>
                </a:lnTo>
                <a:lnTo>
                  <a:pt x="38784" y="22067"/>
                </a:lnTo>
                <a:lnTo>
                  <a:pt x="38651" y="22152"/>
                </a:lnTo>
                <a:lnTo>
                  <a:pt x="38397" y="22297"/>
                </a:lnTo>
                <a:lnTo>
                  <a:pt x="38240" y="22369"/>
                </a:lnTo>
                <a:lnTo>
                  <a:pt x="38180" y="22406"/>
                </a:lnTo>
                <a:lnTo>
                  <a:pt x="38144" y="22442"/>
                </a:lnTo>
                <a:lnTo>
                  <a:pt x="38108" y="22490"/>
                </a:lnTo>
                <a:lnTo>
                  <a:pt x="38071" y="22551"/>
                </a:lnTo>
                <a:lnTo>
                  <a:pt x="38035" y="22611"/>
                </a:lnTo>
                <a:lnTo>
                  <a:pt x="37987" y="22671"/>
                </a:lnTo>
                <a:lnTo>
                  <a:pt x="37902" y="22768"/>
                </a:lnTo>
                <a:lnTo>
                  <a:pt x="37890" y="22804"/>
                </a:lnTo>
                <a:lnTo>
                  <a:pt x="37890" y="22816"/>
                </a:lnTo>
                <a:lnTo>
                  <a:pt x="37890" y="22828"/>
                </a:lnTo>
                <a:lnTo>
                  <a:pt x="37926" y="22865"/>
                </a:lnTo>
                <a:lnTo>
                  <a:pt x="38011" y="22889"/>
                </a:lnTo>
                <a:lnTo>
                  <a:pt x="38180" y="22925"/>
                </a:lnTo>
                <a:lnTo>
                  <a:pt x="38301" y="22949"/>
                </a:lnTo>
                <a:lnTo>
                  <a:pt x="38397" y="22949"/>
                </a:lnTo>
                <a:lnTo>
                  <a:pt x="38494" y="22913"/>
                </a:lnTo>
                <a:lnTo>
                  <a:pt x="38736" y="22804"/>
                </a:lnTo>
                <a:lnTo>
                  <a:pt x="38856" y="22744"/>
                </a:lnTo>
                <a:lnTo>
                  <a:pt x="38953" y="22671"/>
                </a:lnTo>
                <a:lnTo>
                  <a:pt x="39146" y="22635"/>
                </a:lnTo>
                <a:lnTo>
                  <a:pt x="39291" y="22623"/>
                </a:lnTo>
                <a:lnTo>
                  <a:pt x="39412" y="22623"/>
                </a:lnTo>
                <a:lnTo>
                  <a:pt x="39509" y="22647"/>
                </a:lnTo>
                <a:lnTo>
                  <a:pt x="39678" y="22647"/>
                </a:lnTo>
                <a:lnTo>
                  <a:pt x="39738" y="22623"/>
                </a:lnTo>
                <a:lnTo>
                  <a:pt x="39835" y="22599"/>
                </a:lnTo>
                <a:lnTo>
                  <a:pt x="39956" y="22575"/>
                </a:lnTo>
                <a:lnTo>
                  <a:pt x="40076" y="22538"/>
                </a:lnTo>
                <a:lnTo>
                  <a:pt x="40125" y="22526"/>
                </a:lnTo>
                <a:lnTo>
                  <a:pt x="40149" y="22514"/>
                </a:lnTo>
                <a:lnTo>
                  <a:pt x="40209" y="22466"/>
                </a:lnTo>
                <a:lnTo>
                  <a:pt x="40294" y="22442"/>
                </a:lnTo>
                <a:lnTo>
                  <a:pt x="40378" y="22418"/>
                </a:lnTo>
                <a:lnTo>
                  <a:pt x="40608" y="22418"/>
                </a:lnTo>
                <a:lnTo>
                  <a:pt x="40692" y="22394"/>
                </a:lnTo>
                <a:lnTo>
                  <a:pt x="40729" y="22369"/>
                </a:lnTo>
                <a:lnTo>
                  <a:pt x="40765" y="22333"/>
                </a:lnTo>
                <a:lnTo>
                  <a:pt x="40813" y="22285"/>
                </a:lnTo>
                <a:lnTo>
                  <a:pt x="40874" y="22237"/>
                </a:lnTo>
                <a:lnTo>
                  <a:pt x="40934" y="22212"/>
                </a:lnTo>
                <a:lnTo>
                  <a:pt x="41006" y="22224"/>
                </a:lnTo>
                <a:lnTo>
                  <a:pt x="41067" y="22237"/>
                </a:lnTo>
                <a:lnTo>
                  <a:pt x="41091" y="22237"/>
                </a:lnTo>
                <a:lnTo>
                  <a:pt x="41115" y="22224"/>
                </a:lnTo>
                <a:lnTo>
                  <a:pt x="41175" y="22188"/>
                </a:lnTo>
                <a:lnTo>
                  <a:pt x="41260" y="22164"/>
                </a:lnTo>
                <a:lnTo>
                  <a:pt x="41345" y="22128"/>
                </a:lnTo>
                <a:lnTo>
                  <a:pt x="41381" y="22104"/>
                </a:lnTo>
                <a:lnTo>
                  <a:pt x="41417" y="22080"/>
                </a:lnTo>
                <a:lnTo>
                  <a:pt x="41490" y="22019"/>
                </a:lnTo>
                <a:lnTo>
                  <a:pt x="41574" y="21959"/>
                </a:lnTo>
                <a:lnTo>
                  <a:pt x="41695" y="21862"/>
                </a:lnTo>
                <a:lnTo>
                  <a:pt x="41731" y="21838"/>
                </a:lnTo>
                <a:lnTo>
                  <a:pt x="41779" y="21826"/>
                </a:lnTo>
                <a:lnTo>
                  <a:pt x="41876" y="21802"/>
                </a:lnTo>
                <a:lnTo>
                  <a:pt x="41985" y="21778"/>
                </a:lnTo>
                <a:lnTo>
                  <a:pt x="42057" y="21753"/>
                </a:lnTo>
                <a:lnTo>
                  <a:pt x="42118" y="21729"/>
                </a:lnTo>
                <a:lnTo>
                  <a:pt x="42142" y="21705"/>
                </a:lnTo>
                <a:lnTo>
                  <a:pt x="42166" y="21669"/>
                </a:lnTo>
                <a:lnTo>
                  <a:pt x="42214" y="21584"/>
                </a:lnTo>
                <a:lnTo>
                  <a:pt x="42250" y="21488"/>
                </a:lnTo>
                <a:lnTo>
                  <a:pt x="42299" y="21427"/>
                </a:lnTo>
                <a:lnTo>
                  <a:pt x="42311" y="21403"/>
                </a:lnTo>
                <a:lnTo>
                  <a:pt x="42347" y="21403"/>
                </a:lnTo>
                <a:lnTo>
                  <a:pt x="42395" y="21415"/>
                </a:lnTo>
                <a:lnTo>
                  <a:pt x="42420" y="21427"/>
                </a:lnTo>
                <a:lnTo>
                  <a:pt x="42444" y="21451"/>
                </a:lnTo>
                <a:lnTo>
                  <a:pt x="42444" y="21464"/>
                </a:lnTo>
                <a:lnTo>
                  <a:pt x="42432" y="21488"/>
                </a:lnTo>
                <a:lnTo>
                  <a:pt x="42420" y="21548"/>
                </a:lnTo>
                <a:lnTo>
                  <a:pt x="42395" y="21633"/>
                </a:lnTo>
                <a:lnTo>
                  <a:pt x="42383" y="21717"/>
                </a:lnTo>
                <a:lnTo>
                  <a:pt x="42371" y="21765"/>
                </a:lnTo>
                <a:lnTo>
                  <a:pt x="42347" y="21802"/>
                </a:lnTo>
                <a:lnTo>
                  <a:pt x="42299" y="21886"/>
                </a:lnTo>
                <a:lnTo>
                  <a:pt x="42287" y="21935"/>
                </a:lnTo>
                <a:lnTo>
                  <a:pt x="42275" y="21983"/>
                </a:lnTo>
                <a:lnTo>
                  <a:pt x="42275" y="22019"/>
                </a:lnTo>
                <a:lnTo>
                  <a:pt x="42287" y="22067"/>
                </a:lnTo>
                <a:lnTo>
                  <a:pt x="42323" y="22104"/>
                </a:lnTo>
                <a:lnTo>
                  <a:pt x="42359" y="22140"/>
                </a:lnTo>
                <a:lnTo>
                  <a:pt x="42444" y="22200"/>
                </a:lnTo>
                <a:lnTo>
                  <a:pt x="42516" y="22249"/>
                </a:lnTo>
                <a:lnTo>
                  <a:pt x="42625" y="22369"/>
                </a:lnTo>
                <a:lnTo>
                  <a:pt x="42649" y="22394"/>
                </a:lnTo>
                <a:lnTo>
                  <a:pt x="42685" y="22418"/>
                </a:lnTo>
                <a:lnTo>
                  <a:pt x="42782" y="22454"/>
                </a:lnTo>
                <a:lnTo>
                  <a:pt x="42818" y="22478"/>
                </a:lnTo>
                <a:lnTo>
                  <a:pt x="42854" y="22502"/>
                </a:lnTo>
                <a:lnTo>
                  <a:pt x="42879" y="22538"/>
                </a:lnTo>
                <a:lnTo>
                  <a:pt x="42879" y="22575"/>
                </a:lnTo>
                <a:lnTo>
                  <a:pt x="42879" y="22659"/>
                </a:lnTo>
                <a:lnTo>
                  <a:pt x="42879" y="22696"/>
                </a:lnTo>
                <a:lnTo>
                  <a:pt x="42879" y="22732"/>
                </a:lnTo>
                <a:lnTo>
                  <a:pt x="42903" y="22756"/>
                </a:lnTo>
                <a:lnTo>
                  <a:pt x="42939" y="22780"/>
                </a:lnTo>
                <a:lnTo>
                  <a:pt x="42987" y="22792"/>
                </a:lnTo>
                <a:lnTo>
                  <a:pt x="43060" y="22792"/>
                </a:lnTo>
                <a:lnTo>
                  <a:pt x="43205" y="22804"/>
                </a:lnTo>
                <a:lnTo>
                  <a:pt x="43301" y="22816"/>
                </a:lnTo>
                <a:lnTo>
                  <a:pt x="43374" y="22804"/>
                </a:lnTo>
                <a:lnTo>
                  <a:pt x="43410" y="22792"/>
                </a:lnTo>
                <a:lnTo>
                  <a:pt x="43446" y="22768"/>
                </a:lnTo>
                <a:lnTo>
                  <a:pt x="43579" y="22659"/>
                </a:lnTo>
                <a:lnTo>
                  <a:pt x="43639" y="22599"/>
                </a:lnTo>
                <a:lnTo>
                  <a:pt x="43652" y="22575"/>
                </a:lnTo>
                <a:lnTo>
                  <a:pt x="43664" y="22538"/>
                </a:lnTo>
                <a:lnTo>
                  <a:pt x="43688" y="22454"/>
                </a:lnTo>
                <a:lnTo>
                  <a:pt x="43712" y="22394"/>
                </a:lnTo>
                <a:lnTo>
                  <a:pt x="43760" y="22345"/>
                </a:lnTo>
                <a:lnTo>
                  <a:pt x="43784" y="22333"/>
                </a:lnTo>
                <a:lnTo>
                  <a:pt x="43821" y="22321"/>
                </a:lnTo>
                <a:lnTo>
                  <a:pt x="43954" y="22321"/>
                </a:lnTo>
                <a:lnTo>
                  <a:pt x="44050" y="22309"/>
                </a:lnTo>
                <a:lnTo>
                  <a:pt x="44159" y="22285"/>
                </a:lnTo>
                <a:lnTo>
                  <a:pt x="44231" y="22261"/>
                </a:lnTo>
                <a:lnTo>
                  <a:pt x="44292" y="22212"/>
                </a:lnTo>
                <a:lnTo>
                  <a:pt x="44340" y="22164"/>
                </a:lnTo>
                <a:lnTo>
                  <a:pt x="44388" y="22116"/>
                </a:lnTo>
                <a:lnTo>
                  <a:pt x="44473" y="22019"/>
                </a:lnTo>
                <a:lnTo>
                  <a:pt x="44509" y="21983"/>
                </a:lnTo>
                <a:lnTo>
                  <a:pt x="44545" y="21959"/>
                </a:lnTo>
                <a:lnTo>
                  <a:pt x="44618" y="21947"/>
                </a:lnTo>
                <a:lnTo>
                  <a:pt x="44690" y="21922"/>
                </a:lnTo>
                <a:lnTo>
                  <a:pt x="44727" y="21898"/>
                </a:lnTo>
                <a:lnTo>
                  <a:pt x="44775" y="21862"/>
                </a:lnTo>
                <a:lnTo>
                  <a:pt x="44811" y="21826"/>
                </a:lnTo>
                <a:lnTo>
                  <a:pt x="44847" y="21778"/>
                </a:lnTo>
                <a:lnTo>
                  <a:pt x="44896" y="21669"/>
                </a:lnTo>
                <a:lnTo>
                  <a:pt x="44920" y="21572"/>
                </a:lnTo>
                <a:lnTo>
                  <a:pt x="44932" y="21500"/>
                </a:lnTo>
                <a:lnTo>
                  <a:pt x="44932" y="21439"/>
                </a:lnTo>
                <a:lnTo>
                  <a:pt x="44932" y="21379"/>
                </a:lnTo>
                <a:lnTo>
                  <a:pt x="44920" y="21319"/>
                </a:lnTo>
                <a:lnTo>
                  <a:pt x="44920" y="21294"/>
                </a:lnTo>
                <a:lnTo>
                  <a:pt x="44932" y="21270"/>
                </a:lnTo>
                <a:lnTo>
                  <a:pt x="44956" y="21246"/>
                </a:lnTo>
                <a:lnTo>
                  <a:pt x="45004" y="21222"/>
                </a:lnTo>
                <a:lnTo>
                  <a:pt x="45089" y="21198"/>
                </a:lnTo>
                <a:lnTo>
                  <a:pt x="45173" y="21149"/>
                </a:lnTo>
                <a:lnTo>
                  <a:pt x="45198" y="21125"/>
                </a:lnTo>
                <a:lnTo>
                  <a:pt x="45222" y="21089"/>
                </a:lnTo>
                <a:lnTo>
                  <a:pt x="45222" y="21065"/>
                </a:lnTo>
                <a:lnTo>
                  <a:pt x="45222" y="21017"/>
                </a:lnTo>
                <a:lnTo>
                  <a:pt x="45173" y="20835"/>
                </a:lnTo>
                <a:lnTo>
                  <a:pt x="45173" y="20787"/>
                </a:lnTo>
                <a:lnTo>
                  <a:pt x="45173" y="20751"/>
                </a:lnTo>
                <a:lnTo>
                  <a:pt x="45186" y="20727"/>
                </a:lnTo>
                <a:lnTo>
                  <a:pt x="45210" y="20703"/>
                </a:lnTo>
                <a:lnTo>
                  <a:pt x="45330" y="20654"/>
                </a:lnTo>
                <a:lnTo>
                  <a:pt x="45427" y="20618"/>
                </a:lnTo>
                <a:lnTo>
                  <a:pt x="45451" y="20606"/>
                </a:lnTo>
                <a:lnTo>
                  <a:pt x="45475" y="20618"/>
                </a:lnTo>
                <a:lnTo>
                  <a:pt x="45524" y="20654"/>
                </a:lnTo>
                <a:lnTo>
                  <a:pt x="45572" y="20690"/>
                </a:lnTo>
                <a:lnTo>
                  <a:pt x="45596" y="20739"/>
                </a:lnTo>
                <a:lnTo>
                  <a:pt x="45645" y="20787"/>
                </a:lnTo>
                <a:lnTo>
                  <a:pt x="45693" y="20811"/>
                </a:lnTo>
                <a:lnTo>
                  <a:pt x="45741" y="20835"/>
                </a:lnTo>
                <a:lnTo>
                  <a:pt x="45934" y="20835"/>
                </a:lnTo>
                <a:lnTo>
                  <a:pt x="46007" y="20823"/>
                </a:lnTo>
                <a:lnTo>
                  <a:pt x="46067" y="20811"/>
                </a:lnTo>
                <a:lnTo>
                  <a:pt x="46103" y="20787"/>
                </a:lnTo>
                <a:lnTo>
                  <a:pt x="46128" y="20763"/>
                </a:lnTo>
                <a:lnTo>
                  <a:pt x="46176" y="20678"/>
                </a:lnTo>
                <a:lnTo>
                  <a:pt x="46200" y="20642"/>
                </a:lnTo>
                <a:lnTo>
                  <a:pt x="46236" y="20618"/>
                </a:lnTo>
                <a:lnTo>
                  <a:pt x="46273" y="20594"/>
                </a:lnTo>
                <a:lnTo>
                  <a:pt x="46321" y="20594"/>
                </a:lnTo>
                <a:lnTo>
                  <a:pt x="46369" y="20606"/>
                </a:lnTo>
                <a:lnTo>
                  <a:pt x="46454" y="20606"/>
                </a:lnTo>
                <a:lnTo>
                  <a:pt x="46502" y="20594"/>
                </a:lnTo>
                <a:lnTo>
                  <a:pt x="46575" y="20546"/>
                </a:lnTo>
                <a:lnTo>
                  <a:pt x="46623" y="20485"/>
                </a:lnTo>
                <a:lnTo>
                  <a:pt x="46659" y="20437"/>
                </a:lnTo>
                <a:lnTo>
                  <a:pt x="46683" y="20413"/>
                </a:lnTo>
                <a:lnTo>
                  <a:pt x="46719" y="20376"/>
                </a:lnTo>
                <a:lnTo>
                  <a:pt x="46768" y="20316"/>
                </a:lnTo>
                <a:lnTo>
                  <a:pt x="46816" y="20231"/>
                </a:lnTo>
                <a:lnTo>
                  <a:pt x="46852" y="20159"/>
                </a:lnTo>
                <a:lnTo>
                  <a:pt x="46852" y="20087"/>
                </a:lnTo>
                <a:lnTo>
                  <a:pt x="46828" y="20014"/>
                </a:lnTo>
                <a:lnTo>
                  <a:pt x="46792" y="19917"/>
                </a:lnTo>
                <a:lnTo>
                  <a:pt x="46744" y="19809"/>
                </a:lnTo>
                <a:lnTo>
                  <a:pt x="46719" y="19700"/>
                </a:lnTo>
                <a:lnTo>
                  <a:pt x="46719" y="19652"/>
                </a:lnTo>
                <a:lnTo>
                  <a:pt x="46732" y="19615"/>
                </a:lnTo>
                <a:lnTo>
                  <a:pt x="46744" y="19591"/>
                </a:lnTo>
                <a:lnTo>
                  <a:pt x="46768" y="19567"/>
                </a:lnTo>
                <a:lnTo>
                  <a:pt x="46828" y="19519"/>
                </a:lnTo>
                <a:lnTo>
                  <a:pt x="46889" y="19458"/>
                </a:lnTo>
                <a:lnTo>
                  <a:pt x="46913" y="19422"/>
                </a:lnTo>
                <a:lnTo>
                  <a:pt x="46925" y="19386"/>
                </a:lnTo>
                <a:lnTo>
                  <a:pt x="46925" y="19338"/>
                </a:lnTo>
                <a:lnTo>
                  <a:pt x="46925" y="19289"/>
                </a:lnTo>
                <a:lnTo>
                  <a:pt x="46889" y="19193"/>
                </a:lnTo>
                <a:lnTo>
                  <a:pt x="46840" y="19108"/>
                </a:lnTo>
                <a:lnTo>
                  <a:pt x="46792" y="19036"/>
                </a:lnTo>
                <a:lnTo>
                  <a:pt x="46756" y="18963"/>
                </a:lnTo>
                <a:lnTo>
                  <a:pt x="46732" y="18903"/>
                </a:lnTo>
                <a:lnTo>
                  <a:pt x="46719" y="18842"/>
                </a:lnTo>
                <a:lnTo>
                  <a:pt x="46732" y="18830"/>
                </a:lnTo>
                <a:lnTo>
                  <a:pt x="46756" y="18806"/>
                </a:lnTo>
                <a:lnTo>
                  <a:pt x="46792" y="18770"/>
                </a:lnTo>
                <a:lnTo>
                  <a:pt x="46816" y="18722"/>
                </a:lnTo>
                <a:lnTo>
                  <a:pt x="46852" y="18589"/>
                </a:lnTo>
                <a:lnTo>
                  <a:pt x="46877" y="18504"/>
                </a:lnTo>
                <a:lnTo>
                  <a:pt x="46889" y="18432"/>
                </a:lnTo>
                <a:lnTo>
                  <a:pt x="46901" y="18371"/>
                </a:lnTo>
                <a:lnTo>
                  <a:pt x="46913" y="18347"/>
                </a:lnTo>
                <a:lnTo>
                  <a:pt x="46925" y="18335"/>
                </a:lnTo>
                <a:lnTo>
                  <a:pt x="46985" y="18299"/>
                </a:lnTo>
                <a:lnTo>
                  <a:pt x="47021" y="18275"/>
                </a:lnTo>
                <a:lnTo>
                  <a:pt x="47094" y="18239"/>
                </a:lnTo>
                <a:lnTo>
                  <a:pt x="47178" y="18178"/>
                </a:lnTo>
                <a:lnTo>
                  <a:pt x="47263" y="18094"/>
                </a:lnTo>
                <a:lnTo>
                  <a:pt x="47348" y="18021"/>
                </a:lnTo>
                <a:lnTo>
                  <a:pt x="47372" y="18009"/>
                </a:lnTo>
                <a:lnTo>
                  <a:pt x="47396" y="17997"/>
                </a:lnTo>
                <a:lnTo>
                  <a:pt x="47432" y="17961"/>
                </a:lnTo>
                <a:lnTo>
                  <a:pt x="47517" y="17852"/>
                </a:lnTo>
                <a:lnTo>
                  <a:pt x="47758" y="17550"/>
                </a:lnTo>
                <a:lnTo>
                  <a:pt x="47891" y="17393"/>
                </a:lnTo>
                <a:lnTo>
                  <a:pt x="48024" y="17248"/>
                </a:lnTo>
                <a:lnTo>
                  <a:pt x="48133" y="17151"/>
                </a:lnTo>
                <a:lnTo>
                  <a:pt x="48181" y="17127"/>
                </a:lnTo>
                <a:lnTo>
                  <a:pt x="48217" y="17115"/>
                </a:lnTo>
                <a:lnTo>
                  <a:pt x="48290" y="17115"/>
                </a:lnTo>
                <a:lnTo>
                  <a:pt x="48362" y="17091"/>
                </a:lnTo>
                <a:lnTo>
                  <a:pt x="48435" y="17043"/>
                </a:lnTo>
                <a:lnTo>
                  <a:pt x="48507" y="16994"/>
                </a:lnTo>
                <a:lnTo>
                  <a:pt x="48652" y="16874"/>
                </a:lnTo>
                <a:lnTo>
                  <a:pt x="48773" y="16777"/>
                </a:lnTo>
                <a:lnTo>
                  <a:pt x="48821" y="16729"/>
                </a:lnTo>
                <a:lnTo>
                  <a:pt x="48857" y="16692"/>
                </a:lnTo>
                <a:lnTo>
                  <a:pt x="48918" y="16596"/>
                </a:lnTo>
                <a:lnTo>
                  <a:pt x="48966" y="16511"/>
                </a:lnTo>
                <a:lnTo>
                  <a:pt x="49002" y="16475"/>
                </a:lnTo>
                <a:lnTo>
                  <a:pt x="49051" y="16439"/>
                </a:lnTo>
                <a:lnTo>
                  <a:pt x="49099" y="16415"/>
                </a:lnTo>
                <a:lnTo>
                  <a:pt x="49147" y="16403"/>
                </a:lnTo>
                <a:lnTo>
                  <a:pt x="49220" y="16403"/>
                </a:lnTo>
                <a:lnTo>
                  <a:pt x="49292" y="16391"/>
                </a:lnTo>
                <a:lnTo>
                  <a:pt x="49328" y="16378"/>
                </a:lnTo>
                <a:lnTo>
                  <a:pt x="49365" y="16354"/>
                </a:lnTo>
                <a:lnTo>
                  <a:pt x="49401" y="16318"/>
                </a:lnTo>
                <a:lnTo>
                  <a:pt x="49425" y="16282"/>
                </a:lnTo>
                <a:lnTo>
                  <a:pt x="49473" y="16185"/>
                </a:lnTo>
                <a:lnTo>
                  <a:pt x="49534" y="16064"/>
                </a:lnTo>
                <a:lnTo>
                  <a:pt x="49570" y="16016"/>
                </a:lnTo>
                <a:lnTo>
                  <a:pt x="49630" y="15956"/>
                </a:lnTo>
                <a:lnTo>
                  <a:pt x="49739" y="15835"/>
                </a:lnTo>
                <a:lnTo>
                  <a:pt x="49836" y="15726"/>
                </a:lnTo>
                <a:lnTo>
                  <a:pt x="49884" y="15678"/>
                </a:lnTo>
                <a:lnTo>
                  <a:pt x="49920" y="15642"/>
                </a:lnTo>
                <a:lnTo>
                  <a:pt x="49981" y="15630"/>
                </a:lnTo>
                <a:lnTo>
                  <a:pt x="50029" y="15618"/>
                </a:lnTo>
                <a:lnTo>
                  <a:pt x="50089" y="15618"/>
                </a:lnTo>
                <a:lnTo>
                  <a:pt x="50126" y="15581"/>
                </a:lnTo>
                <a:lnTo>
                  <a:pt x="50174" y="15545"/>
                </a:lnTo>
                <a:lnTo>
                  <a:pt x="50210" y="15497"/>
                </a:lnTo>
                <a:lnTo>
                  <a:pt x="50246" y="15436"/>
                </a:lnTo>
                <a:lnTo>
                  <a:pt x="50283" y="15400"/>
                </a:lnTo>
                <a:lnTo>
                  <a:pt x="50331" y="15364"/>
                </a:lnTo>
                <a:lnTo>
                  <a:pt x="50379" y="15364"/>
                </a:lnTo>
                <a:lnTo>
                  <a:pt x="50440" y="15352"/>
                </a:lnTo>
                <a:lnTo>
                  <a:pt x="50512" y="15340"/>
                </a:lnTo>
                <a:lnTo>
                  <a:pt x="50585" y="15303"/>
                </a:lnTo>
                <a:lnTo>
                  <a:pt x="50657" y="15267"/>
                </a:lnTo>
                <a:lnTo>
                  <a:pt x="50778" y="15195"/>
                </a:lnTo>
                <a:lnTo>
                  <a:pt x="50850" y="15146"/>
                </a:lnTo>
                <a:lnTo>
                  <a:pt x="50862" y="15134"/>
                </a:lnTo>
                <a:lnTo>
                  <a:pt x="50887" y="15086"/>
                </a:lnTo>
                <a:lnTo>
                  <a:pt x="50911" y="14953"/>
                </a:lnTo>
                <a:lnTo>
                  <a:pt x="50935" y="14893"/>
                </a:lnTo>
                <a:lnTo>
                  <a:pt x="50947" y="14844"/>
                </a:lnTo>
                <a:lnTo>
                  <a:pt x="50971" y="14808"/>
                </a:lnTo>
                <a:lnTo>
                  <a:pt x="50995" y="14808"/>
                </a:lnTo>
                <a:lnTo>
                  <a:pt x="51007" y="14820"/>
                </a:lnTo>
                <a:lnTo>
                  <a:pt x="51031" y="14832"/>
                </a:lnTo>
                <a:lnTo>
                  <a:pt x="51031" y="14820"/>
                </a:lnTo>
                <a:lnTo>
                  <a:pt x="51031" y="14772"/>
                </a:lnTo>
                <a:lnTo>
                  <a:pt x="51019" y="14748"/>
                </a:lnTo>
                <a:lnTo>
                  <a:pt x="51031" y="14724"/>
                </a:lnTo>
                <a:lnTo>
                  <a:pt x="51056" y="14712"/>
                </a:lnTo>
                <a:lnTo>
                  <a:pt x="51116" y="14712"/>
                </a:lnTo>
                <a:lnTo>
                  <a:pt x="51176" y="14724"/>
                </a:lnTo>
                <a:lnTo>
                  <a:pt x="51249" y="14736"/>
                </a:lnTo>
                <a:lnTo>
                  <a:pt x="51309" y="14736"/>
                </a:lnTo>
                <a:lnTo>
                  <a:pt x="51382" y="14724"/>
                </a:lnTo>
                <a:lnTo>
                  <a:pt x="51539" y="14675"/>
                </a:lnTo>
                <a:lnTo>
                  <a:pt x="51684" y="14615"/>
                </a:lnTo>
                <a:lnTo>
                  <a:pt x="51817" y="14543"/>
                </a:lnTo>
                <a:lnTo>
                  <a:pt x="51901" y="14470"/>
                </a:lnTo>
                <a:lnTo>
                  <a:pt x="51986" y="14422"/>
                </a:lnTo>
                <a:lnTo>
                  <a:pt x="52082" y="14361"/>
                </a:lnTo>
                <a:lnTo>
                  <a:pt x="52203" y="14325"/>
                </a:lnTo>
                <a:lnTo>
                  <a:pt x="52300" y="14289"/>
                </a:lnTo>
                <a:lnTo>
                  <a:pt x="52336" y="14265"/>
                </a:lnTo>
                <a:lnTo>
                  <a:pt x="52372" y="14228"/>
                </a:lnTo>
                <a:lnTo>
                  <a:pt x="52421" y="14180"/>
                </a:lnTo>
                <a:lnTo>
                  <a:pt x="52457" y="14108"/>
                </a:lnTo>
                <a:lnTo>
                  <a:pt x="52517" y="13963"/>
                </a:lnTo>
                <a:lnTo>
                  <a:pt x="52529" y="13914"/>
                </a:lnTo>
                <a:lnTo>
                  <a:pt x="52529" y="13866"/>
                </a:lnTo>
                <a:lnTo>
                  <a:pt x="52517" y="13830"/>
                </a:lnTo>
                <a:lnTo>
                  <a:pt x="52493" y="13806"/>
                </a:lnTo>
                <a:lnTo>
                  <a:pt x="52457" y="13794"/>
                </a:lnTo>
                <a:lnTo>
                  <a:pt x="52396" y="13769"/>
                </a:lnTo>
                <a:lnTo>
                  <a:pt x="52288" y="13769"/>
                </a:lnTo>
                <a:lnTo>
                  <a:pt x="52167" y="13794"/>
                </a:lnTo>
                <a:lnTo>
                  <a:pt x="52058" y="13830"/>
                </a:lnTo>
                <a:lnTo>
                  <a:pt x="51949" y="13890"/>
                </a:lnTo>
                <a:lnTo>
                  <a:pt x="51901" y="13939"/>
                </a:lnTo>
                <a:lnTo>
                  <a:pt x="51877" y="13987"/>
                </a:lnTo>
                <a:lnTo>
                  <a:pt x="51853" y="14084"/>
                </a:lnTo>
                <a:lnTo>
                  <a:pt x="51829" y="14132"/>
                </a:lnTo>
                <a:lnTo>
                  <a:pt x="51792" y="14156"/>
                </a:lnTo>
                <a:lnTo>
                  <a:pt x="51732" y="14168"/>
                </a:lnTo>
                <a:lnTo>
                  <a:pt x="51635" y="14156"/>
                </a:lnTo>
                <a:lnTo>
                  <a:pt x="51297" y="14071"/>
                </a:lnTo>
                <a:lnTo>
                  <a:pt x="51249" y="14059"/>
                </a:lnTo>
                <a:lnTo>
                  <a:pt x="51201" y="14059"/>
                </a:lnTo>
                <a:lnTo>
                  <a:pt x="51164" y="14071"/>
                </a:lnTo>
                <a:lnTo>
                  <a:pt x="51128" y="14084"/>
                </a:lnTo>
                <a:lnTo>
                  <a:pt x="51068" y="14156"/>
                </a:lnTo>
                <a:lnTo>
                  <a:pt x="51019" y="14241"/>
                </a:lnTo>
                <a:lnTo>
                  <a:pt x="50959" y="14313"/>
                </a:lnTo>
                <a:lnTo>
                  <a:pt x="50899" y="14386"/>
                </a:lnTo>
                <a:lnTo>
                  <a:pt x="50838" y="14446"/>
                </a:lnTo>
                <a:lnTo>
                  <a:pt x="50778" y="14506"/>
                </a:lnTo>
                <a:lnTo>
                  <a:pt x="50717" y="14567"/>
                </a:lnTo>
                <a:lnTo>
                  <a:pt x="50681" y="14591"/>
                </a:lnTo>
                <a:lnTo>
                  <a:pt x="50645" y="14591"/>
                </a:lnTo>
                <a:lnTo>
                  <a:pt x="50609" y="14579"/>
                </a:lnTo>
                <a:lnTo>
                  <a:pt x="50548" y="14555"/>
                </a:lnTo>
                <a:lnTo>
                  <a:pt x="50428" y="14518"/>
                </a:lnTo>
                <a:lnTo>
                  <a:pt x="50307" y="14494"/>
                </a:lnTo>
                <a:lnTo>
                  <a:pt x="50222" y="14482"/>
                </a:lnTo>
                <a:lnTo>
                  <a:pt x="50138" y="14494"/>
                </a:lnTo>
                <a:lnTo>
                  <a:pt x="50029" y="14543"/>
                </a:lnTo>
                <a:lnTo>
                  <a:pt x="49920" y="14603"/>
                </a:lnTo>
                <a:lnTo>
                  <a:pt x="49836" y="14651"/>
                </a:lnTo>
                <a:lnTo>
                  <a:pt x="49667" y="14772"/>
                </a:lnTo>
                <a:lnTo>
                  <a:pt x="49473" y="14869"/>
                </a:lnTo>
                <a:lnTo>
                  <a:pt x="49413" y="14929"/>
                </a:lnTo>
                <a:lnTo>
                  <a:pt x="49389" y="14953"/>
                </a:lnTo>
                <a:lnTo>
                  <a:pt x="49365" y="14989"/>
                </a:lnTo>
                <a:lnTo>
                  <a:pt x="49341" y="15074"/>
                </a:lnTo>
                <a:lnTo>
                  <a:pt x="49292" y="15134"/>
                </a:lnTo>
                <a:lnTo>
                  <a:pt x="49244" y="15195"/>
                </a:lnTo>
                <a:lnTo>
                  <a:pt x="49196" y="15243"/>
                </a:lnTo>
                <a:lnTo>
                  <a:pt x="49111" y="15303"/>
                </a:lnTo>
                <a:lnTo>
                  <a:pt x="49014" y="15424"/>
                </a:lnTo>
                <a:lnTo>
                  <a:pt x="48978" y="15497"/>
                </a:lnTo>
                <a:lnTo>
                  <a:pt x="48954" y="15533"/>
                </a:lnTo>
                <a:lnTo>
                  <a:pt x="48918" y="15569"/>
                </a:lnTo>
                <a:lnTo>
                  <a:pt x="48821" y="15618"/>
                </a:lnTo>
                <a:lnTo>
                  <a:pt x="48447" y="15847"/>
                </a:lnTo>
                <a:lnTo>
                  <a:pt x="48362" y="15907"/>
                </a:lnTo>
                <a:lnTo>
                  <a:pt x="48302" y="15968"/>
                </a:lnTo>
                <a:lnTo>
                  <a:pt x="48229" y="16052"/>
                </a:lnTo>
                <a:lnTo>
                  <a:pt x="48205" y="16101"/>
                </a:lnTo>
                <a:lnTo>
                  <a:pt x="48169" y="16137"/>
                </a:lnTo>
                <a:lnTo>
                  <a:pt x="48084" y="16209"/>
                </a:lnTo>
                <a:lnTo>
                  <a:pt x="47988" y="16258"/>
                </a:lnTo>
                <a:lnTo>
                  <a:pt x="47903" y="16306"/>
                </a:lnTo>
                <a:lnTo>
                  <a:pt x="47807" y="16354"/>
                </a:lnTo>
                <a:lnTo>
                  <a:pt x="47698" y="16439"/>
                </a:lnTo>
                <a:lnTo>
                  <a:pt x="47589" y="16511"/>
                </a:lnTo>
                <a:lnTo>
                  <a:pt x="47505" y="16560"/>
                </a:lnTo>
                <a:lnTo>
                  <a:pt x="47299" y="16656"/>
                </a:lnTo>
                <a:lnTo>
                  <a:pt x="47251" y="16668"/>
                </a:lnTo>
                <a:lnTo>
                  <a:pt x="47215" y="16680"/>
                </a:lnTo>
                <a:lnTo>
                  <a:pt x="47178" y="16668"/>
                </a:lnTo>
                <a:lnTo>
                  <a:pt x="47166" y="16656"/>
                </a:lnTo>
                <a:lnTo>
                  <a:pt x="47191" y="16608"/>
                </a:lnTo>
                <a:lnTo>
                  <a:pt x="47227" y="16560"/>
                </a:lnTo>
                <a:lnTo>
                  <a:pt x="47348" y="16439"/>
                </a:lnTo>
                <a:lnTo>
                  <a:pt x="47480" y="16318"/>
                </a:lnTo>
                <a:lnTo>
                  <a:pt x="47577" y="16234"/>
                </a:lnTo>
                <a:lnTo>
                  <a:pt x="47613" y="16161"/>
                </a:lnTo>
                <a:lnTo>
                  <a:pt x="47637" y="16089"/>
                </a:lnTo>
                <a:lnTo>
                  <a:pt x="47662" y="16052"/>
                </a:lnTo>
                <a:lnTo>
                  <a:pt x="47686" y="16016"/>
                </a:lnTo>
                <a:lnTo>
                  <a:pt x="47722" y="15992"/>
                </a:lnTo>
                <a:lnTo>
                  <a:pt x="47782" y="15956"/>
                </a:lnTo>
                <a:lnTo>
                  <a:pt x="47927" y="15871"/>
                </a:lnTo>
                <a:lnTo>
                  <a:pt x="48084" y="15762"/>
                </a:lnTo>
                <a:lnTo>
                  <a:pt x="48229" y="15642"/>
                </a:lnTo>
                <a:lnTo>
                  <a:pt x="48290" y="15593"/>
                </a:lnTo>
                <a:lnTo>
                  <a:pt x="48326" y="15557"/>
                </a:lnTo>
                <a:lnTo>
                  <a:pt x="48362" y="15473"/>
                </a:lnTo>
                <a:lnTo>
                  <a:pt x="48398" y="15400"/>
                </a:lnTo>
                <a:lnTo>
                  <a:pt x="48398" y="15376"/>
                </a:lnTo>
                <a:lnTo>
                  <a:pt x="48386" y="15352"/>
                </a:lnTo>
                <a:lnTo>
                  <a:pt x="48362" y="15328"/>
                </a:lnTo>
                <a:lnTo>
                  <a:pt x="48326" y="15303"/>
                </a:lnTo>
                <a:lnTo>
                  <a:pt x="48241" y="15291"/>
                </a:lnTo>
                <a:lnTo>
                  <a:pt x="48193" y="15303"/>
                </a:lnTo>
                <a:lnTo>
                  <a:pt x="48133" y="15340"/>
                </a:lnTo>
                <a:lnTo>
                  <a:pt x="48048" y="15400"/>
                </a:lnTo>
                <a:lnTo>
                  <a:pt x="47939" y="15460"/>
                </a:lnTo>
                <a:lnTo>
                  <a:pt x="47831" y="15509"/>
                </a:lnTo>
                <a:lnTo>
                  <a:pt x="47782" y="15521"/>
                </a:lnTo>
                <a:lnTo>
                  <a:pt x="47734" y="15509"/>
                </a:lnTo>
                <a:lnTo>
                  <a:pt x="47698" y="15485"/>
                </a:lnTo>
                <a:lnTo>
                  <a:pt x="47674" y="15448"/>
                </a:lnTo>
                <a:lnTo>
                  <a:pt x="47650" y="15352"/>
                </a:lnTo>
                <a:lnTo>
                  <a:pt x="47625" y="15255"/>
                </a:lnTo>
                <a:lnTo>
                  <a:pt x="47625" y="15159"/>
                </a:lnTo>
                <a:lnTo>
                  <a:pt x="47637" y="15062"/>
                </a:lnTo>
                <a:lnTo>
                  <a:pt x="47650" y="15014"/>
                </a:lnTo>
                <a:lnTo>
                  <a:pt x="47637" y="14977"/>
                </a:lnTo>
                <a:lnTo>
                  <a:pt x="47589" y="14905"/>
                </a:lnTo>
                <a:lnTo>
                  <a:pt x="47565" y="14869"/>
                </a:lnTo>
                <a:lnTo>
                  <a:pt x="47553" y="14832"/>
                </a:lnTo>
                <a:lnTo>
                  <a:pt x="47541" y="14796"/>
                </a:lnTo>
                <a:lnTo>
                  <a:pt x="47553" y="14748"/>
                </a:lnTo>
                <a:lnTo>
                  <a:pt x="47577" y="14712"/>
                </a:lnTo>
                <a:lnTo>
                  <a:pt x="47613" y="14675"/>
                </a:lnTo>
                <a:lnTo>
                  <a:pt x="47710" y="14603"/>
                </a:lnTo>
                <a:lnTo>
                  <a:pt x="47831" y="14543"/>
                </a:lnTo>
                <a:lnTo>
                  <a:pt x="47951" y="14470"/>
                </a:lnTo>
                <a:lnTo>
                  <a:pt x="48145" y="14337"/>
                </a:lnTo>
                <a:lnTo>
                  <a:pt x="48266" y="14228"/>
                </a:lnTo>
                <a:lnTo>
                  <a:pt x="48290" y="14192"/>
                </a:lnTo>
                <a:lnTo>
                  <a:pt x="48302" y="14168"/>
                </a:lnTo>
                <a:lnTo>
                  <a:pt x="48314" y="14096"/>
                </a:lnTo>
                <a:lnTo>
                  <a:pt x="48326" y="14059"/>
                </a:lnTo>
                <a:lnTo>
                  <a:pt x="48350" y="14035"/>
                </a:lnTo>
                <a:lnTo>
                  <a:pt x="48386" y="14023"/>
                </a:lnTo>
                <a:lnTo>
                  <a:pt x="48447" y="14023"/>
                </a:lnTo>
                <a:lnTo>
                  <a:pt x="48519" y="14011"/>
                </a:lnTo>
                <a:lnTo>
                  <a:pt x="48604" y="13975"/>
                </a:lnTo>
                <a:lnTo>
                  <a:pt x="48700" y="13939"/>
                </a:lnTo>
                <a:lnTo>
                  <a:pt x="48785" y="13890"/>
                </a:lnTo>
                <a:lnTo>
                  <a:pt x="48869" y="13830"/>
                </a:lnTo>
                <a:lnTo>
                  <a:pt x="48942" y="13769"/>
                </a:lnTo>
                <a:lnTo>
                  <a:pt x="48990" y="13721"/>
                </a:lnTo>
                <a:lnTo>
                  <a:pt x="49014" y="13685"/>
                </a:lnTo>
                <a:lnTo>
                  <a:pt x="49026" y="13649"/>
                </a:lnTo>
                <a:lnTo>
                  <a:pt x="49026" y="13600"/>
                </a:lnTo>
                <a:lnTo>
                  <a:pt x="49014" y="13492"/>
                </a:lnTo>
                <a:lnTo>
                  <a:pt x="48990" y="13371"/>
                </a:lnTo>
                <a:lnTo>
                  <a:pt x="48978" y="13262"/>
                </a:lnTo>
                <a:lnTo>
                  <a:pt x="48990" y="13033"/>
                </a:lnTo>
                <a:close/>
                <a:moveTo>
                  <a:pt x="47951" y="20376"/>
                </a:moveTo>
                <a:lnTo>
                  <a:pt x="47903" y="20389"/>
                </a:lnTo>
                <a:lnTo>
                  <a:pt x="47794" y="20449"/>
                </a:lnTo>
                <a:lnTo>
                  <a:pt x="47674" y="20521"/>
                </a:lnTo>
                <a:lnTo>
                  <a:pt x="47541" y="20606"/>
                </a:lnTo>
                <a:lnTo>
                  <a:pt x="47493" y="20654"/>
                </a:lnTo>
                <a:lnTo>
                  <a:pt x="47456" y="20703"/>
                </a:lnTo>
                <a:lnTo>
                  <a:pt x="47360" y="20872"/>
                </a:lnTo>
                <a:lnTo>
                  <a:pt x="47251" y="21017"/>
                </a:lnTo>
                <a:lnTo>
                  <a:pt x="47166" y="21101"/>
                </a:lnTo>
                <a:lnTo>
                  <a:pt x="47070" y="21186"/>
                </a:lnTo>
                <a:lnTo>
                  <a:pt x="46973" y="21270"/>
                </a:lnTo>
                <a:lnTo>
                  <a:pt x="46913" y="21331"/>
                </a:lnTo>
                <a:lnTo>
                  <a:pt x="46889" y="21355"/>
                </a:lnTo>
                <a:lnTo>
                  <a:pt x="46852" y="21379"/>
                </a:lnTo>
                <a:lnTo>
                  <a:pt x="46792" y="21427"/>
                </a:lnTo>
                <a:lnTo>
                  <a:pt x="46756" y="21451"/>
                </a:lnTo>
                <a:lnTo>
                  <a:pt x="46719" y="21488"/>
                </a:lnTo>
                <a:lnTo>
                  <a:pt x="46683" y="21536"/>
                </a:lnTo>
                <a:lnTo>
                  <a:pt x="46647" y="21596"/>
                </a:lnTo>
                <a:lnTo>
                  <a:pt x="46599" y="21717"/>
                </a:lnTo>
                <a:lnTo>
                  <a:pt x="46575" y="21814"/>
                </a:lnTo>
                <a:lnTo>
                  <a:pt x="46550" y="21850"/>
                </a:lnTo>
                <a:lnTo>
                  <a:pt x="46526" y="21874"/>
                </a:lnTo>
                <a:lnTo>
                  <a:pt x="46490" y="21898"/>
                </a:lnTo>
                <a:lnTo>
                  <a:pt x="46442" y="21910"/>
                </a:lnTo>
                <a:lnTo>
                  <a:pt x="46333" y="21910"/>
                </a:lnTo>
                <a:lnTo>
                  <a:pt x="46248" y="21898"/>
                </a:lnTo>
                <a:lnTo>
                  <a:pt x="46140" y="21874"/>
                </a:lnTo>
                <a:lnTo>
                  <a:pt x="46067" y="21874"/>
                </a:lnTo>
                <a:lnTo>
                  <a:pt x="45971" y="21886"/>
                </a:lnTo>
                <a:lnTo>
                  <a:pt x="45874" y="21898"/>
                </a:lnTo>
                <a:lnTo>
                  <a:pt x="45789" y="21922"/>
                </a:lnTo>
                <a:lnTo>
                  <a:pt x="45705" y="21959"/>
                </a:lnTo>
                <a:lnTo>
                  <a:pt x="45645" y="21995"/>
                </a:lnTo>
                <a:lnTo>
                  <a:pt x="45596" y="22055"/>
                </a:lnTo>
                <a:lnTo>
                  <a:pt x="45572" y="22104"/>
                </a:lnTo>
                <a:lnTo>
                  <a:pt x="45560" y="22128"/>
                </a:lnTo>
                <a:lnTo>
                  <a:pt x="45572" y="22164"/>
                </a:lnTo>
                <a:lnTo>
                  <a:pt x="45584" y="22188"/>
                </a:lnTo>
                <a:lnTo>
                  <a:pt x="45596" y="22224"/>
                </a:lnTo>
                <a:lnTo>
                  <a:pt x="45645" y="22273"/>
                </a:lnTo>
                <a:lnTo>
                  <a:pt x="45693" y="22309"/>
                </a:lnTo>
                <a:lnTo>
                  <a:pt x="45741" y="22333"/>
                </a:lnTo>
                <a:lnTo>
                  <a:pt x="45789" y="22357"/>
                </a:lnTo>
                <a:lnTo>
                  <a:pt x="45886" y="22381"/>
                </a:lnTo>
                <a:lnTo>
                  <a:pt x="45995" y="22430"/>
                </a:lnTo>
                <a:lnTo>
                  <a:pt x="46091" y="22478"/>
                </a:lnTo>
                <a:lnTo>
                  <a:pt x="46176" y="22514"/>
                </a:lnTo>
                <a:lnTo>
                  <a:pt x="46200" y="22538"/>
                </a:lnTo>
                <a:lnTo>
                  <a:pt x="46224" y="22563"/>
                </a:lnTo>
                <a:lnTo>
                  <a:pt x="46248" y="22599"/>
                </a:lnTo>
                <a:lnTo>
                  <a:pt x="46261" y="22635"/>
                </a:lnTo>
                <a:lnTo>
                  <a:pt x="46285" y="22720"/>
                </a:lnTo>
                <a:lnTo>
                  <a:pt x="46321" y="22768"/>
                </a:lnTo>
                <a:lnTo>
                  <a:pt x="46442" y="22877"/>
                </a:lnTo>
                <a:lnTo>
                  <a:pt x="46490" y="22913"/>
                </a:lnTo>
                <a:lnTo>
                  <a:pt x="46538" y="22937"/>
                </a:lnTo>
                <a:lnTo>
                  <a:pt x="46611" y="22961"/>
                </a:lnTo>
                <a:lnTo>
                  <a:pt x="46671" y="22973"/>
                </a:lnTo>
                <a:lnTo>
                  <a:pt x="46864" y="22973"/>
                </a:lnTo>
                <a:lnTo>
                  <a:pt x="46913" y="22949"/>
                </a:lnTo>
                <a:lnTo>
                  <a:pt x="46949" y="22925"/>
                </a:lnTo>
                <a:lnTo>
                  <a:pt x="46997" y="22877"/>
                </a:lnTo>
                <a:lnTo>
                  <a:pt x="47094" y="22756"/>
                </a:lnTo>
                <a:lnTo>
                  <a:pt x="47178" y="22647"/>
                </a:lnTo>
                <a:lnTo>
                  <a:pt x="47215" y="22611"/>
                </a:lnTo>
                <a:lnTo>
                  <a:pt x="47251" y="22587"/>
                </a:lnTo>
                <a:lnTo>
                  <a:pt x="47287" y="22587"/>
                </a:lnTo>
                <a:lnTo>
                  <a:pt x="47335" y="22599"/>
                </a:lnTo>
                <a:lnTo>
                  <a:pt x="47456" y="22635"/>
                </a:lnTo>
                <a:lnTo>
                  <a:pt x="47517" y="22647"/>
                </a:lnTo>
                <a:lnTo>
                  <a:pt x="47662" y="22647"/>
                </a:lnTo>
                <a:lnTo>
                  <a:pt x="47722" y="22611"/>
                </a:lnTo>
                <a:lnTo>
                  <a:pt x="47927" y="22466"/>
                </a:lnTo>
                <a:lnTo>
                  <a:pt x="48012" y="22406"/>
                </a:lnTo>
                <a:lnTo>
                  <a:pt x="48084" y="22321"/>
                </a:lnTo>
                <a:lnTo>
                  <a:pt x="48109" y="22285"/>
                </a:lnTo>
                <a:lnTo>
                  <a:pt x="48096" y="22249"/>
                </a:lnTo>
                <a:lnTo>
                  <a:pt x="48072" y="22164"/>
                </a:lnTo>
                <a:lnTo>
                  <a:pt x="48048" y="22116"/>
                </a:lnTo>
                <a:lnTo>
                  <a:pt x="48036" y="22080"/>
                </a:lnTo>
                <a:lnTo>
                  <a:pt x="48048" y="22043"/>
                </a:lnTo>
                <a:lnTo>
                  <a:pt x="48084" y="22007"/>
                </a:lnTo>
                <a:lnTo>
                  <a:pt x="48133" y="21983"/>
                </a:lnTo>
                <a:lnTo>
                  <a:pt x="48181" y="21971"/>
                </a:lnTo>
                <a:lnTo>
                  <a:pt x="48266" y="21947"/>
                </a:lnTo>
                <a:lnTo>
                  <a:pt x="48302" y="21935"/>
                </a:lnTo>
                <a:lnTo>
                  <a:pt x="48338" y="21898"/>
                </a:lnTo>
                <a:lnTo>
                  <a:pt x="48374" y="21862"/>
                </a:lnTo>
                <a:lnTo>
                  <a:pt x="48398" y="21802"/>
                </a:lnTo>
                <a:lnTo>
                  <a:pt x="48423" y="21729"/>
                </a:lnTo>
                <a:lnTo>
                  <a:pt x="48435" y="21657"/>
                </a:lnTo>
                <a:lnTo>
                  <a:pt x="48423" y="21572"/>
                </a:lnTo>
                <a:lnTo>
                  <a:pt x="48423" y="21500"/>
                </a:lnTo>
                <a:lnTo>
                  <a:pt x="48398" y="21343"/>
                </a:lnTo>
                <a:lnTo>
                  <a:pt x="48398" y="21282"/>
                </a:lnTo>
                <a:lnTo>
                  <a:pt x="48398" y="21222"/>
                </a:lnTo>
                <a:lnTo>
                  <a:pt x="48398" y="21186"/>
                </a:lnTo>
                <a:lnTo>
                  <a:pt x="48374" y="21149"/>
                </a:lnTo>
                <a:lnTo>
                  <a:pt x="48302" y="21089"/>
                </a:lnTo>
                <a:lnTo>
                  <a:pt x="48266" y="21065"/>
                </a:lnTo>
                <a:lnTo>
                  <a:pt x="48253" y="21029"/>
                </a:lnTo>
                <a:lnTo>
                  <a:pt x="48241" y="20992"/>
                </a:lnTo>
                <a:lnTo>
                  <a:pt x="48266" y="20944"/>
                </a:lnTo>
                <a:lnTo>
                  <a:pt x="48302" y="20872"/>
                </a:lnTo>
                <a:lnTo>
                  <a:pt x="48314" y="20787"/>
                </a:lnTo>
                <a:lnTo>
                  <a:pt x="48326" y="20703"/>
                </a:lnTo>
                <a:lnTo>
                  <a:pt x="48326" y="20618"/>
                </a:lnTo>
                <a:lnTo>
                  <a:pt x="48302" y="20473"/>
                </a:lnTo>
                <a:lnTo>
                  <a:pt x="48290" y="20413"/>
                </a:lnTo>
                <a:lnTo>
                  <a:pt x="48133" y="20389"/>
                </a:lnTo>
                <a:lnTo>
                  <a:pt x="48012" y="20376"/>
                </a:lnTo>
                <a:close/>
                <a:moveTo>
                  <a:pt x="64692" y="22720"/>
                </a:moveTo>
                <a:lnTo>
                  <a:pt x="64571" y="22756"/>
                </a:lnTo>
                <a:lnTo>
                  <a:pt x="64511" y="22780"/>
                </a:lnTo>
                <a:lnTo>
                  <a:pt x="64463" y="22804"/>
                </a:lnTo>
                <a:lnTo>
                  <a:pt x="64427" y="22853"/>
                </a:lnTo>
                <a:lnTo>
                  <a:pt x="64414" y="22877"/>
                </a:lnTo>
                <a:lnTo>
                  <a:pt x="64402" y="22901"/>
                </a:lnTo>
                <a:lnTo>
                  <a:pt x="64414" y="23010"/>
                </a:lnTo>
                <a:lnTo>
                  <a:pt x="64427" y="23058"/>
                </a:lnTo>
                <a:lnTo>
                  <a:pt x="64451" y="23106"/>
                </a:lnTo>
                <a:lnTo>
                  <a:pt x="64475" y="23142"/>
                </a:lnTo>
                <a:lnTo>
                  <a:pt x="64511" y="23167"/>
                </a:lnTo>
                <a:lnTo>
                  <a:pt x="64547" y="23179"/>
                </a:lnTo>
                <a:lnTo>
                  <a:pt x="64584" y="23191"/>
                </a:lnTo>
                <a:lnTo>
                  <a:pt x="64692" y="23191"/>
                </a:lnTo>
                <a:lnTo>
                  <a:pt x="64789" y="23203"/>
                </a:lnTo>
                <a:lnTo>
                  <a:pt x="64837" y="23191"/>
                </a:lnTo>
                <a:lnTo>
                  <a:pt x="64873" y="23179"/>
                </a:lnTo>
                <a:lnTo>
                  <a:pt x="64910" y="23154"/>
                </a:lnTo>
                <a:lnTo>
                  <a:pt x="64934" y="23106"/>
                </a:lnTo>
                <a:lnTo>
                  <a:pt x="64958" y="23034"/>
                </a:lnTo>
                <a:lnTo>
                  <a:pt x="64970" y="22985"/>
                </a:lnTo>
                <a:lnTo>
                  <a:pt x="64970" y="22937"/>
                </a:lnTo>
                <a:lnTo>
                  <a:pt x="64982" y="22877"/>
                </a:lnTo>
                <a:lnTo>
                  <a:pt x="64982" y="22840"/>
                </a:lnTo>
                <a:lnTo>
                  <a:pt x="64958" y="22804"/>
                </a:lnTo>
                <a:lnTo>
                  <a:pt x="64922" y="22780"/>
                </a:lnTo>
                <a:lnTo>
                  <a:pt x="64873" y="22756"/>
                </a:lnTo>
                <a:lnTo>
                  <a:pt x="64789" y="22732"/>
                </a:lnTo>
                <a:lnTo>
                  <a:pt x="64741" y="22720"/>
                </a:lnTo>
                <a:close/>
                <a:moveTo>
                  <a:pt x="65043" y="23420"/>
                </a:moveTo>
                <a:lnTo>
                  <a:pt x="65018" y="23432"/>
                </a:lnTo>
                <a:lnTo>
                  <a:pt x="64982" y="23444"/>
                </a:lnTo>
                <a:lnTo>
                  <a:pt x="64946" y="23481"/>
                </a:lnTo>
                <a:lnTo>
                  <a:pt x="64922" y="23517"/>
                </a:lnTo>
                <a:lnTo>
                  <a:pt x="64861" y="23589"/>
                </a:lnTo>
                <a:lnTo>
                  <a:pt x="64825" y="23674"/>
                </a:lnTo>
                <a:lnTo>
                  <a:pt x="64777" y="23734"/>
                </a:lnTo>
                <a:lnTo>
                  <a:pt x="64716" y="23783"/>
                </a:lnTo>
                <a:lnTo>
                  <a:pt x="64656" y="23819"/>
                </a:lnTo>
                <a:lnTo>
                  <a:pt x="64584" y="23843"/>
                </a:lnTo>
                <a:lnTo>
                  <a:pt x="64511" y="23940"/>
                </a:lnTo>
                <a:lnTo>
                  <a:pt x="64475" y="24012"/>
                </a:lnTo>
                <a:lnTo>
                  <a:pt x="64451" y="24085"/>
                </a:lnTo>
                <a:lnTo>
                  <a:pt x="64439" y="24145"/>
                </a:lnTo>
                <a:lnTo>
                  <a:pt x="64451" y="24181"/>
                </a:lnTo>
                <a:lnTo>
                  <a:pt x="64463" y="24205"/>
                </a:lnTo>
                <a:lnTo>
                  <a:pt x="64475" y="24229"/>
                </a:lnTo>
                <a:lnTo>
                  <a:pt x="64499" y="24242"/>
                </a:lnTo>
                <a:lnTo>
                  <a:pt x="64535" y="24254"/>
                </a:lnTo>
                <a:lnTo>
                  <a:pt x="64584" y="24266"/>
                </a:lnTo>
                <a:lnTo>
                  <a:pt x="64692" y="24254"/>
                </a:lnTo>
                <a:lnTo>
                  <a:pt x="64777" y="24217"/>
                </a:lnTo>
                <a:lnTo>
                  <a:pt x="64922" y="24157"/>
                </a:lnTo>
                <a:lnTo>
                  <a:pt x="64982" y="24133"/>
                </a:lnTo>
                <a:lnTo>
                  <a:pt x="65030" y="24121"/>
                </a:lnTo>
                <a:lnTo>
                  <a:pt x="65055" y="24121"/>
                </a:lnTo>
                <a:lnTo>
                  <a:pt x="65067" y="24133"/>
                </a:lnTo>
                <a:lnTo>
                  <a:pt x="65115" y="24181"/>
                </a:lnTo>
                <a:lnTo>
                  <a:pt x="65175" y="24314"/>
                </a:lnTo>
                <a:lnTo>
                  <a:pt x="65200" y="24374"/>
                </a:lnTo>
                <a:lnTo>
                  <a:pt x="65236" y="24435"/>
                </a:lnTo>
                <a:lnTo>
                  <a:pt x="65260" y="24471"/>
                </a:lnTo>
                <a:lnTo>
                  <a:pt x="65308" y="24483"/>
                </a:lnTo>
                <a:lnTo>
                  <a:pt x="65357" y="24483"/>
                </a:lnTo>
                <a:lnTo>
                  <a:pt x="65429" y="24447"/>
                </a:lnTo>
                <a:lnTo>
                  <a:pt x="65550" y="24362"/>
                </a:lnTo>
                <a:lnTo>
                  <a:pt x="65634" y="24302"/>
                </a:lnTo>
                <a:lnTo>
                  <a:pt x="65707" y="24242"/>
                </a:lnTo>
                <a:lnTo>
                  <a:pt x="65791" y="24133"/>
                </a:lnTo>
                <a:lnTo>
                  <a:pt x="65828" y="24072"/>
                </a:lnTo>
                <a:lnTo>
                  <a:pt x="65840" y="24012"/>
                </a:lnTo>
                <a:lnTo>
                  <a:pt x="65828" y="23964"/>
                </a:lnTo>
                <a:lnTo>
                  <a:pt x="65803" y="23928"/>
                </a:lnTo>
                <a:lnTo>
                  <a:pt x="65767" y="23891"/>
                </a:lnTo>
                <a:lnTo>
                  <a:pt x="65707" y="23867"/>
                </a:lnTo>
                <a:lnTo>
                  <a:pt x="65586" y="23819"/>
                </a:lnTo>
                <a:lnTo>
                  <a:pt x="65477" y="23783"/>
                </a:lnTo>
                <a:lnTo>
                  <a:pt x="65417" y="23758"/>
                </a:lnTo>
                <a:lnTo>
                  <a:pt x="65357" y="23722"/>
                </a:lnTo>
                <a:lnTo>
                  <a:pt x="65272" y="23638"/>
                </a:lnTo>
                <a:lnTo>
                  <a:pt x="65175" y="23529"/>
                </a:lnTo>
                <a:lnTo>
                  <a:pt x="65103" y="23456"/>
                </a:lnTo>
                <a:lnTo>
                  <a:pt x="65079" y="23432"/>
                </a:lnTo>
                <a:lnTo>
                  <a:pt x="65043" y="23420"/>
                </a:lnTo>
                <a:close/>
                <a:moveTo>
                  <a:pt x="63424" y="22937"/>
                </a:moveTo>
                <a:lnTo>
                  <a:pt x="63376" y="22949"/>
                </a:lnTo>
                <a:lnTo>
                  <a:pt x="63327" y="22997"/>
                </a:lnTo>
                <a:lnTo>
                  <a:pt x="63279" y="23058"/>
                </a:lnTo>
                <a:lnTo>
                  <a:pt x="63243" y="23142"/>
                </a:lnTo>
                <a:lnTo>
                  <a:pt x="63207" y="23227"/>
                </a:lnTo>
                <a:lnTo>
                  <a:pt x="63146" y="23396"/>
                </a:lnTo>
                <a:lnTo>
                  <a:pt x="63110" y="23469"/>
                </a:lnTo>
                <a:lnTo>
                  <a:pt x="63062" y="23517"/>
                </a:lnTo>
                <a:lnTo>
                  <a:pt x="63037" y="23541"/>
                </a:lnTo>
                <a:lnTo>
                  <a:pt x="63001" y="23553"/>
                </a:lnTo>
                <a:lnTo>
                  <a:pt x="62917" y="23553"/>
                </a:lnTo>
                <a:lnTo>
                  <a:pt x="62748" y="23541"/>
                </a:lnTo>
                <a:lnTo>
                  <a:pt x="62554" y="23541"/>
                </a:lnTo>
                <a:lnTo>
                  <a:pt x="62506" y="23565"/>
                </a:lnTo>
                <a:lnTo>
                  <a:pt x="62458" y="23589"/>
                </a:lnTo>
                <a:lnTo>
                  <a:pt x="62421" y="23638"/>
                </a:lnTo>
                <a:lnTo>
                  <a:pt x="62385" y="23686"/>
                </a:lnTo>
                <a:lnTo>
                  <a:pt x="62373" y="23734"/>
                </a:lnTo>
                <a:lnTo>
                  <a:pt x="62373" y="23843"/>
                </a:lnTo>
                <a:lnTo>
                  <a:pt x="62373" y="23891"/>
                </a:lnTo>
                <a:lnTo>
                  <a:pt x="62349" y="23940"/>
                </a:lnTo>
                <a:lnTo>
                  <a:pt x="62301" y="23976"/>
                </a:lnTo>
                <a:lnTo>
                  <a:pt x="62240" y="24000"/>
                </a:lnTo>
                <a:lnTo>
                  <a:pt x="62107" y="24036"/>
                </a:lnTo>
                <a:lnTo>
                  <a:pt x="62047" y="24048"/>
                </a:lnTo>
                <a:lnTo>
                  <a:pt x="61987" y="24072"/>
                </a:lnTo>
                <a:lnTo>
                  <a:pt x="61890" y="24109"/>
                </a:lnTo>
                <a:lnTo>
                  <a:pt x="61781" y="24145"/>
                </a:lnTo>
                <a:lnTo>
                  <a:pt x="61697" y="24181"/>
                </a:lnTo>
                <a:lnTo>
                  <a:pt x="61648" y="24229"/>
                </a:lnTo>
                <a:lnTo>
                  <a:pt x="61612" y="24290"/>
                </a:lnTo>
                <a:lnTo>
                  <a:pt x="61552" y="24374"/>
                </a:lnTo>
                <a:lnTo>
                  <a:pt x="61455" y="24495"/>
                </a:lnTo>
                <a:lnTo>
                  <a:pt x="61371" y="24580"/>
                </a:lnTo>
                <a:lnTo>
                  <a:pt x="61298" y="24628"/>
                </a:lnTo>
                <a:lnTo>
                  <a:pt x="61214" y="24664"/>
                </a:lnTo>
                <a:lnTo>
                  <a:pt x="61141" y="24676"/>
                </a:lnTo>
                <a:lnTo>
                  <a:pt x="61069" y="24688"/>
                </a:lnTo>
                <a:lnTo>
                  <a:pt x="61032" y="24713"/>
                </a:lnTo>
                <a:lnTo>
                  <a:pt x="61020" y="24725"/>
                </a:lnTo>
                <a:lnTo>
                  <a:pt x="61008" y="24749"/>
                </a:lnTo>
                <a:lnTo>
                  <a:pt x="61008" y="24833"/>
                </a:lnTo>
                <a:lnTo>
                  <a:pt x="61020" y="24930"/>
                </a:lnTo>
                <a:lnTo>
                  <a:pt x="61045" y="25003"/>
                </a:lnTo>
                <a:lnTo>
                  <a:pt x="61093" y="25063"/>
                </a:lnTo>
                <a:lnTo>
                  <a:pt x="61165" y="25147"/>
                </a:lnTo>
                <a:lnTo>
                  <a:pt x="61202" y="25184"/>
                </a:lnTo>
                <a:lnTo>
                  <a:pt x="61274" y="25208"/>
                </a:lnTo>
                <a:lnTo>
                  <a:pt x="61359" y="25232"/>
                </a:lnTo>
                <a:lnTo>
                  <a:pt x="61455" y="25244"/>
                </a:lnTo>
                <a:lnTo>
                  <a:pt x="61697" y="25256"/>
                </a:lnTo>
                <a:lnTo>
                  <a:pt x="61926" y="25256"/>
                </a:lnTo>
                <a:lnTo>
                  <a:pt x="62120" y="25232"/>
                </a:lnTo>
                <a:lnTo>
                  <a:pt x="62289" y="25208"/>
                </a:lnTo>
                <a:lnTo>
                  <a:pt x="62361" y="25184"/>
                </a:lnTo>
                <a:lnTo>
                  <a:pt x="62421" y="25147"/>
                </a:lnTo>
                <a:lnTo>
                  <a:pt x="62494" y="25111"/>
                </a:lnTo>
                <a:lnTo>
                  <a:pt x="62554" y="25075"/>
                </a:lnTo>
                <a:lnTo>
                  <a:pt x="62603" y="25039"/>
                </a:lnTo>
                <a:lnTo>
                  <a:pt x="62639" y="25039"/>
                </a:lnTo>
                <a:lnTo>
                  <a:pt x="62663" y="25063"/>
                </a:lnTo>
                <a:lnTo>
                  <a:pt x="62687" y="25099"/>
                </a:lnTo>
                <a:lnTo>
                  <a:pt x="62711" y="25135"/>
                </a:lnTo>
                <a:lnTo>
                  <a:pt x="62748" y="25147"/>
                </a:lnTo>
                <a:lnTo>
                  <a:pt x="62796" y="25160"/>
                </a:lnTo>
                <a:lnTo>
                  <a:pt x="62868" y="25123"/>
                </a:lnTo>
                <a:lnTo>
                  <a:pt x="62929" y="25075"/>
                </a:lnTo>
                <a:lnTo>
                  <a:pt x="62989" y="25015"/>
                </a:lnTo>
                <a:lnTo>
                  <a:pt x="63086" y="24906"/>
                </a:lnTo>
                <a:lnTo>
                  <a:pt x="63170" y="24797"/>
                </a:lnTo>
                <a:lnTo>
                  <a:pt x="63207" y="24749"/>
                </a:lnTo>
                <a:lnTo>
                  <a:pt x="63255" y="24701"/>
                </a:lnTo>
                <a:lnTo>
                  <a:pt x="63303" y="24676"/>
                </a:lnTo>
                <a:lnTo>
                  <a:pt x="63339" y="24664"/>
                </a:lnTo>
                <a:lnTo>
                  <a:pt x="63364" y="24676"/>
                </a:lnTo>
                <a:lnTo>
                  <a:pt x="63400" y="24676"/>
                </a:lnTo>
                <a:lnTo>
                  <a:pt x="63436" y="24688"/>
                </a:lnTo>
                <a:lnTo>
                  <a:pt x="63484" y="24688"/>
                </a:lnTo>
                <a:lnTo>
                  <a:pt x="63545" y="24676"/>
                </a:lnTo>
                <a:lnTo>
                  <a:pt x="63617" y="24652"/>
                </a:lnTo>
                <a:lnTo>
                  <a:pt x="63702" y="24616"/>
                </a:lnTo>
                <a:lnTo>
                  <a:pt x="63774" y="24604"/>
                </a:lnTo>
                <a:lnTo>
                  <a:pt x="63895" y="24568"/>
                </a:lnTo>
                <a:lnTo>
                  <a:pt x="63931" y="24544"/>
                </a:lnTo>
                <a:lnTo>
                  <a:pt x="63980" y="24495"/>
                </a:lnTo>
                <a:lnTo>
                  <a:pt x="64004" y="24435"/>
                </a:lnTo>
                <a:lnTo>
                  <a:pt x="64040" y="24338"/>
                </a:lnTo>
                <a:lnTo>
                  <a:pt x="64076" y="24157"/>
                </a:lnTo>
                <a:lnTo>
                  <a:pt x="64100" y="24024"/>
                </a:lnTo>
                <a:lnTo>
                  <a:pt x="64125" y="23976"/>
                </a:lnTo>
                <a:lnTo>
                  <a:pt x="64149" y="23940"/>
                </a:lnTo>
                <a:lnTo>
                  <a:pt x="64197" y="23903"/>
                </a:lnTo>
                <a:lnTo>
                  <a:pt x="64245" y="23867"/>
                </a:lnTo>
                <a:lnTo>
                  <a:pt x="64318" y="23843"/>
                </a:lnTo>
                <a:lnTo>
                  <a:pt x="64366" y="23807"/>
                </a:lnTo>
                <a:lnTo>
                  <a:pt x="64414" y="23771"/>
                </a:lnTo>
                <a:lnTo>
                  <a:pt x="64451" y="23722"/>
                </a:lnTo>
                <a:lnTo>
                  <a:pt x="64475" y="23674"/>
                </a:lnTo>
                <a:lnTo>
                  <a:pt x="64487" y="23613"/>
                </a:lnTo>
                <a:lnTo>
                  <a:pt x="64475" y="23553"/>
                </a:lnTo>
                <a:lnTo>
                  <a:pt x="64463" y="23481"/>
                </a:lnTo>
                <a:lnTo>
                  <a:pt x="64414" y="23384"/>
                </a:lnTo>
                <a:lnTo>
                  <a:pt x="64402" y="23372"/>
                </a:lnTo>
                <a:lnTo>
                  <a:pt x="64378" y="23384"/>
                </a:lnTo>
                <a:lnTo>
                  <a:pt x="64354" y="23384"/>
                </a:lnTo>
                <a:lnTo>
                  <a:pt x="64318" y="23396"/>
                </a:lnTo>
                <a:lnTo>
                  <a:pt x="64257" y="23384"/>
                </a:lnTo>
                <a:lnTo>
                  <a:pt x="64173" y="23348"/>
                </a:lnTo>
                <a:lnTo>
                  <a:pt x="64004" y="23251"/>
                </a:lnTo>
                <a:lnTo>
                  <a:pt x="63883" y="23167"/>
                </a:lnTo>
                <a:lnTo>
                  <a:pt x="63786" y="23094"/>
                </a:lnTo>
                <a:lnTo>
                  <a:pt x="63678" y="23034"/>
                </a:lnTo>
                <a:lnTo>
                  <a:pt x="63569" y="22973"/>
                </a:lnTo>
                <a:lnTo>
                  <a:pt x="63521" y="22949"/>
                </a:lnTo>
                <a:lnTo>
                  <a:pt x="63472" y="22937"/>
                </a:lnTo>
                <a:close/>
                <a:moveTo>
                  <a:pt x="57107" y="31622"/>
                </a:moveTo>
                <a:lnTo>
                  <a:pt x="57034" y="31634"/>
                </a:lnTo>
                <a:lnTo>
                  <a:pt x="56926" y="31658"/>
                </a:lnTo>
                <a:lnTo>
                  <a:pt x="56890" y="31670"/>
                </a:lnTo>
                <a:lnTo>
                  <a:pt x="56865" y="31863"/>
                </a:lnTo>
                <a:lnTo>
                  <a:pt x="56865" y="32020"/>
                </a:lnTo>
                <a:lnTo>
                  <a:pt x="56865" y="32081"/>
                </a:lnTo>
                <a:lnTo>
                  <a:pt x="56890" y="32129"/>
                </a:lnTo>
                <a:lnTo>
                  <a:pt x="56902" y="32165"/>
                </a:lnTo>
                <a:lnTo>
                  <a:pt x="56926" y="32225"/>
                </a:lnTo>
                <a:lnTo>
                  <a:pt x="56950" y="32334"/>
                </a:lnTo>
                <a:lnTo>
                  <a:pt x="56974" y="32395"/>
                </a:lnTo>
                <a:lnTo>
                  <a:pt x="56998" y="32431"/>
                </a:lnTo>
                <a:lnTo>
                  <a:pt x="57047" y="32455"/>
                </a:lnTo>
                <a:lnTo>
                  <a:pt x="57095" y="32455"/>
                </a:lnTo>
                <a:lnTo>
                  <a:pt x="57228" y="32443"/>
                </a:lnTo>
                <a:lnTo>
                  <a:pt x="57336" y="32431"/>
                </a:lnTo>
                <a:lnTo>
                  <a:pt x="57385" y="32407"/>
                </a:lnTo>
                <a:lnTo>
                  <a:pt x="57421" y="32382"/>
                </a:lnTo>
                <a:lnTo>
                  <a:pt x="57457" y="32334"/>
                </a:lnTo>
                <a:lnTo>
                  <a:pt x="57493" y="32274"/>
                </a:lnTo>
                <a:lnTo>
                  <a:pt x="57530" y="32213"/>
                </a:lnTo>
                <a:lnTo>
                  <a:pt x="57542" y="32153"/>
                </a:lnTo>
                <a:lnTo>
                  <a:pt x="57566" y="32044"/>
                </a:lnTo>
                <a:lnTo>
                  <a:pt x="57566" y="31948"/>
                </a:lnTo>
                <a:lnTo>
                  <a:pt x="57554" y="31851"/>
                </a:lnTo>
                <a:lnTo>
                  <a:pt x="57566" y="31815"/>
                </a:lnTo>
                <a:lnTo>
                  <a:pt x="57578" y="31779"/>
                </a:lnTo>
                <a:lnTo>
                  <a:pt x="57590" y="31742"/>
                </a:lnTo>
                <a:lnTo>
                  <a:pt x="57590" y="31718"/>
                </a:lnTo>
                <a:lnTo>
                  <a:pt x="57590" y="31706"/>
                </a:lnTo>
                <a:lnTo>
                  <a:pt x="57554" y="31682"/>
                </a:lnTo>
                <a:lnTo>
                  <a:pt x="57493" y="31658"/>
                </a:lnTo>
                <a:lnTo>
                  <a:pt x="57409" y="31634"/>
                </a:lnTo>
                <a:lnTo>
                  <a:pt x="57300" y="31622"/>
                </a:lnTo>
                <a:close/>
                <a:moveTo>
                  <a:pt x="131039" y="26367"/>
                </a:moveTo>
                <a:lnTo>
                  <a:pt x="130931" y="26379"/>
                </a:lnTo>
                <a:lnTo>
                  <a:pt x="130894" y="26392"/>
                </a:lnTo>
                <a:lnTo>
                  <a:pt x="130870" y="26404"/>
                </a:lnTo>
                <a:lnTo>
                  <a:pt x="130846" y="26428"/>
                </a:lnTo>
                <a:lnTo>
                  <a:pt x="130834" y="26452"/>
                </a:lnTo>
                <a:lnTo>
                  <a:pt x="130810" y="26512"/>
                </a:lnTo>
                <a:lnTo>
                  <a:pt x="130786" y="26573"/>
                </a:lnTo>
                <a:lnTo>
                  <a:pt x="130773" y="26621"/>
                </a:lnTo>
                <a:lnTo>
                  <a:pt x="130761" y="26669"/>
                </a:lnTo>
                <a:lnTo>
                  <a:pt x="130761" y="26766"/>
                </a:lnTo>
                <a:lnTo>
                  <a:pt x="130773" y="26814"/>
                </a:lnTo>
                <a:lnTo>
                  <a:pt x="130798" y="26863"/>
                </a:lnTo>
                <a:lnTo>
                  <a:pt x="130822" y="26887"/>
                </a:lnTo>
                <a:lnTo>
                  <a:pt x="130858" y="26911"/>
                </a:lnTo>
                <a:lnTo>
                  <a:pt x="130894" y="26923"/>
                </a:lnTo>
                <a:lnTo>
                  <a:pt x="130943" y="26959"/>
                </a:lnTo>
                <a:lnTo>
                  <a:pt x="130991" y="27008"/>
                </a:lnTo>
                <a:lnTo>
                  <a:pt x="131015" y="27056"/>
                </a:lnTo>
                <a:lnTo>
                  <a:pt x="131051" y="27104"/>
                </a:lnTo>
                <a:lnTo>
                  <a:pt x="131051" y="27152"/>
                </a:lnTo>
                <a:lnTo>
                  <a:pt x="131039" y="27189"/>
                </a:lnTo>
                <a:lnTo>
                  <a:pt x="131027" y="27201"/>
                </a:lnTo>
                <a:lnTo>
                  <a:pt x="131015" y="27213"/>
                </a:lnTo>
                <a:lnTo>
                  <a:pt x="130931" y="27237"/>
                </a:lnTo>
                <a:lnTo>
                  <a:pt x="130870" y="27249"/>
                </a:lnTo>
                <a:lnTo>
                  <a:pt x="130810" y="27249"/>
                </a:lnTo>
                <a:lnTo>
                  <a:pt x="130773" y="27225"/>
                </a:lnTo>
                <a:lnTo>
                  <a:pt x="130737" y="27189"/>
                </a:lnTo>
                <a:lnTo>
                  <a:pt x="130653" y="27104"/>
                </a:lnTo>
                <a:lnTo>
                  <a:pt x="130604" y="27068"/>
                </a:lnTo>
                <a:lnTo>
                  <a:pt x="130532" y="27032"/>
                </a:lnTo>
                <a:lnTo>
                  <a:pt x="130435" y="26983"/>
                </a:lnTo>
                <a:lnTo>
                  <a:pt x="130363" y="26959"/>
                </a:lnTo>
                <a:lnTo>
                  <a:pt x="130230" y="26959"/>
                </a:lnTo>
                <a:lnTo>
                  <a:pt x="130170" y="26983"/>
                </a:lnTo>
                <a:lnTo>
                  <a:pt x="130085" y="27020"/>
                </a:lnTo>
                <a:lnTo>
                  <a:pt x="130049" y="27032"/>
                </a:lnTo>
                <a:lnTo>
                  <a:pt x="130013" y="27044"/>
                </a:lnTo>
                <a:lnTo>
                  <a:pt x="129928" y="27080"/>
                </a:lnTo>
                <a:lnTo>
                  <a:pt x="129892" y="27104"/>
                </a:lnTo>
                <a:lnTo>
                  <a:pt x="129868" y="27140"/>
                </a:lnTo>
                <a:lnTo>
                  <a:pt x="129856" y="27189"/>
                </a:lnTo>
                <a:lnTo>
                  <a:pt x="129868" y="27237"/>
                </a:lnTo>
                <a:lnTo>
                  <a:pt x="129964" y="27418"/>
                </a:lnTo>
                <a:lnTo>
                  <a:pt x="129976" y="27454"/>
                </a:lnTo>
                <a:lnTo>
                  <a:pt x="129976" y="27479"/>
                </a:lnTo>
                <a:lnTo>
                  <a:pt x="129976" y="27503"/>
                </a:lnTo>
                <a:lnTo>
                  <a:pt x="129952" y="27515"/>
                </a:lnTo>
                <a:lnTo>
                  <a:pt x="129904" y="27527"/>
                </a:lnTo>
                <a:lnTo>
                  <a:pt x="129856" y="27527"/>
                </a:lnTo>
                <a:lnTo>
                  <a:pt x="129819" y="27491"/>
                </a:lnTo>
                <a:lnTo>
                  <a:pt x="129771" y="27442"/>
                </a:lnTo>
                <a:lnTo>
                  <a:pt x="129699" y="27346"/>
                </a:lnTo>
                <a:lnTo>
                  <a:pt x="129590" y="27261"/>
                </a:lnTo>
                <a:lnTo>
                  <a:pt x="129469" y="27165"/>
                </a:lnTo>
                <a:lnTo>
                  <a:pt x="128938" y="27261"/>
                </a:lnTo>
                <a:lnTo>
                  <a:pt x="128950" y="27273"/>
                </a:lnTo>
                <a:lnTo>
                  <a:pt x="128998" y="27310"/>
                </a:lnTo>
                <a:lnTo>
                  <a:pt x="129034" y="27370"/>
                </a:lnTo>
                <a:lnTo>
                  <a:pt x="129046" y="27406"/>
                </a:lnTo>
                <a:lnTo>
                  <a:pt x="129070" y="27467"/>
                </a:lnTo>
                <a:lnTo>
                  <a:pt x="129083" y="27527"/>
                </a:lnTo>
                <a:lnTo>
                  <a:pt x="129095" y="27575"/>
                </a:lnTo>
                <a:lnTo>
                  <a:pt x="129143" y="27684"/>
                </a:lnTo>
                <a:lnTo>
                  <a:pt x="129155" y="27720"/>
                </a:lnTo>
                <a:lnTo>
                  <a:pt x="129155" y="27756"/>
                </a:lnTo>
                <a:lnTo>
                  <a:pt x="129131" y="27756"/>
                </a:lnTo>
                <a:lnTo>
                  <a:pt x="129095" y="27744"/>
                </a:lnTo>
                <a:lnTo>
                  <a:pt x="129046" y="27708"/>
                </a:lnTo>
                <a:lnTo>
                  <a:pt x="128998" y="27660"/>
                </a:lnTo>
                <a:lnTo>
                  <a:pt x="128950" y="27563"/>
                </a:lnTo>
                <a:lnTo>
                  <a:pt x="128913" y="27503"/>
                </a:lnTo>
                <a:lnTo>
                  <a:pt x="128877" y="27454"/>
                </a:lnTo>
                <a:lnTo>
                  <a:pt x="128829" y="27406"/>
                </a:lnTo>
                <a:lnTo>
                  <a:pt x="128756" y="27358"/>
                </a:lnTo>
                <a:lnTo>
                  <a:pt x="128696" y="27322"/>
                </a:lnTo>
                <a:lnTo>
                  <a:pt x="128648" y="27273"/>
                </a:lnTo>
                <a:lnTo>
                  <a:pt x="128599" y="27189"/>
                </a:lnTo>
                <a:lnTo>
                  <a:pt x="128575" y="27152"/>
                </a:lnTo>
                <a:lnTo>
                  <a:pt x="128539" y="27128"/>
                </a:lnTo>
                <a:lnTo>
                  <a:pt x="128491" y="27104"/>
                </a:lnTo>
                <a:lnTo>
                  <a:pt x="128430" y="27080"/>
                </a:lnTo>
                <a:lnTo>
                  <a:pt x="128309" y="27068"/>
                </a:lnTo>
                <a:lnTo>
                  <a:pt x="128225" y="27044"/>
                </a:lnTo>
                <a:lnTo>
                  <a:pt x="128165" y="27044"/>
                </a:lnTo>
                <a:lnTo>
                  <a:pt x="128080" y="27080"/>
                </a:lnTo>
                <a:lnTo>
                  <a:pt x="127995" y="27140"/>
                </a:lnTo>
                <a:lnTo>
                  <a:pt x="127935" y="27189"/>
                </a:lnTo>
                <a:lnTo>
                  <a:pt x="127875" y="27249"/>
                </a:lnTo>
                <a:lnTo>
                  <a:pt x="127826" y="27285"/>
                </a:lnTo>
                <a:lnTo>
                  <a:pt x="127802" y="27310"/>
                </a:lnTo>
                <a:lnTo>
                  <a:pt x="127778" y="27346"/>
                </a:lnTo>
                <a:lnTo>
                  <a:pt x="127730" y="27418"/>
                </a:lnTo>
                <a:lnTo>
                  <a:pt x="127706" y="27515"/>
                </a:lnTo>
                <a:lnTo>
                  <a:pt x="127730" y="27539"/>
                </a:lnTo>
                <a:lnTo>
                  <a:pt x="127790" y="27599"/>
                </a:lnTo>
                <a:lnTo>
                  <a:pt x="127814" y="27648"/>
                </a:lnTo>
                <a:lnTo>
                  <a:pt x="127826" y="27696"/>
                </a:lnTo>
                <a:lnTo>
                  <a:pt x="127826" y="27744"/>
                </a:lnTo>
                <a:lnTo>
                  <a:pt x="127802" y="27793"/>
                </a:lnTo>
                <a:lnTo>
                  <a:pt x="127754" y="27829"/>
                </a:lnTo>
                <a:lnTo>
                  <a:pt x="127706" y="27865"/>
                </a:lnTo>
                <a:lnTo>
                  <a:pt x="127609" y="27913"/>
                </a:lnTo>
                <a:lnTo>
                  <a:pt x="127536" y="27938"/>
                </a:lnTo>
                <a:lnTo>
                  <a:pt x="127500" y="27938"/>
                </a:lnTo>
                <a:lnTo>
                  <a:pt x="127512" y="27926"/>
                </a:lnTo>
                <a:lnTo>
                  <a:pt x="127512" y="27853"/>
                </a:lnTo>
                <a:lnTo>
                  <a:pt x="127500" y="27805"/>
                </a:lnTo>
                <a:lnTo>
                  <a:pt x="127488" y="27756"/>
                </a:lnTo>
                <a:lnTo>
                  <a:pt x="127452" y="27684"/>
                </a:lnTo>
                <a:lnTo>
                  <a:pt x="127392" y="27611"/>
                </a:lnTo>
                <a:lnTo>
                  <a:pt x="127222" y="27418"/>
                </a:lnTo>
                <a:lnTo>
                  <a:pt x="127174" y="27346"/>
                </a:lnTo>
                <a:lnTo>
                  <a:pt x="127114" y="27261"/>
                </a:lnTo>
                <a:lnTo>
                  <a:pt x="127102" y="27201"/>
                </a:lnTo>
                <a:lnTo>
                  <a:pt x="127077" y="27152"/>
                </a:lnTo>
                <a:lnTo>
                  <a:pt x="127065" y="27056"/>
                </a:lnTo>
                <a:lnTo>
                  <a:pt x="127041" y="27020"/>
                </a:lnTo>
                <a:lnTo>
                  <a:pt x="127017" y="27008"/>
                </a:lnTo>
                <a:lnTo>
                  <a:pt x="126957" y="27008"/>
                </a:lnTo>
                <a:lnTo>
                  <a:pt x="126896" y="27032"/>
                </a:lnTo>
                <a:lnTo>
                  <a:pt x="126751" y="27104"/>
                </a:lnTo>
                <a:lnTo>
                  <a:pt x="126655" y="27177"/>
                </a:lnTo>
                <a:lnTo>
                  <a:pt x="126618" y="27213"/>
                </a:lnTo>
                <a:lnTo>
                  <a:pt x="126606" y="27249"/>
                </a:lnTo>
                <a:lnTo>
                  <a:pt x="126594" y="27285"/>
                </a:lnTo>
                <a:lnTo>
                  <a:pt x="126582" y="27310"/>
                </a:lnTo>
                <a:lnTo>
                  <a:pt x="126582" y="27382"/>
                </a:lnTo>
                <a:lnTo>
                  <a:pt x="126594" y="27454"/>
                </a:lnTo>
                <a:lnTo>
                  <a:pt x="126606" y="27491"/>
                </a:lnTo>
                <a:lnTo>
                  <a:pt x="126618" y="27539"/>
                </a:lnTo>
                <a:lnTo>
                  <a:pt x="126643" y="27575"/>
                </a:lnTo>
                <a:lnTo>
                  <a:pt x="126691" y="27611"/>
                </a:lnTo>
                <a:lnTo>
                  <a:pt x="126776" y="27696"/>
                </a:lnTo>
                <a:lnTo>
                  <a:pt x="126848" y="27793"/>
                </a:lnTo>
                <a:lnTo>
                  <a:pt x="126908" y="27877"/>
                </a:lnTo>
                <a:lnTo>
                  <a:pt x="126945" y="27938"/>
                </a:lnTo>
                <a:lnTo>
                  <a:pt x="126981" y="27998"/>
                </a:lnTo>
                <a:lnTo>
                  <a:pt x="127029" y="28070"/>
                </a:lnTo>
                <a:lnTo>
                  <a:pt x="127041" y="28107"/>
                </a:lnTo>
                <a:lnTo>
                  <a:pt x="127053" y="28131"/>
                </a:lnTo>
                <a:lnTo>
                  <a:pt x="127041" y="28167"/>
                </a:lnTo>
                <a:lnTo>
                  <a:pt x="127017" y="28191"/>
                </a:lnTo>
                <a:lnTo>
                  <a:pt x="126945" y="28240"/>
                </a:lnTo>
                <a:lnTo>
                  <a:pt x="126908" y="28264"/>
                </a:lnTo>
                <a:lnTo>
                  <a:pt x="126872" y="28276"/>
                </a:lnTo>
                <a:lnTo>
                  <a:pt x="126848" y="28276"/>
                </a:lnTo>
                <a:lnTo>
                  <a:pt x="126812" y="28264"/>
                </a:lnTo>
                <a:lnTo>
                  <a:pt x="126776" y="28240"/>
                </a:lnTo>
                <a:lnTo>
                  <a:pt x="126739" y="28191"/>
                </a:lnTo>
                <a:lnTo>
                  <a:pt x="126667" y="28107"/>
                </a:lnTo>
                <a:lnTo>
                  <a:pt x="126618" y="28083"/>
                </a:lnTo>
                <a:lnTo>
                  <a:pt x="126582" y="28058"/>
                </a:lnTo>
                <a:lnTo>
                  <a:pt x="126546" y="28046"/>
                </a:lnTo>
                <a:lnTo>
                  <a:pt x="126498" y="28034"/>
                </a:lnTo>
                <a:lnTo>
                  <a:pt x="126461" y="28046"/>
                </a:lnTo>
                <a:lnTo>
                  <a:pt x="126413" y="28070"/>
                </a:lnTo>
                <a:lnTo>
                  <a:pt x="126365" y="28107"/>
                </a:lnTo>
                <a:lnTo>
                  <a:pt x="126329" y="28143"/>
                </a:lnTo>
                <a:lnTo>
                  <a:pt x="126268" y="28227"/>
                </a:lnTo>
                <a:lnTo>
                  <a:pt x="126208" y="28312"/>
                </a:lnTo>
                <a:lnTo>
                  <a:pt x="126184" y="28348"/>
                </a:lnTo>
                <a:lnTo>
                  <a:pt x="126160" y="28372"/>
                </a:lnTo>
                <a:lnTo>
                  <a:pt x="126123" y="28384"/>
                </a:lnTo>
                <a:lnTo>
                  <a:pt x="126063" y="28397"/>
                </a:lnTo>
                <a:lnTo>
                  <a:pt x="125930" y="28409"/>
                </a:lnTo>
                <a:lnTo>
                  <a:pt x="125749" y="28397"/>
                </a:lnTo>
                <a:lnTo>
                  <a:pt x="125737" y="28384"/>
                </a:lnTo>
                <a:lnTo>
                  <a:pt x="125701" y="28336"/>
                </a:lnTo>
                <a:lnTo>
                  <a:pt x="125676" y="28276"/>
                </a:lnTo>
                <a:lnTo>
                  <a:pt x="125676" y="28227"/>
                </a:lnTo>
                <a:lnTo>
                  <a:pt x="125676" y="28191"/>
                </a:lnTo>
                <a:lnTo>
                  <a:pt x="125701" y="28119"/>
                </a:lnTo>
                <a:lnTo>
                  <a:pt x="125737" y="28022"/>
                </a:lnTo>
                <a:lnTo>
                  <a:pt x="125737" y="27962"/>
                </a:lnTo>
                <a:lnTo>
                  <a:pt x="125725" y="27901"/>
                </a:lnTo>
                <a:lnTo>
                  <a:pt x="125701" y="27841"/>
                </a:lnTo>
                <a:lnTo>
                  <a:pt x="125652" y="27768"/>
                </a:lnTo>
                <a:lnTo>
                  <a:pt x="125604" y="27684"/>
                </a:lnTo>
                <a:lnTo>
                  <a:pt x="125580" y="27611"/>
                </a:lnTo>
                <a:lnTo>
                  <a:pt x="125580" y="27527"/>
                </a:lnTo>
                <a:lnTo>
                  <a:pt x="125568" y="27454"/>
                </a:lnTo>
                <a:lnTo>
                  <a:pt x="125568" y="27394"/>
                </a:lnTo>
                <a:lnTo>
                  <a:pt x="125556" y="27334"/>
                </a:lnTo>
                <a:lnTo>
                  <a:pt x="125531" y="27285"/>
                </a:lnTo>
                <a:lnTo>
                  <a:pt x="125507" y="27273"/>
                </a:lnTo>
                <a:lnTo>
                  <a:pt x="125471" y="27261"/>
                </a:lnTo>
                <a:lnTo>
                  <a:pt x="125266" y="27189"/>
                </a:lnTo>
                <a:lnTo>
                  <a:pt x="125181" y="27152"/>
                </a:lnTo>
                <a:lnTo>
                  <a:pt x="125097" y="27104"/>
                </a:lnTo>
                <a:lnTo>
                  <a:pt x="125060" y="27092"/>
                </a:lnTo>
                <a:lnTo>
                  <a:pt x="124964" y="27044"/>
                </a:lnTo>
                <a:lnTo>
                  <a:pt x="124843" y="27008"/>
                </a:lnTo>
                <a:lnTo>
                  <a:pt x="124770" y="26983"/>
                </a:lnTo>
                <a:lnTo>
                  <a:pt x="124686" y="26983"/>
                </a:lnTo>
                <a:lnTo>
                  <a:pt x="124553" y="26971"/>
                </a:lnTo>
                <a:lnTo>
                  <a:pt x="124456" y="26959"/>
                </a:lnTo>
                <a:lnTo>
                  <a:pt x="124420" y="26935"/>
                </a:lnTo>
                <a:lnTo>
                  <a:pt x="124396" y="26911"/>
                </a:lnTo>
                <a:lnTo>
                  <a:pt x="124372" y="26875"/>
                </a:lnTo>
                <a:lnTo>
                  <a:pt x="124360" y="26826"/>
                </a:lnTo>
                <a:lnTo>
                  <a:pt x="124336" y="26754"/>
                </a:lnTo>
                <a:lnTo>
                  <a:pt x="124312" y="26706"/>
                </a:lnTo>
                <a:lnTo>
                  <a:pt x="124215" y="26633"/>
                </a:lnTo>
                <a:lnTo>
                  <a:pt x="124179" y="26597"/>
                </a:lnTo>
                <a:lnTo>
                  <a:pt x="124130" y="26573"/>
                </a:lnTo>
                <a:lnTo>
                  <a:pt x="124022" y="26536"/>
                </a:lnTo>
                <a:lnTo>
                  <a:pt x="123913" y="26512"/>
                </a:lnTo>
                <a:lnTo>
                  <a:pt x="123828" y="26500"/>
                </a:lnTo>
                <a:lnTo>
                  <a:pt x="123780" y="26500"/>
                </a:lnTo>
                <a:lnTo>
                  <a:pt x="123744" y="26512"/>
                </a:lnTo>
                <a:lnTo>
                  <a:pt x="123696" y="26524"/>
                </a:lnTo>
                <a:lnTo>
                  <a:pt x="123635" y="26524"/>
                </a:lnTo>
                <a:lnTo>
                  <a:pt x="123587" y="26536"/>
                </a:lnTo>
                <a:lnTo>
                  <a:pt x="123538" y="26549"/>
                </a:lnTo>
                <a:lnTo>
                  <a:pt x="123442" y="26597"/>
                </a:lnTo>
                <a:lnTo>
                  <a:pt x="123321" y="26681"/>
                </a:lnTo>
                <a:lnTo>
                  <a:pt x="123357" y="26887"/>
                </a:lnTo>
                <a:lnTo>
                  <a:pt x="123599" y="26983"/>
                </a:lnTo>
                <a:lnTo>
                  <a:pt x="123828" y="27128"/>
                </a:lnTo>
                <a:lnTo>
                  <a:pt x="123889" y="27189"/>
                </a:lnTo>
                <a:lnTo>
                  <a:pt x="123937" y="27249"/>
                </a:lnTo>
                <a:lnTo>
                  <a:pt x="124034" y="27382"/>
                </a:lnTo>
                <a:lnTo>
                  <a:pt x="124046" y="27418"/>
                </a:lnTo>
                <a:lnTo>
                  <a:pt x="124058" y="27454"/>
                </a:lnTo>
                <a:lnTo>
                  <a:pt x="124058" y="27527"/>
                </a:lnTo>
                <a:lnTo>
                  <a:pt x="124034" y="27611"/>
                </a:lnTo>
                <a:lnTo>
                  <a:pt x="124010" y="27611"/>
                </a:lnTo>
                <a:lnTo>
                  <a:pt x="123949" y="27587"/>
                </a:lnTo>
                <a:lnTo>
                  <a:pt x="123865" y="27527"/>
                </a:lnTo>
                <a:lnTo>
                  <a:pt x="123816" y="27491"/>
                </a:lnTo>
                <a:lnTo>
                  <a:pt x="123780" y="27442"/>
                </a:lnTo>
                <a:lnTo>
                  <a:pt x="123720" y="27346"/>
                </a:lnTo>
                <a:lnTo>
                  <a:pt x="123671" y="27297"/>
                </a:lnTo>
                <a:lnTo>
                  <a:pt x="123635" y="27273"/>
                </a:lnTo>
                <a:lnTo>
                  <a:pt x="123575" y="27237"/>
                </a:lnTo>
                <a:lnTo>
                  <a:pt x="123514" y="27189"/>
                </a:lnTo>
                <a:lnTo>
                  <a:pt x="123454" y="27140"/>
                </a:lnTo>
                <a:lnTo>
                  <a:pt x="123381" y="27044"/>
                </a:lnTo>
                <a:lnTo>
                  <a:pt x="123357" y="27008"/>
                </a:lnTo>
                <a:lnTo>
                  <a:pt x="123321" y="26983"/>
                </a:lnTo>
                <a:lnTo>
                  <a:pt x="123297" y="26971"/>
                </a:lnTo>
                <a:lnTo>
                  <a:pt x="123249" y="26983"/>
                </a:lnTo>
                <a:lnTo>
                  <a:pt x="123212" y="27008"/>
                </a:lnTo>
                <a:lnTo>
                  <a:pt x="123176" y="27032"/>
                </a:lnTo>
                <a:lnTo>
                  <a:pt x="123116" y="27080"/>
                </a:lnTo>
                <a:lnTo>
                  <a:pt x="123067" y="27140"/>
                </a:lnTo>
                <a:lnTo>
                  <a:pt x="123019" y="27189"/>
                </a:lnTo>
                <a:lnTo>
                  <a:pt x="122971" y="27237"/>
                </a:lnTo>
                <a:lnTo>
                  <a:pt x="122910" y="27297"/>
                </a:lnTo>
                <a:lnTo>
                  <a:pt x="122790" y="27467"/>
                </a:lnTo>
                <a:lnTo>
                  <a:pt x="122753" y="27563"/>
                </a:lnTo>
                <a:lnTo>
                  <a:pt x="122729" y="27660"/>
                </a:lnTo>
                <a:lnTo>
                  <a:pt x="122717" y="27768"/>
                </a:lnTo>
                <a:lnTo>
                  <a:pt x="122790" y="27805"/>
                </a:lnTo>
                <a:lnTo>
                  <a:pt x="122874" y="27841"/>
                </a:lnTo>
                <a:lnTo>
                  <a:pt x="122947" y="27865"/>
                </a:lnTo>
                <a:lnTo>
                  <a:pt x="123019" y="27889"/>
                </a:lnTo>
                <a:lnTo>
                  <a:pt x="123104" y="27926"/>
                </a:lnTo>
                <a:lnTo>
                  <a:pt x="123152" y="27962"/>
                </a:lnTo>
                <a:lnTo>
                  <a:pt x="123164" y="27986"/>
                </a:lnTo>
                <a:lnTo>
                  <a:pt x="123176" y="28022"/>
                </a:lnTo>
                <a:lnTo>
                  <a:pt x="123176" y="28046"/>
                </a:lnTo>
                <a:lnTo>
                  <a:pt x="123200" y="28058"/>
                </a:lnTo>
                <a:lnTo>
                  <a:pt x="123237" y="28070"/>
                </a:lnTo>
                <a:lnTo>
                  <a:pt x="123176" y="28095"/>
                </a:lnTo>
                <a:lnTo>
                  <a:pt x="123067" y="28119"/>
                </a:lnTo>
                <a:lnTo>
                  <a:pt x="122983" y="28131"/>
                </a:lnTo>
                <a:lnTo>
                  <a:pt x="122910" y="28131"/>
                </a:lnTo>
                <a:lnTo>
                  <a:pt x="122826" y="28119"/>
                </a:lnTo>
                <a:lnTo>
                  <a:pt x="122729" y="28107"/>
                </a:lnTo>
                <a:lnTo>
                  <a:pt x="122645" y="28107"/>
                </a:lnTo>
                <a:lnTo>
                  <a:pt x="122572" y="28119"/>
                </a:lnTo>
                <a:lnTo>
                  <a:pt x="122367" y="28215"/>
                </a:lnTo>
                <a:lnTo>
                  <a:pt x="122306" y="28252"/>
                </a:lnTo>
                <a:lnTo>
                  <a:pt x="122246" y="28264"/>
                </a:lnTo>
                <a:lnTo>
                  <a:pt x="122113" y="28276"/>
                </a:lnTo>
                <a:lnTo>
                  <a:pt x="122077" y="28264"/>
                </a:lnTo>
                <a:lnTo>
                  <a:pt x="122053" y="28252"/>
                </a:lnTo>
                <a:lnTo>
                  <a:pt x="122029" y="28227"/>
                </a:lnTo>
                <a:lnTo>
                  <a:pt x="122029" y="28215"/>
                </a:lnTo>
                <a:lnTo>
                  <a:pt x="122017" y="28215"/>
                </a:lnTo>
                <a:lnTo>
                  <a:pt x="121980" y="28276"/>
                </a:lnTo>
                <a:lnTo>
                  <a:pt x="121968" y="28324"/>
                </a:lnTo>
                <a:lnTo>
                  <a:pt x="121968" y="28372"/>
                </a:lnTo>
                <a:lnTo>
                  <a:pt x="121992" y="28409"/>
                </a:lnTo>
                <a:lnTo>
                  <a:pt x="122017" y="28457"/>
                </a:lnTo>
                <a:lnTo>
                  <a:pt x="122065" y="28493"/>
                </a:lnTo>
                <a:lnTo>
                  <a:pt x="122101" y="28517"/>
                </a:lnTo>
                <a:lnTo>
                  <a:pt x="122149" y="28529"/>
                </a:lnTo>
                <a:lnTo>
                  <a:pt x="122186" y="28529"/>
                </a:lnTo>
                <a:lnTo>
                  <a:pt x="122379" y="28481"/>
                </a:lnTo>
                <a:lnTo>
                  <a:pt x="122464" y="28469"/>
                </a:lnTo>
                <a:lnTo>
                  <a:pt x="122548" y="28469"/>
                </a:lnTo>
                <a:lnTo>
                  <a:pt x="122790" y="28554"/>
                </a:lnTo>
                <a:lnTo>
                  <a:pt x="122850" y="28578"/>
                </a:lnTo>
                <a:lnTo>
                  <a:pt x="122910" y="28626"/>
                </a:lnTo>
                <a:lnTo>
                  <a:pt x="122935" y="28638"/>
                </a:lnTo>
                <a:lnTo>
                  <a:pt x="122971" y="28650"/>
                </a:lnTo>
                <a:lnTo>
                  <a:pt x="123019" y="28650"/>
                </a:lnTo>
                <a:lnTo>
                  <a:pt x="123067" y="28626"/>
                </a:lnTo>
                <a:lnTo>
                  <a:pt x="123164" y="28578"/>
                </a:lnTo>
                <a:lnTo>
                  <a:pt x="123212" y="28542"/>
                </a:lnTo>
                <a:lnTo>
                  <a:pt x="123237" y="28529"/>
                </a:lnTo>
                <a:lnTo>
                  <a:pt x="123249" y="28529"/>
                </a:lnTo>
                <a:lnTo>
                  <a:pt x="123321" y="28554"/>
                </a:lnTo>
                <a:lnTo>
                  <a:pt x="123418" y="28578"/>
                </a:lnTo>
                <a:lnTo>
                  <a:pt x="123478" y="28590"/>
                </a:lnTo>
                <a:lnTo>
                  <a:pt x="123551" y="28578"/>
                </a:lnTo>
                <a:lnTo>
                  <a:pt x="123599" y="28554"/>
                </a:lnTo>
                <a:lnTo>
                  <a:pt x="123659" y="28493"/>
                </a:lnTo>
                <a:lnTo>
                  <a:pt x="123708" y="28433"/>
                </a:lnTo>
                <a:lnTo>
                  <a:pt x="123756" y="28348"/>
                </a:lnTo>
                <a:lnTo>
                  <a:pt x="123768" y="28336"/>
                </a:lnTo>
                <a:lnTo>
                  <a:pt x="123804" y="28324"/>
                </a:lnTo>
                <a:lnTo>
                  <a:pt x="123865" y="28324"/>
                </a:lnTo>
                <a:lnTo>
                  <a:pt x="123901" y="28348"/>
                </a:lnTo>
                <a:lnTo>
                  <a:pt x="123961" y="28372"/>
                </a:lnTo>
                <a:lnTo>
                  <a:pt x="124070" y="28457"/>
                </a:lnTo>
                <a:lnTo>
                  <a:pt x="124167" y="28554"/>
                </a:lnTo>
                <a:lnTo>
                  <a:pt x="124203" y="28578"/>
                </a:lnTo>
                <a:lnTo>
                  <a:pt x="124251" y="28602"/>
                </a:lnTo>
                <a:lnTo>
                  <a:pt x="124287" y="28602"/>
                </a:lnTo>
                <a:lnTo>
                  <a:pt x="124312" y="28578"/>
                </a:lnTo>
                <a:lnTo>
                  <a:pt x="124396" y="28469"/>
                </a:lnTo>
                <a:lnTo>
                  <a:pt x="124432" y="28433"/>
                </a:lnTo>
                <a:lnTo>
                  <a:pt x="124493" y="28397"/>
                </a:lnTo>
                <a:lnTo>
                  <a:pt x="124577" y="28372"/>
                </a:lnTo>
                <a:lnTo>
                  <a:pt x="124674" y="28360"/>
                </a:lnTo>
                <a:lnTo>
                  <a:pt x="124722" y="28372"/>
                </a:lnTo>
                <a:lnTo>
                  <a:pt x="124758" y="28397"/>
                </a:lnTo>
                <a:lnTo>
                  <a:pt x="124783" y="28421"/>
                </a:lnTo>
                <a:lnTo>
                  <a:pt x="124795" y="28445"/>
                </a:lnTo>
                <a:lnTo>
                  <a:pt x="124795" y="28469"/>
                </a:lnTo>
                <a:lnTo>
                  <a:pt x="124807" y="28481"/>
                </a:lnTo>
                <a:lnTo>
                  <a:pt x="124843" y="28505"/>
                </a:lnTo>
                <a:lnTo>
                  <a:pt x="124903" y="28529"/>
                </a:lnTo>
                <a:lnTo>
                  <a:pt x="124964" y="28542"/>
                </a:lnTo>
                <a:lnTo>
                  <a:pt x="125097" y="28554"/>
                </a:lnTo>
                <a:lnTo>
                  <a:pt x="125145" y="28554"/>
                </a:lnTo>
                <a:lnTo>
                  <a:pt x="125181" y="28602"/>
                </a:lnTo>
                <a:lnTo>
                  <a:pt x="125181" y="28626"/>
                </a:lnTo>
                <a:lnTo>
                  <a:pt x="125169" y="28638"/>
                </a:lnTo>
                <a:lnTo>
                  <a:pt x="125133" y="28662"/>
                </a:lnTo>
                <a:lnTo>
                  <a:pt x="125085" y="28674"/>
                </a:lnTo>
                <a:lnTo>
                  <a:pt x="124940" y="28686"/>
                </a:lnTo>
                <a:lnTo>
                  <a:pt x="124879" y="28711"/>
                </a:lnTo>
                <a:lnTo>
                  <a:pt x="124855" y="28735"/>
                </a:lnTo>
                <a:lnTo>
                  <a:pt x="124843" y="28747"/>
                </a:lnTo>
                <a:lnTo>
                  <a:pt x="124819" y="28807"/>
                </a:lnTo>
                <a:lnTo>
                  <a:pt x="124795" y="28880"/>
                </a:lnTo>
                <a:lnTo>
                  <a:pt x="124783" y="28952"/>
                </a:lnTo>
                <a:lnTo>
                  <a:pt x="124770" y="29025"/>
                </a:lnTo>
                <a:lnTo>
                  <a:pt x="124770" y="29085"/>
                </a:lnTo>
                <a:lnTo>
                  <a:pt x="124795" y="29133"/>
                </a:lnTo>
                <a:lnTo>
                  <a:pt x="124807" y="29145"/>
                </a:lnTo>
                <a:lnTo>
                  <a:pt x="124843" y="29145"/>
                </a:lnTo>
                <a:lnTo>
                  <a:pt x="124867" y="29133"/>
                </a:lnTo>
                <a:lnTo>
                  <a:pt x="124988" y="29049"/>
                </a:lnTo>
                <a:lnTo>
                  <a:pt x="125121" y="28988"/>
                </a:lnTo>
                <a:lnTo>
                  <a:pt x="125181" y="28976"/>
                </a:lnTo>
                <a:lnTo>
                  <a:pt x="125242" y="28964"/>
                </a:lnTo>
                <a:lnTo>
                  <a:pt x="125290" y="28976"/>
                </a:lnTo>
                <a:lnTo>
                  <a:pt x="125326" y="29000"/>
                </a:lnTo>
                <a:lnTo>
                  <a:pt x="125386" y="29085"/>
                </a:lnTo>
                <a:lnTo>
                  <a:pt x="125459" y="29158"/>
                </a:lnTo>
                <a:lnTo>
                  <a:pt x="125483" y="29194"/>
                </a:lnTo>
                <a:lnTo>
                  <a:pt x="125495" y="29218"/>
                </a:lnTo>
                <a:lnTo>
                  <a:pt x="125495" y="29254"/>
                </a:lnTo>
                <a:lnTo>
                  <a:pt x="125471" y="29278"/>
                </a:lnTo>
                <a:lnTo>
                  <a:pt x="125411" y="29351"/>
                </a:lnTo>
                <a:lnTo>
                  <a:pt x="125314" y="29423"/>
                </a:lnTo>
                <a:lnTo>
                  <a:pt x="125266" y="29459"/>
                </a:lnTo>
                <a:lnTo>
                  <a:pt x="125217" y="29472"/>
                </a:lnTo>
                <a:lnTo>
                  <a:pt x="125169" y="29472"/>
                </a:lnTo>
                <a:lnTo>
                  <a:pt x="125121" y="29459"/>
                </a:lnTo>
                <a:lnTo>
                  <a:pt x="125036" y="29423"/>
                </a:lnTo>
                <a:lnTo>
                  <a:pt x="124964" y="29399"/>
                </a:lnTo>
                <a:lnTo>
                  <a:pt x="124891" y="29375"/>
                </a:lnTo>
                <a:lnTo>
                  <a:pt x="124795" y="29339"/>
                </a:lnTo>
                <a:lnTo>
                  <a:pt x="124698" y="29290"/>
                </a:lnTo>
                <a:lnTo>
                  <a:pt x="124626" y="29266"/>
                </a:lnTo>
                <a:lnTo>
                  <a:pt x="124565" y="29254"/>
                </a:lnTo>
                <a:lnTo>
                  <a:pt x="124239" y="29254"/>
                </a:lnTo>
                <a:lnTo>
                  <a:pt x="124167" y="29266"/>
                </a:lnTo>
                <a:lnTo>
                  <a:pt x="124094" y="29278"/>
                </a:lnTo>
                <a:lnTo>
                  <a:pt x="124010" y="29278"/>
                </a:lnTo>
                <a:lnTo>
                  <a:pt x="123865" y="29290"/>
                </a:lnTo>
                <a:lnTo>
                  <a:pt x="123732" y="29302"/>
                </a:lnTo>
                <a:lnTo>
                  <a:pt x="123696" y="29327"/>
                </a:lnTo>
                <a:lnTo>
                  <a:pt x="123671" y="29339"/>
                </a:lnTo>
                <a:lnTo>
                  <a:pt x="123635" y="29399"/>
                </a:lnTo>
                <a:lnTo>
                  <a:pt x="123611" y="29423"/>
                </a:lnTo>
                <a:lnTo>
                  <a:pt x="123587" y="29447"/>
                </a:lnTo>
                <a:lnTo>
                  <a:pt x="123551" y="29472"/>
                </a:lnTo>
                <a:lnTo>
                  <a:pt x="123502" y="29484"/>
                </a:lnTo>
                <a:lnTo>
                  <a:pt x="123454" y="29496"/>
                </a:lnTo>
                <a:lnTo>
                  <a:pt x="123406" y="29484"/>
                </a:lnTo>
                <a:lnTo>
                  <a:pt x="123200" y="29484"/>
                </a:lnTo>
                <a:lnTo>
                  <a:pt x="123152" y="29508"/>
                </a:lnTo>
                <a:lnTo>
                  <a:pt x="123055" y="29568"/>
                </a:lnTo>
                <a:lnTo>
                  <a:pt x="122995" y="29641"/>
                </a:lnTo>
                <a:lnTo>
                  <a:pt x="122947" y="29701"/>
                </a:lnTo>
                <a:lnTo>
                  <a:pt x="122947" y="29737"/>
                </a:lnTo>
                <a:lnTo>
                  <a:pt x="122947" y="29761"/>
                </a:lnTo>
                <a:lnTo>
                  <a:pt x="122959" y="29810"/>
                </a:lnTo>
                <a:lnTo>
                  <a:pt x="122983" y="29858"/>
                </a:lnTo>
                <a:lnTo>
                  <a:pt x="122995" y="29870"/>
                </a:lnTo>
                <a:lnTo>
                  <a:pt x="123031" y="29894"/>
                </a:lnTo>
                <a:lnTo>
                  <a:pt x="123128" y="29918"/>
                </a:lnTo>
                <a:lnTo>
                  <a:pt x="123188" y="29931"/>
                </a:lnTo>
                <a:lnTo>
                  <a:pt x="123249" y="29943"/>
                </a:lnTo>
                <a:lnTo>
                  <a:pt x="123357" y="29991"/>
                </a:lnTo>
                <a:lnTo>
                  <a:pt x="123406" y="30003"/>
                </a:lnTo>
                <a:lnTo>
                  <a:pt x="123454" y="30015"/>
                </a:lnTo>
                <a:lnTo>
                  <a:pt x="123502" y="30015"/>
                </a:lnTo>
                <a:lnTo>
                  <a:pt x="123551" y="29991"/>
                </a:lnTo>
                <a:lnTo>
                  <a:pt x="123780" y="29846"/>
                </a:lnTo>
                <a:lnTo>
                  <a:pt x="123889" y="29774"/>
                </a:lnTo>
                <a:lnTo>
                  <a:pt x="123985" y="29737"/>
                </a:lnTo>
                <a:lnTo>
                  <a:pt x="124070" y="29725"/>
                </a:lnTo>
                <a:lnTo>
                  <a:pt x="124167" y="29713"/>
                </a:lnTo>
                <a:lnTo>
                  <a:pt x="124263" y="29725"/>
                </a:lnTo>
                <a:lnTo>
                  <a:pt x="124299" y="29737"/>
                </a:lnTo>
                <a:lnTo>
                  <a:pt x="124336" y="29761"/>
                </a:lnTo>
                <a:lnTo>
                  <a:pt x="124456" y="29894"/>
                </a:lnTo>
                <a:lnTo>
                  <a:pt x="124529" y="29943"/>
                </a:lnTo>
                <a:lnTo>
                  <a:pt x="124565" y="29955"/>
                </a:lnTo>
                <a:lnTo>
                  <a:pt x="124613" y="29967"/>
                </a:lnTo>
                <a:lnTo>
                  <a:pt x="124662" y="29955"/>
                </a:lnTo>
                <a:lnTo>
                  <a:pt x="124710" y="29943"/>
                </a:lnTo>
                <a:lnTo>
                  <a:pt x="124807" y="29894"/>
                </a:lnTo>
                <a:lnTo>
                  <a:pt x="124891" y="29846"/>
                </a:lnTo>
                <a:lnTo>
                  <a:pt x="124964" y="29810"/>
                </a:lnTo>
                <a:lnTo>
                  <a:pt x="125048" y="29786"/>
                </a:lnTo>
                <a:lnTo>
                  <a:pt x="125109" y="29749"/>
                </a:lnTo>
                <a:lnTo>
                  <a:pt x="125157" y="29749"/>
                </a:lnTo>
                <a:lnTo>
                  <a:pt x="125169" y="29761"/>
                </a:lnTo>
                <a:lnTo>
                  <a:pt x="125169" y="29786"/>
                </a:lnTo>
                <a:lnTo>
                  <a:pt x="125169" y="29918"/>
                </a:lnTo>
                <a:lnTo>
                  <a:pt x="125193" y="30063"/>
                </a:lnTo>
                <a:lnTo>
                  <a:pt x="125205" y="30172"/>
                </a:lnTo>
                <a:lnTo>
                  <a:pt x="125217" y="30269"/>
                </a:lnTo>
                <a:lnTo>
                  <a:pt x="125229" y="30341"/>
                </a:lnTo>
                <a:lnTo>
                  <a:pt x="125254" y="30365"/>
                </a:lnTo>
                <a:lnTo>
                  <a:pt x="125278" y="30365"/>
                </a:lnTo>
                <a:lnTo>
                  <a:pt x="125302" y="30377"/>
                </a:lnTo>
                <a:lnTo>
                  <a:pt x="125338" y="30414"/>
                </a:lnTo>
                <a:lnTo>
                  <a:pt x="125411" y="30498"/>
                </a:lnTo>
                <a:lnTo>
                  <a:pt x="125447" y="30534"/>
                </a:lnTo>
                <a:lnTo>
                  <a:pt x="125483" y="30559"/>
                </a:lnTo>
                <a:lnTo>
                  <a:pt x="125519" y="30571"/>
                </a:lnTo>
                <a:lnTo>
                  <a:pt x="125531" y="30559"/>
                </a:lnTo>
                <a:lnTo>
                  <a:pt x="125556" y="30547"/>
                </a:lnTo>
                <a:lnTo>
                  <a:pt x="125568" y="30534"/>
                </a:lnTo>
                <a:lnTo>
                  <a:pt x="125592" y="30522"/>
                </a:lnTo>
                <a:lnTo>
                  <a:pt x="125664" y="30510"/>
                </a:lnTo>
                <a:lnTo>
                  <a:pt x="125749" y="30522"/>
                </a:lnTo>
                <a:lnTo>
                  <a:pt x="125821" y="30547"/>
                </a:lnTo>
                <a:lnTo>
                  <a:pt x="125894" y="30571"/>
                </a:lnTo>
                <a:lnTo>
                  <a:pt x="125942" y="30607"/>
                </a:lnTo>
                <a:lnTo>
                  <a:pt x="125954" y="30619"/>
                </a:lnTo>
                <a:lnTo>
                  <a:pt x="125966" y="30643"/>
                </a:lnTo>
                <a:lnTo>
                  <a:pt x="125954" y="30655"/>
                </a:lnTo>
                <a:lnTo>
                  <a:pt x="125930" y="30667"/>
                </a:lnTo>
                <a:lnTo>
                  <a:pt x="125870" y="30704"/>
                </a:lnTo>
                <a:lnTo>
                  <a:pt x="125845" y="30728"/>
                </a:lnTo>
                <a:lnTo>
                  <a:pt x="125833" y="30740"/>
                </a:lnTo>
                <a:lnTo>
                  <a:pt x="125821" y="30764"/>
                </a:lnTo>
                <a:lnTo>
                  <a:pt x="125821" y="30776"/>
                </a:lnTo>
                <a:lnTo>
                  <a:pt x="125809" y="30800"/>
                </a:lnTo>
                <a:lnTo>
                  <a:pt x="125773" y="30836"/>
                </a:lnTo>
                <a:lnTo>
                  <a:pt x="125713" y="30885"/>
                </a:lnTo>
                <a:lnTo>
                  <a:pt x="125652" y="30945"/>
                </a:lnTo>
                <a:lnTo>
                  <a:pt x="125616" y="30993"/>
                </a:lnTo>
                <a:lnTo>
                  <a:pt x="125556" y="31066"/>
                </a:lnTo>
                <a:lnTo>
                  <a:pt x="125531" y="31090"/>
                </a:lnTo>
                <a:lnTo>
                  <a:pt x="125495" y="31114"/>
                </a:lnTo>
                <a:lnTo>
                  <a:pt x="125435" y="31126"/>
                </a:lnTo>
                <a:lnTo>
                  <a:pt x="125181" y="31126"/>
                </a:lnTo>
                <a:lnTo>
                  <a:pt x="125048" y="31138"/>
                </a:lnTo>
                <a:lnTo>
                  <a:pt x="125000" y="31163"/>
                </a:lnTo>
                <a:lnTo>
                  <a:pt x="124952" y="31187"/>
                </a:lnTo>
                <a:lnTo>
                  <a:pt x="124915" y="31223"/>
                </a:lnTo>
                <a:lnTo>
                  <a:pt x="124891" y="31271"/>
                </a:lnTo>
                <a:lnTo>
                  <a:pt x="124867" y="31332"/>
                </a:lnTo>
                <a:lnTo>
                  <a:pt x="124879" y="31392"/>
                </a:lnTo>
                <a:lnTo>
                  <a:pt x="124915" y="31452"/>
                </a:lnTo>
                <a:lnTo>
                  <a:pt x="124964" y="31501"/>
                </a:lnTo>
                <a:lnTo>
                  <a:pt x="125036" y="31549"/>
                </a:lnTo>
                <a:lnTo>
                  <a:pt x="125109" y="31573"/>
                </a:lnTo>
                <a:lnTo>
                  <a:pt x="125193" y="31585"/>
                </a:lnTo>
                <a:lnTo>
                  <a:pt x="125278" y="31573"/>
                </a:lnTo>
                <a:lnTo>
                  <a:pt x="125447" y="31573"/>
                </a:lnTo>
                <a:lnTo>
                  <a:pt x="125604" y="31597"/>
                </a:lnTo>
                <a:lnTo>
                  <a:pt x="125676" y="31609"/>
                </a:lnTo>
                <a:lnTo>
                  <a:pt x="125749" y="31597"/>
                </a:lnTo>
                <a:lnTo>
                  <a:pt x="125809" y="31573"/>
                </a:lnTo>
                <a:lnTo>
                  <a:pt x="125858" y="31525"/>
                </a:lnTo>
                <a:lnTo>
                  <a:pt x="125906" y="31465"/>
                </a:lnTo>
                <a:lnTo>
                  <a:pt x="125954" y="31440"/>
                </a:lnTo>
                <a:lnTo>
                  <a:pt x="126002" y="31428"/>
                </a:lnTo>
                <a:lnTo>
                  <a:pt x="126051" y="31440"/>
                </a:lnTo>
                <a:lnTo>
                  <a:pt x="126160" y="31489"/>
                </a:lnTo>
                <a:lnTo>
                  <a:pt x="126280" y="31537"/>
                </a:lnTo>
                <a:lnTo>
                  <a:pt x="126389" y="31561"/>
                </a:lnTo>
                <a:lnTo>
                  <a:pt x="126474" y="31561"/>
                </a:lnTo>
                <a:lnTo>
                  <a:pt x="126643" y="31525"/>
                </a:lnTo>
                <a:lnTo>
                  <a:pt x="126739" y="31501"/>
                </a:lnTo>
                <a:lnTo>
                  <a:pt x="126824" y="31477"/>
                </a:lnTo>
                <a:lnTo>
                  <a:pt x="126896" y="31452"/>
                </a:lnTo>
                <a:lnTo>
                  <a:pt x="126993" y="31452"/>
                </a:lnTo>
                <a:lnTo>
                  <a:pt x="127126" y="31489"/>
                </a:lnTo>
                <a:lnTo>
                  <a:pt x="127295" y="31549"/>
                </a:lnTo>
                <a:lnTo>
                  <a:pt x="127367" y="31597"/>
                </a:lnTo>
                <a:lnTo>
                  <a:pt x="127428" y="31634"/>
                </a:lnTo>
                <a:lnTo>
                  <a:pt x="127476" y="31670"/>
                </a:lnTo>
                <a:lnTo>
                  <a:pt x="127500" y="31706"/>
                </a:lnTo>
                <a:lnTo>
                  <a:pt x="127512" y="31730"/>
                </a:lnTo>
                <a:lnTo>
                  <a:pt x="127597" y="31730"/>
                </a:lnTo>
                <a:lnTo>
                  <a:pt x="127778" y="31718"/>
                </a:lnTo>
                <a:lnTo>
                  <a:pt x="127911" y="31718"/>
                </a:lnTo>
                <a:lnTo>
                  <a:pt x="127947" y="31730"/>
                </a:lnTo>
                <a:lnTo>
                  <a:pt x="127971" y="31754"/>
                </a:lnTo>
                <a:lnTo>
                  <a:pt x="127995" y="31791"/>
                </a:lnTo>
                <a:lnTo>
                  <a:pt x="128008" y="31827"/>
                </a:lnTo>
                <a:lnTo>
                  <a:pt x="128008" y="31887"/>
                </a:lnTo>
                <a:lnTo>
                  <a:pt x="127995" y="31948"/>
                </a:lnTo>
                <a:lnTo>
                  <a:pt x="128008" y="31984"/>
                </a:lnTo>
                <a:lnTo>
                  <a:pt x="128020" y="32020"/>
                </a:lnTo>
                <a:lnTo>
                  <a:pt x="128044" y="32044"/>
                </a:lnTo>
                <a:lnTo>
                  <a:pt x="128068" y="32068"/>
                </a:lnTo>
                <a:lnTo>
                  <a:pt x="128104" y="32081"/>
                </a:lnTo>
                <a:lnTo>
                  <a:pt x="128201" y="32093"/>
                </a:lnTo>
                <a:lnTo>
                  <a:pt x="128454" y="32093"/>
                </a:lnTo>
                <a:lnTo>
                  <a:pt x="128599" y="32105"/>
                </a:lnTo>
                <a:lnTo>
                  <a:pt x="128744" y="32141"/>
                </a:lnTo>
                <a:lnTo>
                  <a:pt x="129046" y="32250"/>
                </a:lnTo>
                <a:lnTo>
                  <a:pt x="129300" y="32346"/>
                </a:lnTo>
                <a:lnTo>
                  <a:pt x="129421" y="32382"/>
                </a:lnTo>
                <a:lnTo>
                  <a:pt x="129517" y="32407"/>
                </a:lnTo>
                <a:lnTo>
                  <a:pt x="129602" y="32419"/>
                </a:lnTo>
                <a:lnTo>
                  <a:pt x="129638" y="32407"/>
                </a:lnTo>
                <a:lnTo>
                  <a:pt x="129674" y="32395"/>
                </a:lnTo>
                <a:lnTo>
                  <a:pt x="129735" y="32382"/>
                </a:lnTo>
                <a:lnTo>
                  <a:pt x="129795" y="32370"/>
                </a:lnTo>
                <a:lnTo>
                  <a:pt x="129868" y="32382"/>
                </a:lnTo>
                <a:lnTo>
                  <a:pt x="129952" y="32395"/>
                </a:lnTo>
                <a:lnTo>
                  <a:pt x="130145" y="32431"/>
                </a:lnTo>
                <a:lnTo>
                  <a:pt x="130254" y="32455"/>
                </a:lnTo>
                <a:lnTo>
                  <a:pt x="130375" y="32467"/>
                </a:lnTo>
                <a:lnTo>
                  <a:pt x="130508" y="32467"/>
                </a:lnTo>
                <a:lnTo>
                  <a:pt x="130629" y="32455"/>
                </a:lnTo>
                <a:lnTo>
                  <a:pt x="130749" y="32431"/>
                </a:lnTo>
                <a:lnTo>
                  <a:pt x="130846" y="32407"/>
                </a:lnTo>
                <a:lnTo>
                  <a:pt x="130931" y="32358"/>
                </a:lnTo>
                <a:lnTo>
                  <a:pt x="131003" y="32322"/>
                </a:lnTo>
                <a:lnTo>
                  <a:pt x="131051" y="32286"/>
                </a:lnTo>
                <a:lnTo>
                  <a:pt x="131088" y="32238"/>
                </a:lnTo>
                <a:lnTo>
                  <a:pt x="131100" y="32201"/>
                </a:lnTo>
                <a:lnTo>
                  <a:pt x="131112" y="32153"/>
                </a:lnTo>
                <a:lnTo>
                  <a:pt x="131112" y="32044"/>
                </a:lnTo>
                <a:lnTo>
                  <a:pt x="131124" y="31936"/>
                </a:lnTo>
                <a:lnTo>
                  <a:pt x="131136" y="31887"/>
                </a:lnTo>
                <a:lnTo>
                  <a:pt x="131160" y="31839"/>
                </a:lnTo>
                <a:lnTo>
                  <a:pt x="131184" y="31815"/>
                </a:lnTo>
                <a:lnTo>
                  <a:pt x="131196" y="31803"/>
                </a:lnTo>
                <a:lnTo>
                  <a:pt x="131257" y="31779"/>
                </a:lnTo>
                <a:lnTo>
                  <a:pt x="131414" y="31779"/>
                </a:lnTo>
                <a:lnTo>
                  <a:pt x="131595" y="31791"/>
                </a:lnTo>
                <a:lnTo>
                  <a:pt x="131679" y="31779"/>
                </a:lnTo>
                <a:lnTo>
                  <a:pt x="131764" y="31754"/>
                </a:lnTo>
                <a:lnTo>
                  <a:pt x="132428" y="31549"/>
                </a:lnTo>
                <a:lnTo>
                  <a:pt x="132452" y="31549"/>
                </a:lnTo>
                <a:lnTo>
                  <a:pt x="132513" y="31537"/>
                </a:lnTo>
                <a:lnTo>
                  <a:pt x="132561" y="31513"/>
                </a:lnTo>
                <a:lnTo>
                  <a:pt x="132609" y="31477"/>
                </a:lnTo>
                <a:lnTo>
                  <a:pt x="132670" y="31428"/>
                </a:lnTo>
                <a:lnTo>
                  <a:pt x="132730" y="31356"/>
                </a:lnTo>
                <a:lnTo>
                  <a:pt x="132851" y="31199"/>
                </a:lnTo>
                <a:lnTo>
                  <a:pt x="132948" y="31054"/>
                </a:lnTo>
                <a:lnTo>
                  <a:pt x="133032" y="30945"/>
                </a:lnTo>
                <a:lnTo>
                  <a:pt x="133080" y="30909"/>
                </a:lnTo>
                <a:lnTo>
                  <a:pt x="133129" y="30873"/>
                </a:lnTo>
                <a:lnTo>
                  <a:pt x="133201" y="30849"/>
                </a:lnTo>
                <a:lnTo>
                  <a:pt x="133274" y="30836"/>
                </a:lnTo>
                <a:lnTo>
                  <a:pt x="133443" y="30824"/>
                </a:lnTo>
                <a:lnTo>
                  <a:pt x="133527" y="30812"/>
                </a:lnTo>
                <a:lnTo>
                  <a:pt x="133588" y="30788"/>
                </a:lnTo>
                <a:lnTo>
                  <a:pt x="133648" y="30764"/>
                </a:lnTo>
                <a:lnTo>
                  <a:pt x="133696" y="30728"/>
                </a:lnTo>
                <a:lnTo>
                  <a:pt x="133696" y="30704"/>
                </a:lnTo>
                <a:lnTo>
                  <a:pt x="133696" y="30679"/>
                </a:lnTo>
                <a:lnTo>
                  <a:pt x="133672" y="30655"/>
                </a:lnTo>
                <a:lnTo>
                  <a:pt x="133636" y="30631"/>
                </a:lnTo>
                <a:lnTo>
                  <a:pt x="133600" y="30619"/>
                </a:lnTo>
                <a:lnTo>
                  <a:pt x="133576" y="30619"/>
                </a:lnTo>
                <a:lnTo>
                  <a:pt x="133588" y="30607"/>
                </a:lnTo>
                <a:lnTo>
                  <a:pt x="133769" y="30595"/>
                </a:lnTo>
                <a:lnTo>
                  <a:pt x="134059" y="30595"/>
                </a:lnTo>
                <a:lnTo>
                  <a:pt x="134276" y="30607"/>
                </a:lnTo>
                <a:lnTo>
                  <a:pt x="134373" y="30607"/>
                </a:lnTo>
                <a:lnTo>
                  <a:pt x="134445" y="30595"/>
                </a:lnTo>
                <a:lnTo>
                  <a:pt x="134506" y="30571"/>
                </a:lnTo>
                <a:lnTo>
                  <a:pt x="134554" y="30522"/>
                </a:lnTo>
                <a:lnTo>
                  <a:pt x="134578" y="30462"/>
                </a:lnTo>
                <a:lnTo>
                  <a:pt x="134590" y="30414"/>
                </a:lnTo>
                <a:lnTo>
                  <a:pt x="134602" y="30317"/>
                </a:lnTo>
                <a:lnTo>
                  <a:pt x="134614" y="30269"/>
                </a:lnTo>
                <a:lnTo>
                  <a:pt x="134627" y="30208"/>
                </a:lnTo>
                <a:lnTo>
                  <a:pt x="134651" y="30148"/>
                </a:lnTo>
                <a:lnTo>
                  <a:pt x="134699" y="30063"/>
                </a:lnTo>
                <a:lnTo>
                  <a:pt x="134796" y="29943"/>
                </a:lnTo>
                <a:lnTo>
                  <a:pt x="134868" y="29882"/>
                </a:lnTo>
                <a:lnTo>
                  <a:pt x="134953" y="29834"/>
                </a:lnTo>
                <a:lnTo>
                  <a:pt x="135061" y="29737"/>
                </a:lnTo>
                <a:lnTo>
                  <a:pt x="135158" y="29629"/>
                </a:lnTo>
                <a:lnTo>
                  <a:pt x="135230" y="29544"/>
                </a:lnTo>
                <a:lnTo>
                  <a:pt x="135255" y="29496"/>
                </a:lnTo>
                <a:lnTo>
                  <a:pt x="135267" y="29435"/>
                </a:lnTo>
                <a:lnTo>
                  <a:pt x="135303" y="29254"/>
                </a:lnTo>
                <a:lnTo>
                  <a:pt x="135339" y="29170"/>
                </a:lnTo>
                <a:lnTo>
                  <a:pt x="135363" y="29109"/>
                </a:lnTo>
                <a:lnTo>
                  <a:pt x="135400" y="29085"/>
                </a:lnTo>
                <a:lnTo>
                  <a:pt x="135424" y="29073"/>
                </a:lnTo>
                <a:lnTo>
                  <a:pt x="135448" y="29061"/>
                </a:lnTo>
                <a:lnTo>
                  <a:pt x="135448" y="29049"/>
                </a:lnTo>
                <a:lnTo>
                  <a:pt x="135363" y="28952"/>
                </a:lnTo>
                <a:lnTo>
                  <a:pt x="135291" y="28892"/>
                </a:lnTo>
                <a:lnTo>
                  <a:pt x="135218" y="28843"/>
                </a:lnTo>
                <a:lnTo>
                  <a:pt x="135110" y="28795"/>
                </a:lnTo>
                <a:lnTo>
                  <a:pt x="135061" y="28771"/>
                </a:lnTo>
                <a:lnTo>
                  <a:pt x="135013" y="28735"/>
                </a:lnTo>
                <a:lnTo>
                  <a:pt x="134965" y="28674"/>
                </a:lnTo>
                <a:lnTo>
                  <a:pt x="134928" y="28602"/>
                </a:lnTo>
                <a:lnTo>
                  <a:pt x="134904" y="28517"/>
                </a:lnTo>
                <a:lnTo>
                  <a:pt x="134880" y="28445"/>
                </a:lnTo>
                <a:lnTo>
                  <a:pt x="134844" y="28336"/>
                </a:lnTo>
                <a:lnTo>
                  <a:pt x="134820" y="28300"/>
                </a:lnTo>
                <a:lnTo>
                  <a:pt x="134784" y="28264"/>
                </a:lnTo>
                <a:lnTo>
                  <a:pt x="134735" y="28240"/>
                </a:lnTo>
                <a:lnTo>
                  <a:pt x="134651" y="28215"/>
                </a:lnTo>
                <a:lnTo>
                  <a:pt x="134566" y="28203"/>
                </a:lnTo>
                <a:lnTo>
                  <a:pt x="134506" y="28203"/>
                </a:lnTo>
                <a:lnTo>
                  <a:pt x="134421" y="28215"/>
                </a:lnTo>
                <a:lnTo>
                  <a:pt x="134337" y="28240"/>
                </a:lnTo>
                <a:lnTo>
                  <a:pt x="134276" y="28240"/>
                </a:lnTo>
                <a:lnTo>
                  <a:pt x="134192" y="28252"/>
                </a:lnTo>
                <a:lnTo>
                  <a:pt x="134011" y="28252"/>
                </a:lnTo>
                <a:lnTo>
                  <a:pt x="133841" y="28276"/>
                </a:lnTo>
                <a:lnTo>
                  <a:pt x="133781" y="28276"/>
                </a:lnTo>
                <a:lnTo>
                  <a:pt x="133721" y="28264"/>
                </a:lnTo>
                <a:lnTo>
                  <a:pt x="133684" y="28252"/>
                </a:lnTo>
                <a:lnTo>
                  <a:pt x="133660" y="28215"/>
                </a:lnTo>
                <a:lnTo>
                  <a:pt x="133648" y="28191"/>
                </a:lnTo>
                <a:lnTo>
                  <a:pt x="133636" y="28167"/>
                </a:lnTo>
                <a:lnTo>
                  <a:pt x="133588" y="28143"/>
                </a:lnTo>
                <a:lnTo>
                  <a:pt x="133527" y="28107"/>
                </a:lnTo>
                <a:lnTo>
                  <a:pt x="133491" y="28083"/>
                </a:lnTo>
                <a:lnTo>
                  <a:pt x="133467" y="28046"/>
                </a:lnTo>
                <a:lnTo>
                  <a:pt x="133431" y="28010"/>
                </a:lnTo>
                <a:lnTo>
                  <a:pt x="133382" y="27998"/>
                </a:lnTo>
                <a:lnTo>
                  <a:pt x="133298" y="27986"/>
                </a:lnTo>
                <a:lnTo>
                  <a:pt x="133262" y="27986"/>
                </a:lnTo>
                <a:lnTo>
                  <a:pt x="133250" y="27962"/>
                </a:lnTo>
                <a:lnTo>
                  <a:pt x="133250" y="27913"/>
                </a:lnTo>
                <a:lnTo>
                  <a:pt x="133286" y="27841"/>
                </a:lnTo>
                <a:lnTo>
                  <a:pt x="133334" y="27768"/>
                </a:lnTo>
                <a:lnTo>
                  <a:pt x="133395" y="27720"/>
                </a:lnTo>
                <a:lnTo>
                  <a:pt x="133443" y="27708"/>
                </a:lnTo>
                <a:lnTo>
                  <a:pt x="133479" y="27696"/>
                </a:lnTo>
                <a:lnTo>
                  <a:pt x="133503" y="27696"/>
                </a:lnTo>
                <a:lnTo>
                  <a:pt x="133503" y="27684"/>
                </a:lnTo>
                <a:lnTo>
                  <a:pt x="133407" y="27587"/>
                </a:lnTo>
                <a:lnTo>
                  <a:pt x="133334" y="27527"/>
                </a:lnTo>
                <a:lnTo>
                  <a:pt x="133262" y="27491"/>
                </a:lnTo>
                <a:lnTo>
                  <a:pt x="133189" y="27467"/>
                </a:lnTo>
                <a:lnTo>
                  <a:pt x="133129" y="27454"/>
                </a:lnTo>
                <a:lnTo>
                  <a:pt x="133020" y="27442"/>
                </a:lnTo>
                <a:lnTo>
                  <a:pt x="132972" y="27418"/>
                </a:lnTo>
                <a:lnTo>
                  <a:pt x="132936" y="27382"/>
                </a:lnTo>
                <a:lnTo>
                  <a:pt x="132851" y="27297"/>
                </a:lnTo>
                <a:lnTo>
                  <a:pt x="132779" y="27225"/>
                </a:lnTo>
                <a:lnTo>
                  <a:pt x="132754" y="27177"/>
                </a:lnTo>
                <a:lnTo>
                  <a:pt x="132742" y="27128"/>
                </a:lnTo>
                <a:lnTo>
                  <a:pt x="132742" y="27092"/>
                </a:lnTo>
                <a:lnTo>
                  <a:pt x="132754" y="27032"/>
                </a:lnTo>
                <a:lnTo>
                  <a:pt x="132815" y="26923"/>
                </a:lnTo>
                <a:lnTo>
                  <a:pt x="132851" y="26826"/>
                </a:lnTo>
                <a:lnTo>
                  <a:pt x="132863" y="26790"/>
                </a:lnTo>
                <a:lnTo>
                  <a:pt x="132863" y="26754"/>
                </a:lnTo>
                <a:lnTo>
                  <a:pt x="132851" y="26730"/>
                </a:lnTo>
                <a:lnTo>
                  <a:pt x="132827" y="26706"/>
                </a:lnTo>
                <a:lnTo>
                  <a:pt x="132779" y="26681"/>
                </a:lnTo>
                <a:lnTo>
                  <a:pt x="132766" y="26669"/>
                </a:lnTo>
                <a:lnTo>
                  <a:pt x="132742" y="26681"/>
                </a:lnTo>
                <a:lnTo>
                  <a:pt x="132658" y="26706"/>
                </a:lnTo>
                <a:lnTo>
                  <a:pt x="132525" y="26778"/>
                </a:lnTo>
                <a:lnTo>
                  <a:pt x="132464" y="26826"/>
                </a:lnTo>
                <a:lnTo>
                  <a:pt x="132416" y="26887"/>
                </a:lnTo>
                <a:lnTo>
                  <a:pt x="132392" y="26947"/>
                </a:lnTo>
                <a:lnTo>
                  <a:pt x="132368" y="26995"/>
                </a:lnTo>
                <a:lnTo>
                  <a:pt x="132356" y="27032"/>
                </a:lnTo>
                <a:lnTo>
                  <a:pt x="132320" y="27068"/>
                </a:lnTo>
                <a:lnTo>
                  <a:pt x="132271" y="27068"/>
                </a:lnTo>
                <a:lnTo>
                  <a:pt x="132199" y="27056"/>
                </a:lnTo>
                <a:lnTo>
                  <a:pt x="132042" y="27020"/>
                </a:lnTo>
                <a:lnTo>
                  <a:pt x="131945" y="26995"/>
                </a:lnTo>
                <a:lnTo>
                  <a:pt x="131909" y="26983"/>
                </a:lnTo>
                <a:lnTo>
                  <a:pt x="131873" y="26959"/>
                </a:lnTo>
                <a:lnTo>
                  <a:pt x="131848" y="26935"/>
                </a:lnTo>
                <a:lnTo>
                  <a:pt x="131824" y="26887"/>
                </a:lnTo>
                <a:lnTo>
                  <a:pt x="131788" y="26838"/>
                </a:lnTo>
                <a:lnTo>
                  <a:pt x="131752" y="26802"/>
                </a:lnTo>
                <a:lnTo>
                  <a:pt x="131716" y="26790"/>
                </a:lnTo>
                <a:lnTo>
                  <a:pt x="131667" y="26778"/>
                </a:lnTo>
                <a:lnTo>
                  <a:pt x="131595" y="26754"/>
                </a:lnTo>
                <a:lnTo>
                  <a:pt x="131571" y="26730"/>
                </a:lnTo>
                <a:lnTo>
                  <a:pt x="131547" y="26706"/>
                </a:lnTo>
                <a:lnTo>
                  <a:pt x="131522" y="26669"/>
                </a:lnTo>
                <a:lnTo>
                  <a:pt x="131522" y="26633"/>
                </a:lnTo>
                <a:lnTo>
                  <a:pt x="131522" y="26573"/>
                </a:lnTo>
                <a:lnTo>
                  <a:pt x="131510" y="26549"/>
                </a:lnTo>
                <a:lnTo>
                  <a:pt x="131498" y="26524"/>
                </a:lnTo>
                <a:lnTo>
                  <a:pt x="131462" y="26488"/>
                </a:lnTo>
                <a:lnTo>
                  <a:pt x="131414" y="26452"/>
                </a:lnTo>
                <a:lnTo>
                  <a:pt x="131353" y="26416"/>
                </a:lnTo>
                <a:lnTo>
                  <a:pt x="131293" y="26392"/>
                </a:lnTo>
                <a:lnTo>
                  <a:pt x="131160" y="26367"/>
                </a:lnTo>
                <a:close/>
                <a:moveTo>
                  <a:pt x="55754" y="32238"/>
                </a:moveTo>
                <a:lnTo>
                  <a:pt x="55670" y="32262"/>
                </a:lnTo>
                <a:lnTo>
                  <a:pt x="55633" y="32286"/>
                </a:lnTo>
                <a:lnTo>
                  <a:pt x="55609" y="32310"/>
                </a:lnTo>
                <a:lnTo>
                  <a:pt x="55573" y="32346"/>
                </a:lnTo>
                <a:lnTo>
                  <a:pt x="55549" y="32395"/>
                </a:lnTo>
                <a:lnTo>
                  <a:pt x="55488" y="32576"/>
                </a:lnTo>
                <a:lnTo>
                  <a:pt x="55464" y="32648"/>
                </a:lnTo>
                <a:lnTo>
                  <a:pt x="55464" y="32697"/>
                </a:lnTo>
                <a:lnTo>
                  <a:pt x="55476" y="32745"/>
                </a:lnTo>
                <a:lnTo>
                  <a:pt x="55501" y="32769"/>
                </a:lnTo>
                <a:lnTo>
                  <a:pt x="55537" y="32793"/>
                </a:lnTo>
                <a:lnTo>
                  <a:pt x="55585" y="32793"/>
                </a:lnTo>
                <a:lnTo>
                  <a:pt x="55645" y="32781"/>
                </a:lnTo>
                <a:lnTo>
                  <a:pt x="55706" y="32757"/>
                </a:lnTo>
                <a:lnTo>
                  <a:pt x="55827" y="32697"/>
                </a:lnTo>
                <a:lnTo>
                  <a:pt x="55887" y="32672"/>
                </a:lnTo>
                <a:lnTo>
                  <a:pt x="55947" y="32648"/>
                </a:lnTo>
                <a:lnTo>
                  <a:pt x="55996" y="32648"/>
                </a:lnTo>
                <a:lnTo>
                  <a:pt x="56032" y="32672"/>
                </a:lnTo>
                <a:lnTo>
                  <a:pt x="56092" y="32745"/>
                </a:lnTo>
                <a:lnTo>
                  <a:pt x="56153" y="32817"/>
                </a:lnTo>
                <a:lnTo>
                  <a:pt x="56189" y="32841"/>
                </a:lnTo>
                <a:lnTo>
                  <a:pt x="56225" y="32866"/>
                </a:lnTo>
                <a:lnTo>
                  <a:pt x="56274" y="32866"/>
                </a:lnTo>
                <a:lnTo>
                  <a:pt x="56346" y="32854"/>
                </a:lnTo>
                <a:lnTo>
                  <a:pt x="56406" y="32829"/>
                </a:lnTo>
                <a:lnTo>
                  <a:pt x="56455" y="32805"/>
                </a:lnTo>
                <a:lnTo>
                  <a:pt x="56503" y="32769"/>
                </a:lnTo>
                <a:lnTo>
                  <a:pt x="56539" y="32733"/>
                </a:lnTo>
                <a:lnTo>
                  <a:pt x="56576" y="32684"/>
                </a:lnTo>
                <a:lnTo>
                  <a:pt x="56600" y="32636"/>
                </a:lnTo>
                <a:lnTo>
                  <a:pt x="56648" y="32515"/>
                </a:lnTo>
                <a:lnTo>
                  <a:pt x="56684" y="32407"/>
                </a:lnTo>
                <a:lnTo>
                  <a:pt x="56696" y="32358"/>
                </a:lnTo>
                <a:lnTo>
                  <a:pt x="56696" y="32334"/>
                </a:lnTo>
                <a:lnTo>
                  <a:pt x="56696" y="32310"/>
                </a:lnTo>
                <a:lnTo>
                  <a:pt x="56672" y="32286"/>
                </a:lnTo>
                <a:lnTo>
                  <a:pt x="56624" y="32286"/>
                </a:lnTo>
                <a:lnTo>
                  <a:pt x="56551" y="32274"/>
                </a:lnTo>
                <a:lnTo>
                  <a:pt x="56092" y="32274"/>
                </a:lnTo>
                <a:lnTo>
                  <a:pt x="55996" y="32262"/>
                </a:lnTo>
                <a:lnTo>
                  <a:pt x="55911" y="32238"/>
                </a:lnTo>
                <a:close/>
                <a:moveTo>
                  <a:pt x="51889" y="27467"/>
                </a:moveTo>
                <a:lnTo>
                  <a:pt x="51889" y="27491"/>
                </a:lnTo>
                <a:lnTo>
                  <a:pt x="51889" y="27527"/>
                </a:lnTo>
                <a:lnTo>
                  <a:pt x="51877" y="27587"/>
                </a:lnTo>
                <a:lnTo>
                  <a:pt x="51853" y="27636"/>
                </a:lnTo>
                <a:lnTo>
                  <a:pt x="51817" y="27684"/>
                </a:lnTo>
                <a:lnTo>
                  <a:pt x="51768" y="27732"/>
                </a:lnTo>
                <a:lnTo>
                  <a:pt x="51732" y="27781"/>
                </a:lnTo>
                <a:lnTo>
                  <a:pt x="51684" y="27853"/>
                </a:lnTo>
                <a:lnTo>
                  <a:pt x="51660" y="27877"/>
                </a:lnTo>
                <a:lnTo>
                  <a:pt x="51623" y="27889"/>
                </a:lnTo>
                <a:lnTo>
                  <a:pt x="51575" y="27877"/>
                </a:lnTo>
                <a:lnTo>
                  <a:pt x="51503" y="27841"/>
                </a:lnTo>
                <a:lnTo>
                  <a:pt x="51382" y="27768"/>
                </a:lnTo>
                <a:lnTo>
                  <a:pt x="51321" y="27744"/>
                </a:lnTo>
                <a:lnTo>
                  <a:pt x="51201" y="27744"/>
                </a:lnTo>
                <a:lnTo>
                  <a:pt x="51164" y="27756"/>
                </a:lnTo>
                <a:lnTo>
                  <a:pt x="51128" y="27768"/>
                </a:lnTo>
                <a:lnTo>
                  <a:pt x="51104" y="27781"/>
                </a:lnTo>
                <a:lnTo>
                  <a:pt x="51080" y="27817"/>
                </a:lnTo>
                <a:lnTo>
                  <a:pt x="51031" y="27889"/>
                </a:lnTo>
                <a:lnTo>
                  <a:pt x="50995" y="27986"/>
                </a:lnTo>
                <a:lnTo>
                  <a:pt x="50971" y="28034"/>
                </a:lnTo>
                <a:lnTo>
                  <a:pt x="50935" y="28070"/>
                </a:lnTo>
                <a:lnTo>
                  <a:pt x="50887" y="28119"/>
                </a:lnTo>
                <a:lnTo>
                  <a:pt x="50826" y="28167"/>
                </a:lnTo>
                <a:lnTo>
                  <a:pt x="50802" y="28191"/>
                </a:lnTo>
                <a:lnTo>
                  <a:pt x="50778" y="28240"/>
                </a:lnTo>
                <a:lnTo>
                  <a:pt x="50730" y="28312"/>
                </a:lnTo>
                <a:lnTo>
                  <a:pt x="50681" y="28372"/>
                </a:lnTo>
                <a:lnTo>
                  <a:pt x="50621" y="28433"/>
                </a:lnTo>
                <a:lnTo>
                  <a:pt x="50536" y="28481"/>
                </a:lnTo>
                <a:lnTo>
                  <a:pt x="50367" y="28554"/>
                </a:lnTo>
                <a:lnTo>
                  <a:pt x="50283" y="28602"/>
                </a:lnTo>
                <a:lnTo>
                  <a:pt x="50198" y="28686"/>
                </a:lnTo>
                <a:lnTo>
                  <a:pt x="50162" y="28747"/>
                </a:lnTo>
                <a:lnTo>
                  <a:pt x="50138" y="28795"/>
                </a:lnTo>
                <a:lnTo>
                  <a:pt x="50089" y="28892"/>
                </a:lnTo>
                <a:lnTo>
                  <a:pt x="50065" y="28928"/>
                </a:lnTo>
                <a:lnTo>
                  <a:pt x="50041" y="28964"/>
                </a:lnTo>
                <a:lnTo>
                  <a:pt x="50005" y="29000"/>
                </a:lnTo>
                <a:lnTo>
                  <a:pt x="49957" y="29025"/>
                </a:lnTo>
                <a:lnTo>
                  <a:pt x="49908" y="29049"/>
                </a:lnTo>
                <a:lnTo>
                  <a:pt x="49872" y="29085"/>
                </a:lnTo>
                <a:lnTo>
                  <a:pt x="49848" y="29121"/>
                </a:lnTo>
                <a:lnTo>
                  <a:pt x="49824" y="29158"/>
                </a:lnTo>
                <a:lnTo>
                  <a:pt x="49799" y="29266"/>
                </a:lnTo>
                <a:lnTo>
                  <a:pt x="49739" y="29387"/>
                </a:lnTo>
                <a:lnTo>
                  <a:pt x="49594" y="29665"/>
                </a:lnTo>
                <a:lnTo>
                  <a:pt x="49510" y="29786"/>
                </a:lnTo>
                <a:lnTo>
                  <a:pt x="49437" y="29870"/>
                </a:lnTo>
                <a:lnTo>
                  <a:pt x="49401" y="29906"/>
                </a:lnTo>
                <a:lnTo>
                  <a:pt x="49353" y="29931"/>
                </a:lnTo>
                <a:lnTo>
                  <a:pt x="49232" y="29979"/>
                </a:lnTo>
                <a:lnTo>
                  <a:pt x="49111" y="30015"/>
                </a:lnTo>
                <a:lnTo>
                  <a:pt x="48990" y="30063"/>
                </a:lnTo>
                <a:lnTo>
                  <a:pt x="48930" y="30088"/>
                </a:lnTo>
                <a:lnTo>
                  <a:pt x="48906" y="30124"/>
                </a:lnTo>
                <a:lnTo>
                  <a:pt x="48882" y="30172"/>
                </a:lnTo>
                <a:lnTo>
                  <a:pt x="48857" y="30220"/>
                </a:lnTo>
                <a:lnTo>
                  <a:pt x="48845" y="30353"/>
                </a:lnTo>
                <a:lnTo>
                  <a:pt x="48833" y="30486"/>
                </a:lnTo>
                <a:lnTo>
                  <a:pt x="48821" y="30547"/>
                </a:lnTo>
                <a:lnTo>
                  <a:pt x="48785" y="30607"/>
                </a:lnTo>
                <a:lnTo>
                  <a:pt x="48761" y="30655"/>
                </a:lnTo>
                <a:lnTo>
                  <a:pt x="48712" y="30691"/>
                </a:lnTo>
                <a:lnTo>
                  <a:pt x="48676" y="30716"/>
                </a:lnTo>
                <a:lnTo>
                  <a:pt x="48628" y="30740"/>
                </a:lnTo>
                <a:lnTo>
                  <a:pt x="48580" y="30752"/>
                </a:lnTo>
                <a:lnTo>
                  <a:pt x="48531" y="30752"/>
                </a:lnTo>
                <a:lnTo>
                  <a:pt x="48483" y="30764"/>
                </a:lnTo>
                <a:lnTo>
                  <a:pt x="48447" y="30776"/>
                </a:lnTo>
                <a:lnTo>
                  <a:pt x="48423" y="30788"/>
                </a:lnTo>
                <a:lnTo>
                  <a:pt x="48386" y="30812"/>
                </a:lnTo>
                <a:lnTo>
                  <a:pt x="48374" y="30849"/>
                </a:lnTo>
                <a:lnTo>
                  <a:pt x="48362" y="30885"/>
                </a:lnTo>
                <a:lnTo>
                  <a:pt x="48350" y="30969"/>
                </a:lnTo>
                <a:lnTo>
                  <a:pt x="48338" y="31066"/>
                </a:lnTo>
                <a:lnTo>
                  <a:pt x="48314" y="31150"/>
                </a:lnTo>
                <a:lnTo>
                  <a:pt x="48229" y="31332"/>
                </a:lnTo>
                <a:lnTo>
                  <a:pt x="48193" y="31380"/>
                </a:lnTo>
                <a:lnTo>
                  <a:pt x="48145" y="31404"/>
                </a:lnTo>
                <a:lnTo>
                  <a:pt x="48072" y="31440"/>
                </a:lnTo>
                <a:lnTo>
                  <a:pt x="48000" y="31452"/>
                </a:lnTo>
                <a:lnTo>
                  <a:pt x="47843" y="31477"/>
                </a:lnTo>
                <a:lnTo>
                  <a:pt x="47710" y="31489"/>
                </a:lnTo>
                <a:lnTo>
                  <a:pt x="47154" y="31489"/>
                </a:lnTo>
                <a:lnTo>
                  <a:pt x="47118" y="31513"/>
                </a:lnTo>
                <a:lnTo>
                  <a:pt x="47058" y="31573"/>
                </a:lnTo>
                <a:lnTo>
                  <a:pt x="47009" y="31658"/>
                </a:lnTo>
                <a:lnTo>
                  <a:pt x="46973" y="31730"/>
                </a:lnTo>
                <a:lnTo>
                  <a:pt x="46925" y="31863"/>
                </a:lnTo>
                <a:lnTo>
                  <a:pt x="46901" y="31948"/>
                </a:lnTo>
                <a:lnTo>
                  <a:pt x="46889" y="32068"/>
                </a:lnTo>
                <a:lnTo>
                  <a:pt x="46901" y="32129"/>
                </a:lnTo>
                <a:lnTo>
                  <a:pt x="46925" y="32177"/>
                </a:lnTo>
                <a:lnTo>
                  <a:pt x="46973" y="32225"/>
                </a:lnTo>
                <a:lnTo>
                  <a:pt x="47034" y="32250"/>
                </a:lnTo>
                <a:lnTo>
                  <a:pt x="47106" y="32274"/>
                </a:lnTo>
                <a:lnTo>
                  <a:pt x="47178" y="32274"/>
                </a:lnTo>
                <a:lnTo>
                  <a:pt x="47263" y="32250"/>
                </a:lnTo>
                <a:lnTo>
                  <a:pt x="47348" y="32213"/>
                </a:lnTo>
                <a:lnTo>
                  <a:pt x="47505" y="32117"/>
                </a:lnTo>
                <a:lnTo>
                  <a:pt x="47589" y="32093"/>
                </a:lnTo>
                <a:lnTo>
                  <a:pt x="47758" y="32020"/>
                </a:lnTo>
                <a:lnTo>
                  <a:pt x="47843" y="31984"/>
                </a:lnTo>
                <a:lnTo>
                  <a:pt x="47915" y="31972"/>
                </a:lnTo>
                <a:lnTo>
                  <a:pt x="48096" y="31984"/>
                </a:lnTo>
                <a:lnTo>
                  <a:pt x="48205" y="31996"/>
                </a:lnTo>
                <a:lnTo>
                  <a:pt x="48314" y="32032"/>
                </a:lnTo>
                <a:lnTo>
                  <a:pt x="48362" y="32056"/>
                </a:lnTo>
                <a:lnTo>
                  <a:pt x="48374" y="32105"/>
                </a:lnTo>
                <a:lnTo>
                  <a:pt x="48362" y="32141"/>
                </a:lnTo>
                <a:lnTo>
                  <a:pt x="48326" y="32189"/>
                </a:lnTo>
                <a:lnTo>
                  <a:pt x="48253" y="32298"/>
                </a:lnTo>
                <a:lnTo>
                  <a:pt x="48169" y="32395"/>
                </a:lnTo>
                <a:lnTo>
                  <a:pt x="48096" y="32491"/>
                </a:lnTo>
                <a:lnTo>
                  <a:pt x="48048" y="32588"/>
                </a:lnTo>
                <a:lnTo>
                  <a:pt x="47976" y="32769"/>
                </a:lnTo>
                <a:lnTo>
                  <a:pt x="47964" y="32841"/>
                </a:lnTo>
                <a:lnTo>
                  <a:pt x="47976" y="32914"/>
                </a:lnTo>
                <a:lnTo>
                  <a:pt x="47976" y="33011"/>
                </a:lnTo>
                <a:lnTo>
                  <a:pt x="48193" y="32926"/>
                </a:lnTo>
                <a:lnTo>
                  <a:pt x="48410" y="32829"/>
                </a:lnTo>
                <a:lnTo>
                  <a:pt x="48652" y="32697"/>
                </a:lnTo>
                <a:lnTo>
                  <a:pt x="48990" y="32515"/>
                </a:lnTo>
                <a:lnTo>
                  <a:pt x="49196" y="32455"/>
                </a:lnTo>
                <a:lnTo>
                  <a:pt x="49618" y="32153"/>
                </a:lnTo>
                <a:lnTo>
                  <a:pt x="49727" y="32081"/>
                </a:lnTo>
                <a:lnTo>
                  <a:pt x="49848" y="32020"/>
                </a:lnTo>
                <a:lnTo>
                  <a:pt x="49993" y="31948"/>
                </a:lnTo>
                <a:lnTo>
                  <a:pt x="50150" y="31899"/>
                </a:lnTo>
                <a:lnTo>
                  <a:pt x="50295" y="31863"/>
                </a:lnTo>
                <a:lnTo>
                  <a:pt x="50415" y="31851"/>
                </a:lnTo>
                <a:lnTo>
                  <a:pt x="50452" y="31851"/>
                </a:lnTo>
                <a:lnTo>
                  <a:pt x="50500" y="31827"/>
                </a:lnTo>
                <a:lnTo>
                  <a:pt x="50573" y="31779"/>
                </a:lnTo>
                <a:lnTo>
                  <a:pt x="50633" y="31706"/>
                </a:lnTo>
                <a:lnTo>
                  <a:pt x="50681" y="31634"/>
                </a:lnTo>
                <a:lnTo>
                  <a:pt x="50730" y="31561"/>
                </a:lnTo>
                <a:lnTo>
                  <a:pt x="50754" y="31465"/>
                </a:lnTo>
                <a:lnTo>
                  <a:pt x="50754" y="31344"/>
                </a:lnTo>
                <a:lnTo>
                  <a:pt x="50754" y="31211"/>
                </a:lnTo>
                <a:lnTo>
                  <a:pt x="50742" y="31150"/>
                </a:lnTo>
                <a:lnTo>
                  <a:pt x="50754" y="31114"/>
                </a:lnTo>
                <a:lnTo>
                  <a:pt x="50766" y="31078"/>
                </a:lnTo>
                <a:lnTo>
                  <a:pt x="50790" y="31066"/>
                </a:lnTo>
                <a:lnTo>
                  <a:pt x="50862" y="31042"/>
                </a:lnTo>
                <a:lnTo>
                  <a:pt x="50935" y="31030"/>
                </a:lnTo>
                <a:lnTo>
                  <a:pt x="51019" y="31030"/>
                </a:lnTo>
                <a:lnTo>
                  <a:pt x="51116" y="31054"/>
                </a:lnTo>
                <a:lnTo>
                  <a:pt x="51237" y="31090"/>
                </a:lnTo>
                <a:lnTo>
                  <a:pt x="51394" y="31187"/>
                </a:lnTo>
                <a:lnTo>
                  <a:pt x="51527" y="31259"/>
                </a:lnTo>
                <a:lnTo>
                  <a:pt x="51623" y="31307"/>
                </a:lnTo>
                <a:lnTo>
                  <a:pt x="51660" y="31320"/>
                </a:lnTo>
                <a:lnTo>
                  <a:pt x="51696" y="31356"/>
                </a:lnTo>
                <a:lnTo>
                  <a:pt x="51744" y="31440"/>
                </a:lnTo>
                <a:lnTo>
                  <a:pt x="51780" y="31549"/>
                </a:lnTo>
                <a:lnTo>
                  <a:pt x="51780" y="31827"/>
                </a:lnTo>
                <a:lnTo>
                  <a:pt x="51792" y="31851"/>
                </a:lnTo>
                <a:lnTo>
                  <a:pt x="51817" y="31887"/>
                </a:lnTo>
                <a:lnTo>
                  <a:pt x="51865" y="31911"/>
                </a:lnTo>
                <a:lnTo>
                  <a:pt x="51925" y="31936"/>
                </a:lnTo>
                <a:lnTo>
                  <a:pt x="52046" y="31960"/>
                </a:lnTo>
                <a:lnTo>
                  <a:pt x="52179" y="31972"/>
                </a:lnTo>
                <a:lnTo>
                  <a:pt x="52372" y="31972"/>
                </a:lnTo>
                <a:lnTo>
                  <a:pt x="52408" y="31984"/>
                </a:lnTo>
                <a:lnTo>
                  <a:pt x="52445" y="31996"/>
                </a:lnTo>
                <a:lnTo>
                  <a:pt x="52469" y="32020"/>
                </a:lnTo>
                <a:lnTo>
                  <a:pt x="52481" y="32068"/>
                </a:lnTo>
                <a:lnTo>
                  <a:pt x="52493" y="32105"/>
                </a:lnTo>
                <a:lnTo>
                  <a:pt x="52529" y="32141"/>
                </a:lnTo>
                <a:lnTo>
                  <a:pt x="52590" y="32177"/>
                </a:lnTo>
                <a:lnTo>
                  <a:pt x="52674" y="32225"/>
                </a:lnTo>
                <a:lnTo>
                  <a:pt x="52722" y="32250"/>
                </a:lnTo>
                <a:lnTo>
                  <a:pt x="52759" y="32274"/>
                </a:lnTo>
                <a:lnTo>
                  <a:pt x="52795" y="32310"/>
                </a:lnTo>
                <a:lnTo>
                  <a:pt x="52831" y="32334"/>
                </a:lnTo>
                <a:lnTo>
                  <a:pt x="52892" y="32358"/>
                </a:lnTo>
                <a:lnTo>
                  <a:pt x="52940" y="32370"/>
                </a:lnTo>
                <a:lnTo>
                  <a:pt x="53000" y="32382"/>
                </a:lnTo>
                <a:lnTo>
                  <a:pt x="53049" y="32382"/>
                </a:lnTo>
                <a:lnTo>
                  <a:pt x="53097" y="32370"/>
                </a:lnTo>
                <a:lnTo>
                  <a:pt x="53145" y="32334"/>
                </a:lnTo>
                <a:lnTo>
                  <a:pt x="53242" y="32262"/>
                </a:lnTo>
                <a:lnTo>
                  <a:pt x="53314" y="32177"/>
                </a:lnTo>
                <a:lnTo>
                  <a:pt x="53411" y="32093"/>
                </a:lnTo>
                <a:lnTo>
                  <a:pt x="53459" y="32056"/>
                </a:lnTo>
                <a:lnTo>
                  <a:pt x="53520" y="32032"/>
                </a:lnTo>
                <a:lnTo>
                  <a:pt x="53568" y="32020"/>
                </a:lnTo>
                <a:lnTo>
                  <a:pt x="53604" y="32020"/>
                </a:lnTo>
                <a:lnTo>
                  <a:pt x="53640" y="32032"/>
                </a:lnTo>
                <a:lnTo>
                  <a:pt x="53677" y="32044"/>
                </a:lnTo>
                <a:lnTo>
                  <a:pt x="53725" y="32081"/>
                </a:lnTo>
                <a:lnTo>
                  <a:pt x="53761" y="32093"/>
                </a:lnTo>
                <a:lnTo>
                  <a:pt x="53785" y="32093"/>
                </a:lnTo>
                <a:lnTo>
                  <a:pt x="53822" y="32081"/>
                </a:lnTo>
                <a:lnTo>
                  <a:pt x="53870" y="32044"/>
                </a:lnTo>
                <a:lnTo>
                  <a:pt x="53906" y="31984"/>
                </a:lnTo>
                <a:lnTo>
                  <a:pt x="53942" y="31911"/>
                </a:lnTo>
                <a:lnTo>
                  <a:pt x="53979" y="31839"/>
                </a:lnTo>
                <a:lnTo>
                  <a:pt x="53991" y="31779"/>
                </a:lnTo>
                <a:lnTo>
                  <a:pt x="53991" y="31718"/>
                </a:lnTo>
                <a:lnTo>
                  <a:pt x="53979" y="31694"/>
                </a:lnTo>
                <a:lnTo>
                  <a:pt x="53967" y="31670"/>
                </a:lnTo>
                <a:lnTo>
                  <a:pt x="53918" y="31609"/>
                </a:lnTo>
                <a:lnTo>
                  <a:pt x="53894" y="31585"/>
                </a:lnTo>
                <a:lnTo>
                  <a:pt x="53894" y="31561"/>
                </a:lnTo>
                <a:lnTo>
                  <a:pt x="53894" y="31525"/>
                </a:lnTo>
                <a:lnTo>
                  <a:pt x="53906" y="31489"/>
                </a:lnTo>
                <a:lnTo>
                  <a:pt x="53967" y="31368"/>
                </a:lnTo>
                <a:lnTo>
                  <a:pt x="54003" y="31295"/>
                </a:lnTo>
                <a:lnTo>
                  <a:pt x="54015" y="31247"/>
                </a:lnTo>
                <a:lnTo>
                  <a:pt x="54003" y="31199"/>
                </a:lnTo>
                <a:lnTo>
                  <a:pt x="53991" y="31175"/>
                </a:lnTo>
                <a:lnTo>
                  <a:pt x="53954" y="31163"/>
                </a:lnTo>
                <a:lnTo>
                  <a:pt x="53930" y="31150"/>
                </a:lnTo>
                <a:lnTo>
                  <a:pt x="53906" y="31150"/>
                </a:lnTo>
                <a:lnTo>
                  <a:pt x="53882" y="31126"/>
                </a:lnTo>
                <a:lnTo>
                  <a:pt x="53797" y="31078"/>
                </a:lnTo>
                <a:lnTo>
                  <a:pt x="53737" y="31066"/>
                </a:lnTo>
                <a:lnTo>
                  <a:pt x="53677" y="31054"/>
                </a:lnTo>
                <a:lnTo>
                  <a:pt x="53616" y="31042"/>
                </a:lnTo>
                <a:lnTo>
                  <a:pt x="53544" y="31066"/>
                </a:lnTo>
                <a:lnTo>
                  <a:pt x="53471" y="31078"/>
                </a:lnTo>
                <a:lnTo>
                  <a:pt x="53411" y="31078"/>
                </a:lnTo>
                <a:lnTo>
                  <a:pt x="53278" y="31054"/>
                </a:lnTo>
                <a:lnTo>
                  <a:pt x="53157" y="31030"/>
                </a:lnTo>
                <a:lnTo>
                  <a:pt x="53012" y="31030"/>
                </a:lnTo>
                <a:lnTo>
                  <a:pt x="52976" y="30993"/>
                </a:lnTo>
                <a:lnTo>
                  <a:pt x="52952" y="30933"/>
                </a:lnTo>
                <a:lnTo>
                  <a:pt x="52940" y="30861"/>
                </a:lnTo>
                <a:lnTo>
                  <a:pt x="52940" y="30776"/>
                </a:lnTo>
                <a:lnTo>
                  <a:pt x="52964" y="30691"/>
                </a:lnTo>
                <a:lnTo>
                  <a:pt x="53000" y="30607"/>
                </a:lnTo>
                <a:lnTo>
                  <a:pt x="53061" y="30547"/>
                </a:lnTo>
                <a:lnTo>
                  <a:pt x="53109" y="30486"/>
                </a:lnTo>
                <a:lnTo>
                  <a:pt x="53145" y="30414"/>
                </a:lnTo>
                <a:lnTo>
                  <a:pt x="53157" y="30353"/>
                </a:lnTo>
                <a:lnTo>
                  <a:pt x="53157" y="30269"/>
                </a:lnTo>
                <a:lnTo>
                  <a:pt x="53133" y="30184"/>
                </a:lnTo>
                <a:lnTo>
                  <a:pt x="53109" y="30100"/>
                </a:lnTo>
                <a:lnTo>
                  <a:pt x="53024" y="29906"/>
                </a:lnTo>
                <a:lnTo>
                  <a:pt x="53000" y="29858"/>
                </a:lnTo>
                <a:lnTo>
                  <a:pt x="52976" y="29822"/>
                </a:lnTo>
                <a:lnTo>
                  <a:pt x="52904" y="29749"/>
                </a:lnTo>
                <a:lnTo>
                  <a:pt x="52819" y="29701"/>
                </a:lnTo>
                <a:lnTo>
                  <a:pt x="52735" y="29653"/>
                </a:lnTo>
                <a:lnTo>
                  <a:pt x="52650" y="29604"/>
                </a:lnTo>
                <a:lnTo>
                  <a:pt x="52578" y="29556"/>
                </a:lnTo>
                <a:lnTo>
                  <a:pt x="52505" y="29496"/>
                </a:lnTo>
                <a:lnTo>
                  <a:pt x="52445" y="29423"/>
                </a:lnTo>
                <a:lnTo>
                  <a:pt x="52348" y="29242"/>
                </a:lnTo>
                <a:lnTo>
                  <a:pt x="52239" y="29085"/>
                </a:lnTo>
                <a:lnTo>
                  <a:pt x="52155" y="28940"/>
                </a:lnTo>
                <a:lnTo>
                  <a:pt x="52082" y="28807"/>
                </a:lnTo>
                <a:lnTo>
                  <a:pt x="52046" y="28759"/>
                </a:lnTo>
                <a:lnTo>
                  <a:pt x="51998" y="28723"/>
                </a:lnTo>
                <a:lnTo>
                  <a:pt x="51937" y="28711"/>
                </a:lnTo>
                <a:lnTo>
                  <a:pt x="51865" y="28686"/>
                </a:lnTo>
                <a:lnTo>
                  <a:pt x="51732" y="28674"/>
                </a:lnTo>
                <a:lnTo>
                  <a:pt x="51623" y="28662"/>
                </a:lnTo>
                <a:lnTo>
                  <a:pt x="51599" y="28650"/>
                </a:lnTo>
                <a:lnTo>
                  <a:pt x="51563" y="28662"/>
                </a:lnTo>
                <a:lnTo>
                  <a:pt x="51490" y="28699"/>
                </a:lnTo>
                <a:lnTo>
                  <a:pt x="51406" y="28759"/>
                </a:lnTo>
                <a:lnTo>
                  <a:pt x="51321" y="28843"/>
                </a:lnTo>
                <a:lnTo>
                  <a:pt x="51309" y="28856"/>
                </a:lnTo>
                <a:lnTo>
                  <a:pt x="51285" y="28868"/>
                </a:lnTo>
                <a:lnTo>
                  <a:pt x="51261" y="28868"/>
                </a:lnTo>
                <a:lnTo>
                  <a:pt x="51249" y="28856"/>
                </a:lnTo>
                <a:lnTo>
                  <a:pt x="51225" y="28819"/>
                </a:lnTo>
                <a:lnTo>
                  <a:pt x="51213" y="28759"/>
                </a:lnTo>
                <a:lnTo>
                  <a:pt x="51201" y="28686"/>
                </a:lnTo>
                <a:lnTo>
                  <a:pt x="51201" y="28626"/>
                </a:lnTo>
                <a:lnTo>
                  <a:pt x="51213" y="28578"/>
                </a:lnTo>
                <a:lnTo>
                  <a:pt x="51237" y="28542"/>
                </a:lnTo>
                <a:lnTo>
                  <a:pt x="51394" y="28397"/>
                </a:lnTo>
                <a:lnTo>
                  <a:pt x="51442" y="28360"/>
                </a:lnTo>
                <a:lnTo>
                  <a:pt x="51623" y="28336"/>
                </a:lnTo>
                <a:lnTo>
                  <a:pt x="51962" y="28300"/>
                </a:lnTo>
                <a:lnTo>
                  <a:pt x="52034" y="28276"/>
                </a:lnTo>
                <a:lnTo>
                  <a:pt x="52082" y="28252"/>
                </a:lnTo>
                <a:lnTo>
                  <a:pt x="52119" y="28227"/>
                </a:lnTo>
                <a:lnTo>
                  <a:pt x="52143" y="28191"/>
                </a:lnTo>
                <a:lnTo>
                  <a:pt x="52155" y="28107"/>
                </a:lnTo>
                <a:lnTo>
                  <a:pt x="52179" y="28022"/>
                </a:lnTo>
                <a:lnTo>
                  <a:pt x="52179" y="27974"/>
                </a:lnTo>
                <a:lnTo>
                  <a:pt x="52179" y="27938"/>
                </a:lnTo>
                <a:lnTo>
                  <a:pt x="52167" y="27889"/>
                </a:lnTo>
                <a:lnTo>
                  <a:pt x="52143" y="27841"/>
                </a:lnTo>
                <a:lnTo>
                  <a:pt x="51962" y="27563"/>
                </a:lnTo>
                <a:lnTo>
                  <a:pt x="51901" y="27467"/>
                </a:lnTo>
                <a:close/>
                <a:moveTo>
                  <a:pt x="51152" y="32805"/>
                </a:moveTo>
                <a:lnTo>
                  <a:pt x="50959" y="32829"/>
                </a:lnTo>
                <a:lnTo>
                  <a:pt x="50850" y="32854"/>
                </a:lnTo>
                <a:lnTo>
                  <a:pt x="50754" y="32890"/>
                </a:lnTo>
                <a:lnTo>
                  <a:pt x="50681" y="32926"/>
                </a:lnTo>
                <a:lnTo>
                  <a:pt x="50621" y="32962"/>
                </a:lnTo>
                <a:lnTo>
                  <a:pt x="50500" y="33035"/>
                </a:lnTo>
                <a:lnTo>
                  <a:pt x="50452" y="33071"/>
                </a:lnTo>
                <a:lnTo>
                  <a:pt x="50379" y="33095"/>
                </a:lnTo>
                <a:lnTo>
                  <a:pt x="49896" y="33264"/>
                </a:lnTo>
                <a:lnTo>
                  <a:pt x="49691" y="33325"/>
                </a:lnTo>
                <a:lnTo>
                  <a:pt x="49594" y="33337"/>
                </a:lnTo>
                <a:lnTo>
                  <a:pt x="49498" y="33337"/>
                </a:lnTo>
                <a:lnTo>
                  <a:pt x="49413" y="33349"/>
                </a:lnTo>
                <a:lnTo>
                  <a:pt x="49328" y="33373"/>
                </a:lnTo>
                <a:lnTo>
                  <a:pt x="49244" y="33409"/>
                </a:lnTo>
                <a:lnTo>
                  <a:pt x="49171" y="33445"/>
                </a:lnTo>
                <a:lnTo>
                  <a:pt x="49111" y="33494"/>
                </a:lnTo>
                <a:lnTo>
                  <a:pt x="49063" y="33542"/>
                </a:lnTo>
                <a:lnTo>
                  <a:pt x="49014" y="33602"/>
                </a:lnTo>
                <a:lnTo>
                  <a:pt x="48990" y="33651"/>
                </a:lnTo>
                <a:lnTo>
                  <a:pt x="48942" y="33723"/>
                </a:lnTo>
                <a:lnTo>
                  <a:pt x="48894" y="33784"/>
                </a:lnTo>
                <a:lnTo>
                  <a:pt x="48833" y="33856"/>
                </a:lnTo>
                <a:lnTo>
                  <a:pt x="48773" y="33953"/>
                </a:lnTo>
                <a:lnTo>
                  <a:pt x="48700" y="34086"/>
                </a:lnTo>
                <a:lnTo>
                  <a:pt x="48664" y="34158"/>
                </a:lnTo>
                <a:lnTo>
                  <a:pt x="48652" y="34230"/>
                </a:lnTo>
                <a:lnTo>
                  <a:pt x="48640" y="34303"/>
                </a:lnTo>
                <a:lnTo>
                  <a:pt x="48652" y="34363"/>
                </a:lnTo>
                <a:lnTo>
                  <a:pt x="48676" y="34400"/>
                </a:lnTo>
                <a:lnTo>
                  <a:pt x="48700" y="34424"/>
                </a:lnTo>
                <a:lnTo>
                  <a:pt x="48737" y="34448"/>
                </a:lnTo>
                <a:lnTo>
                  <a:pt x="48773" y="34460"/>
                </a:lnTo>
                <a:lnTo>
                  <a:pt x="48966" y="34545"/>
                </a:lnTo>
                <a:lnTo>
                  <a:pt x="49159" y="34605"/>
                </a:lnTo>
                <a:lnTo>
                  <a:pt x="49268" y="34629"/>
                </a:lnTo>
                <a:lnTo>
                  <a:pt x="49353" y="34641"/>
                </a:lnTo>
                <a:lnTo>
                  <a:pt x="49449" y="34641"/>
                </a:lnTo>
                <a:lnTo>
                  <a:pt x="49534" y="34617"/>
                </a:lnTo>
                <a:lnTo>
                  <a:pt x="49606" y="34569"/>
                </a:lnTo>
                <a:lnTo>
                  <a:pt x="49691" y="34508"/>
                </a:lnTo>
                <a:lnTo>
                  <a:pt x="49763" y="34436"/>
                </a:lnTo>
                <a:lnTo>
                  <a:pt x="49836" y="34351"/>
                </a:lnTo>
                <a:lnTo>
                  <a:pt x="49969" y="34194"/>
                </a:lnTo>
                <a:lnTo>
                  <a:pt x="50029" y="34134"/>
                </a:lnTo>
                <a:lnTo>
                  <a:pt x="50077" y="34098"/>
                </a:lnTo>
                <a:lnTo>
                  <a:pt x="50126" y="34086"/>
                </a:lnTo>
                <a:lnTo>
                  <a:pt x="50174" y="34073"/>
                </a:lnTo>
                <a:lnTo>
                  <a:pt x="50283" y="34073"/>
                </a:lnTo>
                <a:lnTo>
                  <a:pt x="50403" y="34061"/>
                </a:lnTo>
                <a:lnTo>
                  <a:pt x="50464" y="34061"/>
                </a:lnTo>
                <a:lnTo>
                  <a:pt x="50536" y="34037"/>
                </a:lnTo>
                <a:lnTo>
                  <a:pt x="50657" y="33989"/>
                </a:lnTo>
                <a:lnTo>
                  <a:pt x="50778" y="33941"/>
                </a:lnTo>
                <a:lnTo>
                  <a:pt x="51056" y="33796"/>
                </a:lnTo>
                <a:lnTo>
                  <a:pt x="51116" y="33747"/>
                </a:lnTo>
                <a:lnTo>
                  <a:pt x="51176" y="33699"/>
                </a:lnTo>
                <a:lnTo>
                  <a:pt x="51213" y="33651"/>
                </a:lnTo>
                <a:lnTo>
                  <a:pt x="51237" y="33590"/>
                </a:lnTo>
                <a:lnTo>
                  <a:pt x="51285" y="33482"/>
                </a:lnTo>
                <a:lnTo>
                  <a:pt x="51321" y="33433"/>
                </a:lnTo>
                <a:lnTo>
                  <a:pt x="51358" y="33373"/>
                </a:lnTo>
                <a:lnTo>
                  <a:pt x="51394" y="33313"/>
                </a:lnTo>
                <a:lnTo>
                  <a:pt x="51430" y="33240"/>
                </a:lnTo>
                <a:lnTo>
                  <a:pt x="51454" y="33168"/>
                </a:lnTo>
                <a:lnTo>
                  <a:pt x="51466" y="33095"/>
                </a:lnTo>
                <a:lnTo>
                  <a:pt x="51466" y="33023"/>
                </a:lnTo>
                <a:lnTo>
                  <a:pt x="51454" y="32962"/>
                </a:lnTo>
                <a:lnTo>
                  <a:pt x="51430" y="32914"/>
                </a:lnTo>
                <a:lnTo>
                  <a:pt x="51382" y="32890"/>
                </a:lnTo>
                <a:lnTo>
                  <a:pt x="51321" y="32841"/>
                </a:lnTo>
                <a:lnTo>
                  <a:pt x="51249" y="32805"/>
                </a:lnTo>
                <a:close/>
                <a:moveTo>
                  <a:pt x="66287" y="13564"/>
                </a:moveTo>
                <a:lnTo>
                  <a:pt x="66262" y="13576"/>
                </a:lnTo>
                <a:lnTo>
                  <a:pt x="66214" y="13600"/>
                </a:lnTo>
                <a:lnTo>
                  <a:pt x="66105" y="13697"/>
                </a:lnTo>
                <a:lnTo>
                  <a:pt x="66057" y="13721"/>
                </a:lnTo>
                <a:lnTo>
                  <a:pt x="65997" y="13721"/>
                </a:lnTo>
                <a:lnTo>
                  <a:pt x="65936" y="13709"/>
                </a:lnTo>
                <a:lnTo>
                  <a:pt x="65864" y="13697"/>
                </a:lnTo>
                <a:lnTo>
                  <a:pt x="65659" y="13709"/>
                </a:lnTo>
                <a:lnTo>
                  <a:pt x="65441" y="13733"/>
                </a:lnTo>
                <a:lnTo>
                  <a:pt x="65248" y="13745"/>
                </a:lnTo>
                <a:lnTo>
                  <a:pt x="65163" y="13757"/>
                </a:lnTo>
                <a:lnTo>
                  <a:pt x="65103" y="13782"/>
                </a:lnTo>
                <a:lnTo>
                  <a:pt x="65055" y="13830"/>
                </a:lnTo>
                <a:lnTo>
                  <a:pt x="65006" y="13890"/>
                </a:lnTo>
                <a:lnTo>
                  <a:pt x="64910" y="14035"/>
                </a:lnTo>
                <a:lnTo>
                  <a:pt x="64849" y="14120"/>
                </a:lnTo>
                <a:lnTo>
                  <a:pt x="64777" y="14216"/>
                </a:lnTo>
                <a:lnTo>
                  <a:pt x="64692" y="14301"/>
                </a:lnTo>
                <a:lnTo>
                  <a:pt x="64608" y="14373"/>
                </a:lnTo>
                <a:lnTo>
                  <a:pt x="64535" y="14410"/>
                </a:lnTo>
                <a:lnTo>
                  <a:pt x="64463" y="14434"/>
                </a:lnTo>
                <a:lnTo>
                  <a:pt x="64390" y="14446"/>
                </a:lnTo>
                <a:lnTo>
                  <a:pt x="64306" y="14446"/>
                </a:lnTo>
                <a:lnTo>
                  <a:pt x="64233" y="14422"/>
                </a:lnTo>
                <a:lnTo>
                  <a:pt x="64149" y="14398"/>
                </a:lnTo>
                <a:lnTo>
                  <a:pt x="64064" y="14373"/>
                </a:lnTo>
                <a:lnTo>
                  <a:pt x="63907" y="14373"/>
                </a:lnTo>
                <a:lnTo>
                  <a:pt x="63823" y="14398"/>
                </a:lnTo>
                <a:lnTo>
                  <a:pt x="63738" y="14434"/>
                </a:lnTo>
                <a:lnTo>
                  <a:pt x="63653" y="14482"/>
                </a:lnTo>
                <a:lnTo>
                  <a:pt x="63412" y="14615"/>
                </a:lnTo>
                <a:lnTo>
                  <a:pt x="63291" y="14687"/>
                </a:lnTo>
                <a:lnTo>
                  <a:pt x="63207" y="14748"/>
                </a:lnTo>
                <a:lnTo>
                  <a:pt x="63086" y="14869"/>
                </a:lnTo>
                <a:lnTo>
                  <a:pt x="63025" y="14917"/>
                </a:lnTo>
                <a:lnTo>
                  <a:pt x="62977" y="14965"/>
                </a:lnTo>
                <a:lnTo>
                  <a:pt x="62905" y="15002"/>
                </a:lnTo>
                <a:lnTo>
                  <a:pt x="62808" y="15026"/>
                </a:lnTo>
                <a:lnTo>
                  <a:pt x="62711" y="15050"/>
                </a:lnTo>
                <a:lnTo>
                  <a:pt x="62615" y="15062"/>
                </a:lnTo>
                <a:lnTo>
                  <a:pt x="62446" y="15086"/>
                </a:lnTo>
                <a:lnTo>
                  <a:pt x="62289" y="15098"/>
                </a:lnTo>
                <a:lnTo>
                  <a:pt x="62204" y="15110"/>
                </a:lnTo>
                <a:lnTo>
                  <a:pt x="62107" y="15134"/>
                </a:lnTo>
                <a:lnTo>
                  <a:pt x="62023" y="15171"/>
                </a:lnTo>
                <a:lnTo>
                  <a:pt x="61963" y="15207"/>
                </a:lnTo>
                <a:lnTo>
                  <a:pt x="61914" y="15255"/>
                </a:lnTo>
                <a:lnTo>
                  <a:pt x="61890" y="15316"/>
                </a:lnTo>
                <a:lnTo>
                  <a:pt x="61854" y="15424"/>
                </a:lnTo>
                <a:lnTo>
                  <a:pt x="61842" y="15473"/>
                </a:lnTo>
                <a:lnTo>
                  <a:pt x="61818" y="15521"/>
                </a:lnTo>
                <a:lnTo>
                  <a:pt x="61781" y="15569"/>
                </a:lnTo>
                <a:lnTo>
                  <a:pt x="61721" y="15618"/>
                </a:lnTo>
                <a:lnTo>
                  <a:pt x="61576" y="15714"/>
                </a:lnTo>
                <a:lnTo>
                  <a:pt x="61504" y="15762"/>
                </a:lnTo>
                <a:lnTo>
                  <a:pt x="61443" y="15811"/>
                </a:lnTo>
                <a:lnTo>
                  <a:pt x="61395" y="15859"/>
                </a:lnTo>
                <a:lnTo>
                  <a:pt x="61371" y="15919"/>
                </a:lnTo>
                <a:lnTo>
                  <a:pt x="61371" y="15980"/>
                </a:lnTo>
                <a:lnTo>
                  <a:pt x="61395" y="16064"/>
                </a:lnTo>
                <a:lnTo>
                  <a:pt x="61455" y="16221"/>
                </a:lnTo>
                <a:lnTo>
                  <a:pt x="61516" y="16366"/>
                </a:lnTo>
                <a:lnTo>
                  <a:pt x="61528" y="16427"/>
                </a:lnTo>
                <a:lnTo>
                  <a:pt x="61528" y="16463"/>
                </a:lnTo>
                <a:lnTo>
                  <a:pt x="61504" y="16499"/>
                </a:lnTo>
                <a:lnTo>
                  <a:pt x="61443" y="16535"/>
                </a:lnTo>
                <a:lnTo>
                  <a:pt x="61274" y="16596"/>
                </a:lnTo>
                <a:lnTo>
                  <a:pt x="61081" y="16656"/>
                </a:lnTo>
                <a:lnTo>
                  <a:pt x="60948" y="16680"/>
                </a:lnTo>
                <a:lnTo>
                  <a:pt x="60658" y="16656"/>
                </a:lnTo>
                <a:lnTo>
                  <a:pt x="60465" y="16668"/>
                </a:lnTo>
                <a:lnTo>
                  <a:pt x="60368" y="16680"/>
                </a:lnTo>
                <a:lnTo>
                  <a:pt x="60272" y="16705"/>
                </a:lnTo>
                <a:lnTo>
                  <a:pt x="60235" y="16717"/>
                </a:lnTo>
                <a:lnTo>
                  <a:pt x="60211" y="16741"/>
                </a:lnTo>
                <a:lnTo>
                  <a:pt x="60187" y="16753"/>
                </a:lnTo>
                <a:lnTo>
                  <a:pt x="60175" y="16777"/>
                </a:lnTo>
                <a:lnTo>
                  <a:pt x="60175" y="16825"/>
                </a:lnTo>
                <a:lnTo>
                  <a:pt x="60187" y="16886"/>
                </a:lnTo>
                <a:lnTo>
                  <a:pt x="60235" y="16982"/>
                </a:lnTo>
                <a:lnTo>
                  <a:pt x="60235" y="17019"/>
                </a:lnTo>
                <a:lnTo>
                  <a:pt x="60235" y="17031"/>
                </a:lnTo>
                <a:lnTo>
                  <a:pt x="60223" y="17043"/>
                </a:lnTo>
                <a:lnTo>
                  <a:pt x="60199" y="17067"/>
                </a:lnTo>
                <a:lnTo>
                  <a:pt x="60175" y="17103"/>
                </a:lnTo>
                <a:lnTo>
                  <a:pt x="60151" y="17212"/>
                </a:lnTo>
                <a:lnTo>
                  <a:pt x="60139" y="17321"/>
                </a:lnTo>
                <a:lnTo>
                  <a:pt x="60151" y="17369"/>
                </a:lnTo>
                <a:lnTo>
                  <a:pt x="60175" y="17405"/>
                </a:lnTo>
                <a:lnTo>
                  <a:pt x="60199" y="17453"/>
                </a:lnTo>
                <a:lnTo>
                  <a:pt x="60259" y="17502"/>
                </a:lnTo>
                <a:lnTo>
                  <a:pt x="60392" y="17610"/>
                </a:lnTo>
                <a:lnTo>
                  <a:pt x="60586" y="17719"/>
                </a:lnTo>
                <a:lnTo>
                  <a:pt x="60453" y="17767"/>
                </a:lnTo>
                <a:lnTo>
                  <a:pt x="60163" y="17852"/>
                </a:lnTo>
                <a:lnTo>
                  <a:pt x="60006" y="17888"/>
                </a:lnTo>
                <a:lnTo>
                  <a:pt x="59885" y="17912"/>
                </a:lnTo>
                <a:lnTo>
                  <a:pt x="59800" y="17912"/>
                </a:lnTo>
                <a:lnTo>
                  <a:pt x="59776" y="17900"/>
                </a:lnTo>
                <a:lnTo>
                  <a:pt x="59776" y="17876"/>
                </a:lnTo>
                <a:lnTo>
                  <a:pt x="59800" y="17828"/>
                </a:lnTo>
                <a:lnTo>
                  <a:pt x="59837" y="17792"/>
                </a:lnTo>
                <a:lnTo>
                  <a:pt x="59909" y="17707"/>
                </a:lnTo>
                <a:lnTo>
                  <a:pt x="59933" y="17671"/>
                </a:lnTo>
                <a:lnTo>
                  <a:pt x="59957" y="17635"/>
                </a:lnTo>
                <a:lnTo>
                  <a:pt x="59970" y="17598"/>
                </a:lnTo>
                <a:lnTo>
                  <a:pt x="59957" y="17562"/>
                </a:lnTo>
                <a:lnTo>
                  <a:pt x="59861" y="17393"/>
                </a:lnTo>
                <a:lnTo>
                  <a:pt x="59800" y="17309"/>
                </a:lnTo>
                <a:lnTo>
                  <a:pt x="59849" y="17176"/>
                </a:lnTo>
                <a:lnTo>
                  <a:pt x="59885" y="17067"/>
                </a:lnTo>
                <a:lnTo>
                  <a:pt x="59885" y="17031"/>
                </a:lnTo>
                <a:lnTo>
                  <a:pt x="59885" y="16994"/>
                </a:lnTo>
                <a:lnTo>
                  <a:pt x="59873" y="16910"/>
                </a:lnTo>
                <a:lnTo>
                  <a:pt x="59873" y="16801"/>
                </a:lnTo>
                <a:lnTo>
                  <a:pt x="59897" y="16692"/>
                </a:lnTo>
                <a:lnTo>
                  <a:pt x="59933" y="16596"/>
                </a:lnTo>
                <a:lnTo>
                  <a:pt x="59957" y="16560"/>
                </a:lnTo>
                <a:lnTo>
                  <a:pt x="59994" y="16535"/>
                </a:lnTo>
                <a:lnTo>
                  <a:pt x="60042" y="16511"/>
                </a:lnTo>
                <a:lnTo>
                  <a:pt x="60090" y="16499"/>
                </a:lnTo>
                <a:lnTo>
                  <a:pt x="60211" y="16475"/>
                </a:lnTo>
                <a:lnTo>
                  <a:pt x="60356" y="16463"/>
                </a:lnTo>
                <a:lnTo>
                  <a:pt x="60416" y="16463"/>
                </a:lnTo>
                <a:lnTo>
                  <a:pt x="60465" y="16439"/>
                </a:lnTo>
                <a:lnTo>
                  <a:pt x="60501" y="16403"/>
                </a:lnTo>
                <a:lnTo>
                  <a:pt x="60537" y="16366"/>
                </a:lnTo>
                <a:lnTo>
                  <a:pt x="60586" y="16270"/>
                </a:lnTo>
                <a:lnTo>
                  <a:pt x="60646" y="16185"/>
                </a:lnTo>
                <a:lnTo>
                  <a:pt x="60682" y="16113"/>
                </a:lnTo>
                <a:lnTo>
                  <a:pt x="60706" y="16064"/>
                </a:lnTo>
                <a:lnTo>
                  <a:pt x="60743" y="15919"/>
                </a:lnTo>
                <a:lnTo>
                  <a:pt x="60767" y="15835"/>
                </a:lnTo>
                <a:lnTo>
                  <a:pt x="60791" y="15775"/>
                </a:lnTo>
                <a:lnTo>
                  <a:pt x="60803" y="15726"/>
                </a:lnTo>
                <a:lnTo>
                  <a:pt x="60803" y="15654"/>
                </a:lnTo>
                <a:lnTo>
                  <a:pt x="60791" y="15618"/>
                </a:lnTo>
                <a:lnTo>
                  <a:pt x="60803" y="15569"/>
                </a:lnTo>
                <a:lnTo>
                  <a:pt x="60839" y="15460"/>
                </a:lnTo>
                <a:lnTo>
                  <a:pt x="60888" y="15352"/>
                </a:lnTo>
                <a:lnTo>
                  <a:pt x="60948" y="15267"/>
                </a:lnTo>
                <a:lnTo>
                  <a:pt x="60996" y="15231"/>
                </a:lnTo>
                <a:lnTo>
                  <a:pt x="61057" y="15195"/>
                </a:lnTo>
                <a:lnTo>
                  <a:pt x="61129" y="15159"/>
                </a:lnTo>
                <a:lnTo>
                  <a:pt x="61226" y="15134"/>
                </a:lnTo>
                <a:lnTo>
                  <a:pt x="61431" y="15086"/>
                </a:lnTo>
                <a:lnTo>
                  <a:pt x="61636" y="15050"/>
                </a:lnTo>
                <a:lnTo>
                  <a:pt x="61733" y="15038"/>
                </a:lnTo>
                <a:lnTo>
                  <a:pt x="61818" y="15002"/>
                </a:lnTo>
                <a:lnTo>
                  <a:pt x="61902" y="14965"/>
                </a:lnTo>
                <a:lnTo>
                  <a:pt x="61975" y="14917"/>
                </a:lnTo>
                <a:lnTo>
                  <a:pt x="62120" y="14808"/>
                </a:lnTo>
                <a:lnTo>
                  <a:pt x="62264" y="14712"/>
                </a:lnTo>
                <a:lnTo>
                  <a:pt x="62325" y="14663"/>
                </a:lnTo>
                <a:lnTo>
                  <a:pt x="62397" y="14603"/>
                </a:lnTo>
                <a:lnTo>
                  <a:pt x="62530" y="14470"/>
                </a:lnTo>
                <a:lnTo>
                  <a:pt x="62639" y="14337"/>
                </a:lnTo>
                <a:lnTo>
                  <a:pt x="62736" y="14241"/>
                </a:lnTo>
                <a:lnTo>
                  <a:pt x="62784" y="14216"/>
                </a:lnTo>
                <a:lnTo>
                  <a:pt x="62868" y="14204"/>
                </a:lnTo>
                <a:lnTo>
                  <a:pt x="63074" y="14180"/>
                </a:lnTo>
                <a:lnTo>
                  <a:pt x="63315" y="14180"/>
                </a:lnTo>
                <a:lnTo>
                  <a:pt x="63545" y="14192"/>
                </a:lnTo>
                <a:lnTo>
                  <a:pt x="63593" y="14192"/>
                </a:lnTo>
                <a:lnTo>
                  <a:pt x="63641" y="14180"/>
                </a:lnTo>
                <a:lnTo>
                  <a:pt x="63690" y="14168"/>
                </a:lnTo>
                <a:lnTo>
                  <a:pt x="63726" y="14144"/>
                </a:lnTo>
                <a:lnTo>
                  <a:pt x="63786" y="14084"/>
                </a:lnTo>
                <a:lnTo>
                  <a:pt x="63847" y="14011"/>
                </a:lnTo>
                <a:lnTo>
                  <a:pt x="63943" y="13854"/>
                </a:lnTo>
                <a:lnTo>
                  <a:pt x="63992" y="13782"/>
                </a:lnTo>
                <a:lnTo>
                  <a:pt x="64040" y="13721"/>
                </a:lnTo>
                <a:lnTo>
                  <a:pt x="63702" y="13637"/>
                </a:lnTo>
                <a:lnTo>
                  <a:pt x="63509" y="13612"/>
                </a:lnTo>
                <a:lnTo>
                  <a:pt x="63388" y="13588"/>
                </a:lnTo>
                <a:lnTo>
                  <a:pt x="63231" y="13600"/>
                </a:lnTo>
                <a:lnTo>
                  <a:pt x="63110" y="13600"/>
                </a:lnTo>
                <a:lnTo>
                  <a:pt x="63025" y="13588"/>
                </a:lnTo>
                <a:lnTo>
                  <a:pt x="62989" y="13588"/>
                </a:lnTo>
                <a:lnTo>
                  <a:pt x="62941" y="13600"/>
                </a:lnTo>
                <a:lnTo>
                  <a:pt x="62832" y="13637"/>
                </a:lnTo>
                <a:lnTo>
                  <a:pt x="62723" y="13673"/>
                </a:lnTo>
                <a:lnTo>
                  <a:pt x="62675" y="13685"/>
                </a:lnTo>
                <a:lnTo>
                  <a:pt x="62627" y="13673"/>
                </a:lnTo>
                <a:lnTo>
                  <a:pt x="62554" y="13649"/>
                </a:lnTo>
                <a:lnTo>
                  <a:pt x="62506" y="13649"/>
                </a:lnTo>
                <a:lnTo>
                  <a:pt x="62421" y="13673"/>
                </a:lnTo>
                <a:lnTo>
                  <a:pt x="62313" y="13721"/>
                </a:lnTo>
                <a:lnTo>
                  <a:pt x="62192" y="13782"/>
                </a:lnTo>
                <a:lnTo>
                  <a:pt x="62083" y="13842"/>
                </a:lnTo>
                <a:lnTo>
                  <a:pt x="61999" y="13902"/>
                </a:lnTo>
                <a:lnTo>
                  <a:pt x="61926" y="13927"/>
                </a:lnTo>
                <a:lnTo>
                  <a:pt x="61661" y="14011"/>
                </a:lnTo>
                <a:lnTo>
                  <a:pt x="61516" y="14059"/>
                </a:lnTo>
                <a:lnTo>
                  <a:pt x="61395" y="14059"/>
                </a:lnTo>
                <a:lnTo>
                  <a:pt x="61310" y="14047"/>
                </a:lnTo>
                <a:lnTo>
                  <a:pt x="61141" y="14047"/>
                </a:lnTo>
                <a:lnTo>
                  <a:pt x="61081" y="14071"/>
                </a:lnTo>
                <a:lnTo>
                  <a:pt x="61008" y="14096"/>
                </a:lnTo>
                <a:lnTo>
                  <a:pt x="60948" y="14144"/>
                </a:lnTo>
                <a:lnTo>
                  <a:pt x="60706" y="14361"/>
                </a:lnTo>
                <a:lnTo>
                  <a:pt x="60586" y="14470"/>
                </a:lnTo>
                <a:lnTo>
                  <a:pt x="60513" y="14555"/>
                </a:lnTo>
                <a:lnTo>
                  <a:pt x="60465" y="14591"/>
                </a:lnTo>
                <a:lnTo>
                  <a:pt x="60404" y="14615"/>
                </a:lnTo>
                <a:lnTo>
                  <a:pt x="60332" y="14639"/>
                </a:lnTo>
                <a:lnTo>
                  <a:pt x="60259" y="14651"/>
                </a:lnTo>
                <a:lnTo>
                  <a:pt x="60090" y="14663"/>
                </a:lnTo>
                <a:lnTo>
                  <a:pt x="59957" y="14663"/>
                </a:lnTo>
                <a:lnTo>
                  <a:pt x="59909" y="14675"/>
                </a:lnTo>
                <a:lnTo>
                  <a:pt x="59861" y="14687"/>
                </a:lnTo>
                <a:lnTo>
                  <a:pt x="59813" y="14724"/>
                </a:lnTo>
                <a:lnTo>
                  <a:pt x="59764" y="14772"/>
                </a:lnTo>
                <a:lnTo>
                  <a:pt x="59680" y="14881"/>
                </a:lnTo>
                <a:lnTo>
                  <a:pt x="59595" y="15026"/>
                </a:lnTo>
                <a:lnTo>
                  <a:pt x="59547" y="15098"/>
                </a:lnTo>
                <a:lnTo>
                  <a:pt x="59498" y="15171"/>
                </a:lnTo>
                <a:lnTo>
                  <a:pt x="59438" y="15231"/>
                </a:lnTo>
                <a:lnTo>
                  <a:pt x="59378" y="15279"/>
                </a:lnTo>
                <a:lnTo>
                  <a:pt x="59305" y="15328"/>
                </a:lnTo>
                <a:lnTo>
                  <a:pt x="59233" y="15352"/>
                </a:lnTo>
                <a:lnTo>
                  <a:pt x="59172" y="15376"/>
                </a:lnTo>
                <a:lnTo>
                  <a:pt x="59100" y="15400"/>
                </a:lnTo>
                <a:lnTo>
                  <a:pt x="58991" y="15412"/>
                </a:lnTo>
                <a:lnTo>
                  <a:pt x="58931" y="15448"/>
                </a:lnTo>
                <a:lnTo>
                  <a:pt x="58762" y="15581"/>
                </a:lnTo>
                <a:lnTo>
                  <a:pt x="58641" y="15666"/>
                </a:lnTo>
                <a:lnTo>
                  <a:pt x="58581" y="15726"/>
                </a:lnTo>
                <a:lnTo>
                  <a:pt x="58532" y="15787"/>
                </a:lnTo>
                <a:lnTo>
                  <a:pt x="58496" y="15835"/>
                </a:lnTo>
                <a:lnTo>
                  <a:pt x="58472" y="15871"/>
                </a:lnTo>
                <a:lnTo>
                  <a:pt x="58436" y="15907"/>
                </a:lnTo>
                <a:lnTo>
                  <a:pt x="58327" y="15968"/>
                </a:lnTo>
                <a:lnTo>
                  <a:pt x="58073" y="16125"/>
                </a:lnTo>
                <a:lnTo>
                  <a:pt x="57977" y="16185"/>
                </a:lnTo>
                <a:lnTo>
                  <a:pt x="57916" y="16221"/>
                </a:lnTo>
                <a:lnTo>
                  <a:pt x="57880" y="16258"/>
                </a:lnTo>
                <a:lnTo>
                  <a:pt x="57844" y="16306"/>
                </a:lnTo>
                <a:lnTo>
                  <a:pt x="57795" y="16391"/>
                </a:lnTo>
                <a:lnTo>
                  <a:pt x="57723" y="16487"/>
                </a:lnTo>
                <a:lnTo>
                  <a:pt x="57650" y="16560"/>
                </a:lnTo>
                <a:lnTo>
                  <a:pt x="57602" y="16584"/>
                </a:lnTo>
                <a:lnTo>
                  <a:pt x="57554" y="16596"/>
                </a:lnTo>
                <a:lnTo>
                  <a:pt x="57506" y="16608"/>
                </a:lnTo>
                <a:lnTo>
                  <a:pt x="57445" y="16644"/>
                </a:lnTo>
                <a:lnTo>
                  <a:pt x="57312" y="16717"/>
                </a:lnTo>
                <a:lnTo>
                  <a:pt x="57252" y="16765"/>
                </a:lnTo>
                <a:lnTo>
                  <a:pt x="57192" y="16825"/>
                </a:lnTo>
                <a:lnTo>
                  <a:pt x="57143" y="16874"/>
                </a:lnTo>
                <a:lnTo>
                  <a:pt x="57107" y="16934"/>
                </a:lnTo>
                <a:lnTo>
                  <a:pt x="56974" y="17212"/>
                </a:lnTo>
                <a:lnTo>
                  <a:pt x="56914" y="17333"/>
                </a:lnTo>
                <a:lnTo>
                  <a:pt x="56853" y="17429"/>
                </a:lnTo>
                <a:lnTo>
                  <a:pt x="56829" y="17453"/>
                </a:lnTo>
                <a:lnTo>
                  <a:pt x="56805" y="17466"/>
                </a:lnTo>
                <a:lnTo>
                  <a:pt x="56757" y="17466"/>
                </a:lnTo>
                <a:lnTo>
                  <a:pt x="56696" y="17453"/>
                </a:lnTo>
                <a:lnTo>
                  <a:pt x="56624" y="17417"/>
                </a:lnTo>
                <a:lnTo>
                  <a:pt x="56491" y="17357"/>
                </a:lnTo>
                <a:lnTo>
                  <a:pt x="56443" y="17345"/>
                </a:lnTo>
                <a:lnTo>
                  <a:pt x="56406" y="17333"/>
                </a:lnTo>
                <a:lnTo>
                  <a:pt x="56370" y="17333"/>
                </a:lnTo>
                <a:lnTo>
                  <a:pt x="56358" y="17357"/>
                </a:lnTo>
                <a:lnTo>
                  <a:pt x="56310" y="17429"/>
                </a:lnTo>
                <a:lnTo>
                  <a:pt x="56274" y="17526"/>
                </a:lnTo>
                <a:lnTo>
                  <a:pt x="56225" y="17647"/>
                </a:lnTo>
                <a:lnTo>
                  <a:pt x="56201" y="17695"/>
                </a:lnTo>
                <a:lnTo>
                  <a:pt x="56189" y="17743"/>
                </a:lnTo>
                <a:lnTo>
                  <a:pt x="56177" y="17780"/>
                </a:lnTo>
                <a:lnTo>
                  <a:pt x="56189" y="17816"/>
                </a:lnTo>
                <a:lnTo>
                  <a:pt x="56225" y="17876"/>
                </a:lnTo>
                <a:lnTo>
                  <a:pt x="56274" y="17937"/>
                </a:lnTo>
                <a:lnTo>
                  <a:pt x="56322" y="17985"/>
                </a:lnTo>
                <a:lnTo>
                  <a:pt x="56346" y="18009"/>
                </a:lnTo>
                <a:lnTo>
                  <a:pt x="56382" y="18021"/>
                </a:lnTo>
                <a:lnTo>
                  <a:pt x="56455" y="18021"/>
                </a:lnTo>
                <a:lnTo>
                  <a:pt x="56563" y="17985"/>
                </a:lnTo>
                <a:lnTo>
                  <a:pt x="56612" y="17961"/>
                </a:lnTo>
                <a:lnTo>
                  <a:pt x="56660" y="17961"/>
                </a:lnTo>
                <a:lnTo>
                  <a:pt x="56684" y="17985"/>
                </a:lnTo>
                <a:lnTo>
                  <a:pt x="56708" y="18021"/>
                </a:lnTo>
                <a:lnTo>
                  <a:pt x="56757" y="18130"/>
                </a:lnTo>
                <a:lnTo>
                  <a:pt x="56793" y="18190"/>
                </a:lnTo>
                <a:lnTo>
                  <a:pt x="56853" y="18275"/>
                </a:lnTo>
                <a:lnTo>
                  <a:pt x="56926" y="18359"/>
                </a:lnTo>
                <a:lnTo>
                  <a:pt x="56938" y="18359"/>
                </a:lnTo>
                <a:lnTo>
                  <a:pt x="56950" y="18335"/>
                </a:lnTo>
                <a:lnTo>
                  <a:pt x="56962" y="18311"/>
                </a:lnTo>
                <a:lnTo>
                  <a:pt x="56986" y="18263"/>
                </a:lnTo>
                <a:lnTo>
                  <a:pt x="57034" y="18226"/>
                </a:lnTo>
                <a:lnTo>
                  <a:pt x="57107" y="18190"/>
                </a:lnTo>
                <a:lnTo>
                  <a:pt x="57192" y="18178"/>
                </a:lnTo>
                <a:lnTo>
                  <a:pt x="57252" y="18178"/>
                </a:lnTo>
                <a:lnTo>
                  <a:pt x="57300" y="18190"/>
                </a:lnTo>
                <a:lnTo>
                  <a:pt x="57324" y="18214"/>
                </a:lnTo>
                <a:lnTo>
                  <a:pt x="57336" y="18263"/>
                </a:lnTo>
                <a:lnTo>
                  <a:pt x="57349" y="18299"/>
                </a:lnTo>
                <a:lnTo>
                  <a:pt x="57349" y="18408"/>
                </a:lnTo>
                <a:lnTo>
                  <a:pt x="57336" y="18444"/>
                </a:lnTo>
                <a:lnTo>
                  <a:pt x="57300" y="18492"/>
                </a:lnTo>
                <a:lnTo>
                  <a:pt x="57264" y="18516"/>
                </a:lnTo>
                <a:lnTo>
                  <a:pt x="57216" y="18541"/>
                </a:lnTo>
                <a:lnTo>
                  <a:pt x="57119" y="18577"/>
                </a:lnTo>
                <a:lnTo>
                  <a:pt x="57083" y="18589"/>
                </a:lnTo>
                <a:lnTo>
                  <a:pt x="56503" y="18456"/>
                </a:lnTo>
                <a:lnTo>
                  <a:pt x="56298" y="18432"/>
                </a:lnTo>
                <a:lnTo>
                  <a:pt x="56249" y="18420"/>
                </a:lnTo>
                <a:lnTo>
                  <a:pt x="56189" y="18396"/>
                </a:lnTo>
                <a:lnTo>
                  <a:pt x="56141" y="18371"/>
                </a:lnTo>
                <a:lnTo>
                  <a:pt x="56092" y="18323"/>
                </a:lnTo>
                <a:lnTo>
                  <a:pt x="56044" y="18287"/>
                </a:lnTo>
                <a:lnTo>
                  <a:pt x="55996" y="18275"/>
                </a:lnTo>
                <a:lnTo>
                  <a:pt x="55947" y="18263"/>
                </a:lnTo>
                <a:lnTo>
                  <a:pt x="55899" y="18275"/>
                </a:lnTo>
                <a:lnTo>
                  <a:pt x="55815" y="18311"/>
                </a:lnTo>
                <a:lnTo>
                  <a:pt x="55778" y="18323"/>
                </a:lnTo>
                <a:lnTo>
                  <a:pt x="55754" y="18323"/>
                </a:lnTo>
                <a:lnTo>
                  <a:pt x="55718" y="18335"/>
                </a:lnTo>
                <a:lnTo>
                  <a:pt x="55682" y="18359"/>
                </a:lnTo>
                <a:lnTo>
                  <a:pt x="55621" y="18432"/>
                </a:lnTo>
                <a:lnTo>
                  <a:pt x="55561" y="18528"/>
                </a:lnTo>
                <a:lnTo>
                  <a:pt x="55513" y="18637"/>
                </a:lnTo>
                <a:lnTo>
                  <a:pt x="55464" y="18722"/>
                </a:lnTo>
                <a:lnTo>
                  <a:pt x="55416" y="18794"/>
                </a:lnTo>
                <a:lnTo>
                  <a:pt x="55380" y="18879"/>
                </a:lnTo>
                <a:lnTo>
                  <a:pt x="55356" y="18927"/>
                </a:lnTo>
                <a:lnTo>
                  <a:pt x="55356" y="18975"/>
                </a:lnTo>
                <a:lnTo>
                  <a:pt x="55356" y="19084"/>
                </a:lnTo>
                <a:lnTo>
                  <a:pt x="55368" y="19181"/>
                </a:lnTo>
                <a:lnTo>
                  <a:pt x="55380" y="19217"/>
                </a:lnTo>
                <a:lnTo>
                  <a:pt x="55404" y="19253"/>
                </a:lnTo>
                <a:lnTo>
                  <a:pt x="55440" y="19277"/>
                </a:lnTo>
                <a:lnTo>
                  <a:pt x="55488" y="19289"/>
                </a:lnTo>
                <a:lnTo>
                  <a:pt x="55537" y="19301"/>
                </a:lnTo>
                <a:lnTo>
                  <a:pt x="55573" y="19326"/>
                </a:lnTo>
                <a:lnTo>
                  <a:pt x="55597" y="19362"/>
                </a:lnTo>
                <a:lnTo>
                  <a:pt x="55621" y="19398"/>
                </a:lnTo>
                <a:lnTo>
                  <a:pt x="55658" y="19495"/>
                </a:lnTo>
                <a:lnTo>
                  <a:pt x="55694" y="19603"/>
                </a:lnTo>
                <a:lnTo>
                  <a:pt x="55730" y="19652"/>
                </a:lnTo>
                <a:lnTo>
                  <a:pt x="55754" y="19688"/>
                </a:lnTo>
                <a:lnTo>
                  <a:pt x="55802" y="19712"/>
                </a:lnTo>
                <a:lnTo>
                  <a:pt x="55839" y="19736"/>
                </a:lnTo>
                <a:lnTo>
                  <a:pt x="55851" y="19760"/>
                </a:lnTo>
                <a:lnTo>
                  <a:pt x="55851" y="19785"/>
                </a:lnTo>
                <a:lnTo>
                  <a:pt x="55863" y="19821"/>
                </a:lnTo>
                <a:lnTo>
                  <a:pt x="55899" y="19833"/>
                </a:lnTo>
                <a:lnTo>
                  <a:pt x="56020" y="19833"/>
                </a:lnTo>
                <a:lnTo>
                  <a:pt x="56177" y="19809"/>
                </a:lnTo>
                <a:lnTo>
                  <a:pt x="56261" y="19797"/>
                </a:lnTo>
                <a:lnTo>
                  <a:pt x="56346" y="19785"/>
                </a:lnTo>
                <a:lnTo>
                  <a:pt x="56479" y="19797"/>
                </a:lnTo>
                <a:lnTo>
                  <a:pt x="56551" y="19797"/>
                </a:lnTo>
                <a:lnTo>
                  <a:pt x="56588" y="19809"/>
                </a:lnTo>
                <a:lnTo>
                  <a:pt x="56660" y="19821"/>
                </a:lnTo>
                <a:lnTo>
                  <a:pt x="56745" y="19821"/>
                </a:lnTo>
                <a:lnTo>
                  <a:pt x="56805" y="19845"/>
                </a:lnTo>
                <a:lnTo>
                  <a:pt x="56853" y="19881"/>
                </a:lnTo>
                <a:lnTo>
                  <a:pt x="56902" y="19942"/>
                </a:lnTo>
                <a:lnTo>
                  <a:pt x="56962" y="20014"/>
                </a:lnTo>
                <a:lnTo>
                  <a:pt x="57034" y="20062"/>
                </a:lnTo>
                <a:lnTo>
                  <a:pt x="57131" y="20099"/>
                </a:lnTo>
                <a:lnTo>
                  <a:pt x="57240" y="20123"/>
                </a:lnTo>
                <a:lnTo>
                  <a:pt x="57336" y="20159"/>
                </a:lnTo>
                <a:lnTo>
                  <a:pt x="57578" y="20159"/>
                </a:lnTo>
                <a:lnTo>
                  <a:pt x="57687" y="20147"/>
                </a:lnTo>
                <a:lnTo>
                  <a:pt x="57771" y="20135"/>
                </a:lnTo>
                <a:lnTo>
                  <a:pt x="57844" y="20111"/>
                </a:lnTo>
                <a:lnTo>
                  <a:pt x="57916" y="20099"/>
                </a:lnTo>
                <a:lnTo>
                  <a:pt x="58085" y="20099"/>
                </a:lnTo>
                <a:lnTo>
                  <a:pt x="58170" y="20123"/>
                </a:lnTo>
                <a:lnTo>
                  <a:pt x="58218" y="20147"/>
                </a:lnTo>
                <a:lnTo>
                  <a:pt x="58254" y="20183"/>
                </a:lnTo>
                <a:lnTo>
                  <a:pt x="58339" y="20231"/>
                </a:lnTo>
                <a:lnTo>
                  <a:pt x="58399" y="20256"/>
                </a:lnTo>
                <a:lnTo>
                  <a:pt x="58472" y="20268"/>
                </a:lnTo>
                <a:lnTo>
                  <a:pt x="58544" y="20256"/>
                </a:lnTo>
                <a:lnTo>
                  <a:pt x="58641" y="20244"/>
                </a:lnTo>
                <a:lnTo>
                  <a:pt x="58750" y="20219"/>
                </a:lnTo>
                <a:lnTo>
                  <a:pt x="58846" y="20207"/>
                </a:lnTo>
                <a:lnTo>
                  <a:pt x="58943" y="20207"/>
                </a:lnTo>
                <a:lnTo>
                  <a:pt x="59027" y="20219"/>
                </a:lnTo>
                <a:lnTo>
                  <a:pt x="59221" y="20219"/>
                </a:lnTo>
                <a:lnTo>
                  <a:pt x="59354" y="20231"/>
                </a:lnTo>
                <a:lnTo>
                  <a:pt x="59523" y="20268"/>
                </a:lnTo>
                <a:lnTo>
                  <a:pt x="59692" y="20328"/>
                </a:lnTo>
                <a:lnTo>
                  <a:pt x="59837" y="20376"/>
                </a:lnTo>
                <a:lnTo>
                  <a:pt x="59957" y="20413"/>
                </a:lnTo>
                <a:lnTo>
                  <a:pt x="60006" y="20437"/>
                </a:lnTo>
                <a:lnTo>
                  <a:pt x="60066" y="20449"/>
                </a:lnTo>
                <a:lnTo>
                  <a:pt x="60175" y="20521"/>
                </a:lnTo>
                <a:lnTo>
                  <a:pt x="60453" y="20703"/>
                </a:lnTo>
                <a:lnTo>
                  <a:pt x="60525" y="20739"/>
                </a:lnTo>
                <a:lnTo>
                  <a:pt x="60586" y="20763"/>
                </a:lnTo>
                <a:lnTo>
                  <a:pt x="60634" y="20763"/>
                </a:lnTo>
                <a:lnTo>
                  <a:pt x="60670" y="20751"/>
                </a:lnTo>
                <a:lnTo>
                  <a:pt x="60694" y="20739"/>
                </a:lnTo>
                <a:lnTo>
                  <a:pt x="60730" y="20715"/>
                </a:lnTo>
                <a:lnTo>
                  <a:pt x="60803" y="20654"/>
                </a:lnTo>
                <a:lnTo>
                  <a:pt x="60827" y="20618"/>
                </a:lnTo>
                <a:lnTo>
                  <a:pt x="60851" y="20582"/>
                </a:lnTo>
                <a:lnTo>
                  <a:pt x="60888" y="20485"/>
                </a:lnTo>
                <a:lnTo>
                  <a:pt x="60936" y="20389"/>
                </a:lnTo>
                <a:lnTo>
                  <a:pt x="60960" y="20340"/>
                </a:lnTo>
                <a:lnTo>
                  <a:pt x="61008" y="20316"/>
                </a:lnTo>
                <a:lnTo>
                  <a:pt x="61032" y="20304"/>
                </a:lnTo>
                <a:lnTo>
                  <a:pt x="61057" y="20304"/>
                </a:lnTo>
                <a:lnTo>
                  <a:pt x="61105" y="20328"/>
                </a:lnTo>
                <a:lnTo>
                  <a:pt x="61153" y="20364"/>
                </a:lnTo>
                <a:lnTo>
                  <a:pt x="61202" y="20437"/>
                </a:lnTo>
                <a:lnTo>
                  <a:pt x="61274" y="20509"/>
                </a:lnTo>
                <a:lnTo>
                  <a:pt x="61359" y="20594"/>
                </a:lnTo>
                <a:lnTo>
                  <a:pt x="61455" y="20678"/>
                </a:lnTo>
                <a:lnTo>
                  <a:pt x="61576" y="20751"/>
                </a:lnTo>
                <a:lnTo>
                  <a:pt x="61697" y="20799"/>
                </a:lnTo>
                <a:lnTo>
                  <a:pt x="61733" y="20811"/>
                </a:lnTo>
                <a:lnTo>
                  <a:pt x="61757" y="20811"/>
                </a:lnTo>
                <a:lnTo>
                  <a:pt x="61781" y="20799"/>
                </a:lnTo>
                <a:lnTo>
                  <a:pt x="61793" y="20787"/>
                </a:lnTo>
                <a:lnTo>
                  <a:pt x="61805" y="20751"/>
                </a:lnTo>
                <a:lnTo>
                  <a:pt x="61793" y="20690"/>
                </a:lnTo>
                <a:lnTo>
                  <a:pt x="61781" y="20642"/>
                </a:lnTo>
                <a:lnTo>
                  <a:pt x="61769" y="20582"/>
                </a:lnTo>
                <a:lnTo>
                  <a:pt x="61769" y="20546"/>
                </a:lnTo>
                <a:lnTo>
                  <a:pt x="61781" y="20521"/>
                </a:lnTo>
                <a:lnTo>
                  <a:pt x="61830" y="20509"/>
                </a:lnTo>
                <a:lnTo>
                  <a:pt x="61878" y="20509"/>
                </a:lnTo>
                <a:lnTo>
                  <a:pt x="61938" y="20521"/>
                </a:lnTo>
                <a:lnTo>
                  <a:pt x="61987" y="20546"/>
                </a:lnTo>
                <a:lnTo>
                  <a:pt x="62047" y="20570"/>
                </a:lnTo>
                <a:lnTo>
                  <a:pt x="62083" y="20606"/>
                </a:lnTo>
                <a:lnTo>
                  <a:pt x="62107" y="20654"/>
                </a:lnTo>
                <a:lnTo>
                  <a:pt x="62120" y="20703"/>
                </a:lnTo>
                <a:lnTo>
                  <a:pt x="62156" y="20739"/>
                </a:lnTo>
                <a:lnTo>
                  <a:pt x="62204" y="20775"/>
                </a:lnTo>
                <a:lnTo>
                  <a:pt x="62277" y="20799"/>
                </a:lnTo>
                <a:lnTo>
                  <a:pt x="62349" y="20811"/>
                </a:lnTo>
                <a:lnTo>
                  <a:pt x="62434" y="20799"/>
                </a:lnTo>
                <a:lnTo>
                  <a:pt x="62542" y="20775"/>
                </a:lnTo>
                <a:lnTo>
                  <a:pt x="62651" y="20727"/>
                </a:lnTo>
                <a:lnTo>
                  <a:pt x="62820" y="20654"/>
                </a:lnTo>
                <a:lnTo>
                  <a:pt x="62868" y="20642"/>
                </a:lnTo>
                <a:lnTo>
                  <a:pt x="62893" y="20630"/>
                </a:lnTo>
                <a:lnTo>
                  <a:pt x="62905" y="20642"/>
                </a:lnTo>
                <a:lnTo>
                  <a:pt x="62917" y="20654"/>
                </a:lnTo>
                <a:lnTo>
                  <a:pt x="62941" y="20666"/>
                </a:lnTo>
                <a:lnTo>
                  <a:pt x="62965" y="20678"/>
                </a:lnTo>
                <a:lnTo>
                  <a:pt x="63001" y="20678"/>
                </a:lnTo>
                <a:lnTo>
                  <a:pt x="63037" y="20666"/>
                </a:lnTo>
                <a:lnTo>
                  <a:pt x="63074" y="20642"/>
                </a:lnTo>
                <a:lnTo>
                  <a:pt x="63110" y="20594"/>
                </a:lnTo>
                <a:lnTo>
                  <a:pt x="63146" y="20521"/>
                </a:lnTo>
                <a:lnTo>
                  <a:pt x="63182" y="20437"/>
                </a:lnTo>
                <a:lnTo>
                  <a:pt x="63255" y="20207"/>
                </a:lnTo>
                <a:lnTo>
                  <a:pt x="63291" y="20074"/>
                </a:lnTo>
                <a:lnTo>
                  <a:pt x="63315" y="19966"/>
                </a:lnTo>
                <a:lnTo>
                  <a:pt x="63339" y="19797"/>
                </a:lnTo>
                <a:lnTo>
                  <a:pt x="63364" y="19676"/>
                </a:lnTo>
                <a:lnTo>
                  <a:pt x="63376" y="19640"/>
                </a:lnTo>
                <a:lnTo>
                  <a:pt x="63412" y="19603"/>
                </a:lnTo>
                <a:lnTo>
                  <a:pt x="63436" y="19591"/>
                </a:lnTo>
                <a:lnTo>
                  <a:pt x="63448" y="19591"/>
                </a:lnTo>
                <a:lnTo>
                  <a:pt x="63472" y="19628"/>
                </a:lnTo>
                <a:lnTo>
                  <a:pt x="63496" y="19676"/>
                </a:lnTo>
                <a:lnTo>
                  <a:pt x="63509" y="19748"/>
                </a:lnTo>
                <a:lnTo>
                  <a:pt x="63533" y="19821"/>
                </a:lnTo>
                <a:lnTo>
                  <a:pt x="63569" y="19893"/>
                </a:lnTo>
                <a:lnTo>
                  <a:pt x="63617" y="19954"/>
                </a:lnTo>
                <a:lnTo>
                  <a:pt x="63641" y="19978"/>
                </a:lnTo>
                <a:lnTo>
                  <a:pt x="63678" y="20002"/>
                </a:lnTo>
                <a:lnTo>
                  <a:pt x="63786" y="20050"/>
                </a:lnTo>
                <a:lnTo>
                  <a:pt x="63811" y="20087"/>
                </a:lnTo>
                <a:lnTo>
                  <a:pt x="63835" y="20111"/>
                </a:lnTo>
                <a:lnTo>
                  <a:pt x="63871" y="20183"/>
                </a:lnTo>
                <a:lnTo>
                  <a:pt x="63907" y="20280"/>
                </a:lnTo>
                <a:lnTo>
                  <a:pt x="63931" y="20401"/>
                </a:lnTo>
                <a:lnTo>
                  <a:pt x="63943" y="20509"/>
                </a:lnTo>
                <a:lnTo>
                  <a:pt x="63955" y="20618"/>
                </a:lnTo>
                <a:lnTo>
                  <a:pt x="63968" y="20727"/>
                </a:lnTo>
                <a:lnTo>
                  <a:pt x="63980" y="20775"/>
                </a:lnTo>
                <a:lnTo>
                  <a:pt x="64004" y="20811"/>
                </a:lnTo>
                <a:lnTo>
                  <a:pt x="64040" y="20823"/>
                </a:lnTo>
                <a:lnTo>
                  <a:pt x="64088" y="20835"/>
                </a:lnTo>
                <a:lnTo>
                  <a:pt x="64185" y="20848"/>
                </a:lnTo>
                <a:lnTo>
                  <a:pt x="64233" y="20860"/>
                </a:lnTo>
                <a:lnTo>
                  <a:pt x="64269" y="20884"/>
                </a:lnTo>
                <a:lnTo>
                  <a:pt x="64306" y="20920"/>
                </a:lnTo>
                <a:lnTo>
                  <a:pt x="64318" y="20944"/>
                </a:lnTo>
                <a:lnTo>
                  <a:pt x="64330" y="20968"/>
                </a:lnTo>
                <a:lnTo>
                  <a:pt x="64330" y="21005"/>
                </a:lnTo>
                <a:lnTo>
                  <a:pt x="64318" y="21089"/>
                </a:lnTo>
                <a:lnTo>
                  <a:pt x="64306" y="21198"/>
                </a:lnTo>
                <a:lnTo>
                  <a:pt x="64306" y="21282"/>
                </a:lnTo>
                <a:lnTo>
                  <a:pt x="64318" y="21294"/>
                </a:lnTo>
                <a:lnTo>
                  <a:pt x="64366" y="21294"/>
                </a:lnTo>
                <a:lnTo>
                  <a:pt x="64427" y="21306"/>
                </a:lnTo>
                <a:lnTo>
                  <a:pt x="64499" y="21331"/>
                </a:lnTo>
                <a:lnTo>
                  <a:pt x="64584" y="21379"/>
                </a:lnTo>
                <a:lnTo>
                  <a:pt x="64741" y="21488"/>
                </a:lnTo>
                <a:lnTo>
                  <a:pt x="64777" y="21524"/>
                </a:lnTo>
                <a:lnTo>
                  <a:pt x="64801" y="21560"/>
                </a:lnTo>
                <a:lnTo>
                  <a:pt x="64813" y="21596"/>
                </a:lnTo>
                <a:lnTo>
                  <a:pt x="64801" y="21645"/>
                </a:lnTo>
                <a:lnTo>
                  <a:pt x="64801" y="21778"/>
                </a:lnTo>
                <a:lnTo>
                  <a:pt x="64801" y="21850"/>
                </a:lnTo>
                <a:lnTo>
                  <a:pt x="64813" y="21910"/>
                </a:lnTo>
                <a:lnTo>
                  <a:pt x="64825" y="21959"/>
                </a:lnTo>
                <a:lnTo>
                  <a:pt x="64849" y="21995"/>
                </a:lnTo>
                <a:lnTo>
                  <a:pt x="64922" y="22080"/>
                </a:lnTo>
                <a:lnTo>
                  <a:pt x="65006" y="22200"/>
                </a:lnTo>
                <a:lnTo>
                  <a:pt x="65055" y="22261"/>
                </a:lnTo>
                <a:lnTo>
                  <a:pt x="65103" y="22309"/>
                </a:lnTo>
                <a:lnTo>
                  <a:pt x="65175" y="22381"/>
                </a:lnTo>
                <a:lnTo>
                  <a:pt x="65200" y="22418"/>
                </a:lnTo>
                <a:lnTo>
                  <a:pt x="65212" y="22454"/>
                </a:lnTo>
                <a:lnTo>
                  <a:pt x="65224" y="22514"/>
                </a:lnTo>
                <a:lnTo>
                  <a:pt x="65212" y="22587"/>
                </a:lnTo>
                <a:lnTo>
                  <a:pt x="65212" y="22623"/>
                </a:lnTo>
                <a:lnTo>
                  <a:pt x="65224" y="22659"/>
                </a:lnTo>
                <a:lnTo>
                  <a:pt x="65236" y="22696"/>
                </a:lnTo>
                <a:lnTo>
                  <a:pt x="65260" y="22720"/>
                </a:lnTo>
                <a:lnTo>
                  <a:pt x="65320" y="22768"/>
                </a:lnTo>
                <a:lnTo>
                  <a:pt x="65405" y="22804"/>
                </a:lnTo>
                <a:lnTo>
                  <a:pt x="65598" y="22877"/>
                </a:lnTo>
                <a:lnTo>
                  <a:pt x="65695" y="22913"/>
                </a:lnTo>
                <a:lnTo>
                  <a:pt x="65791" y="22949"/>
                </a:lnTo>
                <a:lnTo>
                  <a:pt x="65864" y="22997"/>
                </a:lnTo>
                <a:lnTo>
                  <a:pt x="65900" y="23046"/>
                </a:lnTo>
                <a:lnTo>
                  <a:pt x="65900" y="23094"/>
                </a:lnTo>
                <a:lnTo>
                  <a:pt x="65900" y="23130"/>
                </a:lnTo>
                <a:lnTo>
                  <a:pt x="65864" y="23203"/>
                </a:lnTo>
                <a:lnTo>
                  <a:pt x="65840" y="23239"/>
                </a:lnTo>
                <a:lnTo>
                  <a:pt x="65840" y="23263"/>
                </a:lnTo>
                <a:lnTo>
                  <a:pt x="65864" y="23299"/>
                </a:lnTo>
                <a:lnTo>
                  <a:pt x="65876" y="23324"/>
                </a:lnTo>
                <a:lnTo>
                  <a:pt x="65948" y="23372"/>
                </a:lnTo>
                <a:lnTo>
                  <a:pt x="66021" y="23432"/>
                </a:lnTo>
                <a:lnTo>
                  <a:pt x="66069" y="23481"/>
                </a:lnTo>
                <a:lnTo>
                  <a:pt x="66105" y="23529"/>
                </a:lnTo>
                <a:lnTo>
                  <a:pt x="66142" y="23577"/>
                </a:lnTo>
                <a:lnTo>
                  <a:pt x="66190" y="23601"/>
                </a:lnTo>
                <a:lnTo>
                  <a:pt x="66226" y="23613"/>
                </a:lnTo>
                <a:lnTo>
                  <a:pt x="66262" y="23626"/>
                </a:lnTo>
                <a:lnTo>
                  <a:pt x="66299" y="23638"/>
                </a:lnTo>
                <a:lnTo>
                  <a:pt x="66335" y="23650"/>
                </a:lnTo>
                <a:lnTo>
                  <a:pt x="66359" y="23686"/>
                </a:lnTo>
                <a:lnTo>
                  <a:pt x="66395" y="23734"/>
                </a:lnTo>
                <a:lnTo>
                  <a:pt x="66407" y="23795"/>
                </a:lnTo>
                <a:lnTo>
                  <a:pt x="66407" y="23843"/>
                </a:lnTo>
                <a:lnTo>
                  <a:pt x="66395" y="23891"/>
                </a:lnTo>
                <a:lnTo>
                  <a:pt x="66371" y="23928"/>
                </a:lnTo>
                <a:lnTo>
                  <a:pt x="66299" y="24024"/>
                </a:lnTo>
                <a:lnTo>
                  <a:pt x="66250" y="24097"/>
                </a:lnTo>
                <a:lnTo>
                  <a:pt x="66214" y="24181"/>
                </a:lnTo>
                <a:lnTo>
                  <a:pt x="66190" y="24278"/>
                </a:lnTo>
                <a:lnTo>
                  <a:pt x="66190" y="24350"/>
                </a:lnTo>
                <a:lnTo>
                  <a:pt x="66214" y="24411"/>
                </a:lnTo>
                <a:lnTo>
                  <a:pt x="66250" y="24471"/>
                </a:lnTo>
                <a:lnTo>
                  <a:pt x="66287" y="24519"/>
                </a:lnTo>
                <a:lnTo>
                  <a:pt x="66311" y="24556"/>
                </a:lnTo>
                <a:lnTo>
                  <a:pt x="66311" y="24604"/>
                </a:lnTo>
                <a:lnTo>
                  <a:pt x="66287" y="24652"/>
                </a:lnTo>
                <a:lnTo>
                  <a:pt x="66262" y="24701"/>
                </a:lnTo>
                <a:lnTo>
                  <a:pt x="66262" y="24737"/>
                </a:lnTo>
                <a:lnTo>
                  <a:pt x="66275" y="24773"/>
                </a:lnTo>
                <a:lnTo>
                  <a:pt x="66287" y="24809"/>
                </a:lnTo>
                <a:lnTo>
                  <a:pt x="66347" y="24882"/>
                </a:lnTo>
                <a:lnTo>
                  <a:pt x="66383" y="24918"/>
                </a:lnTo>
                <a:lnTo>
                  <a:pt x="66395" y="24966"/>
                </a:lnTo>
                <a:lnTo>
                  <a:pt x="66395" y="25039"/>
                </a:lnTo>
                <a:lnTo>
                  <a:pt x="66395" y="25075"/>
                </a:lnTo>
                <a:lnTo>
                  <a:pt x="66371" y="25099"/>
                </a:lnTo>
                <a:lnTo>
                  <a:pt x="66299" y="25135"/>
                </a:lnTo>
                <a:lnTo>
                  <a:pt x="66154" y="25208"/>
                </a:lnTo>
                <a:lnTo>
                  <a:pt x="66081" y="25244"/>
                </a:lnTo>
                <a:lnTo>
                  <a:pt x="66021" y="25280"/>
                </a:lnTo>
                <a:lnTo>
                  <a:pt x="65900" y="25389"/>
                </a:lnTo>
                <a:lnTo>
                  <a:pt x="65828" y="25461"/>
                </a:lnTo>
                <a:lnTo>
                  <a:pt x="65719" y="25534"/>
                </a:lnTo>
                <a:lnTo>
                  <a:pt x="65574" y="25631"/>
                </a:lnTo>
                <a:lnTo>
                  <a:pt x="65369" y="25751"/>
                </a:lnTo>
                <a:lnTo>
                  <a:pt x="65187" y="25848"/>
                </a:lnTo>
                <a:lnTo>
                  <a:pt x="65079" y="25896"/>
                </a:lnTo>
                <a:lnTo>
                  <a:pt x="65018" y="25908"/>
                </a:lnTo>
                <a:lnTo>
                  <a:pt x="65006" y="25908"/>
                </a:lnTo>
                <a:lnTo>
                  <a:pt x="65006" y="25896"/>
                </a:lnTo>
                <a:lnTo>
                  <a:pt x="64994" y="25884"/>
                </a:lnTo>
                <a:lnTo>
                  <a:pt x="64994" y="25860"/>
                </a:lnTo>
                <a:lnTo>
                  <a:pt x="64982" y="25848"/>
                </a:lnTo>
                <a:lnTo>
                  <a:pt x="64970" y="25848"/>
                </a:lnTo>
                <a:lnTo>
                  <a:pt x="64898" y="25860"/>
                </a:lnTo>
                <a:lnTo>
                  <a:pt x="64837" y="25896"/>
                </a:lnTo>
                <a:lnTo>
                  <a:pt x="64813" y="25908"/>
                </a:lnTo>
                <a:lnTo>
                  <a:pt x="64801" y="25933"/>
                </a:lnTo>
                <a:lnTo>
                  <a:pt x="64789" y="25981"/>
                </a:lnTo>
                <a:lnTo>
                  <a:pt x="64801" y="26029"/>
                </a:lnTo>
                <a:lnTo>
                  <a:pt x="64825" y="26138"/>
                </a:lnTo>
                <a:lnTo>
                  <a:pt x="64825" y="26198"/>
                </a:lnTo>
                <a:lnTo>
                  <a:pt x="64801" y="26247"/>
                </a:lnTo>
                <a:lnTo>
                  <a:pt x="64765" y="26283"/>
                </a:lnTo>
                <a:lnTo>
                  <a:pt x="64728" y="26307"/>
                </a:lnTo>
                <a:lnTo>
                  <a:pt x="64680" y="26319"/>
                </a:lnTo>
                <a:lnTo>
                  <a:pt x="64644" y="26319"/>
                </a:lnTo>
                <a:lnTo>
                  <a:pt x="64547" y="26295"/>
                </a:lnTo>
                <a:lnTo>
                  <a:pt x="64427" y="26271"/>
                </a:lnTo>
                <a:lnTo>
                  <a:pt x="64366" y="26283"/>
                </a:lnTo>
                <a:lnTo>
                  <a:pt x="64318" y="26295"/>
                </a:lnTo>
                <a:lnTo>
                  <a:pt x="64282" y="26343"/>
                </a:lnTo>
                <a:lnTo>
                  <a:pt x="64245" y="26392"/>
                </a:lnTo>
                <a:lnTo>
                  <a:pt x="64149" y="26524"/>
                </a:lnTo>
                <a:lnTo>
                  <a:pt x="64088" y="26597"/>
                </a:lnTo>
                <a:lnTo>
                  <a:pt x="64016" y="26669"/>
                </a:lnTo>
                <a:lnTo>
                  <a:pt x="63883" y="26766"/>
                </a:lnTo>
                <a:lnTo>
                  <a:pt x="63835" y="26790"/>
                </a:lnTo>
                <a:lnTo>
                  <a:pt x="63811" y="26802"/>
                </a:lnTo>
                <a:lnTo>
                  <a:pt x="63472" y="26802"/>
                </a:lnTo>
                <a:lnTo>
                  <a:pt x="63448" y="26814"/>
                </a:lnTo>
                <a:lnTo>
                  <a:pt x="63436" y="26826"/>
                </a:lnTo>
                <a:lnTo>
                  <a:pt x="63424" y="26887"/>
                </a:lnTo>
                <a:lnTo>
                  <a:pt x="63412" y="26923"/>
                </a:lnTo>
                <a:lnTo>
                  <a:pt x="63388" y="26983"/>
                </a:lnTo>
                <a:lnTo>
                  <a:pt x="63352" y="27032"/>
                </a:lnTo>
                <a:lnTo>
                  <a:pt x="63327" y="27068"/>
                </a:lnTo>
                <a:lnTo>
                  <a:pt x="63291" y="27080"/>
                </a:lnTo>
                <a:lnTo>
                  <a:pt x="63255" y="27092"/>
                </a:lnTo>
                <a:lnTo>
                  <a:pt x="63170" y="27080"/>
                </a:lnTo>
                <a:lnTo>
                  <a:pt x="63074" y="27056"/>
                </a:lnTo>
                <a:lnTo>
                  <a:pt x="62989" y="27056"/>
                </a:lnTo>
                <a:lnTo>
                  <a:pt x="62929" y="27068"/>
                </a:lnTo>
                <a:lnTo>
                  <a:pt x="62760" y="27165"/>
                </a:lnTo>
                <a:lnTo>
                  <a:pt x="62699" y="27201"/>
                </a:lnTo>
                <a:lnTo>
                  <a:pt x="62663" y="27237"/>
                </a:lnTo>
                <a:lnTo>
                  <a:pt x="62639" y="27285"/>
                </a:lnTo>
                <a:lnTo>
                  <a:pt x="62615" y="27358"/>
                </a:lnTo>
                <a:lnTo>
                  <a:pt x="62615" y="27430"/>
                </a:lnTo>
                <a:lnTo>
                  <a:pt x="62639" y="27515"/>
                </a:lnTo>
                <a:lnTo>
                  <a:pt x="62675" y="27624"/>
                </a:lnTo>
                <a:lnTo>
                  <a:pt x="62736" y="27744"/>
                </a:lnTo>
                <a:lnTo>
                  <a:pt x="62808" y="27865"/>
                </a:lnTo>
                <a:lnTo>
                  <a:pt x="62856" y="27926"/>
                </a:lnTo>
                <a:lnTo>
                  <a:pt x="62917" y="27974"/>
                </a:lnTo>
                <a:lnTo>
                  <a:pt x="62953" y="28010"/>
                </a:lnTo>
                <a:lnTo>
                  <a:pt x="62977" y="28046"/>
                </a:lnTo>
                <a:lnTo>
                  <a:pt x="63025" y="28131"/>
                </a:lnTo>
                <a:lnTo>
                  <a:pt x="63050" y="28240"/>
                </a:lnTo>
                <a:lnTo>
                  <a:pt x="63074" y="28372"/>
                </a:lnTo>
                <a:lnTo>
                  <a:pt x="63074" y="28433"/>
                </a:lnTo>
                <a:lnTo>
                  <a:pt x="63074" y="28469"/>
                </a:lnTo>
                <a:lnTo>
                  <a:pt x="63050" y="28505"/>
                </a:lnTo>
                <a:lnTo>
                  <a:pt x="63025" y="28517"/>
                </a:lnTo>
                <a:lnTo>
                  <a:pt x="62941" y="28517"/>
                </a:lnTo>
                <a:lnTo>
                  <a:pt x="62832" y="28469"/>
                </a:lnTo>
                <a:lnTo>
                  <a:pt x="62784" y="28445"/>
                </a:lnTo>
                <a:lnTo>
                  <a:pt x="62711" y="28445"/>
                </a:lnTo>
                <a:lnTo>
                  <a:pt x="62675" y="28457"/>
                </a:lnTo>
                <a:lnTo>
                  <a:pt x="62591" y="28505"/>
                </a:lnTo>
                <a:lnTo>
                  <a:pt x="62542" y="28529"/>
                </a:lnTo>
                <a:lnTo>
                  <a:pt x="62470" y="28554"/>
                </a:lnTo>
                <a:lnTo>
                  <a:pt x="62397" y="28566"/>
                </a:lnTo>
                <a:lnTo>
                  <a:pt x="62325" y="28578"/>
                </a:lnTo>
                <a:lnTo>
                  <a:pt x="62204" y="28566"/>
                </a:lnTo>
                <a:lnTo>
                  <a:pt x="62083" y="28542"/>
                </a:lnTo>
                <a:lnTo>
                  <a:pt x="61975" y="28493"/>
                </a:lnTo>
                <a:lnTo>
                  <a:pt x="61914" y="28481"/>
                </a:lnTo>
                <a:lnTo>
                  <a:pt x="61854" y="28481"/>
                </a:lnTo>
                <a:lnTo>
                  <a:pt x="61745" y="28493"/>
                </a:lnTo>
                <a:lnTo>
                  <a:pt x="61636" y="28505"/>
                </a:lnTo>
                <a:lnTo>
                  <a:pt x="61564" y="28505"/>
                </a:lnTo>
                <a:lnTo>
                  <a:pt x="61504" y="28493"/>
                </a:lnTo>
                <a:lnTo>
                  <a:pt x="61431" y="28493"/>
                </a:lnTo>
                <a:lnTo>
                  <a:pt x="61371" y="28517"/>
                </a:lnTo>
                <a:lnTo>
                  <a:pt x="61310" y="28542"/>
                </a:lnTo>
                <a:lnTo>
                  <a:pt x="61250" y="28578"/>
                </a:lnTo>
                <a:lnTo>
                  <a:pt x="61141" y="28650"/>
                </a:lnTo>
                <a:lnTo>
                  <a:pt x="61069" y="28686"/>
                </a:lnTo>
                <a:lnTo>
                  <a:pt x="61008" y="28711"/>
                </a:lnTo>
                <a:lnTo>
                  <a:pt x="60900" y="28735"/>
                </a:lnTo>
                <a:lnTo>
                  <a:pt x="60827" y="28735"/>
                </a:lnTo>
                <a:lnTo>
                  <a:pt x="60803" y="28723"/>
                </a:lnTo>
                <a:lnTo>
                  <a:pt x="60779" y="28699"/>
                </a:lnTo>
                <a:lnTo>
                  <a:pt x="60718" y="28602"/>
                </a:lnTo>
                <a:lnTo>
                  <a:pt x="60682" y="28554"/>
                </a:lnTo>
                <a:lnTo>
                  <a:pt x="60646" y="28529"/>
                </a:lnTo>
                <a:lnTo>
                  <a:pt x="60610" y="28517"/>
                </a:lnTo>
                <a:lnTo>
                  <a:pt x="60586" y="28517"/>
                </a:lnTo>
                <a:lnTo>
                  <a:pt x="60501" y="28554"/>
                </a:lnTo>
                <a:lnTo>
                  <a:pt x="60404" y="28578"/>
                </a:lnTo>
                <a:lnTo>
                  <a:pt x="60284" y="28590"/>
                </a:lnTo>
                <a:lnTo>
                  <a:pt x="60151" y="28578"/>
                </a:lnTo>
                <a:lnTo>
                  <a:pt x="60018" y="28566"/>
                </a:lnTo>
                <a:lnTo>
                  <a:pt x="59909" y="28554"/>
                </a:lnTo>
                <a:lnTo>
                  <a:pt x="59813" y="28517"/>
                </a:lnTo>
                <a:lnTo>
                  <a:pt x="59716" y="28481"/>
                </a:lnTo>
                <a:lnTo>
                  <a:pt x="59619" y="28445"/>
                </a:lnTo>
                <a:lnTo>
                  <a:pt x="59402" y="28445"/>
                </a:lnTo>
                <a:lnTo>
                  <a:pt x="59293" y="28409"/>
                </a:lnTo>
                <a:lnTo>
                  <a:pt x="59100" y="28312"/>
                </a:lnTo>
                <a:lnTo>
                  <a:pt x="59052" y="28300"/>
                </a:lnTo>
                <a:lnTo>
                  <a:pt x="58991" y="28300"/>
                </a:lnTo>
                <a:lnTo>
                  <a:pt x="58870" y="28312"/>
                </a:lnTo>
                <a:lnTo>
                  <a:pt x="58762" y="28348"/>
                </a:lnTo>
                <a:lnTo>
                  <a:pt x="58653" y="28397"/>
                </a:lnTo>
                <a:lnTo>
                  <a:pt x="58605" y="28421"/>
                </a:lnTo>
                <a:lnTo>
                  <a:pt x="58556" y="28481"/>
                </a:lnTo>
                <a:lnTo>
                  <a:pt x="58520" y="28554"/>
                </a:lnTo>
                <a:lnTo>
                  <a:pt x="58472" y="28638"/>
                </a:lnTo>
                <a:lnTo>
                  <a:pt x="58399" y="28831"/>
                </a:lnTo>
                <a:lnTo>
                  <a:pt x="58339" y="29025"/>
                </a:lnTo>
                <a:lnTo>
                  <a:pt x="58327" y="29061"/>
                </a:lnTo>
                <a:lnTo>
                  <a:pt x="58303" y="29085"/>
                </a:lnTo>
                <a:lnTo>
                  <a:pt x="58279" y="29097"/>
                </a:lnTo>
                <a:lnTo>
                  <a:pt x="58254" y="29097"/>
                </a:lnTo>
                <a:lnTo>
                  <a:pt x="58194" y="29085"/>
                </a:lnTo>
                <a:lnTo>
                  <a:pt x="58134" y="29049"/>
                </a:lnTo>
                <a:lnTo>
                  <a:pt x="58037" y="28976"/>
                </a:lnTo>
                <a:lnTo>
                  <a:pt x="58013" y="28964"/>
                </a:lnTo>
                <a:lnTo>
                  <a:pt x="58001" y="28964"/>
                </a:lnTo>
                <a:lnTo>
                  <a:pt x="57989" y="29000"/>
                </a:lnTo>
                <a:lnTo>
                  <a:pt x="57952" y="29037"/>
                </a:lnTo>
                <a:lnTo>
                  <a:pt x="57856" y="29133"/>
                </a:lnTo>
                <a:lnTo>
                  <a:pt x="57711" y="29218"/>
                </a:lnTo>
                <a:lnTo>
                  <a:pt x="57554" y="29315"/>
                </a:lnTo>
                <a:lnTo>
                  <a:pt x="57433" y="29375"/>
                </a:lnTo>
                <a:lnTo>
                  <a:pt x="57349" y="29435"/>
                </a:lnTo>
                <a:lnTo>
                  <a:pt x="57264" y="29484"/>
                </a:lnTo>
                <a:lnTo>
                  <a:pt x="57107" y="29520"/>
                </a:lnTo>
                <a:lnTo>
                  <a:pt x="57022" y="29544"/>
                </a:lnTo>
                <a:lnTo>
                  <a:pt x="56962" y="29580"/>
                </a:lnTo>
                <a:lnTo>
                  <a:pt x="56926" y="29616"/>
                </a:lnTo>
                <a:lnTo>
                  <a:pt x="56902" y="29665"/>
                </a:lnTo>
                <a:lnTo>
                  <a:pt x="56890" y="29713"/>
                </a:lnTo>
                <a:lnTo>
                  <a:pt x="56890" y="29761"/>
                </a:lnTo>
                <a:lnTo>
                  <a:pt x="56877" y="29834"/>
                </a:lnTo>
                <a:lnTo>
                  <a:pt x="56841" y="29918"/>
                </a:lnTo>
                <a:lnTo>
                  <a:pt x="56817" y="30027"/>
                </a:lnTo>
                <a:lnTo>
                  <a:pt x="56793" y="30148"/>
                </a:lnTo>
                <a:lnTo>
                  <a:pt x="56793" y="30220"/>
                </a:lnTo>
                <a:lnTo>
                  <a:pt x="56793" y="30281"/>
                </a:lnTo>
                <a:lnTo>
                  <a:pt x="56805" y="30329"/>
                </a:lnTo>
                <a:lnTo>
                  <a:pt x="56829" y="30365"/>
                </a:lnTo>
                <a:lnTo>
                  <a:pt x="56853" y="30390"/>
                </a:lnTo>
                <a:lnTo>
                  <a:pt x="56877" y="30414"/>
                </a:lnTo>
                <a:lnTo>
                  <a:pt x="56914" y="30414"/>
                </a:lnTo>
                <a:lnTo>
                  <a:pt x="56950" y="30426"/>
                </a:lnTo>
                <a:lnTo>
                  <a:pt x="57059" y="30402"/>
                </a:lnTo>
                <a:lnTo>
                  <a:pt x="57107" y="30402"/>
                </a:lnTo>
                <a:lnTo>
                  <a:pt x="57155" y="30414"/>
                </a:lnTo>
                <a:lnTo>
                  <a:pt x="57228" y="30438"/>
                </a:lnTo>
                <a:lnTo>
                  <a:pt x="57300" y="30486"/>
                </a:lnTo>
                <a:lnTo>
                  <a:pt x="57349" y="30498"/>
                </a:lnTo>
                <a:lnTo>
                  <a:pt x="57397" y="30510"/>
                </a:lnTo>
                <a:lnTo>
                  <a:pt x="57445" y="30522"/>
                </a:lnTo>
                <a:lnTo>
                  <a:pt x="57481" y="30547"/>
                </a:lnTo>
                <a:lnTo>
                  <a:pt x="57506" y="30583"/>
                </a:lnTo>
                <a:lnTo>
                  <a:pt x="57530" y="30607"/>
                </a:lnTo>
                <a:lnTo>
                  <a:pt x="57542" y="30643"/>
                </a:lnTo>
                <a:lnTo>
                  <a:pt x="57566" y="30655"/>
                </a:lnTo>
                <a:lnTo>
                  <a:pt x="57590" y="30667"/>
                </a:lnTo>
                <a:lnTo>
                  <a:pt x="57626" y="30667"/>
                </a:lnTo>
                <a:lnTo>
                  <a:pt x="57711" y="30655"/>
                </a:lnTo>
                <a:lnTo>
                  <a:pt x="57783" y="30643"/>
                </a:lnTo>
                <a:lnTo>
                  <a:pt x="57868" y="30667"/>
                </a:lnTo>
                <a:lnTo>
                  <a:pt x="58025" y="30716"/>
                </a:lnTo>
                <a:lnTo>
                  <a:pt x="58182" y="30776"/>
                </a:lnTo>
                <a:lnTo>
                  <a:pt x="58291" y="30788"/>
                </a:lnTo>
                <a:lnTo>
                  <a:pt x="58387" y="30788"/>
                </a:lnTo>
                <a:lnTo>
                  <a:pt x="58496" y="30800"/>
                </a:lnTo>
                <a:lnTo>
                  <a:pt x="58653" y="30812"/>
                </a:lnTo>
                <a:lnTo>
                  <a:pt x="58834" y="30824"/>
                </a:lnTo>
                <a:lnTo>
                  <a:pt x="58919" y="30812"/>
                </a:lnTo>
                <a:lnTo>
                  <a:pt x="58991" y="30800"/>
                </a:lnTo>
                <a:lnTo>
                  <a:pt x="59064" y="30776"/>
                </a:lnTo>
                <a:lnTo>
                  <a:pt x="59124" y="30752"/>
                </a:lnTo>
                <a:lnTo>
                  <a:pt x="59438" y="30486"/>
                </a:lnTo>
                <a:lnTo>
                  <a:pt x="59498" y="30426"/>
                </a:lnTo>
                <a:lnTo>
                  <a:pt x="59535" y="30390"/>
                </a:lnTo>
                <a:lnTo>
                  <a:pt x="59559" y="30341"/>
                </a:lnTo>
                <a:lnTo>
                  <a:pt x="59571" y="30317"/>
                </a:lnTo>
                <a:lnTo>
                  <a:pt x="59583" y="30257"/>
                </a:lnTo>
                <a:lnTo>
                  <a:pt x="59595" y="30233"/>
                </a:lnTo>
                <a:lnTo>
                  <a:pt x="59619" y="30196"/>
                </a:lnTo>
                <a:lnTo>
                  <a:pt x="59656" y="30172"/>
                </a:lnTo>
                <a:lnTo>
                  <a:pt x="59704" y="30160"/>
                </a:lnTo>
                <a:lnTo>
                  <a:pt x="59752" y="30160"/>
                </a:lnTo>
                <a:lnTo>
                  <a:pt x="59813" y="30172"/>
                </a:lnTo>
                <a:lnTo>
                  <a:pt x="59885" y="30196"/>
                </a:lnTo>
                <a:lnTo>
                  <a:pt x="59945" y="30220"/>
                </a:lnTo>
                <a:lnTo>
                  <a:pt x="60018" y="30257"/>
                </a:lnTo>
                <a:lnTo>
                  <a:pt x="60090" y="30305"/>
                </a:lnTo>
                <a:lnTo>
                  <a:pt x="60199" y="30377"/>
                </a:lnTo>
                <a:lnTo>
                  <a:pt x="60272" y="30426"/>
                </a:lnTo>
                <a:lnTo>
                  <a:pt x="60356" y="30462"/>
                </a:lnTo>
                <a:lnTo>
                  <a:pt x="60489" y="30510"/>
                </a:lnTo>
                <a:lnTo>
                  <a:pt x="60598" y="30559"/>
                </a:lnTo>
                <a:lnTo>
                  <a:pt x="60646" y="30559"/>
                </a:lnTo>
                <a:lnTo>
                  <a:pt x="60670" y="30534"/>
                </a:lnTo>
                <a:lnTo>
                  <a:pt x="60694" y="30498"/>
                </a:lnTo>
                <a:lnTo>
                  <a:pt x="60767" y="30377"/>
                </a:lnTo>
                <a:lnTo>
                  <a:pt x="60875" y="30245"/>
                </a:lnTo>
                <a:lnTo>
                  <a:pt x="60948" y="30160"/>
                </a:lnTo>
                <a:lnTo>
                  <a:pt x="61020" y="30100"/>
                </a:lnTo>
                <a:lnTo>
                  <a:pt x="61069" y="30075"/>
                </a:lnTo>
                <a:lnTo>
                  <a:pt x="61105" y="30063"/>
                </a:lnTo>
                <a:lnTo>
                  <a:pt x="61153" y="30063"/>
                </a:lnTo>
                <a:lnTo>
                  <a:pt x="61189" y="30088"/>
                </a:lnTo>
                <a:lnTo>
                  <a:pt x="61226" y="30124"/>
                </a:lnTo>
                <a:lnTo>
                  <a:pt x="61250" y="30160"/>
                </a:lnTo>
                <a:lnTo>
                  <a:pt x="61286" y="30245"/>
                </a:lnTo>
                <a:lnTo>
                  <a:pt x="61298" y="30281"/>
                </a:lnTo>
                <a:lnTo>
                  <a:pt x="61346" y="30269"/>
                </a:lnTo>
                <a:lnTo>
                  <a:pt x="61479" y="30233"/>
                </a:lnTo>
                <a:lnTo>
                  <a:pt x="61636" y="30172"/>
                </a:lnTo>
                <a:lnTo>
                  <a:pt x="61721" y="30136"/>
                </a:lnTo>
                <a:lnTo>
                  <a:pt x="61793" y="30100"/>
                </a:lnTo>
                <a:lnTo>
                  <a:pt x="61854" y="30051"/>
                </a:lnTo>
                <a:lnTo>
                  <a:pt x="61926" y="30039"/>
                </a:lnTo>
                <a:lnTo>
                  <a:pt x="61987" y="30039"/>
                </a:lnTo>
                <a:lnTo>
                  <a:pt x="62035" y="30063"/>
                </a:lnTo>
                <a:lnTo>
                  <a:pt x="62083" y="30100"/>
                </a:lnTo>
                <a:lnTo>
                  <a:pt x="62120" y="30136"/>
                </a:lnTo>
                <a:lnTo>
                  <a:pt x="62156" y="30196"/>
                </a:lnTo>
                <a:lnTo>
                  <a:pt x="62180" y="30245"/>
                </a:lnTo>
                <a:lnTo>
                  <a:pt x="62192" y="30317"/>
                </a:lnTo>
                <a:lnTo>
                  <a:pt x="62192" y="30377"/>
                </a:lnTo>
                <a:lnTo>
                  <a:pt x="62192" y="30438"/>
                </a:lnTo>
                <a:lnTo>
                  <a:pt x="62168" y="30510"/>
                </a:lnTo>
                <a:lnTo>
                  <a:pt x="62107" y="30716"/>
                </a:lnTo>
                <a:lnTo>
                  <a:pt x="62107" y="30764"/>
                </a:lnTo>
                <a:lnTo>
                  <a:pt x="62120" y="30800"/>
                </a:lnTo>
                <a:lnTo>
                  <a:pt x="62156" y="30849"/>
                </a:lnTo>
                <a:lnTo>
                  <a:pt x="62204" y="30897"/>
                </a:lnTo>
                <a:lnTo>
                  <a:pt x="62301" y="30993"/>
                </a:lnTo>
                <a:lnTo>
                  <a:pt x="62397" y="31090"/>
                </a:lnTo>
                <a:lnTo>
                  <a:pt x="62470" y="31199"/>
                </a:lnTo>
                <a:lnTo>
                  <a:pt x="62518" y="31320"/>
                </a:lnTo>
                <a:lnTo>
                  <a:pt x="62566" y="31440"/>
                </a:lnTo>
                <a:lnTo>
                  <a:pt x="62579" y="31537"/>
                </a:lnTo>
                <a:lnTo>
                  <a:pt x="62579" y="31609"/>
                </a:lnTo>
                <a:lnTo>
                  <a:pt x="62603" y="31694"/>
                </a:lnTo>
                <a:lnTo>
                  <a:pt x="62675" y="31875"/>
                </a:lnTo>
                <a:lnTo>
                  <a:pt x="62699" y="31899"/>
                </a:lnTo>
                <a:lnTo>
                  <a:pt x="62711" y="31911"/>
                </a:lnTo>
                <a:lnTo>
                  <a:pt x="62784" y="31936"/>
                </a:lnTo>
                <a:lnTo>
                  <a:pt x="62953" y="31936"/>
                </a:lnTo>
                <a:lnTo>
                  <a:pt x="63158" y="31911"/>
                </a:lnTo>
                <a:lnTo>
                  <a:pt x="63339" y="31899"/>
                </a:lnTo>
                <a:lnTo>
                  <a:pt x="63472" y="31899"/>
                </a:lnTo>
                <a:lnTo>
                  <a:pt x="63581" y="31923"/>
                </a:lnTo>
                <a:lnTo>
                  <a:pt x="63629" y="31936"/>
                </a:lnTo>
                <a:lnTo>
                  <a:pt x="63666" y="31960"/>
                </a:lnTo>
                <a:lnTo>
                  <a:pt x="63690" y="31996"/>
                </a:lnTo>
                <a:lnTo>
                  <a:pt x="63702" y="32032"/>
                </a:lnTo>
                <a:lnTo>
                  <a:pt x="63690" y="32068"/>
                </a:lnTo>
                <a:lnTo>
                  <a:pt x="63666" y="32093"/>
                </a:lnTo>
                <a:lnTo>
                  <a:pt x="63629" y="32129"/>
                </a:lnTo>
                <a:lnTo>
                  <a:pt x="63581" y="32141"/>
                </a:lnTo>
                <a:lnTo>
                  <a:pt x="63472" y="32165"/>
                </a:lnTo>
                <a:lnTo>
                  <a:pt x="63364" y="32165"/>
                </a:lnTo>
                <a:lnTo>
                  <a:pt x="63255" y="32153"/>
                </a:lnTo>
                <a:lnTo>
                  <a:pt x="63146" y="32153"/>
                </a:lnTo>
                <a:lnTo>
                  <a:pt x="62941" y="32189"/>
                </a:lnTo>
                <a:lnTo>
                  <a:pt x="62905" y="32201"/>
                </a:lnTo>
                <a:lnTo>
                  <a:pt x="62868" y="32225"/>
                </a:lnTo>
                <a:lnTo>
                  <a:pt x="62856" y="32250"/>
                </a:lnTo>
                <a:lnTo>
                  <a:pt x="62844" y="32286"/>
                </a:lnTo>
                <a:lnTo>
                  <a:pt x="62832" y="32382"/>
                </a:lnTo>
                <a:lnTo>
                  <a:pt x="62832" y="32479"/>
                </a:lnTo>
                <a:lnTo>
                  <a:pt x="62844" y="32576"/>
                </a:lnTo>
                <a:lnTo>
                  <a:pt x="62880" y="32660"/>
                </a:lnTo>
                <a:lnTo>
                  <a:pt x="62929" y="32745"/>
                </a:lnTo>
                <a:lnTo>
                  <a:pt x="62965" y="32817"/>
                </a:lnTo>
                <a:lnTo>
                  <a:pt x="63062" y="32962"/>
                </a:lnTo>
                <a:lnTo>
                  <a:pt x="63110" y="33059"/>
                </a:lnTo>
                <a:lnTo>
                  <a:pt x="63146" y="33156"/>
                </a:lnTo>
                <a:lnTo>
                  <a:pt x="63182" y="33192"/>
                </a:lnTo>
                <a:lnTo>
                  <a:pt x="63219" y="33204"/>
                </a:lnTo>
                <a:lnTo>
                  <a:pt x="63279" y="33216"/>
                </a:lnTo>
                <a:lnTo>
                  <a:pt x="63339" y="33204"/>
                </a:lnTo>
                <a:lnTo>
                  <a:pt x="63472" y="33168"/>
                </a:lnTo>
                <a:lnTo>
                  <a:pt x="63533" y="33156"/>
                </a:lnTo>
                <a:lnTo>
                  <a:pt x="63750" y="33156"/>
                </a:lnTo>
                <a:lnTo>
                  <a:pt x="63762" y="33180"/>
                </a:lnTo>
                <a:lnTo>
                  <a:pt x="63774" y="33228"/>
                </a:lnTo>
                <a:lnTo>
                  <a:pt x="63774" y="33276"/>
                </a:lnTo>
                <a:lnTo>
                  <a:pt x="63750" y="33313"/>
                </a:lnTo>
                <a:lnTo>
                  <a:pt x="63702" y="33361"/>
                </a:lnTo>
                <a:lnTo>
                  <a:pt x="63641" y="33409"/>
                </a:lnTo>
                <a:lnTo>
                  <a:pt x="63509" y="33506"/>
                </a:lnTo>
                <a:lnTo>
                  <a:pt x="63388" y="33602"/>
                </a:lnTo>
                <a:lnTo>
                  <a:pt x="63352" y="33639"/>
                </a:lnTo>
                <a:lnTo>
                  <a:pt x="63339" y="33675"/>
                </a:lnTo>
                <a:lnTo>
                  <a:pt x="63352" y="33711"/>
                </a:lnTo>
                <a:lnTo>
                  <a:pt x="63376" y="33735"/>
                </a:lnTo>
                <a:lnTo>
                  <a:pt x="63448" y="33784"/>
                </a:lnTo>
                <a:lnTo>
                  <a:pt x="63472" y="33808"/>
                </a:lnTo>
                <a:lnTo>
                  <a:pt x="63496" y="33832"/>
                </a:lnTo>
                <a:lnTo>
                  <a:pt x="63509" y="33856"/>
                </a:lnTo>
                <a:lnTo>
                  <a:pt x="63545" y="33892"/>
                </a:lnTo>
                <a:lnTo>
                  <a:pt x="63653" y="33941"/>
                </a:lnTo>
                <a:lnTo>
                  <a:pt x="63968" y="34037"/>
                </a:lnTo>
                <a:lnTo>
                  <a:pt x="64040" y="34061"/>
                </a:lnTo>
                <a:lnTo>
                  <a:pt x="64100" y="34073"/>
                </a:lnTo>
                <a:lnTo>
                  <a:pt x="64149" y="34073"/>
                </a:lnTo>
                <a:lnTo>
                  <a:pt x="64209" y="34061"/>
                </a:lnTo>
                <a:lnTo>
                  <a:pt x="64257" y="34037"/>
                </a:lnTo>
                <a:lnTo>
                  <a:pt x="64306" y="34001"/>
                </a:lnTo>
                <a:lnTo>
                  <a:pt x="64427" y="33916"/>
                </a:lnTo>
                <a:lnTo>
                  <a:pt x="64487" y="33856"/>
                </a:lnTo>
                <a:lnTo>
                  <a:pt x="64523" y="33808"/>
                </a:lnTo>
                <a:lnTo>
                  <a:pt x="64535" y="33759"/>
                </a:lnTo>
                <a:lnTo>
                  <a:pt x="64535" y="33711"/>
                </a:lnTo>
                <a:lnTo>
                  <a:pt x="64523" y="33627"/>
                </a:lnTo>
                <a:lnTo>
                  <a:pt x="64511" y="33602"/>
                </a:lnTo>
                <a:lnTo>
                  <a:pt x="64873" y="33566"/>
                </a:lnTo>
                <a:lnTo>
                  <a:pt x="64934" y="33675"/>
                </a:lnTo>
                <a:lnTo>
                  <a:pt x="65055" y="33856"/>
                </a:lnTo>
                <a:lnTo>
                  <a:pt x="65115" y="33953"/>
                </a:lnTo>
                <a:lnTo>
                  <a:pt x="65187" y="34073"/>
                </a:lnTo>
                <a:lnTo>
                  <a:pt x="65272" y="34182"/>
                </a:lnTo>
                <a:lnTo>
                  <a:pt x="65320" y="34230"/>
                </a:lnTo>
                <a:lnTo>
                  <a:pt x="65369" y="34279"/>
                </a:lnTo>
                <a:lnTo>
                  <a:pt x="65489" y="34339"/>
                </a:lnTo>
                <a:lnTo>
                  <a:pt x="65610" y="34388"/>
                </a:lnTo>
                <a:lnTo>
                  <a:pt x="65743" y="34424"/>
                </a:lnTo>
                <a:lnTo>
                  <a:pt x="65924" y="34484"/>
                </a:lnTo>
                <a:lnTo>
                  <a:pt x="66021" y="34520"/>
                </a:lnTo>
                <a:lnTo>
                  <a:pt x="66117" y="34545"/>
                </a:lnTo>
                <a:lnTo>
                  <a:pt x="66323" y="34557"/>
                </a:lnTo>
                <a:lnTo>
                  <a:pt x="66528" y="34569"/>
                </a:lnTo>
                <a:lnTo>
                  <a:pt x="66613" y="34581"/>
                </a:lnTo>
                <a:lnTo>
                  <a:pt x="66709" y="34593"/>
                </a:lnTo>
                <a:lnTo>
                  <a:pt x="66866" y="34629"/>
                </a:lnTo>
                <a:lnTo>
                  <a:pt x="66999" y="34677"/>
                </a:lnTo>
                <a:lnTo>
                  <a:pt x="67072" y="34689"/>
                </a:lnTo>
                <a:lnTo>
                  <a:pt x="67156" y="34702"/>
                </a:lnTo>
                <a:lnTo>
                  <a:pt x="67386" y="34702"/>
                </a:lnTo>
                <a:lnTo>
                  <a:pt x="67507" y="34689"/>
                </a:lnTo>
                <a:lnTo>
                  <a:pt x="67591" y="34702"/>
                </a:lnTo>
                <a:lnTo>
                  <a:pt x="67639" y="34714"/>
                </a:lnTo>
                <a:lnTo>
                  <a:pt x="67676" y="34738"/>
                </a:lnTo>
                <a:lnTo>
                  <a:pt x="67700" y="34762"/>
                </a:lnTo>
                <a:lnTo>
                  <a:pt x="67724" y="34798"/>
                </a:lnTo>
                <a:lnTo>
                  <a:pt x="67760" y="34846"/>
                </a:lnTo>
                <a:lnTo>
                  <a:pt x="67808" y="34907"/>
                </a:lnTo>
                <a:lnTo>
                  <a:pt x="67917" y="35004"/>
                </a:lnTo>
                <a:lnTo>
                  <a:pt x="68002" y="35064"/>
                </a:lnTo>
                <a:lnTo>
                  <a:pt x="68050" y="35088"/>
                </a:lnTo>
                <a:lnTo>
                  <a:pt x="68098" y="35088"/>
                </a:lnTo>
                <a:lnTo>
                  <a:pt x="68147" y="35100"/>
                </a:lnTo>
                <a:lnTo>
                  <a:pt x="68195" y="35088"/>
                </a:lnTo>
                <a:lnTo>
                  <a:pt x="68267" y="35088"/>
                </a:lnTo>
                <a:lnTo>
                  <a:pt x="68340" y="35124"/>
                </a:lnTo>
                <a:lnTo>
                  <a:pt x="68521" y="35209"/>
                </a:lnTo>
                <a:lnTo>
                  <a:pt x="68606" y="35257"/>
                </a:lnTo>
                <a:lnTo>
                  <a:pt x="68690" y="35281"/>
                </a:lnTo>
                <a:lnTo>
                  <a:pt x="68775" y="35293"/>
                </a:lnTo>
                <a:lnTo>
                  <a:pt x="68811" y="35281"/>
                </a:lnTo>
                <a:lnTo>
                  <a:pt x="68847" y="35269"/>
                </a:lnTo>
                <a:lnTo>
                  <a:pt x="68956" y="35197"/>
                </a:lnTo>
                <a:lnTo>
                  <a:pt x="69016" y="35124"/>
                </a:lnTo>
                <a:lnTo>
                  <a:pt x="69053" y="35064"/>
                </a:lnTo>
                <a:lnTo>
                  <a:pt x="69089" y="34979"/>
                </a:lnTo>
                <a:lnTo>
                  <a:pt x="69101" y="34943"/>
                </a:lnTo>
                <a:lnTo>
                  <a:pt x="69113" y="34907"/>
                </a:lnTo>
                <a:lnTo>
                  <a:pt x="69113" y="34859"/>
                </a:lnTo>
                <a:lnTo>
                  <a:pt x="69113" y="34810"/>
                </a:lnTo>
                <a:lnTo>
                  <a:pt x="69089" y="34774"/>
                </a:lnTo>
                <a:lnTo>
                  <a:pt x="69053" y="34726"/>
                </a:lnTo>
                <a:lnTo>
                  <a:pt x="69004" y="34689"/>
                </a:lnTo>
                <a:lnTo>
                  <a:pt x="68932" y="34641"/>
                </a:lnTo>
                <a:lnTo>
                  <a:pt x="68871" y="34605"/>
                </a:lnTo>
                <a:lnTo>
                  <a:pt x="68847" y="34569"/>
                </a:lnTo>
                <a:lnTo>
                  <a:pt x="68847" y="34532"/>
                </a:lnTo>
                <a:lnTo>
                  <a:pt x="68859" y="34484"/>
                </a:lnTo>
                <a:lnTo>
                  <a:pt x="68920" y="34363"/>
                </a:lnTo>
                <a:lnTo>
                  <a:pt x="68956" y="34291"/>
                </a:lnTo>
                <a:lnTo>
                  <a:pt x="68980" y="34194"/>
                </a:lnTo>
                <a:lnTo>
                  <a:pt x="68992" y="34122"/>
                </a:lnTo>
                <a:lnTo>
                  <a:pt x="68992" y="34061"/>
                </a:lnTo>
                <a:lnTo>
                  <a:pt x="68980" y="34025"/>
                </a:lnTo>
                <a:lnTo>
                  <a:pt x="68956" y="34001"/>
                </a:lnTo>
                <a:lnTo>
                  <a:pt x="68883" y="33977"/>
                </a:lnTo>
                <a:lnTo>
                  <a:pt x="68835" y="33965"/>
                </a:lnTo>
                <a:lnTo>
                  <a:pt x="68799" y="33941"/>
                </a:lnTo>
                <a:lnTo>
                  <a:pt x="68775" y="33904"/>
                </a:lnTo>
                <a:lnTo>
                  <a:pt x="68763" y="33880"/>
                </a:lnTo>
                <a:lnTo>
                  <a:pt x="68751" y="33832"/>
                </a:lnTo>
                <a:lnTo>
                  <a:pt x="68751" y="33808"/>
                </a:lnTo>
                <a:lnTo>
                  <a:pt x="68739" y="33784"/>
                </a:lnTo>
                <a:lnTo>
                  <a:pt x="68714" y="33772"/>
                </a:lnTo>
                <a:lnTo>
                  <a:pt x="68666" y="33759"/>
                </a:lnTo>
                <a:lnTo>
                  <a:pt x="68618" y="33735"/>
                </a:lnTo>
                <a:lnTo>
                  <a:pt x="68569" y="33723"/>
                </a:lnTo>
                <a:lnTo>
                  <a:pt x="68533" y="33687"/>
                </a:lnTo>
                <a:lnTo>
                  <a:pt x="68497" y="33663"/>
                </a:lnTo>
                <a:lnTo>
                  <a:pt x="68461" y="33590"/>
                </a:lnTo>
                <a:lnTo>
                  <a:pt x="68437" y="33518"/>
                </a:lnTo>
                <a:lnTo>
                  <a:pt x="68400" y="33457"/>
                </a:lnTo>
                <a:lnTo>
                  <a:pt x="68364" y="33385"/>
                </a:lnTo>
                <a:lnTo>
                  <a:pt x="68280" y="33264"/>
                </a:lnTo>
                <a:lnTo>
                  <a:pt x="68231" y="33192"/>
                </a:lnTo>
                <a:lnTo>
                  <a:pt x="68195" y="33131"/>
                </a:lnTo>
                <a:lnTo>
                  <a:pt x="68135" y="33095"/>
                </a:lnTo>
                <a:lnTo>
                  <a:pt x="68110" y="33083"/>
                </a:lnTo>
                <a:lnTo>
                  <a:pt x="68062" y="33071"/>
                </a:lnTo>
                <a:lnTo>
                  <a:pt x="68026" y="33071"/>
                </a:lnTo>
                <a:lnTo>
                  <a:pt x="67990" y="33047"/>
                </a:lnTo>
                <a:lnTo>
                  <a:pt x="67905" y="32974"/>
                </a:lnTo>
                <a:lnTo>
                  <a:pt x="67833" y="32914"/>
                </a:lnTo>
                <a:lnTo>
                  <a:pt x="67796" y="32878"/>
                </a:lnTo>
                <a:lnTo>
                  <a:pt x="67748" y="32866"/>
                </a:lnTo>
                <a:lnTo>
                  <a:pt x="67676" y="32841"/>
                </a:lnTo>
                <a:lnTo>
                  <a:pt x="67627" y="32817"/>
                </a:lnTo>
                <a:lnTo>
                  <a:pt x="67591" y="32781"/>
                </a:lnTo>
                <a:lnTo>
                  <a:pt x="67555" y="32733"/>
                </a:lnTo>
                <a:lnTo>
                  <a:pt x="67543" y="32672"/>
                </a:lnTo>
                <a:lnTo>
                  <a:pt x="67531" y="32600"/>
                </a:lnTo>
                <a:lnTo>
                  <a:pt x="67543" y="32503"/>
                </a:lnTo>
                <a:lnTo>
                  <a:pt x="67555" y="32455"/>
                </a:lnTo>
                <a:lnTo>
                  <a:pt x="67543" y="32419"/>
                </a:lnTo>
                <a:lnTo>
                  <a:pt x="67543" y="32382"/>
                </a:lnTo>
                <a:lnTo>
                  <a:pt x="67519" y="32358"/>
                </a:lnTo>
                <a:lnTo>
                  <a:pt x="67494" y="32346"/>
                </a:lnTo>
                <a:lnTo>
                  <a:pt x="67470" y="32346"/>
                </a:lnTo>
                <a:lnTo>
                  <a:pt x="67410" y="32334"/>
                </a:lnTo>
                <a:lnTo>
                  <a:pt x="67265" y="32334"/>
                </a:lnTo>
                <a:lnTo>
                  <a:pt x="67205" y="32322"/>
                </a:lnTo>
                <a:lnTo>
                  <a:pt x="67180" y="32310"/>
                </a:lnTo>
                <a:lnTo>
                  <a:pt x="67156" y="32286"/>
                </a:lnTo>
                <a:lnTo>
                  <a:pt x="67048" y="32165"/>
                </a:lnTo>
                <a:lnTo>
                  <a:pt x="66975" y="32081"/>
                </a:lnTo>
                <a:lnTo>
                  <a:pt x="66915" y="32008"/>
                </a:lnTo>
                <a:lnTo>
                  <a:pt x="66866" y="31923"/>
                </a:lnTo>
                <a:lnTo>
                  <a:pt x="66842" y="31839"/>
                </a:lnTo>
                <a:lnTo>
                  <a:pt x="66842" y="31803"/>
                </a:lnTo>
                <a:lnTo>
                  <a:pt x="66842" y="31766"/>
                </a:lnTo>
                <a:lnTo>
                  <a:pt x="66866" y="31742"/>
                </a:lnTo>
                <a:lnTo>
                  <a:pt x="66891" y="31718"/>
                </a:lnTo>
                <a:lnTo>
                  <a:pt x="66927" y="31694"/>
                </a:lnTo>
                <a:lnTo>
                  <a:pt x="66987" y="31694"/>
                </a:lnTo>
                <a:lnTo>
                  <a:pt x="67011" y="31706"/>
                </a:lnTo>
                <a:lnTo>
                  <a:pt x="67048" y="31754"/>
                </a:lnTo>
                <a:lnTo>
                  <a:pt x="67096" y="31815"/>
                </a:lnTo>
                <a:lnTo>
                  <a:pt x="67156" y="31984"/>
                </a:lnTo>
                <a:lnTo>
                  <a:pt x="67192" y="32068"/>
                </a:lnTo>
                <a:lnTo>
                  <a:pt x="67229" y="32129"/>
                </a:lnTo>
                <a:lnTo>
                  <a:pt x="67277" y="32177"/>
                </a:lnTo>
                <a:lnTo>
                  <a:pt x="67313" y="32201"/>
                </a:lnTo>
                <a:lnTo>
                  <a:pt x="67362" y="32201"/>
                </a:lnTo>
                <a:lnTo>
                  <a:pt x="67422" y="32189"/>
                </a:lnTo>
                <a:lnTo>
                  <a:pt x="67519" y="32153"/>
                </a:lnTo>
                <a:lnTo>
                  <a:pt x="67579" y="32141"/>
                </a:lnTo>
                <a:lnTo>
                  <a:pt x="67627" y="32129"/>
                </a:lnTo>
                <a:lnTo>
                  <a:pt x="67664" y="32141"/>
                </a:lnTo>
                <a:lnTo>
                  <a:pt x="67700" y="32165"/>
                </a:lnTo>
                <a:lnTo>
                  <a:pt x="67736" y="32201"/>
                </a:lnTo>
                <a:lnTo>
                  <a:pt x="67760" y="32238"/>
                </a:lnTo>
                <a:lnTo>
                  <a:pt x="67808" y="32334"/>
                </a:lnTo>
                <a:lnTo>
                  <a:pt x="67857" y="32419"/>
                </a:lnTo>
                <a:lnTo>
                  <a:pt x="67893" y="32443"/>
                </a:lnTo>
                <a:lnTo>
                  <a:pt x="67929" y="32443"/>
                </a:lnTo>
                <a:lnTo>
                  <a:pt x="67965" y="32419"/>
                </a:lnTo>
                <a:lnTo>
                  <a:pt x="68002" y="32382"/>
                </a:lnTo>
                <a:lnTo>
                  <a:pt x="68050" y="32346"/>
                </a:lnTo>
                <a:lnTo>
                  <a:pt x="68110" y="32310"/>
                </a:lnTo>
                <a:lnTo>
                  <a:pt x="68183" y="32298"/>
                </a:lnTo>
                <a:lnTo>
                  <a:pt x="68255" y="32286"/>
                </a:lnTo>
                <a:lnTo>
                  <a:pt x="68364" y="32310"/>
                </a:lnTo>
                <a:lnTo>
                  <a:pt x="68400" y="32322"/>
                </a:lnTo>
                <a:lnTo>
                  <a:pt x="68424" y="32346"/>
                </a:lnTo>
                <a:lnTo>
                  <a:pt x="68437" y="32370"/>
                </a:lnTo>
                <a:lnTo>
                  <a:pt x="68437" y="32407"/>
                </a:lnTo>
                <a:lnTo>
                  <a:pt x="68437" y="32503"/>
                </a:lnTo>
                <a:lnTo>
                  <a:pt x="68437" y="32552"/>
                </a:lnTo>
                <a:lnTo>
                  <a:pt x="68461" y="32600"/>
                </a:lnTo>
                <a:lnTo>
                  <a:pt x="68485" y="32624"/>
                </a:lnTo>
                <a:lnTo>
                  <a:pt x="68533" y="32648"/>
                </a:lnTo>
                <a:lnTo>
                  <a:pt x="68569" y="32672"/>
                </a:lnTo>
                <a:lnTo>
                  <a:pt x="68618" y="32672"/>
                </a:lnTo>
                <a:lnTo>
                  <a:pt x="68726" y="32684"/>
                </a:lnTo>
                <a:lnTo>
                  <a:pt x="68811" y="32684"/>
                </a:lnTo>
                <a:lnTo>
                  <a:pt x="68908" y="32697"/>
                </a:lnTo>
                <a:lnTo>
                  <a:pt x="68944" y="32709"/>
                </a:lnTo>
                <a:lnTo>
                  <a:pt x="68992" y="32733"/>
                </a:lnTo>
                <a:lnTo>
                  <a:pt x="69040" y="32781"/>
                </a:lnTo>
                <a:lnTo>
                  <a:pt x="69089" y="32841"/>
                </a:lnTo>
                <a:lnTo>
                  <a:pt x="69185" y="32950"/>
                </a:lnTo>
                <a:lnTo>
                  <a:pt x="69270" y="33023"/>
                </a:lnTo>
                <a:lnTo>
                  <a:pt x="69342" y="33083"/>
                </a:lnTo>
                <a:lnTo>
                  <a:pt x="69403" y="33156"/>
                </a:lnTo>
                <a:lnTo>
                  <a:pt x="69439" y="33180"/>
                </a:lnTo>
                <a:lnTo>
                  <a:pt x="69487" y="33192"/>
                </a:lnTo>
                <a:lnTo>
                  <a:pt x="69536" y="33180"/>
                </a:lnTo>
                <a:lnTo>
                  <a:pt x="69596" y="33168"/>
                </a:lnTo>
                <a:lnTo>
                  <a:pt x="69741" y="33119"/>
                </a:lnTo>
                <a:lnTo>
                  <a:pt x="69826" y="33107"/>
                </a:lnTo>
                <a:lnTo>
                  <a:pt x="69958" y="33107"/>
                </a:lnTo>
                <a:lnTo>
                  <a:pt x="69995" y="33131"/>
                </a:lnTo>
                <a:lnTo>
                  <a:pt x="69995" y="33168"/>
                </a:lnTo>
                <a:lnTo>
                  <a:pt x="69995" y="33216"/>
                </a:lnTo>
                <a:lnTo>
                  <a:pt x="69958" y="33313"/>
                </a:lnTo>
                <a:lnTo>
                  <a:pt x="69946" y="33349"/>
                </a:lnTo>
                <a:lnTo>
                  <a:pt x="69946" y="33385"/>
                </a:lnTo>
                <a:lnTo>
                  <a:pt x="69971" y="33409"/>
                </a:lnTo>
                <a:lnTo>
                  <a:pt x="69995" y="33421"/>
                </a:lnTo>
                <a:lnTo>
                  <a:pt x="70079" y="33409"/>
                </a:lnTo>
                <a:lnTo>
                  <a:pt x="70164" y="33373"/>
                </a:lnTo>
                <a:lnTo>
                  <a:pt x="70236" y="33361"/>
                </a:lnTo>
                <a:lnTo>
                  <a:pt x="70272" y="33373"/>
                </a:lnTo>
                <a:lnTo>
                  <a:pt x="70309" y="33385"/>
                </a:lnTo>
                <a:lnTo>
                  <a:pt x="70345" y="33409"/>
                </a:lnTo>
                <a:lnTo>
                  <a:pt x="70381" y="33445"/>
                </a:lnTo>
                <a:lnTo>
                  <a:pt x="70405" y="33494"/>
                </a:lnTo>
                <a:lnTo>
                  <a:pt x="70442" y="33554"/>
                </a:lnTo>
                <a:lnTo>
                  <a:pt x="70454" y="33614"/>
                </a:lnTo>
                <a:lnTo>
                  <a:pt x="70478" y="33675"/>
                </a:lnTo>
                <a:lnTo>
                  <a:pt x="70490" y="33735"/>
                </a:lnTo>
                <a:lnTo>
                  <a:pt x="70502" y="33784"/>
                </a:lnTo>
                <a:lnTo>
                  <a:pt x="70514" y="33808"/>
                </a:lnTo>
                <a:lnTo>
                  <a:pt x="70550" y="33820"/>
                </a:lnTo>
                <a:lnTo>
                  <a:pt x="70574" y="33832"/>
                </a:lnTo>
                <a:lnTo>
                  <a:pt x="70792" y="33832"/>
                </a:lnTo>
                <a:lnTo>
                  <a:pt x="70828" y="33820"/>
                </a:lnTo>
                <a:lnTo>
                  <a:pt x="70864" y="33796"/>
                </a:lnTo>
                <a:lnTo>
                  <a:pt x="70876" y="33759"/>
                </a:lnTo>
                <a:lnTo>
                  <a:pt x="70888" y="33639"/>
                </a:lnTo>
                <a:lnTo>
                  <a:pt x="70913" y="33409"/>
                </a:lnTo>
                <a:lnTo>
                  <a:pt x="70937" y="33252"/>
                </a:lnTo>
                <a:lnTo>
                  <a:pt x="70949" y="33228"/>
                </a:lnTo>
                <a:lnTo>
                  <a:pt x="70949" y="33252"/>
                </a:lnTo>
                <a:lnTo>
                  <a:pt x="70985" y="33349"/>
                </a:lnTo>
                <a:lnTo>
                  <a:pt x="71009" y="33421"/>
                </a:lnTo>
                <a:lnTo>
                  <a:pt x="71046" y="33494"/>
                </a:lnTo>
                <a:lnTo>
                  <a:pt x="71094" y="33542"/>
                </a:lnTo>
                <a:lnTo>
                  <a:pt x="71118" y="33554"/>
                </a:lnTo>
                <a:lnTo>
                  <a:pt x="71142" y="33554"/>
                </a:lnTo>
                <a:lnTo>
                  <a:pt x="71190" y="33542"/>
                </a:lnTo>
                <a:lnTo>
                  <a:pt x="71227" y="33518"/>
                </a:lnTo>
                <a:lnTo>
                  <a:pt x="71347" y="33397"/>
                </a:lnTo>
                <a:lnTo>
                  <a:pt x="71408" y="33325"/>
                </a:lnTo>
                <a:lnTo>
                  <a:pt x="71492" y="33264"/>
                </a:lnTo>
                <a:lnTo>
                  <a:pt x="71565" y="33192"/>
                </a:lnTo>
                <a:lnTo>
                  <a:pt x="71589" y="33143"/>
                </a:lnTo>
                <a:lnTo>
                  <a:pt x="71601" y="33119"/>
                </a:lnTo>
                <a:lnTo>
                  <a:pt x="71589" y="33095"/>
                </a:lnTo>
                <a:lnTo>
                  <a:pt x="71565" y="33047"/>
                </a:lnTo>
                <a:lnTo>
                  <a:pt x="71529" y="33011"/>
                </a:lnTo>
                <a:lnTo>
                  <a:pt x="71456" y="32962"/>
                </a:lnTo>
                <a:lnTo>
                  <a:pt x="71311" y="32866"/>
                </a:lnTo>
                <a:lnTo>
                  <a:pt x="71251" y="32817"/>
                </a:lnTo>
                <a:lnTo>
                  <a:pt x="71227" y="32781"/>
                </a:lnTo>
                <a:lnTo>
                  <a:pt x="71227" y="32745"/>
                </a:lnTo>
                <a:lnTo>
                  <a:pt x="71251" y="32709"/>
                </a:lnTo>
                <a:lnTo>
                  <a:pt x="71323" y="32636"/>
                </a:lnTo>
                <a:lnTo>
                  <a:pt x="71360" y="32576"/>
                </a:lnTo>
                <a:lnTo>
                  <a:pt x="71384" y="32503"/>
                </a:lnTo>
                <a:lnTo>
                  <a:pt x="71408" y="32419"/>
                </a:lnTo>
                <a:lnTo>
                  <a:pt x="71408" y="32358"/>
                </a:lnTo>
                <a:lnTo>
                  <a:pt x="71408" y="32250"/>
                </a:lnTo>
                <a:lnTo>
                  <a:pt x="71420" y="32213"/>
                </a:lnTo>
                <a:lnTo>
                  <a:pt x="71444" y="32165"/>
                </a:lnTo>
                <a:lnTo>
                  <a:pt x="71480" y="32129"/>
                </a:lnTo>
                <a:lnTo>
                  <a:pt x="71541" y="32081"/>
                </a:lnTo>
                <a:lnTo>
                  <a:pt x="71577" y="32068"/>
                </a:lnTo>
                <a:lnTo>
                  <a:pt x="71613" y="32056"/>
                </a:lnTo>
                <a:lnTo>
                  <a:pt x="71637" y="32068"/>
                </a:lnTo>
                <a:lnTo>
                  <a:pt x="71662" y="32093"/>
                </a:lnTo>
                <a:lnTo>
                  <a:pt x="71698" y="32165"/>
                </a:lnTo>
                <a:lnTo>
                  <a:pt x="71722" y="32250"/>
                </a:lnTo>
                <a:lnTo>
                  <a:pt x="71722" y="32346"/>
                </a:lnTo>
                <a:lnTo>
                  <a:pt x="71734" y="32455"/>
                </a:lnTo>
                <a:lnTo>
                  <a:pt x="71734" y="32576"/>
                </a:lnTo>
                <a:lnTo>
                  <a:pt x="71734" y="32612"/>
                </a:lnTo>
                <a:lnTo>
                  <a:pt x="71770" y="32636"/>
                </a:lnTo>
                <a:lnTo>
                  <a:pt x="71806" y="32672"/>
                </a:lnTo>
                <a:lnTo>
                  <a:pt x="71855" y="32684"/>
                </a:lnTo>
                <a:lnTo>
                  <a:pt x="71915" y="32697"/>
                </a:lnTo>
                <a:lnTo>
                  <a:pt x="71976" y="32672"/>
                </a:lnTo>
                <a:lnTo>
                  <a:pt x="72024" y="32636"/>
                </a:lnTo>
                <a:lnTo>
                  <a:pt x="72072" y="32576"/>
                </a:lnTo>
                <a:lnTo>
                  <a:pt x="72120" y="32467"/>
                </a:lnTo>
                <a:lnTo>
                  <a:pt x="72145" y="32431"/>
                </a:lnTo>
                <a:lnTo>
                  <a:pt x="72169" y="32407"/>
                </a:lnTo>
                <a:lnTo>
                  <a:pt x="72253" y="32370"/>
                </a:lnTo>
                <a:lnTo>
                  <a:pt x="72410" y="32322"/>
                </a:lnTo>
                <a:lnTo>
                  <a:pt x="72459" y="32298"/>
                </a:lnTo>
                <a:lnTo>
                  <a:pt x="72495" y="32274"/>
                </a:lnTo>
                <a:lnTo>
                  <a:pt x="72519" y="32250"/>
                </a:lnTo>
                <a:lnTo>
                  <a:pt x="72531" y="32225"/>
                </a:lnTo>
                <a:lnTo>
                  <a:pt x="72543" y="32189"/>
                </a:lnTo>
                <a:lnTo>
                  <a:pt x="72543" y="32165"/>
                </a:lnTo>
                <a:lnTo>
                  <a:pt x="72519" y="32105"/>
                </a:lnTo>
                <a:lnTo>
                  <a:pt x="72471" y="32032"/>
                </a:lnTo>
                <a:lnTo>
                  <a:pt x="72422" y="31972"/>
                </a:lnTo>
                <a:lnTo>
                  <a:pt x="72278" y="31851"/>
                </a:lnTo>
                <a:lnTo>
                  <a:pt x="72169" y="31766"/>
                </a:lnTo>
                <a:lnTo>
                  <a:pt x="72096" y="31718"/>
                </a:lnTo>
                <a:lnTo>
                  <a:pt x="72072" y="31694"/>
                </a:lnTo>
                <a:lnTo>
                  <a:pt x="72060" y="31670"/>
                </a:lnTo>
                <a:lnTo>
                  <a:pt x="72060" y="31634"/>
                </a:lnTo>
                <a:lnTo>
                  <a:pt x="72072" y="31585"/>
                </a:lnTo>
                <a:lnTo>
                  <a:pt x="72084" y="31525"/>
                </a:lnTo>
                <a:lnTo>
                  <a:pt x="72096" y="31489"/>
                </a:lnTo>
                <a:lnTo>
                  <a:pt x="72145" y="31392"/>
                </a:lnTo>
                <a:lnTo>
                  <a:pt x="72157" y="31344"/>
                </a:lnTo>
                <a:lnTo>
                  <a:pt x="72169" y="31283"/>
                </a:lnTo>
                <a:lnTo>
                  <a:pt x="72181" y="31211"/>
                </a:lnTo>
                <a:lnTo>
                  <a:pt x="72169" y="31114"/>
                </a:lnTo>
                <a:lnTo>
                  <a:pt x="72157" y="31030"/>
                </a:lnTo>
                <a:lnTo>
                  <a:pt x="72133" y="30981"/>
                </a:lnTo>
                <a:lnTo>
                  <a:pt x="72108" y="30957"/>
                </a:lnTo>
                <a:lnTo>
                  <a:pt x="72060" y="30957"/>
                </a:lnTo>
                <a:lnTo>
                  <a:pt x="71963" y="30969"/>
                </a:lnTo>
                <a:lnTo>
                  <a:pt x="71903" y="30969"/>
                </a:lnTo>
                <a:lnTo>
                  <a:pt x="71831" y="30957"/>
                </a:lnTo>
                <a:lnTo>
                  <a:pt x="71770" y="30921"/>
                </a:lnTo>
                <a:lnTo>
                  <a:pt x="71734" y="30897"/>
                </a:lnTo>
                <a:lnTo>
                  <a:pt x="71710" y="30861"/>
                </a:lnTo>
                <a:lnTo>
                  <a:pt x="71710" y="30824"/>
                </a:lnTo>
                <a:lnTo>
                  <a:pt x="71722" y="30788"/>
                </a:lnTo>
                <a:lnTo>
                  <a:pt x="71746" y="30740"/>
                </a:lnTo>
                <a:lnTo>
                  <a:pt x="71831" y="30619"/>
                </a:lnTo>
                <a:lnTo>
                  <a:pt x="71891" y="30559"/>
                </a:lnTo>
                <a:lnTo>
                  <a:pt x="71939" y="30534"/>
                </a:lnTo>
                <a:lnTo>
                  <a:pt x="72000" y="30522"/>
                </a:lnTo>
                <a:lnTo>
                  <a:pt x="72048" y="30510"/>
                </a:lnTo>
                <a:lnTo>
                  <a:pt x="72108" y="30510"/>
                </a:lnTo>
                <a:lnTo>
                  <a:pt x="72181" y="30486"/>
                </a:lnTo>
                <a:lnTo>
                  <a:pt x="72253" y="30462"/>
                </a:lnTo>
                <a:lnTo>
                  <a:pt x="72326" y="30402"/>
                </a:lnTo>
                <a:lnTo>
                  <a:pt x="72374" y="30365"/>
                </a:lnTo>
                <a:lnTo>
                  <a:pt x="72398" y="30329"/>
                </a:lnTo>
                <a:lnTo>
                  <a:pt x="72422" y="30293"/>
                </a:lnTo>
                <a:lnTo>
                  <a:pt x="72422" y="30245"/>
                </a:lnTo>
                <a:lnTo>
                  <a:pt x="72435" y="30208"/>
                </a:lnTo>
                <a:lnTo>
                  <a:pt x="72422" y="30160"/>
                </a:lnTo>
                <a:lnTo>
                  <a:pt x="72398" y="30075"/>
                </a:lnTo>
                <a:lnTo>
                  <a:pt x="72350" y="30003"/>
                </a:lnTo>
                <a:lnTo>
                  <a:pt x="72290" y="29943"/>
                </a:lnTo>
                <a:lnTo>
                  <a:pt x="72217" y="29894"/>
                </a:lnTo>
                <a:lnTo>
                  <a:pt x="72145" y="29882"/>
                </a:lnTo>
                <a:lnTo>
                  <a:pt x="71963" y="29882"/>
                </a:lnTo>
                <a:lnTo>
                  <a:pt x="71927" y="29858"/>
                </a:lnTo>
                <a:lnTo>
                  <a:pt x="71891" y="29846"/>
                </a:lnTo>
                <a:lnTo>
                  <a:pt x="71806" y="29749"/>
                </a:lnTo>
                <a:lnTo>
                  <a:pt x="71758" y="29701"/>
                </a:lnTo>
                <a:lnTo>
                  <a:pt x="71722" y="29665"/>
                </a:lnTo>
                <a:lnTo>
                  <a:pt x="71674" y="29641"/>
                </a:lnTo>
                <a:lnTo>
                  <a:pt x="71637" y="29629"/>
                </a:lnTo>
                <a:lnTo>
                  <a:pt x="71589" y="29641"/>
                </a:lnTo>
                <a:lnTo>
                  <a:pt x="71541" y="29665"/>
                </a:lnTo>
                <a:lnTo>
                  <a:pt x="71492" y="29713"/>
                </a:lnTo>
                <a:lnTo>
                  <a:pt x="71444" y="29786"/>
                </a:lnTo>
                <a:lnTo>
                  <a:pt x="71384" y="29846"/>
                </a:lnTo>
                <a:lnTo>
                  <a:pt x="71323" y="29894"/>
                </a:lnTo>
                <a:lnTo>
                  <a:pt x="71263" y="29918"/>
                </a:lnTo>
                <a:lnTo>
                  <a:pt x="71203" y="29918"/>
                </a:lnTo>
                <a:lnTo>
                  <a:pt x="71154" y="29894"/>
                </a:lnTo>
                <a:lnTo>
                  <a:pt x="71094" y="29846"/>
                </a:lnTo>
                <a:lnTo>
                  <a:pt x="71058" y="29774"/>
                </a:lnTo>
                <a:lnTo>
                  <a:pt x="71021" y="29677"/>
                </a:lnTo>
                <a:lnTo>
                  <a:pt x="70985" y="29580"/>
                </a:lnTo>
                <a:lnTo>
                  <a:pt x="70949" y="29520"/>
                </a:lnTo>
                <a:lnTo>
                  <a:pt x="70888" y="29484"/>
                </a:lnTo>
                <a:lnTo>
                  <a:pt x="70828" y="29472"/>
                </a:lnTo>
                <a:lnTo>
                  <a:pt x="70768" y="29472"/>
                </a:lnTo>
                <a:lnTo>
                  <a:pt x="70695" y="29484"/>
                </a:lnTo>
                <a:lnTo>
                  <a:pt x="70526" y="29520"/>
                </a:lnTo>
                <a:lnTo>
                  <a:pt x="70442" y="29520"/>
                </a:lnTo>
                <a:lnTo>
                  <a:pt x="70442" y="29508"/>
                </a:lnTo>
                <a:lnTo>
                  <a:pt x="70442" y="29459"/>
                </a:lnTo>
                <a:lnTo>
                  <a:pt x="70478" y="29399"/>
                </a:lnTo>
                <a:lnTo>
                  <a:pt x="70574" y="29230"/>
                </a:lnTo>
                <a:lnTo>
                  <a:pt x="70623" y="29133"/>
                </a:lnTo>
                <a:lnTo>
                  <a:pt x="70659" y="29025"/>
                </a:lnTo>
                <a:lnTo>
                  <a:pt x="70671" y="28928"/>
                </a:lnTo>
                <a:lnTo>
                  <a:pt x="70671" y="28904"/>
                </a:lnTo>
                <a:lnTo>
                  <a:pt x="70659" y="28880"/>
                </a:lnTo>
                <a:lnTo>
                  <a:pt x="70647" y="28868"/>
                </a:lnTo>
                <a:lnTo>
                  <a:pt x="70635" y="28856"/>
                </a:lnTo>
                <a:lnTo>
                  <a:pt x="70587" y="28843"/>
                </a:lnTo>
                <a:lnTo>
                  <a:pt x="70369" y="28843"/>
                </a:lnTo>
                <a:lnTo>
                  <a:pt x="70297" y="28807"/>
                </a:lnTo>
                <a:lnTo>
                  <a:pt x="70236" y="28771"/>
                </a:lnTo>
                <a:lnTo>
                  <a:pt x="70224" y="28747"/>
                </a:lnTo>
                <a:lnTo>
                  <a:pt x="70212" y="28723"/>
                </a:lnTo>
                <a:lnTo>
                  <a:pt x="70224" y="28686"/>
                </a:lnTo>
                <a:lnTo>
                  <a:pt x="70248" y="28638"/>
                </a:lnTo>
                <a:lnTo>
                  <a:pt x="70272" y="28590"/>
                </a:lnTo>
                <a:lnTo>
                  <a:pt x="70297" y="28529"/>
                </a:lnTo>
                <a:lnTo>
                  <a:pt x="70297" y="28481"/>
                </a:lnTo>
                <a:lnTo>
                  <a:pt x="70285" y="28445"/>
                </a:lnTo>
                <a:lnTo>
                  <a:pt x="70260" y="28421"/>
                </a:lnTo>
                <a:lnTo>
                  <a:pt x="70164" y="28312"/>
                </a:lnTo>
                <a:lnTo>
                  <a:pt x="70043" y="28203"/>
                </a:lnTo>
                <a:lnTo>
                  <a:pt x="69946" y="28107"/>
                </a:lnTo>
                <a:lnTo>
                  <a:pt x="69874" y="28022"/>
                </a:lnTo>
                <a:lnTo>
                  <a:pt x="69862" y="27986"/>
                </a:lnTo>
                <a:lnTo>
                  <a:pt x="69862" y="27962"/>
                </a:lnTo>
                <a:lnTo>
                  <a:pt x="69898" y="27938"/>
                </a:lnTo>
                <a:lnTo>
                  <a:pt x="69946" y="27913"/>
                </a:lnTo>
                <a:lnTo>
                  <a:pt x="69995" y="27901"/>
                </a:lnTo>
                <a:lnTo>
                  <a:pt x="70055" y="27901"/>
                </a:lnTo>
                <a:lnTo>
                  <a:pt x="70128" y="27913"/>
                </a:lnTo>
                <a:lnTo>
                  <a:pt x="70188" y="27926"/>
                </a:lnTo>
                <a:lnTo>
                  <a:pt x="70260" y="27938"/>
                </a:lnTo>
                <a:lnTo>
                  <a:pt x="70272" y="27938"/>
                </a:lnTo>
                <a:lnTo>
                  <a:pt x="70285" y="27926"/>
                </a:lnTo>
                <a:lnTo>
                  <a:pt x="70345" y="27889"/>
                </a:lnTo>
                <a:lnTo>
                  <a:pt x="70405" y="27853"/>
                </a:lnTo>
                <a:lnTo>
                  <a:pt x="70502" y="27817"/>
                </a:lnTo>
                <a:lnTo>
                  <a:pt x="70599" y="27781"/>
                </a:lnTo>
                <a:lnTo>
                  <a:pt x="70647" y="27744"/>
                </a:lnTo>
                <a:lnTo>
                  <a:pt x="70671" y="27720"/>
                </a:lnTo>
                <a:lnTo>
                  <a:pt x="70671" y="27684"/>
                </a:lnTo>
                <a:lnTo>
                  <a:pt x="70671" y="27648"/>
                </a:lnTo>
                <a:lnTo>
                  <a:pt x="70671" y="27599"/>
                </a:lnTo>
                <a:lnTo>
                  <a:pt x="70695" y="27551"/>
                </a:lnTo>
                <a:lnTo>
                  <a:pt x="70731" y="27479"/>
                </a:lnTo>
                <a:lnTo>
                  <a:pt x="70804" y="27382"/>
                </a:lnTo>
                <a:lnTo>
                  <a:pt x="70804" y="27370"/>
                </a:lnTo>
                <a:lnTo>
                  <a:pt x="70780" y="27358"/>
                </a:lnTo>
                <a:lnTo>
                  <a:pt x="70756" y="27346"/>
                </a:lnTo>
                <a:lnTo>
                  <a:pt x="70719" y="27322"/>
                </a:lnTo>
                <a:lnTo>
                  <a:pt x="70695" y="27261"/>
                </a:lnTo>
                <a:lnTo>
                  <a:pt x="70659" y="27165"/>
                </a:lnTo>
                <a:lnTo>
                  <a:pt x="70623" y="27032"/>
                </a:lnTo>
                <a:lnTo>
                  <a:pt x="70611" y="27020"/>
                </a:lnTo>
                <a:lnTo>
                  <a:pt x="70611" y="27032"/>
                </a:lnTo>
                <a:lnTo>
                  <a:pt x="70587" y="27044"/>
                </a:lnTo>
                <a:lnTo>
                  <a:pt x="70574" y="27068"/>
                </a:lnTo>
                <a:lnTo>
                  <a:pt x="70526" y="27068"/>
                </a:lnTo>
                <a:lnTo>
                  <a:pt x="70478" y="27032"/>
                </a:lnTo>
                <a:lnTo>
                  <a:pt x="70417" y="26983"/>
                </a:lnTo>
                <a:lnTo>
                  <a:pt x="70393" y="26923"/>
                </a:lnTo>
                <a:lnTo>
                  <a:pt x="70393" y="26863"/>
                </a:lnTo>
                <a:lnTo>
                  <a:pt x="70405" y="26802"/>
                </a:lnTo>
                <a:lnTo>
                  <a:pt x="70430" y="26742"/>
                </a:lnTo>
                <a:lnTo>
                  <a:pt x="70454" y="26681"/>
                </a:lnTo>
                <a:lnTo>
                  <a:pt x="70526" y="26585"/>
                </a:lnTo>
                <a:lnTo>
                  <a:pt x="70550" y="26561"/>
                </a:lnTo>
                <a:lnTo>
                  <a:pt x="70587" y="26573"/>
                </a:lnTo>
                <a:lnTo>
                  <a:pt x="70623" y="26597"/>
                </a:lnTo>
                <a:lnTo>
                  <a:pt x="70647" y="26633"/>
                </a:lnTo>
                <a:lnTo>
                  <a:pt x="70719" y="26730"/>
                </a:lnTo>
                <a:lnTo>
                  <a:pt x="70768" y="26766"/>
                </a:lnTo>
                <a:lnTo>
                  <a:pt x="70816" y="26802"/>
                </a:lnTo>
                <a:lnTo>
                  <a:pt x="70913" y="26802"/>
                </a:lnTo>
                <a:lnTo>
                  <a:pt x="70961" y="26778"/>
                </a:lnTo>
                <a:lnTo>
                  <a:pt x="71021" y="26742"/>
                </a:lnTo>
                <a:lnTo>
                  <a:pt x="71130" y="26645"/>
                </a:lnTo>
                <a:lnTo>
                  <a:pt x="71263" y="26561"/>
                </a:lnTo>
                <a:lnTo>
                  <a:pt x="71299" y="26549"/>
                </a:lnTo>
                <a:lnTo>
                  <a:pt x="71323" y="26536"/>
                </a:lnTo>
                <a:lnTo>
                  <a:pt x="71396" y="26549"/>
                </a:lnTo>
                <a:lnTo>
                  <a:pt x="71468" y="26573"/>
                </a:lnTo>
                <a:lnTo>
                  <a:pt x="71541" y="26621"/>
                </a:lnTo>
                <a:lnTo>
                  <a:pt x="71662" y="26706"/>
                </a:lnTo>
                <a:lnTo>
                  <a:pt x="71710" y="26730"/>
                </a:lnTo>
                <a:lnTo>
                  <a:pt x="71758" y="26742"/>
                </a:lnTo>
                <a:lnTo>
                  <a:pt x="71806" y="26766"/>
                </a:lnTo>
                <a:lnTo>
                  <a:pt x="71855" y="26814"/>
                </a:lnTo>
                <a:lnTo>
                  <a:pt x="71927" y="26887"/>
                </a:lnTo>
                <a:lnTo>
                  <a:pt x="72000" y="26971"/>
                </a:lnTo>
                <a:lnTo>
                  <a:pt x="72133" y="27165"/>
                </a:lnTo>
                <a:lnTo>
                  <a:pt x="72253" y="27346"/>
                </a:lnTo>
                <a:lnTo>
                  <a:pt x="72302" y="27418"/>
                </a:lnTo>
                <a:lnTo>
                  <a:pt x="72338" y="27467"/>
                </a:lnTo>
                <a:lnTo>
                  <a:pt x="72374" y="27491"/>
                </a:lnTo>
                <a:lnTo>
                  <a:pt x="72422" y="27515"/>
                </a:lnTo>
                <a:lnTo>
                  <a:pt x="72471" y="27527"/>
                </a:lnTo>
                <a:lnTo>
                  <a:pt x="72531" y="27515"/>
                </a:lnTo>
                <a:lnTo>
                  <a:pt x="72724" y="27503"/>
                </a:lnTo>
                <a:lnTo>
                  <a:pt x="72821" y="27503"/>
                </a:lnTo>
                <a:lnTo>
                  <a:pt x="72881" y="27527"/>
                </a:lnTo>
                <a:lnTo>
                  <a:pt x="72906" y="27539"/>
                </a:lnTo>
                <a:lnTo>
                  <a:pt x="72918" y="27551"/>
                </a:lnTo>
                <a:lnTo>
                  <a:pt x="72918" y="27587"/>
                </a:lnTo>
                <a:lnTo>
                  <a:pt x="72894" y="27636"/>
                </a:lnTo>
                <a:lnTo>
                  <a:pt x="72845" y="27672"/>
                </a:lnTo>
                <a:lnTo>
                  <a:pt x="72773" y="27708"/>
                </a:lnTo>
                <a:lnTo>
                  <a:pt x="72700" y="27744"/>
                </a:lnTo>
                <a:lnTo>
                  <a:pt x="72616" y="27756"/>
                </a:lnTo>
                <a:lnTo>
                  <a:pt x="72567" y="27793"/>
                </a:lnTo>
                <a:lnTo>
                  <a:pt x="72531" y="27817"/>
                </a:lnTo>
                <a:lnTo>
                  <a:pt x="72507" y="27841"/>
                </a:lnTo>
                <a:lnTo>
                  <a:pt x="72471" y="27889"/>
                </a:lnTo>
                <a:lnTo>
                  <a:pt x="72447" y="27913"/>
                </a:lnTo>
                <a:lnTo>
                  <a:pt x="72410" y="27926"/>
                </a:lnTo>
                <a:lnTo>
                  <a:pt x="72374" y="27938"/>
                </a:lnTo>
                <a:lnTo>
                  <a:pt x="72362" y="27986"/>
                </a:lnTo>
                <a:lnTo>
                  <a:pt x="72362" y="28034"/>
                </a:lnTo>
                <a:lnTo>
                  <a:pt x="72374" y="28095"/>
                </a:lnTo>
                <a:lnTo>
                  <a:pt x="72422" y="28240"/>
                </a:lnTo>
                <a:lnTo>
                  <a:pt x="72483" y="28372"/>
                </a:lnTo>
                <a:lnTo>
                  <a:pt x="72567" y="28469"/>
                </a:lnTo>
                <a:lnTo>
                  <a:pt x="72628" y="28566"/>
                </a:lnTo>
                <a:lnTo>
                  <a:pt x="72773" y="28735"/>
                </a:lnTo>
                <a:lnTo>
                  <a:pt x="72833" y="28819"/>
                </a:lnTo>
                <a:lnTo>
                  <a:pt x="72881" y="28904"/>
                </a:lnTo>
                <a:lnTo>
                  <a:pt x="72918" y="28988"/>
                </a:lnTo>
                <a:lnTo>
                  <a:pt x="72990" y="29073"/>
                </a:lnTo>
                <a:lnTo>
                  <a:pt x="73026" y="29109"/>
                </a:lnTo>
                <a:lnTo>
                  <a:pt x="73087" y="29145"/>
                </a:lnTo>
                <a:lnTo>
                  <a:pt x="73159" y="29158"/>
                </a:lnTo>
                <a:lnTo>
                  <a:pt x="73232" y="29170"/>
                </a:lnTo>
                <a:lnTo>
                  <a:pt x="73413" y="29170"/>
                </a:lnTo>
                <a:lnTo>
                  <a:pt x="73618" y="29182"/>
                </a:lnTo>
                <a:lnTo>
                  <a:pt x="73703" y="29194"/>
                </a:lnTo>
                <a:lnTo>
                  <a:pt x="73763" y="29218"/>
                </a:lnTo>
                <a:lnTo>
                  <a:pt x="73799" y="29254"/>
                </a:lnTo>
                <a:lnTo>
                  <a:pt x="73824" y="29290"/>
                </a:lnTo>
                <a:lnTo>
                  <a:pt x="73836" y="29339"/>
                </a:lnTo>
                <a:lnTo>
                  <a:pt x="73824" y="29387"/>
                </a:lnTo>
                <a:lnTo>
                  <a:pt x="73824" y="29520"/>
                </a:lnTo>
                <a:lnTo>
                  <a:pt x="73824" y="29544"/>
                </a:lnTo>
                <a:lnTo>
                  <a:pt x="73836" y="29568"/>
                </a:lnTo>
                <a:lnTo>
                  <a:pt x="73848" y="29592"/>
                </a:lnTo>
                <a:lnTo>
                  <a:pt x="73872" y="29604"/>
                </a:lnTo>
                <a:lnTo>
                  <a:pt x="73993" y="29604"/>
                </a:lnTo>
                <a:lnTo>
                  <a:pt x="74138" y="29568"/>
                </a:lnTo>
                <a:lnTo>
                  <a:pt x="74222" y="29556"/>
                </a:lnTo>
                <a:lnTo>
                  <a:pt x="74295" y="29544"/>
                </a:lnTo>
                <a:lnTo>
                  <a:pt x="74355" y="29532"/>
                </a:lnTo>
                <a:lnTo>
                  <a:pt x="74403" y="29508"/>
                </a:lnTo>
                <a:lnTo>
                  <a:pt x="74427" y="29459"/>
                </a:lnTo>
                <a:lnTo>
                  <a:pt x="74452" y="29411"/>
                </a:lnTo>
                <a:lnTo>
                  <a:pt x="74452" y="29351"/>
                </a:lnTo>
                <a:lnTo>
                  <a:pt x="74440" y="29278"/>
                </a:lnTo>
                <a:lnTo>
                  <a:pt x="74415" y="29218"/>
                </a:lnTo>
                <a:lnTo>
                  <a:pt x="74367" y="29158"/>
                </a:lnTo>
                <a:lnTo>
                  <a:pt x="74343" y="29109"/>
                </a:lnTo>
                <a:lnTo>
                  <a:pt x="74331" y="29085"/>
                </a:lnTo>
                <a:lnTo>
                  <a:pt x="74343" y="29085"/>
                </a:lnTo>
                <a:lnTo>
                  <a:pt x="74367" y="29073"/>
                </a:lnTo>
                <a:lnTo>
                  <a:pt x="74415" y="29061"/>
                </a:lnTo>
                <a:lnTo>
                  <a:pt x="74536" y="29049"/>
                </a:lnTo>
                <a:lnTo>
                  <a:pt x="74609" y="29037"/>
                </a:lnTo>
                <a:lnTo>
                  <a:pt x="74681" y="29000"/>
                </a:lnTo>
                <a:lnTo>
                  <a:pt x="74742" y="28940"/>
                </a:lnTo>
                <a:lnTo>
                  <a:pt x="74766" y="28892"/>
                </a:lnTo>
                <a:lnTo>
                  <a:pt x="74778" y="28843"/>
                </a:lnTo>
                <a:lnTo>
                  <a:pt x="74778" y="28783"/>
                </a:lnTo>
                <a:lnTo>
                  <a:pt x="74766" y="28662"/>
                </a:lnTo>
                <a:lnTo>
                  <a:pt x="74766" y="28578"/>
                </a:lnTo>
                <a:lnTo>
                  <a:pt x="74766" y="28493"/>
                </a:lnTo>
                <a:lnTo>
                  <a:pt x="74790" y="28312"/>
                </a:lnTo>
                <a:lnTo>
                  <a:pt x="74826" y="28131"/>
                </a:lnTo>
                <a:lnTo>
                  <a:pt x="74862" y="27950"/>
                </a:lnTo>
                <a:lnTo>
                  <a:pt x="74886" y="27986"/>
                </a:lnTo>
                <a:lnTo>
                  <a:pt x="74947" y="28095"/>
                </a:lnTo>
                <a:lnTo>
                  <a:pt x="74995" y="28227"/>
                </a:lnTo>
                <a:lnTo>
                  <a:pt x="74995" y="28288"/>
                </a:lnTo>
                <a:lnTo>
                  <a:pt x="74995" y="28336"/>
                </a:lnTo>
                <a:lnTo>
                  <a:pt x="74995" y="28360"/>
                </a:lnTo>
                <a:lnTo>
                  <a:pt x="75007" y="28384"/>
                </a:lnTo>
                <a:lnTo>
                  <a:pt x="75031" y="28397"/>
                </a:lnTo>
                <a:lnTo>
                  <a:pt x="75080" y="28409"/>
                </a:lnTo>
                <a:lnTo>
                  <a:pt x="75140" y="28397"/>
                </a:lnTo>
                <a:lnTo>
                  <a:pt x="75285" y="28348"/>
                </a:lnTo>
                <a:lnTo>
                  <a:pt x="75418" y="28288"/>
                </a:lnTo>
                <a:lnTo>
                  <a:pt x="75466" y="28252"/>
                </a:lnTo>
                <a:lnTo>
                  <a:pt x="75515" y="28215"/>
                </a:lnTo>
                <a:lnTo>
                  <a:pt x="75575" y="28119"/>
                </a:lnTo>
                <a:lnTo>
                  <a:pt x="75635" y="28034"/>
                </a:lnTo>
                <a:lnTo>
                  <a:pt x="75672" y="27998"/>
                </a:lnTo>
                <a:lnTo>
                  <a:pt x="75708" y="27974"/>
                </a:lnTo>
                <a:lnTo>
                  <a:pt x="75744" y="27974"/>
                </a:lnTo>
                <a:lnTo>
                  <a:pt x="75792" y="27986"/>
                </a:lnTo>
                <a:lnTo>
                  <a:pt x="75829" y="28010"/>
                </a:lnTo>
                <a:lnTo>
                  <a:pt x="75877" y="28046"/>
                </a:lnTo>
                <a:lnTo>
                  <a:pt x="75949" y="28131"/>
                </a:lnTo>
                <a:lnTo>
                  <a:pt x="75986" y="28167"/>
                </a:lnTo>
                <a:lnTo>
                  <a:pt x="76022" y="28179"/>
                </a:lnTo>
                <a:lnTo>
                  <a:pt x="76058" y="28179"/>
                </a:lnTo>
                <a:lnTo>
                  <a:pt x="76094" y="28155"/>
                </a:lnTo>
                <a:lnTo>
                  <a:pt x="76155" y="28119"/>
                </a:lnTo>
                <a:lnTo>
                  <a:pt x="76203" y="28058"/>
                </a:lnTo>
                <a:lnTo>
                  <a:pt x="76239" y="28010"/>
                </a:lnTo>
                <a:lnTo>
                  <a:pt x="76275" y="27950"/>
                </a:lnTo>
                <a:lnTo>
                  <a:pt x="76288" y="27889"/>
                </a:lnTo>
                <a:lnTo>
                  <a:pt x="76275" y="27841"/>
                </a:lnTo>
                <a:lnTo>
                  <a:pt x="76275" y="27805"/>
                </a:lnTo>
                <a:lnTo>
                  <a:pt x="76288" y="27768"/>
                </a:lnTo>
                <a:lnTo>
                  <a:pt x="76312" y="27744"/>
                </a:lnTo>
                <a:lnTo>
                  <a:pt x="76336" y="27708"/>
                </a:lnTo>
                <a:lnTo>
                  <a:pt x="76408" y="27672"/>
                </a:lnTo>
                <a:lnTo>
                  <a:pt x="76432" y="27660"/>
                </a:lnTo>
                <a:lnTo>
                  <a:pt x="76457" y="27636"/>
                </a:lnTo>
                <a:lnTo>
                  <a:pt x="76505" y="27551"/>
                </a:lnTo>
                <a:lnTo>
                  <a:pt x="76529" y="27479"/>
                </a:lnTo>
                <a:lnTo>
                  <a:pt x="76553" y="27406"/>
                </a:lnTo>
                <a:lnTo>
                  <a:pt x="76565" y="27322"/>
                </a:lnTo>
                <a:lnTo>
                  <a:pt x="76565" y="27213"/>
                </a:lnTo>
                <a:lnTo>
                  <a:pt x="76565" y="27092"/>
                </a:lnTo>
                <a:lnTo>
                  <a:pt x="76553" y="27080"/>
                </a:lnTo>
                <a:lnTo>
                  <a:pt x="76541" y="27092"/>
                </a:lnTo>
                <a:lnTo>
                  <a:pt x="76529" y="27104"/>
                </a:lnTo>
                <a:lnTo>
                  <a:pt x="76493" y="27116"/>
                </a:lnTo>
                <a:lnTo>
                  <a:pt x="76445" y="27116"/>
                </a:lnTo>
                <a:lnTo>
                  <a:pt x="76384" y="27080"/>
                </a:lnTo>
                <a:lnTo>
                  <a:pt x="76336" y="27044"/>
                </a:lnTo>
                <a:lnTo>
                  <a:pt x="76312" y="26995"/>
                </a:lnTo>
                <a:lnTo>
                  <a:pt x="76324" y="26947"/>
                </a:lnTo>
                <a:lnTo>
                  <a:pt x="76360" y="26911"/>
                </a:lnTo>
                <a:lnTo>
                  <a:pt x="76445" y="26826"/>
                </a:lnTo>
                <a:lnTo>
                  <a:pt x="76541" y="26742"/>
                </a:lnTo>
                <a:lnTo>
                  <a:pt x="76577" y="26718"/>
                </a:lnTo>
                <a:lnTo>
                  <a:pt x="76614" y="26718"/>
                </a:lnTo>
                <a:lnTo>
                  <a:pt x="76662" y="26742"/>
                </a:lnTo>
                <a:lnTo>
                  <a:pt x="76686" y="26766"/>
                </a:lnTo>
                <a:lnTo>
                  <a:pt x="76759" y="26851"/>
                </a:lnTo>
                <a:lnTo>
                  <a:pt x="76807" y="26923"/>
                </a:lnTo>
                <a:lnTo>
                  <a:pt x="76867" y="26995"/>
                </a:lnTo>
                <a:lnTo>
                  <a:pt x="76952" y="27080"/>
                </a:lnTo>
                <a:lnTo>
                  <a:pt x="77048" y="27140"/>
                </a:lnTo>
                <a:lnTo>
                  <a:pt x="77097" y="27152"/>
                </a:lnTo>
                <a:lnTo>
                  <a:pt x="77145" y="27165"/>
                </a:lnTo>
                <a:lnTo>
                  <a:pt x="77181" y="27165"/>
                </a:lnTo>
                <a:lnTo>
                  <a:pt x="77230" y="27140"/>
                </a:lnTo>
                <a:lnTo>
                  <a:pt x="77290" y="27116"/>
                </a:lnTo>
                <a:lnTo>
                  <a:pt x="77338" y="27080"/>
                </a:lnTo>
                <a:lnTo>
                  <a:pt x="77387" y="27044"/>
                </a:lnTo>
                <a:lnTo>
                  <a:pt x="77435" y="26983"/>
                </a:lnTo>
                <a:lnTo>
                  <a:pt x="77471" y="26923"/>
                </a:lnTo>
                <a:lnTo>
                  <a:pt x="77507" y="26851"/>
                </a:lnTo>
                <a:lnTo>
                  <a:pt x="77580" y="26681"/>
                </a:lnTo>
                <a:lnTo>
                  <a:pt x="77640" y="26585"/>
                </a:lnTo>
                <a:lnTo>
                  <a:pt x="77664" y="26573"/>
                </a:lnTo>
                <a:lnTo>
                  <a:pt x="77689" y="26561"/>
                </a:lnTo>
                <a:lnTo>
                  <a:pt x="77773" y="26536"/>
                </a:lnTo>
                <a:lnTo>
                  <a:pt x="77979" y="26524"/>
                </a:lnTo>
                <a:lnTo>
                  <a:pt x="78087" y="26512"/>
                </a:lnTo>
                <a:lnTo>
                  <a:pt x="78184" y="26488"/>
                </a:lnTo>
                <a:lnTo>
                  <a:pt x="78220" y="26464"/>
                </a:lnTo>
                <a:lnTo>
                  <a:pt x="78256" y="26440"/>
                </a:lnTo>
                <a:lnTo>
                  <a:pt x="78280" y="26416"/>
                </a:lnTo>
                <a:lnTo>
                  <a:pt x="78293" y="26379"/>
                </a:lnTo>
                <a:lnTo>
                  <a:pt x="78305" y="26307"/>
                </a:lnTo>
                <a:lnTo>
                  <a:pt x="78293" y="26283"/>
                </a:lnTo>
                <a:lnTo>
                  <a:pt x="78280" y="26271"/>
                </a:lnTo>
                <a:lnTo>
                  <a:pt x="78232" y="26235"/>
                </a:lnTo>
                <a:lnTo>
                  <a:pt x="78172" y="26210"/>
                </a:lnTo>
                <a:lnTo>
                  <a:pt x="78039" y="26174"/>
                </a:lnTo>
                <a:lnTo>
                  <a:pt x="77966" y="26150"/>
                </a:lnTo>
                <a:lnTo>
                  <a:pt x="77906" y="26114"/>
                </a:lnTo>
                <a:lnTo>
                  <a:pt x="77846" y="26077"/>
                </a:lnTo>
                <a:lnTo>
                  <a:pt x="77785" y="26017"/>
                </a:lnTo>
                <a:lnTo>
                  <a:pt x="77664" y="25896"/>
                </a:lnTo>
                <a:lnTo>
                  <a:pt x="77568" y="25763"/>
                </a:lnTo>
                <a:lnTo>
                  <a:pt x="77507" y="25643"/>
                </a:lnTo>
                <a:lnTo>
                  <a:pt x="77483" y="25606"/>
                </a:lnTo>
                <a:lnTo>
                  <a:pt x="77435" y="25570"/>
                </a:lnTo>
                <a:lnTo>
                  <a:pt x="77387" y="25546"/>
                </a:lnTo>
                <a:lnTo>
                  <a:pt x="77326" y="25522"/>
                </a:lnTo>
                <a:lnTo>
                  <a:pt x="77266" y="25522"/>
                </a:lnTo>
                <a:lnTo>
                  <a:pt x="77193" y="25546"/>
                </a:lnTo>
                <a:lnTo>
                  <a:pt x="77121" y="25570"/>
                </a:lnTo>
                <a:lnTo>
                  <a:pt x="77061" y="25619"/>
                </a:lnTo>
                <a:lnTo>
                  <a:pt x="77000" y="25667"/>
                </a:lnTo>
                <a:lnTo>
                  <a:pt x="76916" y="25703"/>
                </a:lnTo>
                <a:lnTo>
                  <a:pt x="76831" y="25715"/>
                </a:lnTo>
                <a:lnTo>
                  <a:pt x="76747" y="25715"/>
                </a:lnTo>
                <a:lnTo>
                  <a:pt x="76662" y="25703"/>
                </a:lnTo>
                <a:lnTo>
                  <a:pt x="76577" y="25679"/>
                </a:lnTo>
                <a:lnTo>
                  <a:pt x="76517" y="25655"/>
                </a:lnTo>
                <a:lnTo>
                  <a:pt x="76469" y="25619"/>
                </a:lnTo>
                <a:lnTo>
                  <a:pt x="76445" y="25606"/>
                </a:lnTo>
                <a:lnTo>
                  <a:pt x="76445" y="25582"/>
                </a:lnTo>
                <a:lnTo>
                  <a:pt x="76445" y="25546"/>
                </a:lnTo>
                <a:lnTo>
                  <a:pt x="76457" y="25498"/>
                </a:lnTo>
                <a:lnTo>
                  <a:pt x="76481" y="25437"/>
                </a:lnTo>
                <a:lnTo>
                  <a:pt x="76517" y="25365"/>
                </a:lnTo>
                <a:lnTo>
                  <a:pt x="76553" y="25304"/>
                </a:lnTo>
                <a:lnTo>
                  <a:pt x="76565" y="25232"/>
                </a:lnTo>
                <a:lnTo>
                  <a:pt x="76565" y="25147"/>
                </a:lnTo>
                <a:lnTo>
                  <a:pt x="76565" y="25111"/>
                </a:lnTo>
                <a:lnTo>
                  <a:pt x="76541" y="25099"/>
                </a:lnTo>
                <a:lnTo>
                  <a:pt x="76529" y="25075"/>
                </a:lnTo>
                <a:lnTo>
                  <a:pt x="76493" y="25075"/>
                </a:lnTo>
                <a:lnTo>
                  <a:pt x="76432" y="25087"/>
                </a:lnTo>
                <a:lnTo>
                  <a:pt x="76360" y="25135"/>
                </a:lnTo>
                <a:lnTo>
                  <a:pt x="76275" y="25184"/>
                </a:lnTo>
                <a:lnTo>
                  <a:pt x="76203" y="25256"/>
                </a:lnTo>
                <a:lnTo>
                  <a:pt x="76070" y="25389"/>
                </a:lnTo>
                <a:lnTo>
                  <a:pt x="76046" y="25413"/>
                </a:lnTo>
                <a:lnTo>
                  <a:pt x="76010" y="25425"/>
                </a:lnTo>
                <a:lnTo>
                  <a:pt x="75986" y="25425"/>
                </a:lnTo>
                <a:lnTo>
                  <a:pt x="75949" y="25413"/>
                </a:lnTo>
                <a:lnTo>
                  <a:pt x="75877" y="25389"/>
                </a:lnTo>
                <a:lnTo>
                  <a:pt x="75792" y="25329"/>
                </a:lnTo>
                <a:lnTo>
                  <a:pt x="75732" y="25256"/>
                </a:lnTo>
                <a:lnTo>
                  <a:pt x="75672" y="25184"/>
                </a:lnTo>
                <a:lnTo>
                  <a:pt x="75623" y="25123"/>
                </a:lnTo>
                <a:lnTo>
                  <a:pt x="75599" y="25075"/>
                </a:lnTo>
                <a:lnTo>
                  <a:pt x="75599" y="25039"/>
                </a:lnTo>
                <a:lnTo>
                  <a:pt x="75623" y="25003"/>
                </a:lnTo>
                <a:lnTo>
                  <a:pt x="75659" y="24966"/>
                </a:lnTo>
                <a:lnTo>
                  <a:pt x="75708" y="24930"/>
                </a:lnTo>
                <a:lnTo>
                  <a:pt x="75998" y="24761"/>
                </a:lnTo>
                <a:lnTo>
                  <a:pt x="76022" y="24737"/>
                </a:lnTo>
                <a:lnTo>
                  <a:pt x="76046" y="24713"/>
                </a:lnTo>
                <a:lnTo>
                  <a:pt x="76046" y="24688"/>
                </a:lnTo>
                <a:lnTo>
                  <a:pt x="76034" y="24664"/>
                </a:lnTo>
                <a:lnTo>
                  <a:pt x="76022" y="24640"/>
                </a:lnTo>
                <a:lnTo>
                  <a:pt x="75998" y="24616"/>
                </a:lnTo>
                <a:lnTo>
                  <a:pt x="75925" y="24568"/>
                </a:lnTo>
                <a:lnTo>
                  <a:pt x="75829" y="24531"/>
                </a:lnTo>
                <a:lnTo>
                  <a:pt x="75732" y="24507"/>
                </a:lnTo>
                <a:lnTo>
                  <a:pt x="75647" y="24495"/>
                </a:lnTo>
                <a:lnTo>
                  <a:pt x="75515" y="24495"/>
                </a:lnTo>
                <a:lnTo>
                  <a:pt x="75442" y="24483"/>
                </a:lnTo>
                <a:lnTo>
                  <a:pt x="75297" y="24411"/>
                </a:lnTo>
                <a:lnTo>
                  <a:pt x="75140" y="24338"/>
                </a:lnTo>
                <a:lnTo>
                  <a:pt x="75068" y="24302"/>
                </a:lnTo>
                <a:lnTo>
                  <a:pt x="74995" y="24290"/>
                </a:lnTo>
                <a:lnTo>
                  <a:pt x="74947" y="24266"/>
                </a:lnTo>
                <a:lnTo>
                  <a:pt x="74923" y="24229"/>
                </a:lnTo>
                <a:lnTo>
                  <a:pt x="74911" y="24181"/>
                </a:lnTo>
                <a:lnTo>
                  <a:pt x="74923" y="24121"/>
                </a:lnTo>
                <a:lnTo>
                  <a:pt x="74947" y="23964"/>
                </a:lnTo>
                <a:lnTo>
                  <a:pt x="74971" y="23867"/>
                </a:lnTo>
                <a:lnTo>
                  <a:pt x="74971" y="23758"/>
                </a:lnTo>
                <a:lnTo>
                  <a:pt x="74971" y="23722"/>
                </a:lnTo>
                <a:lnTo>
                  <a:pt x="74959" y="23674"/>
                </a:lnTo>
                <a:lnTo>
                  <a:pt x="74947" y="23650"/>
                </a:lnTo>
                <a:lnTo>
                  <a:pt x="74923" y="23638"/>
                </a:lnTo>
                <a:lnTo>
                  <a:pt x="74899" y="23626"/>
                </a:lnTo>
                <a:lnTo>
                  <a:pt x="74862" y="23626"/>
                </a:lnTo>
                <a:lnTo>
                  <a:pt x="74802" y="23638"/>
                </a:lnTo>
                <a:lnTo>
                  <a:pt x="74729" y="23674"/>
                </a:lnTo>
                <a:lnTo>
                  <a:pt x="74657" y="23710"/>
                </a:lnTo>
                <a:lnTo>
                  <a:pt x="74524" y="23795"/>
                </a:lnTo>
                <a:lnTo>
                  <a:pt x="74464" y="23819"/>
                </a:lnTo>
                <a:lnTo>
                  <a:pt x="74367" y="23843"/>
                </a:lnTo>
                <a:lnTo>
                  <a:pt x="74126" y="23867"/>
                </a:lnTo>
                <a:lnTo>
                  <a:pt x="73872" y="23891"/>
                </a:lnTo>
                <a:lnTo>
                  <a:pt x="73594" y="23891"/>
                </a:lnTo>
                <a:lnTo>
                  <a:pt x="73534" y="23879"/>
                </a:lnTo>
                <a:lnTo>
                  <a:pt x="73473" y="23855"/>
                </a:lnTo>
                <a:lnTo>
                  <a:pt x="73437" y="23831"/>
                </a:lnTo>
                <a:lnTo>
                  <a:pt x="73365" y="23771"/>
                </a:lnTo>
                <a:lnTo>
                  <a:pt x="73304" y="23734"/>
                </a:lnTo>
                <a:lnTo>
                  <a:pt x="73220" y="23698"/>
                </a:lnTo>
                <a:lnTo>
                  <a:pt x="73099" y="23613"/>
                </a:lnTo>
                <a:lnTo>
                  <a:pt x="72906" y="23481"/>
                </a:lnTo>
                <a:lnTo>
                  <a:pt x="72894" y="23469"/>
                </a:lnTo>
                <a:lnTo>
                  <a:pt x="72894" y="23444"/>
                </a:lnTo>
                <a:lnTo>
                  <a:pt x="72894" y="23408"/>
                </a:lnTo>
                <a:lnTo>
                  <a:pt x="72918" y="23360"/>
                </a:lnTo>
                <a:lnTo>
                  <a:pt x="72954" y="23299"/>
                </a:lnTo>
                <a:lnTo>
                  <a:pt x="73026" y="23203"/>
                </a:lnTo>
                <a:lnTo>
                  <a:pt x="73063" y="23167"/>
                </a:lnTo>
                <a:lnTo>
                  <a:pt x="73063" y="23070"/>
                </a:lnTo>
                <a:lnTo>
                  <a:pt x="73051" y="22985"/>
                </a:lnTo>
                <a:lnTo>
                  <a:pt x="73038" y="22901"/>
                </a:lnTo>
                <a:lnTo>
                  <a:pt x="73014" y="22865"/>
                </a:lnTo>
                <a:lnTo>
                  <a:pt x="72978" y="22840"/>
                </a:lnTo>
                <a:lnTo>
                  <a:pt x="72930" y="22828"/>
                </a:lnTo>
                <a:lnTo>
                  <a:pt x="72797" y="22828"/>
                </a:lnTo>
                <a:lnTo>
                  <a:pt x="72712" y="22853"/>
                </a:lnTo>
                <a:lnTo>
                  <a:pt x="72628" y="22889"/>
                </a:lnTo>
                <a:lnTo>
                  <a:pt x="72543" y="22925"/>
                </a:lnTo>
                <a:lnTo>
                  <a:pt x="72459" y="22961"/>
                </a:lnTo>
                <a:lnTo>
                  <a:pt x="72362" y="22985"/>
                </a:lnTo>
                <a:lnTo>
                  <a:pt x="72290" y="22985"/>
                </a:lnTo>
                <a:lnTo>
                  <a:pt x="72205" y="22973"/>
                </a:lnTo>
                <a:lnTo>
                  <a:pt x="72036" y="22925"/>
                </a:lnTo>
                <a:lnTo>
                  <a:pt x="71855" y="22877"/>
                </a:lnTo>
                <a:lnTo>
                  <a:pt x="71794" y="22853"/>
                </a:lnTo>
                <a:lnTo>
                  <a:pt x="71746" y="22816"/>
                </a:lnTo>
                <a:lnTo>
                  <a:pt x="71734" y="22780"/>
                </a:lnTo>
                <a:lnTo>
                  <a:pt x="71734" y="22756"/>
                </a:lnTo>
                <a:lnTo>
                  <a:pt x="71746" y="22720"/>
                </a:lnTo>
                <a:lnTo>
                  <a:pt x="71758" y="22696"/>
                </a:lnTo>
                <a:lnTo>
                  <a:pt x="71782" y="22671"/>
                </a:lnTo>
                <a:lnTo>
                  <a:pt x="71988" y="22623"/>
                </a:lnTo>
                <a:lnTo>
                  <a:pt x="72157" y="22575"/>
                </a:lnTo>
                <a:lnTo>
                  <a:pt x="72241" y="22551"/>
                </a:lnTo>
                <a:lnTo>
                  <a:pt x="72302" y="22514"/>
                </a:lnTo>
                <a:lnTo>
                  <a:pt x="72350" y="22478"/>
                </a:lnTo>
                <a:lnTo>
                  <a:pt x="72374" y="22442"/>
                </a:lnTo>
                <a:lnTo>
                  <a:pt x="72386" y="22418"/>
                </a:lnTo>
                <a:lnTo>
                  <a:pt x="72374" y="22381"/>
                </a:lnTo>
                <a:lnTo>
                  <a:pt x="72362" y="22309"/>
                </a:lnTo>
                <a:lnTo>
                  <a:pt x="72350" y="22261"/>
                </a:lnTo>
                <a:lnTo>
                  <a:pt x="72362" y="22200"/>
                </a:lnTo>
                <a:lnTo>
                  <a:pt x="72374" y="22140"/>
                </a:lnTo>
                <a:lnTo>
                  <a:pt x="72398" y="22104"/>
                </a:lnTo>
                <a:lnTo>
                  <a:pt x="72422" y="22080"/>
                </a:lnTo>
                <a:lnTo>
                  <a:pt x="72459" y="22067"/>
                </a:lnTo>
                <a:lnTo>
                  <a:pt x="72507" y="22067"/>
                </a:lnTo>
                <a:lnTo>
                  <a:pt x="72543" y="22080"/>
                </a:lnTo>
                <a:lnTo>
                  <a:pt x="72640" y="22116"/>
                </a:lnTo>
                <a:lnTo>
                  <a:pt x="72700" y="22128"/>
                </a:lnTo>
                <a:lnTo>
                  <a:pt x="72761" y="22140"/>
                </a:lnTo>
                <a:lnTo>
                  <a:pt x="72881" y="22140"/>
                </a:lnTo>
                <a:lnTo>
                  <a:pt x="72990" y="22128"/>
                </a:lnTo>
                <a:lnTo>
                  <a:pt x="73087" y="22092"/>
                </a:lnTo>
                <a:lnTo>
                  <a:pt x="73159" y="22043"/>
                </a:lnTo>
                <a:lnTo>
                  <a:pt x="73232" y="21995"/>
                </a:lnTo>
                <a:lnTo>
                  <a:pt x="73304" y="21935"/>
                </a:lnTo>
                <a:lnTo>
                  <a:pt x="73377" y="21910"/>
                </a:lnTo>
                <a:lnTo>
                  <a:pt x="73473" y="21898"/>
                </a:lnTo>
                <a:lnTo>
                  <a:pt x="73570" y="21898"/>
                </a:lnTo>
                <a:lnTo>
                  <a:pt x="73667" y="21922"/>
                </a:lnTo>
                <a:lnTo>
                  <a:pt x="73739" y="21959"/>
                </a:lnTo>
                <a:lnTo>
                  <a:pt x="73775" y="21971"/>
                </a:lnTo>
                <a:lnTo>
                  <a:pt x="73824" y="21983"/>
                </a:lnTo>
                <a:lnTo>
                  <a:pt x="73932" y="21971"/>
                </a:lnTo>
                <a:lnTo>
                  <a:pt x="74065" y="21935"/>
                </a:lnTo>
                <a:lnTo>
                  <a:pt x="74210" y="21886"/>
                </a:lnTo>
                <a:lnTo>
                  <a:pt x="74246" y="21862"/>
                </a:lnTo>
                <a:lnTo>
                  <a:pt x="74270" y="21838"/>
                </a:lnTo>
                <a:lnTo>
                  <a:pt x="74295" y="21826"/>
                </a:lnTo>
                <a:lnTo>
                  <a:pt x="74295" y="21790"/>
                </a:lnTo>
                <a:lnTo>
                  <a:pt x="74295" y="21729"/>
                </a:lnTo>
                <a:lnTo>
                  <a:pt x="74283" y="21669"/>
                </a:lnTo>
                <a:lnTo>
                  <a:pt x="74234" y="21548"/>
                </a:lnTo>
                <a:lnTo>
                  <a:pt x="74210" y="21500"/>
                </a:lnTo>
                <a:lnTo>
                  <a:pt x="74210" y="21464"/>
                </a:lnTo>
                <a:lnTo>
                  <a:pt x="74210" y="21451"/>
                </a:lnTo>
                <a:lnTo>
                  <a:pt x="74210" y="21427"/>
                </a:lnTo>
                <a:lnTo>
                  <a:pt x="74174" y="21379"/>
                </a:lnTo>
                <a:lnTo>
                  <a:pt x="74113" y="21331"/>
                </a:lnTo>
                <a:lnTo>
                  <a:pt x="74041" y="21282"/>
                </a:lnTo>
                <a:lnTo>
                  <a:pt x="73956" y="21222"/>
                </a:lnTo>
                <a:lnTo>
                  <a:pt x="73872" y="21186"/>
                </a:lnTo>
                <a:lnTo>
                  <a:pt x="73799" y="21162"/>
                </a:lnTo>
                <a:lnTo>
                  <a:pt x="73739" y="21149"/>
                </a:lnTo>
                <a:lnTo>
                  <a:pt x="73703" y="21137"/>
                </a:lnTo>
                <a:lnTo>
                  <a:pt x="73654" y="21113"/>
                </a:lnTo>
                <a:lnTo>
                  <a:pt x="73618" y="21077"/>
                </a:lnTo>
                <a:lnTo>
                  <a:pt x="73594" y="21029"/>
                </a:lnTo>
                <a:lnTo>
                  <a:pt x="73522" y="20932"/>
                </a:lnTo>
                <a:lnTo>
                  <a:pt x="73497" y="20884"/>
                </a:lnTo>
                <a:lnTo>
                  <a:pt x="73461" y="20860"/>
                </a:lnTo>
                <a:lnTo>
                  <a:pt x="73437" y="20835"/>
                </a:lnTo>
                <a:lnTo>
                  <a:pt x="73437" y="20811"/>
                </a:lnTo>
                <a:lnTo>
                  <a:pt x="73461" y="20787"/>
                </a:lnTo>
                <a:lnTo>
                  <a:pt x="73510" y="20763"/>
                </a:lnTo>
                <a:lnTo>
                  <a:pt x="73558" y="20739"/>
                </a:lnTo>
                <a:lnTo>
                  <a:pt x="73630" y="20727"/>
                </a:lnTo>
                <a:lnTo>
                  <a:pt x="73703" y="20739"/>
                </a:lnTo>
                <a:lnTo>
                  <a:pt x="73775" y="20751"/>
                </a:lnTo>
                <a:lnTo>
                  <a:pt x="73836" y="20775"/>
                </a:lnTo>
                <a:lnTo>
                  <a:pt x="73896" y="20787"/>
                </a:lnTo>
                <a:lnTo>
                  <a:pt x="74005" y="20787"/>
                </a:lnTo>
                <a:lnTo>
                  <a:pt x="74077" y="20763"/>
                </a:lnTo>
                <a:lnTo>
                  <a:pt x="74113" y="20751"/>
                </a:lnTo>
                <a:lnTo>
                  <a:pt x="74222" y="20594"/>
                </a:lnTo>
                <a:lnTo>
                  <a:pt x="74307" y="20461"/>
                </a:lnTo>
                <a:lnTo>
                  <a:pt x="74331" y="20401"/>
                </a:lnTo>
                <a:lnTo>
                  <a:pt x="74343" y="20364"/>
                </a:lnTo>
                <a:lnTo>
                  <a:pt x="74331" y="20328"/>
                </a:lnTo>
                <a:lnTo>
                  <a:pt x="74307" y="20280"/>
                </a:lnTo>
                <a:lnTo>
                  <a:pt x="74222" y="20171"/>
                </a:lnTo>
                <a:lnTo>
                  <a:pt x="74138" y="20050"/>
                </a:lnTo>
                <a:lnTo>
                  <a:pt x="74101" y="20002"/>
                </a:lnTo>
                <a:lnTo>
                  <a:pt x="74089" y="19942"/>
                </a:lnTo>
                <a:lnTo>
                  <a:pt x="74065" y="19905"/>
                </a:lnTo>
                <a:lnTo>
                  <a:pt x="74017" y="19857"/>
                </a:lnTo>
                <a:lnTo>
                  <a:pt x="73956" y="19833"/>
                </a:lnTo>
                <a:lnTo>
                  <a:pt x="73884" y="19809"/>
                </a:lnTo>
                <a:lnTo>
                  <a:pt x="73739" y="19785"/>
                </a:lnTo>
                <a:lnTo>
                  <a:pt x="73642" y="19785"/>
                </a:lnTo>
                <a:lnTo>
                  <a:pt x="73546" y="19833"/>
                </a:lnTo>
                <a:lnTo>
                  <a:pt x="73425" y="19917"/>
                </a:lnTo>
                <a:lnTo>
                  <a:pt x="73292" y="20014"/>
                </a:lnTo>
                <a:lnTo>
                  <a:pt x="73195" y="20074"/>
                </a:lnTo>
                <a:lnTo>
                  <a:pt x="73171" y="20087"/>
                </a:lnTo>
                <a:lnTo>
                  <a:pt x="73159" y="20074"/>
                </a:lnTo>
                <a:lnTo>
                  <a:pt x="73135" y="20062"/>
                </a:lnTo>
                <a:lnTo>
                  <a:pt x="73111" y="20014"/>
                </a:lnTo>
                <a:lnTo>
                  <a:pt x="73099" y="19966"/>
                </a:lnTo>
                <a:lnTo>
                  <a:pt x="73087" y="19869"/>
                </a:lnTo>
                <a:lnTo>
                  <a:pt x="73087" y="19821"/>
                </a:lnTo>
                <a:lnTo>
                  <a:pt x="73135" y="19773"/>
                </a:lnTo>
                <a:lnTo>
                  <a:pt x="73232" y="19664"/>
                </a:lnTo>
                <a:lnTo>
                  <a:pt x="73304" y="19603"/>
                </a:lnTo>
                <a:lnTo>
                  <a:pt x="73377" y="19555"/>
                </a:lnTo>
                <a:lnTo>
                  <a:pt x="73449" y="19507"/>
                </a:lnTo>
                <a:lnTo>
                  <a:pt x="73534" y="19471"/>
                </a:lnTo>
                <a:lnTo>
                  <a:pt x="73606" y="19446"/>
                </a:lnTo>
                <a:lnTo>
                  <a:pt x="73642" y="19410"/>
                </a:lnTo>
                <a:lnTo>
                  <a:pt x="73679" y="19362"/>
                </a:lnTo>
                <a:lnTo>
                  <a:pt x="73679" y="19301"/>
                </a:lnTo>
                <a:lnTo>
                  <a:pt x="73679" y="19241"/>
                </a:lnTo>
                <a:lnTo>
                  <a:pt x="73679" y="19193"/>
                </a:lnTo>
                <a:lnTo>
                  <a:pt x="73654" y="19144"/>
                </a:lnTo>
                <a:lnTo>
                  <a:pt x="73642" y="19108"/>
                </a:lnTo>
                <a:lnTo>
                  <a:pt x="73606" y="19024"/>
                </a:lnTo>
                <a:lnTo>
                  <a:pt x="73558" y="18915"/>
                </a:lnTo>
                <a:lnTo>
                  <a:pt x="73522" y="18867"/>
                </a:lnTo>
                <a:lnTo>
                  <a:pt x="73485" y="18818"/>
                </a:lnTo>
                <a:lnTo>
                  <a:pt x="73437" y="18794"/>
                </a:lnTo>
                <a:lnTo>
                  <a:pt x="73232" y="18794"/>
                </a:lnTo>
                <a:lnTo>
                  <a:pt x="73171" y="18770"/>
                </a:lnTo>
                <a:lnTo>
                  <a:pt x="73099" y="18746"/>
                </a:lnTo>
                <a:lnTo>
                  <a:pt x="72990" y="18673"/>
                </a:lnTo>
                <a:lnTo>
                  <a:pt x="72906" y="18613"/>
                </a:lnTo>
                <a:lnTo>
                  <a:pt x="72833" y="18553"/>
                </a:lnTo>
                <a:lnTo>
                  <a:pt x="72761" y="18480"/>
                </a:lnTo>
                <a:lnTo>
                  <a:pt x="72712" y="18456"/>
                </a:lnTo>
                <a:lnTo>
                  <a:pt x="72676" y="18444"/>
                </a:lnTo>
                <a:lnTo>
                  <a:pt x="72628" y="18444"/>
                </a:lnTo>
                <a:lnTo>
                  <a:pt x="72592" y="18456"/>
                </a:lnTo>
                <a:lnTo>
                  <a:pt x="72531" y="18468"/>
                </a:lnTo>
                <a:lnTo>
                  <a:pt x="72447" y="18480"/>
                </a:lnTo>
                <a:lnTo>
                  <a:pt x="72205" y="18468"/>
                </a:lnTo>
                <a:lnTo>
                  <a:pt x="71951" y="18456"/>
                </a:lnTo>
                <a:lnTo>
                  <a:pt x="71758" y="18432"/>
                </a:lnTo>
                <a:lnTo>
                  <a:pt x="71674" y="18432"/>
                </a:lnTo>
                <a:lnTo>
                  <a:pt x="71589" y="18444"/>
                </a:lnTo>
                <a:lnTo>
                  <a:pt x="71504" y="18480"/>
                </a:lnTo>
                <a:lnTo>
                  <a:pt x="71408" y="18516"/>
                </a:lnTo>
                <a:lnTo>
                  <a:pt x="71263" y="18577"/>
                </a:lnTo>
                <a:lnTo>
                  <a:pt x="71203" y="18613"/>
                </a:lnTo>
                <a:lnTo>
                  <a:pt x="70454" y="18685"/>
                </a:lnTo>
                <a:lnTo>
                  <a:pt x="70454" y="18685"/>
                </a:lnTo>
                <a:lnTo>
                  <a:pt x="70647" y="18601"/>
                </a:lnTo>
                <a:lnTo>
                  <a:pt x="70816" y="18528"/>
                </a:lnTo>
                <a:lnTo>
                  <a:pt x="70949" y="18480"/>
                </a:lnTo>
                <a:lnTo>
                  <a:pt x="70985" y="18468"/>
                </a:lnTo>
                <a:lnTo>
                  <a:pt x="71021" y="18444"/>
                </a:lnTo>
                <a:lnTo>
                  <a:pt x="71094" y="18396"/>
                </a:lnTo>
                <a:lnTo>
                  <a:pt x="71166" y="18347"/>
                </a:lnTo>
                <a:lnTo>
                  <a:pt x="71203" y="18323"/>
                </a:lnTo>
                <a:lnTo>
                  <a:pt x="71263" y="18299"/>
                </a:lnTo>
                <a:lnTo>
                  <a:pt x="71323" y="18287"/>
                </a:lnTo>
                <a:lnTo>
                  <a:pt x="71384" y="18275"/>
                </a:lnTo>
                <a:lnTo>
                  <a:pt x="71529" y="18263"/>
                </a:lnTo>
                <a:lnTo>
                  <a:pt x="71674" y="18263"/>
                </a:lnTo>
                <a:lnTo>
                  <a:pt x="71806" y="18251"/>
                </a:lnTo>
                <a:lnTo>
                  <a:pt x="71855" y="18226"/>
                </a:lnTo>
                <a:lnTo>
                  <a:pt x="71903" y="18214"/>
                </a:lnTo>
                <a:lnTo>
                  <a:pt x="71927" y="18190"/>
                </a:lnTo>
                <a:lnTo>
                  <a:pt x="71951" y="18154"/>
                </a:lnTo>
                <a:lnTo>
                  <a:pt x="71976" y="18082"/>
                </a:lnTo>
                <a:lnTo>
                  <a:pt x="71988" y="17985"/>
                </a:lnTo>
                <a:lnTo>
                  <a:pt x="72000" y="17888"/>
                </a:lnTo>
                <a:lnTo>
                  <a:pt x="72000" y="17792"/>
                </a:lnTo>
                <a:lnTo>
                  <a:pt x="71988" y="17695"/>
                </a:lnTo>
                <a:lnTo>
                  <a:pt x="71939" y="17586"/>
                </a:lnTo>
                <a:lnTo>
                  <a:pt x="71915" y="17550"/>
                </a:lnTo>
                <a:lnTo>
                  <a:pt x="71879" y="17538"/>
                </a:lnTo>
                <a:lnTo>
                  <a:pt x="71855" y="17526"/>
                </a:lnTo>
                <a:lnTo>
                  <a:pt x="71806" y="17526"/>
                </a:lnTo>
                <a:lnTo>
                  <a:pt x="71710" y="17550"/>
                </a:lnTo>
                <a:lnTo>
                  <a:pt x="71637" y="17562"/>
                </a:lnTo>
                <a:lnTo>
                  <a:pt x="71456" y="17562"/>
                </a:lnTo>
                <a:lnTo>
                  <a:pt x="71384" y="17538"/>
                </a:lnTo>
                <a:lnTo>
                  <a:pt x="71335" y="17514"/>
                </a:lnTo>
                <a:lnTo>
                  <a:pt x="71287" y="17478"/>
                </a:lnTo>
                <a:lnTo>
                  <a:pt x="71251" y="17441"/>
                </a:lnTo>
                <a:lnTo>
                  <a:pt x="71239" y="17393"/>
                </a:lnTo>
                <a:lnTo>
                  <a:pt x="71203" y="17272"/>
                </a:lnTo>
                <a:lnTo>
                  <a:pt x="71203" y="17248"/>
                </a:lnTo>
                <a:lnTo>
                  <a:pt x="71178" y="17224"/>
                </a:lnTo>
                <a:lnTo>
                  <a:pt x="71130" y="17200"/>
                </a:lnTo>
                <a:lnTo>
                  <a:pt x="71070" y="17176"/>
                </a:lnTo>
                <a:lnTo>
                  <a:pt x="70840" y="17176"/>
                </a:lnTo>
                <a:lnTo>
                  <a:pt x="70731" y="17200"/>
                </a:lnTo>
                <a:lnTo>
                  <a:pt x="70659" y="17236"/>
                </a:lnTo>
                <a:lnTo>
                  <a:pt x="70562" y="17321"/>
                </a:lnTo>
                <a:lnTo>
                  <a:pt x="70526" y="17369"/>
                </a:lnTo>
                <a:lnTo>
                  <a:pt x="70490" y="17429"/>
                </a:lnTo>
                <a:lnTo>
                  <a:pt x="70478" y="17478"/>
                </a:lnTo>
                <a:lnTo>
                  <a:pt x="70478" y="17538"/>
                </a:lnTo>
                <a:lnTo>
                  <a:pt x="70466" y="17598"/>
                </a:lnTo>
                <a:lnTo>
                  <a:pt x="70442" y="17671"/>
                </a:lnTo>
                <a:lnTo>
                  <a:pt x="70405" y="17731"/>
                </a:lnTo>
                <a:lnTo>
                  <a:pt x="70345" y="17804"/>
                </a:lnTo>
                <a:lnTo>
                  <a:pt x="70248" y="17937"/>
                </a:lnTo>
                <a:lnTo>
                  <a:pt x="70212" y="17997"/>
                </a:lnTo>
                <a:lnTo>
                  <a:pt x="70188" y="18057"/>
                </a:lnTo>
                <a:lnTo>
                  <a:pt x="70176" y="18118"/>
                </a:lnTo>
                <a:lnTo>
                  <a:pt x="70140" y="18142"/>
                </a:lnTo>
                <a:lnTo>
                  <a:pt x="70115" y="18166"/>
                </a:lnTo>
                <a:lnTo>
                  <a:pt x="70067" y="18178"/>
                </a:lnTo>
                <a:lnTo>
                  <a:pt x="69983" y="18178"/>
                </a:lnTo>
                <a:lnTo>
                  <a:pt x="69898" y="18190"/>
                </a:lnTo>
                <a:lnTo>
                  <a:pt x="69862" y="18190"/>
                </a:lnTo>
                <a:lnTo>
                  <a:pt x="69813" y="18178"/>
                </a:lnTo>
                <a:lnTo>
                  <a:pt x="69765" y="18154"/>
                </a:lnTo>
                <a:lnTo>
                  <a:pt x="69717" y="18106"/>
                </a:lnTo>
                <a:lnTo>
                  <a:pt x="69644" y="18009"/>
                </a:lnTo>
                <a:lnTo>
                  <a:pt x="69584" y="17900"/>
                </a:lnTo>
                <a:lnTo>
                  <a:pt x="69572" y="17864"/>
                </a:lnTo>
                <a:lnTo>
                  <a:pt x="69584" y="17816"/>
                </a:lnTo>
                <a:lnTo>
                  <a:pt x="69608" y="17780"/>
                </a:lnTo>
                <a:lnTo>
                  <a:pt x="69632" y="17731"/>
                </a:lnTo>
                <a:lnTo>
                  <a:pt x="69729" y="17635"/>
                </a:lnTo>
                <a:lnTo>
                  <a:pt x="69789" y="17562"/>
                </a:lnTo>
                <a:lnTo>
                  <a:pt x="69850" y="17490"/>
                </a:lnTo>
                <a:lnTo>
                  <a:pt x="69886" y="17417"/>
                </a:lnTo>
                <a:lnTo>
                  <a:pt x="69898" y="17357"/>
                </a:lnTo>
                <a:lnTo>
                  <a:pt x="69886" y="17333"/>
                </a:lnTo>
                <a:lnTo>
                  <a:pt x="69862" y="17309"/>
                </a:lnTo>
                <a:lnTo>
                  <a:pt x="69777" y="17284"/>
                </a:lnTo>
                <a:lnTo>
                  <a:pt x="69741" y="17272"/>
                </a:lnTo>
                <a:lnTo>
                  <a:pt x="69717" y="17248"/>
                </a:lnTo>
                <a:lnTo>
                  <a:pt x="69705" y="17224"/>
                </a:lnTo>
                <a:lnTo>
                  <a:pt x="69717" y="17188"/>
                </a:lnTo>
                <a:lnTo>
                  <a:pt x="69729" y="17151"/>
                </a:lnTo>
                <a:lnTo>
                  <a:pt x="69765" y="17103"/>
                </a:lnTo>
                <a:lnTo>
                  <a:pt x="69850" y="17007"/>
                </a:lnTo>
                <a:lnTo>
                  <a:pt x="69946" y="16886"/>
                </a:lnTo>
                <a:lnTo>
                  <a:pt x="69983" y="16825"/>
                </a:lnTo>
                <a:lnTo>
                  <a:pt x="69983" y="16777"/>
                </a:lnTo>
                <a:lnTo>
                  <a:pt x="69958" y="16729"/>
                </a:lnTo>
                <a:lnTo>
                  <a:pt x="69922" y="16705"/>
                </a:lnTo>
                <a:lnTo>
                  <a:pt x="69874" y="16680"/>
                </a:lnTo>
                <a:lnTo>
                  <a:pt x="69838" y="16656"/>
                </a:lnTo>
                <a:lnTo>
                  <a:pt x="69789" y="16656"/>
                </a:lnTo>
                <a:lnTo>
                  <a:pt x="69632" y="16620"/>
                </a:lnTo>
                <a:lnTo>
                  <a:pt x="69524" y="16572"/>
                </a:lnTo>
                <a:lnTo>
                  <a:pt x="69475" y="16548"/>
                </a:lnTo>
                <a:lnTo>
                  <a:pt x="69451" y="16523"/>
                </a:lnTo>
                <a:lnTo>
                  <a:pt x="69451" y="16475"/>
                </a:lnTo>
                <a:lnTo>
                  <a:pt x="69463" y="16415"/>
                </a:lnTo>
                <a:lnTo>
                  <a:pt x="69512" y="16258"/>
                </a:lnTo>
                <a:lnTo>
                  <a:pt x="69584" y="16052"/>
                </a:lnTo>
                <a:lnTo>
                  <a:pt x="69475" y="15956"/>
                </a:lnTo>
                <a:lnTo>
                  <a:pt x="69403" y="15871"/>
                </a:lnTo>
                <a:lnTo>
                  <a:pt x="69367" y="15823"/>
                </a:lnTo>
                <a:lnTo>
                  <a:pt x="69355" y="15787"/>
                </a:lnTo>
                <a:lnTo>
                  <a:pt x="69330" y="15750"/>
                </a:lnTo>
                <a:lnTo>
                  <a:pt x="69318" y="15738"/>
                </a:lnTo>
                <a:lnTo>
                  <a:pt x="69258" y="15738"/>
                </a:lnTo>
                <a:lnTo>
                  <a:pt x="69185" y="15775"/>
                </a:lnTo>
                <a:lnTo>
                  <a:pt x="69089" y="15811"/>
                </a:lnTo>
                <a:lnTo>
                  <a:pt x="69040" y="15823"/>
                </a:lnTo>
                <a:lnTo>
                  <a:pt x="68980" y="15835"/>
                </a:lnTo>
                <a:lnTo>
                  <a:pt x="68932" y="15823"/>
                </a:lnTo>
                <a:lnTo>
                  <a:pt x="68883" y="15811"/>
                </a:lnTo>
                <a:lnTo>
                  <a:pt x="68787" y="15762"/>
                </a:lnTo>
                <a:lnTo>
                  <a:pt x="68690" y="15714"/>
                </a:lnTo>
                <a:lnTo>
                  <a:pt x="68630" y="15666"/>
                </a:lnTo>
                <a:lnTo>
                  <a:pt x="68594" y="15630"/>
                </a:lnTo>
                <a:lnTo>
                  <a:pt x="68569" y="15581"/>
                </a:lnTo>
                <a:lnTo>
                  <a:pt x="68569" y="15497"/>
                </a:lnTo>
                <a:lnTo>
                  <a:pt x="68557" y="15460"/>
                </a:lnTo>
                <a:lnTo>
                  <a:pt x="68533" y="15448"/>
                </a:lnTo>
                <a:lnTo>
                  <a:pt x="68509" y="15448"/>
                </a:lnTo>
                <a:lnTo>
                  <a:pt x="68473" y="15460"/>
                </a:lnTo>
                <a:lnTo>
                  <a:pt x="68388" y="15509"/>
                </a:lnTo>
                <a:lnTo>
                  <a:pt x="68304" y="15557"/>
                </a:lnTo>
                <a:lnTo>
                  <a:pt x="68243" y="15569"/>
                </a:lnTo>
                <a:lnTo>
                  <a:pt x="68159" y="15581"/>
                </a:lnTo>
                <a:lnTo>
                  <a:pt x="67953" y="15593"/>
                </a:lnTo>
                <a:lnTo>
                  <a:pt x="67591" y="15605"/>
                </a:lnTo>
                <a:lnTo>
                  <a:pt x="67567" y="15593"/>
                </a:lnTo>
                <a:lnTo>
                  <a:pt x="67531" y="15581"/>
                </a:lnTo>
                <a:lnTo>
                  <a:pt x="67519" y="15557"/>
                </a:lnTo>
                <a:lnTo>
                  <a:pt x="67507" y="15533"/>
                </a:lnTo>
                <a:lnTo>
                  <a:pt x="67470" y="15400"/>
                </a:lnTo>
                <a:lnTo>
                  <a:pt x="67458" y="15364"/>
                </a:lnTo>
                <a:lnTo>
                  <a:pt x="67470" y="15316"/>
                </a:lnTo>
                <a:lnTo>
                  <a:pt x="67494" y="15231"/>
                </a:lnTo>
                <a:lnTo>
                  <a:pt x="67543" y="15134"/>
                </a:lnTo>
                <a:lnTo>
                  <a:pt x="67784" y="15340"/>
                </a:lnTo>
                <a:lnTo>
                  <a:pt x="67978" y="15267"/>
                </a:lnTo>
                <a:lnTo>
                  <a:pt x="68159" y="15195"/>
                </a:lnTo>
                <a:lnTo>
                  <a:pt x="68304" y="15134"/>
                </a:lnTo>
                <a:lnTo>
                  <a:pt x="68388" y="15098"/>
                </a:lnTo>
                <a:lnTo>
                  <a:pt x="68449" y="15086"/>
                </a:lnTo>
                <a:lnTo>
                  <a:pt x="68521" y="15098"/>
                </a:lnTo>
                <a:lnTo>
                  <a:pt x="68642" y="15134"/>
                </a:lnTo>
                <a:lnTo>
                  <a:pt x="68714" y="15159"/>
                </a:lnTo>
                <a:lnTo>
                  <a:pt x="68775" y="15183"/>
                </a:lnTo>
                <a:lnTo>
                  <a:pt x="68859" y="15243"/>
                </a:lnTo>
                <a:lnTo>
                  <a:pt x="68932" y="15291"/>
                </a:lnTo>
                <a:lnTo>
                  <a:pt x="68968" y="15316"/>
                </a:lnTo>
                <a:lnTo>
                  <a:pt x="69089" y="15316"/>
                </a:lnTo>
                <a:lnTo>
                  <a:pt x="69161" y="15291"/>
                </a:lnTo>
                <a:lnTo>
                  <a:pt x="69258" y="15255"/>
                </a:lnTo>
                <a:lnTo>
                  <a:pt x="69403" y="15159"/>
                </a:lnTo>
                <a:lnTo>
                  <a:pt x="69499" y="15086"/>
                </a:lnTo>
                <a:lnTo>
                  <a:pt x="69512" y="15074"/>
                </a:lnTo>
                <a:lnTo>
                  <a:pt x="69487" y="15074"/>
                </a:lnTo>
                <a:lnTo>
                  <a:pt x="69475" y="15062"/>
                </a:lnTo>
                <a:lnTo>
                  <a:pt x="69451" y="15038"/>
                </a:lnTo>
                <a:lnTo>
                  <a:pt x="69427" y="14989"/>
                </a:lnTo>
                <a:lnTo>
                  <a:pt x="69427" y="14929"/>
                </a:lnTo>
                <a:lnTo>
                  <a:pt x="69451" y="14772"/>
                </a:lnTo>
                <a:lnTo>
                  <a:pt x="69499" y="14663"/>
                </a:lnTo>
                <a:lnTo>
                  <a:pt x="69584" y="14482"/>
                </a:lnTo>
                <a:lnTo>
                  <a:pt x="69596" y="14434"/>
                </a:lnTo>
                <a:lnTo>
                  <a:pt x="69596" y="14386"/>
                </a:lnTo>
                <a:lnTo>
                  <a:pt x="69596" y="14337"/>
                </a:lnTo>
                <a:lnTo>
                  <a:pt x="69584" y="14289"/>
                </a:lnTo>
                <a:lnTo>
                  <a:pt x="69536" y="14204"/>
                </a:lnTo>
                <a:lnTo>
                  <a:pt x="69475" y="14144"/>
                </a:lnTo>
                <a:lnTo>
                  <a:pt x="69427" y="14096"/>
                </a:lnTo>
                <a:lnTo>
                  <a:pt x="69355" y="14059"/>
                </a:lnTo>
                <a:lnTo>
                  <a:pt x="69137" y="14011"/>
                </a:lnTo>
                <a:lnTo>
                  <a:pt x="69053" y="13987"/>
                </a:lnTo>
                <a:lnTo>
                  <a:pt x="69065" y="13975"/>
                </a:lnTo>
                <a:lnTo>
                  <a:pt x="69040" y="13951"/>
                </a:lnTo>
                <a:lnTo>
                  <a:pt x="68956" y="13927"/>
                </a:lnTo>
                <a:lnTo>
                  <a:pt x="68871" y="13914"/>
                </a:lnTo>
                <a:lnTo>
                  <a:pt x="68775" y="13902"/>
                </a:lnTo>
                <a:lnTo>
                  <a:pt x="68509" y="13951"/>
                </a:lnTo>
                <a:lnTo>
                  <a:pt x="68376" y="13999"/>
                </a:lnTo>
                <a:lnTo>
                  <a:pt x="68255" y="14047"/>
                </a:lnTo>
                <a:lnTo>
                  <a:pt x="68171" y="14084"/>
                </a:lnTo>
                <a:lnTo>
                  <a:pt x="68098" y="14120"/>
                </a:lnTo>
                <a:lnTo>
                  <a:pt x="68002" y="14144"/>
                </a:lnTo>
                <a:lnTo>
                  <a:pt x="67808" y="14144"/>
                </a:lnTo>
                <a:lnTo>
                  <a:pt x="67724" y="14108"/>
                </a:lnTo>
                <a:lnTo>
                  <a:pt x="67651" y="14059"/>
                </a:lnTo>
                <a:lnTo>
                  <a:pt x="67591" y="13987"/>
                </a:lnTo>
                <a:lnTo>
                  <a:pt x="67543" y="13902"/>
                </a:lnTo>
                <a:lnTo>
                  <a:pt x="67519" y="13866"/>
                </a:lnTo>
                <a:lnTo>
                  <a:pt x="67482" y="13830"/>
                </a:lnTo>
                <a:lnTo>
                  <a:pt x="67434" y="13806"/>
                </a:lnTo>
                <a:lnTo>
                  <a:pt x="67398" y="13794"/>
                </a:lnTo>
                <a:lnTo>
                  <a:pt x="67313" y="13769"/>
                </a:lnTo>
                <a:lnTo>
                  <a:pt x="67277" y="13769"/>
                </a:lnTo>
                <a:lnTo>
                  <a:pt x="66939" y="13830"/>
                </a:lnTo>
                <a:lnTo>
                  <a:pt x="66903" y="13890"/>
                </a:lnTo>
                <a:lnTo>
                  <a:pt x="66806" y="14035"/>
                </a:lnTo>
                <a:lnTo>
                  <a:pt x="66673" y="14192"/>
                </a:lnTo>
                <a:lnTo>
                  <a:pt x="66613" y="14253"/>
                </a:lnTo>
                <a:lnTo>
                  <a:pt x="66552" y="14301"/>
                </a:lnTo>
                <a:lnTo>
                  <a:pt x="66504" y="14325"/>
                </a:lnTo>
                <a:lnTo>
                  <a:pt x="66456" y="14373"/>
                </a:lnTo>
                <a:lnTo>
                  <a:pt x="66432" y="14422"/>
                </a:lnTo>
                <a:lnTo>
                  <a:pt x="66419" y="14482"/>
                </a:lnTo>
                <a:lnTo>
                  <a:pt x="66395" y="14591"/>
                </a:lnTo>
                <a:lnTo>
                  <a:pt x="66395" y="14712"/>
                </a:lnTo>
                <a:lnTo>
                  <a:pt x="66395" y="14844"/>
                </a:lnTo>
                <a:lnTo>
                  <a:pt x="66383" y="14977"/>
                </a:lnTo>
                <a:lnTo>
                  <a:pt x="66347" y="15207"/>
                </a:lnTo>
                <a:lnTo>
                  <a:pt x="66335" y="15303"/>
                </a:lnTo>
                <a:lnTo>
                  <a:pt x="66335" y="15352"/>
                </a:lnTo>
                <a:lnTo>
                  <a:pt x="66347" y="15400"/>
                </a:lnTo>
                <a:lnTo>
                  <a:pt x="66371" y="15436"/>
                </a:lnTo>
                <a:lnTo>
                  <a:pt x="66407" y="15460"/>
                </a:lnTo>
                <a:lnTo>
                  <a:pt x="66444" y="15485"/>
                </a:lnTo>
                <a:lnTo>
                  <a:pt x="66504" y="15497"/>
                </a:lnTo>
                <a:lnTo>
                  <a:pt x="66637" y="15509"/>
                </a:lnTo>
                <a:lnTo>
                  <a:pt x="66975" y="15509"/>
                </a:lnTo>
                <a:lnTo>
                  <a:pt x="67048" y="15533"/>
                </a:lnTo>
                <a:lnTo>
                  <a:pt x="67096" y="15557"/>
                </a:lnTo>
                <a:lnTo>
                  <a:pt x="67132" y="15581"/>
                </a:lnTo>
                <a:lnTo>
                  <a:pt x="67132" y="15605"/>
                </a:lnTo>
                <a:lnTo>
                  <a:pt x="67120" y="15630"/>
                </a:lnTo>
                <a:lnTo>
                  <a:pt x="67084" y="15642"/>
                </a:lnTo>
                <a:lnTo>
                  <a:pt x="66987" y="15678"/>
                </a:lnTo>
                <a:lnTo>
                  <a:pt x="66891" y="15678"/>
                </a:lnTo>
                <a:lnTo>
                  <a:pt x="66842" y="15690"/>
                </a:lnTo>
                <a:lnTo>
                  <a:pt x="66794" y="15702"/>
                </a:lnTo>
                <a:lnTo>
                  <a:pt x="66746" y="15738"/>
                </a:lnTo>
                <a:lnTo>
                  <a:pt x="66685" y="15787"/>
                </a:lnTo>
                <a:lnTo>
                  <a:pt x="66625" y="15835"/>
                </a:lnTo>
                <a:lnTo>
                  <a:pt x="66576" y="15907"/>
                </a:lnTo>
                <a:lnTo>
                  <a:pt x="66528" y="15980"/>
                </a:lnTo>
                <a:lnTo>
                  <a:pt x="66504" y="16076"/>
                </a:lnTo>
                <a:lnTo>
                  <a:pt x="66456" y="16161"/>
                </a:lnTo>
                <a:lnTo>
                  <a:pt x="66407" y="16209"/>
                </a:lnTo>
                <a:lnTo>
                  <a:pt x="66347" y="16246"/>
                </a:lnTo>
                <a:lnTo>
                  <a:pt x="66287" y="16270"/>
                </a:lnTo>
                <a:lnTo>
                  <a:pt x="66178" y="16270"/>
                </a:lnTo>
                <a:lnTo>
                  <a:pt x="66130" y="16258"/>
                </a:lnTo>
                <a:lnTo>
                  <a:pt x="66081" y="16246"/>
                </a:lnTo>
                <a:lnTo>
                  <a:pt x="65973" y="16209"/>
                </a:lnTo>
                <a:lnTo>
                  <a:pt x="65912" y="16185"/>
                </a:lnTo>
                <a:lnTo>
                  <a:pt x="65840" y="16149"/>
                </a:lnTo>
                <a:lnTo>
                  <a:pt x="65791" y="16101"/>
                </a:lnTo>
                <a:lnTo>
                  <a:pt x="65743" y="16052"/>
                </a:lnTo>
                <a:lnTo>
                  <a:pt x="65719" y="16028"/>
                </a:lnTo>
                <a:lnTo>
                  <a:pt x="65683" y="16016"/>
                </a:lnTo>
                <a:lnTo>
                  <a:pt x="65646" y="16028"/>
                </a:lnTo>
                <a:lnTo>
                  <a:pt x="65598" y="16040"/>
                </a:lnTo>
                <a:lnTo>
                  <a:pt x="65501" y="16101"/>
                </a:lnTo>
                <a:lnTo>
                  <a:pt x="65381" y="16185"/>
                </a:lnTo>
                <a:lnTo>
                  <a:pt x="65163" y="16330"/>
                </a:lnTo>
                <a:lnTo>
                  <a:pt x="65067" y="16378"/>
                </a:lnTo>
                <a:lnTo>
                  <a:pt x="65030" y="16391"/>
                </a:lnTo>
                <a:lnTo>
                  <a:pt x="65006" y="16391"/>
                </a:lnTo>
                <a:lnTo>
                  <a:pt x="64982" y="16378"/>
                </a:lnTo>
                <a:lnTo>
                  <a:pt x="64970" y="16354"/>
                </a:lnTo>
                <a:lnTo>
                  <a:pt x="64970" y="16294"/>
                </a:lnTo>
                <a:lnTo>
                  <a:pt x="64982" y="16209"/>
                </a:lnTo>
                <a:lnTo>
                  <a:pt x="65006" y="16125"/>
                </a:lnTo>
                <a:lnTo>
                  <a:pt x="65079" y="15968"/>
                </a:lnTo>
                <a:lnTo>
                  <a:pt x="65115" y="15895"/>
                </a:lnTo>
                <a:lnTo>
                  <a:pt x="65296" y="15750"/>
                </a:lnTo>
                <a:lnTo>
                  <a:pt x="65465" y="15630"/>
                </a:lnTo>
                <a:lnTo>
                  <a:pt x="65634" y="15521"/>
                </a:lnTo>
                <a:lnTo>
                  <a:pt x="65707" y="15485"/>
                </a:lnTo>
                <a:lnTo>
                  <a:pt x="65755" y="15448"/>
                </a:lnTo>
                <a:lnTo>
                  <a:pt x="65791" y="15412"/>
                </a:lnTo>
                <a:lnTo>
                  <a:pt x="65828" y="15364"/>
                </a:lnTo>
                <a:lnTo>
                  <a:pt x="65840" y="15316"/>
                </a:lnTo>
                <a:lnTo>
                  <a:pt x="65852" y="15255"/>
                </a:lnTo>
                <a:lnTo>
                  <a:pt x="65876" y="15110"/>
                </a:lnTo>
                <a:lnTo>
                  <a:pt x="65888" y="14941"/>
                </a:lnTo>
                <a:lnTo>
                  <a:pt x="65912" y="14857"/>
                </a:lnTo>
                <a:lnTo>
                  <a:pt x="65936" y="14772"/>
                </a:lnTo>
                <a:lnTo>
                  <a:pt x="65960" y="14700"/>
                </a:lnTo>
                <a:lnTo>
                  <a:pt x="66009" y="14627"/>
                </a:lnTo>
                <a:lnTo>
                  <a:pt x="66057" y="14555"/>
                </a:lnTo>
                <a:lnTo>
                  <a:pt x="66130" y="14482"/>
                </a:lnTo>
                <a:lnTo>
                  <a:pt x="66202" y="14410"/>
                </a:lnTo>
                <a:lnTo>
                  <a:pt x="66262" y="14337"/>
                </a:lnTo>
                <a:lnTo>
                  <a:pt x="66311" y="14253"/>
                </a:lnTo>
                <a:lnTo>
                  <a:pt x="66347" y="14168"/>
                </a:lnTo>
                <a:lnTo>
                  <a:pt x="66371" y="14071"/>
                </a:lnTo>
                <a:lnTo>
                  <a:pt x="66383" y="13963"/>
                </a:lnTo>
                <a:lnTo>
                  <a:pt x="66383" y="13854"/>
                </a:lnTo>
                <a:lnTo>
                  <a:pt x="66371" y="13721"/>
                </a:lnTo>
                <a:lnTo>
                  <a:pt x="66347" y="13612"/>
                </a:lnTo>
                <a:lnTo>
                  <a:pt x="66323" y="13588"/>
                </a:lnTo>
                <a:lnTo>
                  <a:pt x="66311" y="13576"/>
                </a:lnTo>
                <a:lnTo>
                  <a:pt x="66287" y="13564"/>
                </a:lnTo>
                <a:close/>
                <a:moveTo>
                  <a:pt x="53230" y="33868"/>
                </a:moveTo>
                <a:lnTo>
                  <a:pt x="53145" y="33892"/>
                </a:lnTo>
                <a:lnTo>
                  <a:pt x="53061" y="33916"/>
                </a:lnTo>
                <a:lnTo>
                  <a:pt x="52988" y="33953"/>
                </a:lnTo>
                <a:lnTo>
                  <a:pt x="52928" y="34001"/>
                </a:lnTo>
                <a:lnTo>
                  <a:pt x="52879" y="34049"/>
                </a:lnTo>
                <a:lnTo>
                  <a:pt x="52807" y="34122"/>
                </a:lnTo>
                <a:lnTo>
                  <a:pt x="52783" y="34158"/>
                </a:lnTo>
                <a:lnTo>
                  <a:pt x="52747" y="34206"/>
                </a:lnTo>
                <a:lnTo>
                  <a:pt x="52735" y="34255"/>
                </a:lnTo>
                <a:lnTo>
                  <a:pt x="52722" y="34339"/>
                </a:lnTo>
                <a:lnTo>
                  <a:pt x="52710" y="34375"/>
                </a:lnTo>
                <a:lnTo>
                  <a:pt x="52698" y="34424"/>
                </a:lnTo>
                <a:lnTo>
                  <a:pt x="52674" y="34460"/>
                </a:lnTo>
                <a:lnTo>
                  <a:pt x="52638" y="34496"/>
                </a:lnTo>
                <a:lnTo>
                  <a:pt x="52590" y="34532"/>
                </a:lnTo>
                <a:lnTo>
                  <a:pt x="52505" y="34557"/>
                </a:lnTo>
                <a:lnTo>
                  <a:pt x="52336" y="34605"/>
                </a:lnTo>
                <a:lnTo>
                  <a:pt x="52227" y="34629"/>
                </a:lnTo>
                <a:lnTo>
                  <a:pt x="52191" y="34641"/>
                </a:lnTo>
                <a:lnTo>
                  <a:pt x="52179" y="34653"/>
                </a:lnTo>
                <a:lnTo>
                  <a:pt x="52155" y="34689"/>
                </a:lnTo>
                <a:lnTo>
                  <a:pt x="52143" y="34738"/>
                </a:lnTo>
                <a:lnTo>
                  <a:pt x="52131" y="34798"/>
                </a:lnTo>
                <a:lnTo>
                  <a:pt x="52106" y="34859"/>
                </a:lnTo>
                <a:lnTo>
                  <a:pt x="52046" y="34967"/>
                </a:lnTo>
                <a:lnTo>
                  <a:pt x="52022" y="35016"/>
                </a:lnTo>
                <a:lnTo>
                  <a:pt x="52010" y="35064"/>
                </a:lnTo>
                <a:lnTo>
                  <a:pt x="52022" y="35112"/>
                </a:lnTo>
                <a:lnTo>
                  <a:pt x="52058" y="35161"/>
                </a:lnTo>
                <a:lnTo>
                  <a:pt x="52119" y="35245"/>
                </a:lnTo>
                <a:lnTo>
                  <a:pt x="52143" y="35281"/>
                </a:lnTo>
                <a:lnTo>
                  <a:pt x="52155" y="35318"/>
                </a:lnTo>
                <a:lnTo>
                  <a:pt x="52155" y="35354"/>
                </a:lnTo>
                <a:lnTo>
                  <a:pt x="52155" y="35390"/>
                </a:lnTo>
                <a:lnTo>
                  <a:pt x="52119" y="35475"/>
                </a:lnTo>
                <a:lnTo>
                  <a:pt x="52070" y="35535"/>
                </a:lnTo>
                <a:lnTo>
                  <a:pt x="52058" y="35571"/>
                </a:lnTo>
                <a:lnTo>
                  <a:pt x="52046" y="35595"/>
                </a:lnTo>
                <a:lnTo>
                  <a:pt x="52046" y="35607"/>
                </a:lnTo>
                <a:lnTo>
                  <a:pt x="52070" y="35644"/>
                </a:lnTo>
                <a:lnTo>
                  <a:pt x="52179" y="35716"/>
                </a:lnTo>
                <a:lnTo>
                  <a:pt x="52239" y="35752"/>
                </a:lnTo>
                <a:lnTo>
                  <a:pt x="52300" y="35801"/>
                </a:lnTo>
                <a:lnTo>
                  <a:pt x="52360" y="35861"/>
                </a:lnTo>
                <a:lnTo>
                  <a:pt x="52396" y="35885"/>
                </a:lnTo>
                <a:lnTo>
                  <a:pt x="52433" y="35885"/>
                </a:lnTo>
                <a:lnTo>
                  <a:pt x="52493" y="35873"/>
                </a:lnTo>
                <a:lnTo>
                  <a:pt x="52578" y="35837"/>
                </a:lnTo>
                <a:lnTo>
                  <a:pt x="52735" y="35740"/>
                </a:lnTo>
                <a:lnTo>
                  <a:pt x="52807" y="35692"/>
                </a:lnTo>
                <a:lnTo>
                  <a:pt x="52855" y="35644"/>
                </a:lnTo>
                <a:lnTo>
                  <a:pt x="52904" y="35595"/>
                </a:lnTo>
                <a:lnTo>
                  <a:pt x="52940" y="35547"/>
                </a:lnTo>
                <a:lnTo>
                  <a:pt x="52964" y="35499"/>
                </a:lnTo>
                <a:lnTo>
                  <a:pt x="52964" y="35438"/>
                </a:lnTo>
                <a:lnTo>
                  <a:pt x="52952" y="35330"/>
                </a:lnTo>
                <a:lnTo>
                  <a:pt x="52952" y="35269"/>
                </a:lnTo>
                <a:lnTo>
                  <a:pt x="52952" y="35221"/>
                </a:lnTo>
                <a:lnTo>
                  <a:pt x="52964" y="35161"/>
                </a:lnTo>
                <a:lnTo>
                  <a:pt x="52988" y="35112"/>
                </a:lnTo>
                <a:lnTo>
                  <a:pt x="53037" y="35052"/>
                </a:lnTo>
                <a:lnTo>
                  <a:pt x="53121" y="34979"/>
                </a:lnTo>
                <a:lnTo>
                  <a:pt x="53206" y="34907"/>
                </a:lnTo>
                <a:lnTo>
                  <a:pt x="53302" y="34822"/>
                </a:lnTo>
                <a:lnTo>
                  <a:pt x="53471" y="34641"/>
                </a:lnTo>
                <a:lnTo>
                  <a:pt x="53640" y="34436"/>
                </a:lnTo>
                <a:lnTo>
                  <a:pt x="53592" y="34279"/>
                </a:lnTo>
                <a:lnTo>
                  <a:pt x="53520" y="34037"/>
                </a:lnTo>
                <a:lnTo>
                  <a:pt x="53496" y="34001"/>
                </a:lnTo>
                <a:lnTo>
                  <a:pt x="53483" y="33953"/>
                </a:lnTo>
                <a:lnTo>
                  <a:pt x="53447" y="33916"/>
                </a:lnTo>
                <a:lnTo>
                  <a:pt x="53411" y="33892"/>
                </a:lnTo>
                <a:lnTo>
                  <a:pt x="53363" y="33880"/>
                </a:lnTo>
                <a:lnTo>
                  <a:pt x="53302" y="33868"/>
                </a:lnTo>
                <a:close/>
                <a:moveTo>
                  <a:pt x="29363" y="33095"/>
                </a:moveTo>
                <a:lnTo>
                  <a:pt x="29411" y="33119"/>
                </a:lnTo>
                <a:lnTo>
                  <a:pt x="29471" y="33156"/>
                </a:lnTo>
                <a:lnTo>
                  <a:pt x="29556" y="33216"/>
                </a:lnTo>
                <a:lnTo>
                  <a:pt x="29556" y="33228"/>
                </a:lnTo>
                <a:lnTo>
                  <a:pt x="29544" y="33240"/>
                </a:lnTo>
                <a:lnTo>
                  <a:pt x="29544" y="33264"/>
                </a:lnTo>
                <a:lnTo>
                  <a:pt x="29556" y="33313"/>
                </a:lnTo>
                <a:lnTo>
                  <a:pt x="29592" y="33373"/>
                </a:lnTo>
                <a:lnTo>
                  <a:pt x="29641" y="33445"/>
                </a:lnTo>
                <a:lnTo>
                  <a:pt x="29665" y="33482"/>
                </a:lnTo>
                <a:lnTo>
                  <a:pt x="29701" y="33518"/>
                </a:lnTo>
                <a:lnTo>
                  <a:pt x="29689" y="33530"/>
                </a:lnTo>
                <a:lnTo>
                  <a:pt x="29653" y="33602"/>
                </a:lnTo>
                <a:lnTo>
                  <a:pt x="29628" y="33651"/>
                </a:lnTo>
                <a:lnTo>
                  <a:pt x="29580" y="33699"/>
                </a:lnTo>
                <a:lnTo>
                  <a:pt x="29532" y="33723"/>
                </a:lnTo>
                <a:lnTo>
                  <a:pt x="29459" y="33759"/>
                </a:lnTo>
                <a:lnTo>
                  <a:pt x="29314" y="33820"/>
                </a:lnTo>
                <a:lnTo>
                  <a:pt x="29230" y="33868"/>
                </a:lnTo>
                <a:lnTo>
                  <a:pt x="29145" y="33916"/>
                </a:lnTo>
                <a:lnTo>
                  <a:pt x="29073" y="33965"/>
                </a:lnTo>
                <a:lnTo>
                  <a:pt x="29012" y="33989"/>
                </a:lnTo>
                <a:lnTo>
                  <a:pt x="28904" y="34013"/>
                </a:lnTo>
                <a:lnTo>
                  <a:pt x="28868" y="34025"/>
                </a:lnTo>
                <a:lnTo>
                  <a:pt x="28819" y="34037"/>
                </a:lnTo>
                <a:lnTo>
                  <a:pt x="28783" y="34061"/>
                </a:lnTo>
                <a:lnTo>
                  <a:pt x="28735" y="34110"/>
                </a:lnTo>
                <a:lnTo>
                  <a:pt x="28686" y="34182"/>
                </a:lnTo>
                <a:lnTo>
                  <a:pt x="28674" y="34230"/>
                </a:lnTo>
                <a:lnTo>
                  <a:pt x="28638" y="34279"/>
                </a:lnTo>
                <a:lnTo>
                  <a:pt x="28590" y="34303"/>
                </a:lnTo>
                <a:lnTo>
                  <a:pt x="28529" y="34327"/>
                </a:lnTo>
                <a:lnTo>
                  <a:pt x="28457" y="34327"/>
                </a:lnTo>
                <a:lnTo>
                  <a:pt x="28324" y="34339"/>
                </a:lnTo>
                <a:lnTo>
                  <a:pt x="28227" y="34327"/>
                </a:lnTo>
                <a:lnTo>
                  <a:pt x="28155" y="34339"/>
                </a:lnTo>
                <a:lnTo>
                  <a:pt x="28082" y="34375"/>
                </a:lnTo>
                <a:lnTo>
                  <a:pt x="27986" y="34448"/>
                </a:lnTo>
                <a:lnTo>
                  <a:pt x="27841" y="34581"/>
                </a:lnTo>
                <a:lnTo>
                  <a:pt x="27768" y="34653"/>
                </a:lnTo>
                <a:lnTo>
                  <a:pt x="27684" y="34702"/>
                </a:lnTo>
                <a:lnTo>
                  <a:pt x="27623" y="34726"/>
                </a:lnTo>
                <a:lnTo>
                  <a:pt x="27551" y="34750"/>
                </a:lnTo>
                <a:lnTo>
                  <a:pt x="27430" y="34762"/>
                </a:lnTo>
                <a:lnTo>
                  <a:pt x="27370" y="34786"/>
                </a:lnTo>
                <a:lnTo>
                  <a:pt x="27309" y="34810"/>
                </a:lnTo>
                <a:lnTo>
                  <a:pt x="27261" y="34846"/>
                </a:lnTo>
                <a:lnTo>
                  <a:pt x="27225" y="34871"/>
                </a:lnTo>
                <a:lnTo>
                  <a:pt x="27201" y="34895"/>
                </a:lnTo>
                <a:lnTo>
                  <a:pt x="27189" y="34931"/>
                </a:lnTo>
                <a:lnTo>
                  <a:pt x="27189" y="34991"/>
                </a:lnTo>
                <a:lnTo>
                  <a:pt x="27177" y="35100"/>
                </a:lnTo>
                <a:lnTo>
                  <a:pt x="27152" y="35148"/>
                </a:lnTo>
                <a:lnTo>
                  <a:pt x="27104" y="35197"/>
                </a:lnTo>
                <a:lnTo>
                  <a:pt x="27044" y="35245"/>
                </a:lnTo>
                <a:lnTo>
                  <a:pt x="26971" y="35281"/>
                </a:lnTo>
                <a:lnTo>
                  <a:pt x="26814" y="35342"/>
                </a:lnTo>
                <a:lnTo>
                  <a:pt x="26669" y="35414"/>
                </a:lnTo>
                <a:lnTo>
                  <a:pt x="26609" y="35438"/>
                </a:lnTo>
                <a:lnTo>
                  <a:pt x="26561" y="35450"/>
                </a:lnTo>
                <a:lnTo>
                  <a:pt x="26428" y="35450"/>
                </a:lnTo>
                <a:lnTo>
                  <a:pt x="26391" y="35462"/>
                </a:lnTo>
                <a:lnTo>
                  <a:pt x="26355" y="35487"/>
                </a:lnTo>
                <a:lnTo>
                  <a:pt x="26319" y="35535"/>
                </a:lnTo>
                <a:lnTo>
                  <a:pt x="26259" y="35644"/>
                </a:lnTo>
                <a:lnTo>
                  <a:pt x="26234" y="35716"/>
                </a:lnTo>
                <a:lnTo>
                  <a:pt x="26222" y="35789"/>
                </a:lnTo>
                <a:lnTo>
                  <a:pt x="26222" y="35885"/>
                </a:lnTo>
                <a:lnTo>
                  <a:pt x="26210" y="35934"/>
                </a:lnTo>
                <a:lnTo>
                  <a:pt x="26186" y="35970"/>
                </a:lnTo>
                <a:lnTo>
                  <a:pt x="26138" y="35982"/>
                </a:lnTo>
                <a:lnTo>
                  <a:pt x="26102" y="35982"/>
                </a:lnTo>
                <a:lnTo>
                  <a:pt x="26005" y="35970"/>
                </a:lnTo>
                <a:lnTo>
                  <a:pt x="25969" y="35958"/>
                </a:lnTo>
                <a:lnTo>
                  <a:pt x="25920" y="35958"/>
                </a:lnTo>
                <a:lnTo>
                  <a:pt x="25788" y="35970"/>
                </a:lnTo>
                <a:lnTo>
                  <a:pt x="25727" y="35982"/>
                </a:lnTo>
                <a:lnTo>
                  <a:pt x="25667" y="35994"/>
                </a:lnTo>
                <a:lnTo>
                  <a:pt x="25618" y="36018"/>
                </a:lnTo>
                <a:lnTo>
                  <a:pt x="25582" y="36054"/>
                </a:lnTo>
                <a:lnTo>
                  <a:pt x="25570" y="36078"/>
                </a:lnTo>
                <a:lnTo>
                  <a:pt x="25546" y="36115"/>
                </a:lnTo>
                <a:lnTo>
                  <a:pt x="25486" y="36163"/>
                </a:lnTo>
                <a:lnTo>
                  <a:pt x="25425" y="36223"/>
                </a:lnTo>
                <a:lnTo>
                  <a:pt x="25389" y="36260"/>
                </a:lnTo>
                <a:lnTo>
                  <a:pt x="25365" y="36308"/>
                </a:lnTo>
                <a:lnTo>
                  <a:pt x="25341" y="36344"/>
                </a:lnTo>
                <a:lnTo>
                  <a:pt x="25292" y="36393"/>
                </a:lnTo>
                <a:lnTo>
                  <a:pt x="25184" y="36477"/>
                </a:lnTo>
                <a:lnTo>
                  <a:pt x="25075" y="36550"/>
                </a:lnTo>
                <a:lnTo>
                  <a:pt x="24978" y="36622"/>
                </a:lnTo>
                <a:lnTo>
                  <a:pt x="24942" y="36646"/>
                </a:lnTo>
                <a:lnTo>
                  <a:pt x="24894" y="36670"/>
                </a:lnTo>
                <a:lnTo>
                  <a:pt x="24785" y="36695"/>
                </a:lnTo>
                <a:lnTo>
                  <a:pt x="24713" y="36707"/>
                </a:lnTo>
                <a:lnTo>
                  <a:pt x="24652" y="36731"/>
                </a:lnTo>
                <a:lnTo>
                  <a:pt x="24580" y="36767"/>
                </a:lnTo>
                <a:lnTo>
                  <a:pt x="24507" y="36815"/>
                </a:lnTo>
                <a:lnTo>
                  <a:pt x="24398" y="36912"/>
                </a:lnTo>
                <a:lnTo>
                  <a:pt x="24338" y="36960"/>
                </a:lnTo>
                <a:lnTo>
                  <a:pt x="24314" y="36972"/>
                </a:lnTo>
                <a:lnTo>
                  <a:pt x="24278" y="36972"/>
                </a:lnTo>
                <a:lnTo>
                  <a:pt x="24193" y="36936"/>
                </a:lnTo>
                <a:lnTo>
                  <a:pt x="24121" y="36924"/>
                </a:lnTo>
                <a:lnTo>
                  <a:pt x="24036" y="36936"/>
                </a:lnTo>
                <a:lnTo>
                  <a:pt x="23867" y="36972"/>
                </a:lnTo>
                <a:lnTo>
                  <a:pt x="23722" y="36996"/>
                </a:lnTo>
                <a:lnTo>
                  <a:pt x="23674" y="36996"/>
                </a:lnTo>
                <a:lnTo>
                  <a:pt x="23662" y="36984"/>
                </a:lnTo>
                <a:lnTo>
                  <a:pt x="23650" y="36972"/>
                </a:lnTo>
                <a:lnTo>
                  <a:pt x="23625" y="36888"/>
                </a:lnTo>
                <a:lnTo>
                  <a:pt x="23613" y="36767"/>
                </a:lnTo>
                <a:lnTo>
                  <a:pt x="23613" y="36634"/>
                </a:lnTo>
                <a:lnTo>
                  <a:pt x="23625" y="36562"/>
                </a:lnTo>
                <a:lnTo>
                  <a:pt x="23650" y="36489"/>
                </a:lnTo>
                <a:lnTo>
                  <a:pt x="23674" y="36441"/>
                </a:lnTo>
                <a:lnTo>
                  <a:pt x="23710" y="36405"/>
                </a:lnTo>
                <a:lnTo>
                  <a:pt x="23746" y="36393"/>
                </a:lnTo>
                <a:lnTo>
                  <a:pt x="23782" y="36393"/>
                </a:lnTo>
                <a:lnTo>
                  <a:pt x="23915" y="36417"/>
                </a:lnTo>
                <a:lnTo>
                  <a:pt x="24000" y="36429"/>
                </a:lnTo>
                <a:lnTo>
                  <a:pt x="24181" y="36429"/>
                </a:lnTo>
                <a:lnTo>
                  <a:pt x="24229" y="36405"/>
                </a:lnTo>
                <a:lnTo>
                  <a:pt x="24254" y="36380"/>
                </a:lnTo>
                <a:lnTo>
                  <a:pt x="24266" y="36344"/>
                </a:lnTo>
                <a:lnTo>
                  <a:pt x="24254" y="36260"/>
                </a:lnTo>
                <a:lnTo>
                  <a:pt x="24266" y="36211"/>
                </a:lnTo>
                <a:lnTo>
                  <a:pt x="24290" y="36175"/>
                </a:lnTo>
                <a:lnTo>
                  <a:pt x="24314" y="36139"/>
                </a:lnTo>
                <a:lnTo>
                  <a:pt x="24326" y="36115"/>
                </a:lnTo>
                <a:lnTo>
                  <a:pt x="24338" y="36054"/>
                </a:lnTo>
                <a:lnTo>
                  <a:pt x="24350" y="36030"/>
                </a:lnTo>
                <a:lnTo>
                  <a:pt x="24374" y="36018"/>
                </a:lnTo>
                <a:lnTo>
                  <a:pt x="24423" y="35994"/>
                </a:lnTo>
                <a:lnTo>
                  <a:pt x="24507" y="35982"/>
                </a:lnTo>
                <a:lnTo>
                  <a:pt x="24640" y="35958"/>
                </a:lnTo>
                <a:lnTo>
                  <a:pt x="24713" y="35921"/>
                </a:lnTo>
                <a:lnTo>
                  <a:pt x="24809" y="35861"/>
                </a:lnTo>
                <a:lnTo>
                  <a:pt x="24894" y="35813"/>
                </a:lnTo>
                <a:lnTo>
                  <a:pt x="25014" y="35764"/>
                </a:lnTo>
                <a:lnTo>
                  <a:pt x="25135" y="35704"/>
                </a:lnTo>
                <a:lnTo>
                  <a:pt x="25196" y="35656"/>
                </a:lnTo>
                <a:lnTo>
                  <a:pt x="25232" y="35620"/>
                </a:lnTo>
                <a:lnTo>
                  <a:pt x="25244" y="35571"/>
                </a:lnTo>
                <a:lnTo>
                  <a:pt x="25244" y="35523"/>
                </a:lnTo>
                <a:lnTo>
                  <a:pt x="25256" y="35475"/>
                </a:lnTo>
                <a:lnTo>
                  <a:pt x="25292" y="35402"/>
                </a:lnTo>
                <a:lnTo>
                  <a:pt x="25365" y="35318"/>
                </a:lnTo>
                <a:lnTo>
                  <a:pt x="25522" y="35161"/>
                </a:lnTo>
                <a:lnTo>
                  <a:pt x="25655" y="35052"/>
                </a:lnTo>
                <a:lnTo>
                  <a:pt x="25800" y="34943"/>
                </a:lnTo>
                <a:lnTo>
                  <a:pt x="26029" y="34810"/>
                </a:lnTo>
                <a:lnTo>
                  <a:pt x="26102" y="34762"/>
                </a:lnTo>
                <a:lnTo>
                  <a:pt x="26162" y="34702"/>
                </a:lnTo>
                <a:lnTo>
                  <a:pt x="26210" y="34629"/>
                </a:lnTo>
                <a:lnTo>
                  <a:pt x="26246" y="34545"/>
                </a:lnTo>
                <a:lnTo>
                  <a:pt x="26283" y="34472"/>
                </a:lnTo>
                <a:lnTo>
                  <a:pt x="26307" y="34375"/>
                </a:lnTo>
                <a:lnTo>
                  <a:pt x="26355" y="34194"/>
                </a:lnTo>
                <a:lnTo>
                  <a:pt x="26367" y="34037"/>
                </a:lnTo>
                <a:lnTo>
                  <a:pt x="26379" y="33892"/>
                </a:lnTo>
                <a:lnTo>
                  <a:pt x="26379" y="33759"/>
                </a:lnTo>
                <a:lnTo>
                  <a:pt x="26440" y="33772"/>
                </a:lnTo>
                <a:lnTo>
                  <a:pt x="26476" y="33796"/>
                </a:lnTo>
                <a:lnTo>
                  <a:pt x="26512" y="33832"/>
                </a:lnTo>
                <a:lnTo>
                  <a:pt x="26536" y="33880"/>
                </a:lnTo>
                <a:lnTo>
                  <a:pt x="26597" y="33989"/>
                </a:lnTo>
                <a:lnTo>
                  <a:pt x="26633" y="34037"/>
                </a:lnTo>
                <a:lnTo>
                  <a:pt x="26669" y="34073"/>
                </a:lnTo>
                <a:lnTo>
                  <a:pt x="26693" y="34098"/>
                </a:lnTo>
                <a:lnTo>
                  <a:pt x="26693" y="34122"/>
                </a:lnTo>
                <a:lnTo>
                  <a:pt x="26693" y="34146"/>
                </a:lnTo>
                <a:lnTo>
                  <a:pt x="26693" y="34182"/>
                </a:lnTo>
                <a:lnTo>
                  <a:pt x="26657" y="34243"/>
                </a:lnTo>
                <a:lnTo>
                  <a:pt x="26609" y="34327"/>
                </a:lnTo>
                <a:lnTo>
                  <a:pt x="26548" y="34424"/>
                </a:lnTo>
                <a:lnTo>
                  <a:pt x="26500" y="34520"/>
                </a:lnTo>
                <a:lnTo>
                  <a:pt x="26464" y="34629"/>
                </a:lnTo>
                <a:lnTo>
                  <a:pt x="26452" y="34689"/>
                </a:lnTo>
                <a:lnTo>
                  <a:pt x="26452" y="34750"/>
                </a:lnTo>
                <a:lnTo>
                  <a:pt x="26452" y="34883"/>
                </a:lnTo>
                <a:lnTo>
                  <a:pt x="26464" y="34871"/>
                </a:lnTo>
                <a:lnTo>
                  <a:pt x="26488" y="34846"/>
                </a:lnTo>
                <a:lnTo>
                  <a:pt x="26512" y="34810"/>
                </a:lnTo>
                <a:lnTo>
                  <a:pt x="26548" y="34798"/>
                </a:lnTo>
                <a:lnTo>
                  <a:pt x="26573" y="34798"/>
                </a:lnTo>
                <a:lnTo>
                  <a:pt x="26609" y="34810"/>
                </a:lnTo>
                <a:lnTo>
                  <a:pt x="26657" y="34822"/>
                </a:lnTo>
                <a:lnTo>
                  <a:pt x="26693" y="34822"/>
                </a:lnTo>
                <a:lnTo>
                  <a:pt x="26730" y="34810"/>
                </a:lnTo>
                <a:lnTo>
                  <a:pt x="26766" y="34798"/>
                </a:lnTo>
                <a:lnTo>
                  <a:pt x="26875" y="34750"/>
                </a:lnTo>
                <a:lnTo>
                  <a:pt x="26947" y="34726"/>
                </a:lnTo>
                <a:lnTo>
                  <a:pt x="27056" y="34714"/>
                </a:lnTo>
                <a:lnTo>
                  <a:pt x="27152" y="34702"/>
                </a:lnTo>
                <a:lnTo>
                  <a:pt x="27213" y="34677"/>
                </a:lnTo>
                <a:lnTo>
                  <a:pt x="27261" y="34665"/>
                </a:lnTo>
                <a:lnTo>
                  <a:pt x="27297" y="34641"/>
                </a:lnTo>
                <a:lnTo>
                  <a:pt x="27346" y="34593"/>
                </a:lnTo>
                <a:lnTo>
                  <a:pt x="27394" y="34557"/>
                </a:lnTo>
                <a:lnTo>
                  <a:pt x="27466" y="34520"/>
                </a:lnTo>
                <a:lnTo>
                  <a:pt x="27539" y="34484"/>
                </a:lnTo>
                <a:lnTo>
                  <a:pt x="27587" y="34436"/>
                </a:lnTo>
                <a:lnTo>
                  <a:pt x="27636" y="34400"/>
                </a:lnTo>
                <a:lnTo>
                  <a:pt x="27672" y="34351"/>
                </a:lnTo>
                <a:lnTo>
                  <a:pt x="27732" y="34267"/>
                </a:lnTo>
                <a:lnTo>
                  <a:pt x="27780" y="34230"/>
                </a:lnTo>
                <a:lnTo>
                  <a:pt x="27841" y="34206"/>
                </a:lnTo>
                <a:lnTo>
                  <a:pt x="27901" y="34182"/>
                </a:lnTo>
                <a:lnTo>
                  <a:pt x="27950" y="34158"/>
                </a:lnTo>
                <a:lnTo>
                  <a:pt x="28010" y="34098"/>
                </a:lnTo>
                <a:lnTo>
                  <a:pt x="28070" y="34037"/>
                </a:lnTo>
                <a:lnTo>
                  <a:pt x="28119" y="33989"/>
                </a:lnTo>
                <a:lnTo>
                  <a:pt x="28191" y="33953"/>
                </a:lnTo>
                <a:lnTo>
                  <a:pt x="28288" y="33892"/>
                </a:lnTo>
                <a:lnTo>
                  <a:pt x="28312" y="33892"/>
                </a:lnTo>
                <a:lnTo>
                  <a:pt x="28312" y="33904"/>
                </a:lnTo>
                <a:lnTo>
                  <a:pt x="28336" y="33916"/>
                </a:lnTo>
                <a:lnTo>
                  <a:pt x="28372" y="33929"/>
                </a:lnTo>
                <a:lnTo>
                  <a:pt x="28445" y="33916"/>
                </a:lnTo>
                <a:lnTo>
                  <a:pt x="28529" y="33904"/>
                </a:lnTo>
                <a:lnTo>
                  <a:pt x="28590" y="33880"/>
                </a:lnTo>
                <a:lnTo>
                  <a:pt x="28626" y="33856"/>
                </a:lnTo>
                <a:lnTo>
                  <a:pt x="28650" y="33832"/>
                </a:lnTo>
                <a:lnTo>
                  <a:pt x="28698" y="33772"/>
                </a:lnTo>
                <a:lnTo>
                  <a:pt x="28735" y="33735"/>
                </a:lnTo>
                <a:lnTo>
                  <a:pt x="28795" y="33699"/>
                </a:lnTo>
                <a:lnTo>
                  <a:pt x="28855" y="33651"/>
                </a:lnTo>
                <a:lnTo>
                  <a:pt x="28904" y="33614"/>
                </a:lnTo>
                <a:lnTo>
                  <a:pt x="28928" y="33566"/>
                </a:lnTo>
                <a:lnTo>
                  <a:pt x="28952" y="33518"/>
                </a:lnTo>
                <a:lnTo>
                  <a:pt x="28964" y="33457"/>
                </a:lnTo>
                <a:lnTo>
                  <a:pt x="29000" y="33397"/>
                </a:lnTo>
                <a:lnTo>
                  <a:pt x="29049" y="33337"/>
                </a:lnTo>
                <a:lnTo>
                  <a:pt x="29121" y="33276"/>
                </a:lnTo>
                <a:lnTo>
                  <a:pt x="29194" y="33228"/>
                </a:lnTo>
                <a:lnTo>
                  <a:pt x="29242" y="33180"/>
                </a:lnTo>
                <a:lnTo>
                  <a:pt x="29302" y="33107"/>
                </a:lnTo>
                <a:lnTo>
                  <a:pt x="29327" y="33095"/>
                </a:lnTo>
                <a:close/>
                <a:moveTo>
                  <a:pt x="105614" y="0"/>
                </a:moveTo>
                <a:lnTo>
                  <a:pt x="105445" y="12"/>
                </a:lnTo>
                <a:lnTo>
                  <a:pt x="104998" y="85"/>
                </a:lnTo>
                <a:lnTo>
                  <a:pt x="104829" y="109"/>
                </a:lnTo>
                <a:lnTo>
                  <a:pt x="104660" y="121"/>
                </a:lnTo>
                <a:lnTo>
                  <a:pt x="104515" y="109"/>
                </a:lnTo>
                <a:lnTo>
                  <a:pt x="104406" y="97"/>
                </a:lnTo>
                <a:lnTo>
                  <a:pt x="104213" y="48"/>
                </a:lnTo>
                <a:lnTo>
                  <a:pt x="104165" y="60"/>
                </a:lnTo>
                <a:lnTo>
                  <a:pt x="104128" y="85"/>
                </a:lnTo>
                <a:lnTo>
                  <a:pt x="104104" y="121"/>
                </a:lnTo>
                <a:lnTo>
                  <a:pt x="104080" y="157"/>
                </a:lnTo>
                <a:lnTo>
                  <a:pt x="104068" y="242"/>
                </a:lnTo>
                <a:lnTo>
                  <a:pt x="104068" y="290"/>
                </a:lnTo>
                <a:lnTo>
                  <a:pt x="104140" y="411"/>
                </a:lnTo>
                <a:lnTo>
                  <a:pt x="104201" y="507"/>
                </a:lnTo>
                <a:lnTo>
                  <a:pt x="104249" y="556"/>
                </a:lnTo>
                <a:lnTo>
                  <a:pt x="104261" y="568"/>
                </a:lnTo>
                <a:lnTo>
                  <a:pt x="104249" y="592"/>
                </a:lnTo>
                <a:lnTo>
                  <a:pt x="104177" y="616"/>
                </a:lnTo>
                <a:lnTo>
                  <a:pt x="104128" y="628"/>
                </a:lnTo>
                <a:lnTo>
                  <a:pt x="104080" y="640"/>
                </a:lnTo>
                <a:lnTo>
                  <a:pt x="104032" y="628"/>
                </a:lnTo>
                <a:lnTo>
                  <a:pt x="103983" y="604"/>
                </a:lnTo>
                <a:lnTo>
                  <a:pt x="103887" y="556"/>
                </a:lnTo>
                <a:lnTo>
                  <a:pt x="103790" y="531"/>
                </a:lnTo>
                <a:lnTo>
                  <a:pt x="103669" y="507"/>
                </a:lnTo>
                <a:lnTo>
                  <a:pt x="103537" y="471"/>
                </a:lnTo>
                <a:lnTo>
                  <a:pt x="103464" y="459"/>
                </a:lnTo>
                <a:lnTo>
                  <a:pt x="103404" y="459"/>
                </a:lnTo>
                <a:lnTo>
                  <a:pt x="103343" y="471"/>
                </a:lnTo>
                <a:lnTo>
                  <a:pt x="103295" y="483"/>
                </a:lnTo>
                <a:lnTo>
                  <a:pt x="103186" y="507"/>
                </a:lnTo>
                <a:lnTo>
                  <a:pt x="103126" y="507"/>
                </a:lnTo>
                <a:lnTo>
                  <a:pt x="103041" y="495"/>
                </a:lnTo>
                <a:lnTo>
                  <a:pt x="102957" y="483"/>
                </a:lnTo>
                <a:lnTo>
                  <a:pt x="102884" y="483"/>
                </a:lnTo>
                <a:lnTo>
                  <a:pt x="102764" y="495"/>
                </a:lnTo>
                <a:lnTo>
                  <a:pt x="102667" y="507"/>
                </a:lnTo>
                <a:lnTo>
                  <a:pt x="102607" y="507"/>
                </a:lnTo>
                <a:lnTo>
                  <a:pt x="102558" y="495"/>
                </a:lnTo>
                <a:lnTo>
                  <a:pt x="102498" y="483"/>
                </a:lnTo>
                <a:lnTo>
                  <a:pt x="102462" y="483"/>
                </a:lnTo>
                <a:lnTo>
                  <a:pt x="102365" y="495"/>
                </a:lnTo>
                <a:lnTo>
                  <a:pt x="101689" y="495"/>
                </a:lnTo>
                <a:lnTo>
                  <a:pt x="101532" y="507"/>
                </a:lnTo>
                <a:lnTo>
                  <a:pt x="101387" y="495"/>
                </a:lnTo>
                <a:lnTo>
                  <a:pt x="101254" y="495"/>
                </a:lnTo>
                <a:lnTo>
                  <a:pt x="101121" y="519"/>
                </a:lnTo>
                <a:lnTo>
                  <a:pt x="100976" y="556"/>
                </a:lnTo>
                <a:lnTo>
                  <a:pt x="100855" y="580"/>
                </a:lnTo>
                <a:lnTo>
                  <a:pt x="100807" y="592"/>
                </a:lnTo>
                <a:lnTo>
                  <a:pt x="100759" y="616"/>
                </a:lnTo>
                <a:lnTo>
                  <a:pt x="100662" y="676"/>
                </a:lnTo>
                <a:lnTo>
                  <a:pt x="100601" y="725"/>
                </a:lnTo>
                <a:lnTo>
                  <a:pt x="100577" y="749"/>
                </a:lnTo>
                <a:lnTo>
                  <a:pt x="100795" y="906"/>
                </a:lnTo>
                <a:lnTo>
                  <a:pt x="100807" y="942"/>
                </a:lnTo>
                <a:lnTo>
                  <a:pt x="100807" y="990"/>
                </a:lnTo>
                <a:lnTo>
                  <a:pt x="100795" y="1039"/>
                </a:lnTo>
                <a:lnTo>
                  <a:pt x="100783" y="1075"/>
                </a:lnTo>
                <a:lnTo>
                  <a:pt x="100759" y="1099"/>
                </a:lnTo>
                <a:lnTo>
                  <a:pt x="100710" y="1099"/>
                </a:lnTo>
                <a:lnTo>
                  <a:pt x="100650" y="1075"/>
                </a:lnTo>
                <a:lnTo>
                  <a:pt x="100505" y="1003"/>
                </a:lnTo>
                <a:lnTo>
                  <a:pt x="100396" y="966"/>
                </a:lnTo>
                <a:lnTo>
                  <a:pt x="100155" y="918"/>
                </a:lnTo>
                <a:lnTo>
                  <a:pt x="100082" y="906"/>
                </a:lnTo>
                <a:lnTo>
                  <a:pt x="99998" y="906"/>
                </a:lnTo>
                <a:lnTo>
                  <a:pt x="99877" y="930"/>
                </a:lnTo>
                <a:lnTo>
                  <a:pt x="99792" y="966"/>
                </a:lnTo>
                <a:lnTo>
                  <a:pt x="99780" y="978"/>
                </a:lnTo>
                <a:lnTo>
                  <a:pt x="99792" y="990"/>
                </a:lnTo>
                <a:lnTo>
                  <a:pt x="99853" y="1027"/>
                </a:lnTo>
                <a:lnTo>
                  <a:pt x="99913" y="1087"/>
                </a:lnTo>
                <a:lnTo>
                  <a:pt x="99985" y="1147"/>
                </a:lnTo>
                <a:lnTo>
                  <a:pt x="100058" y="1196"/>
                </a:lnTo>
                <a:lnTo>
                  <a:pt x="100130" y="1220"/>
                </a:lnTo>
                <a:lnTo>
                  <a:pt x="100239" y="1244"/>
                </a:lnTo>
                <a:lnTo>
                  <a:pt x="100336" y="1268"/>
                </a:lnTo>
                <a:lnTo>
                  <a:pt x="100372" y="1280"/>
                </a:lnTo>
                <a:lnTo>
                  <a:pt x="100396" y="1304"/>
                </a:lnTo>
                <a:lnTo>
                  <a:pt x="100444" y="1353"/>
                </a:lnTo>
                <a:lnTo>
                  <a:pt x="100505" y="1389"/>
                </a:lnTo>
                <a:lnTo>
                  <a:pt x="100577" y="1437"/>
                </a:lnTo>
                <a:lnTo>
                  <a:pt x="100601" y="1461"/>
                </a:lnTo>
                <a:lnTo>
                  <a:pt x="100626" y="1498"/>
                </a:lnTo>
                <a:lnTo>
                  <a:pt x="100650" y="1522"/>
                </a:lnTo>
                <a:lnTo>
                  <a:pt x="100674" y="1546"/>
                </a:lnTo>
                <a:lnTo>
                  <a:pt x="100746" y="1582"/>
                </a:lnTo>
                <a:lnTo>
                  <a:pt x="100807" y="1619"/>
                </a:lnTo>
                <a:lnTo>
                  <a:pt x="100843" y="1643"/>
                </a:lnTo>
                <a:lnTo>
                  <a:pt x="100855" y="1667"/>
                </a:lnTo>
                <a:lnTo>
                  <a:pt x="100964" y="1800"/>
                </a:lnTo>
                <a:lnTo>
                  <a:pt x="100988" y="1824"/>
                </a:lnTo>
                <a:lnTo>
                  <a:pt x="101000" y="1848"/>
                </a:lnTo>
                <a:lnTo>
                  <a:pt x="100988" y="1872"/>
                </a:lnTo>
                <a:lnTo>
                  <a:pt x="100879" y="1872"/>
                </a:lnTo>
                <a:lnTo>
                  <a:pt x="100783" y="1860"/>
                </a:lnTo>
                <a:lnTo>
                  <a:pt x="100686" y="1836"/>
                </a:lnTo>
                <a:lnTo>
                  <a:pt x="100650" y="1800"/>
                </a:lnTo>
                <a:lnTo>
                  <a:pt x="100601" y="1776"/>
                </a:lnTo>
                <a:lnTo>
                  <a:pt x="100565" y="1739"/>
                </a:lnTo>
                <a:lnTo>
                  <a:pt x="100505" y="1703"/>
                </a:lnTo>
                <a:lnTo>
                  <a:pt x="100396" y="1655"/>
                </a:lnTo>
                <a:lnTo>
                  <a:pt x="100287" y="1606"/>
                </a:lnTo>
                <a:lnTo>
                  <a:pt x="100239" y="1570"/>
                </a:lnTo>
                <a:lnTo>
                  <a:pt x="100203" y="1534"/>
                </a:lnTo>
                <a:lnTo>
                  <a:pt x="100118" y="1461"/>
                </a:lnTo>
                <a:lnTo>
                  <a:pt x="100010" y="1401"/>
                </a:lnTo>
                <a:lnTo>
                  <a:pt x="99889" y="1341"/>
                </a:lnTo>
                <a:lnTo>
                  <a:pt x="99756" y="1304"/>
                </a:lnTo>
                <a:lnTo>
                  <a:pt x="99635" y="1292"/>
                </a:lnTo>
                <a:lnTo>
                  <a:pt x="99478" y="1292"/>
                </a:lnTo>
                <a:lnTo>
                  <a:pt x="99442" y="1280"/>
                </a:lnTo>
                <a:lnTo>
                  <a:pt x="99394" y="1256"/>
                </a:lnTo>
                <a:lnTo>
                  <a:pt x="99212" y="1172"/>
                </a:lnTo>
                <a:lnTo>
                  <a:pt x="98995" y="1087"/>
                </a:lnTo>
                <a:lnTo>
                  <a:pt x="98923" y="1075"/>
                </a:lnTo>
                <a:lnTo>
                  <a:pt x="98862" y="1063"/>
                </a:lnTo>
                <a:lnTo>
                  <a:pt x="98802" y="1063"/>
                </a:lnTo>
                <a:lnTo>
                  <a:pt x="98741" y="1075"/>
                </a:lnTo>
                <a:lnTo>
                  <a:pt x="98633" y="1099"/>
                </a:lnTo>
                <a:lnTo>
                  <a:pt x="98524" y="1135"/>
                </a:lnTo>
                <a:lnTo>
                  <a:pt x="98476" y="1147"/>
                </a:lnTo>
                <a:lnTo>
                  <a:pt x="98439" y="1147"/>
                </a:lnTo>
                <a:lnTo>
                  <a:pt x="98355" y="1135"/>
                </a:lnTo>
                <a:lnTo>
                  <a:pt x="98270" y="1123"/>
                </a:lnTo>
                <a:lnTo>
                  <a:pt x="98162" y="1111"/>
                </a:lnTo>
                <a:lnTo>
                  <a:pt x="98113" y="1123"/>
                </a:lnTo>
                <a:lnTo>
                  <a:pt x="98065" y="1135"/>
                </a:lnTo>
                <a:lnTo>
                  <a:pt x="98041" y="1147"/>
                </a:lnTo>
                <a:lnTo>
                  <a:pt x="98005" y="1172"/>
                </a:lnTo>
                <a:lnTo>
                  <a:pt x="97968" y="1232"/>
                </a:lnTo>
                <a:lnTo>
                  <a:pt x="97956" y="1304"/>
                </a:lnTo>
                <a:lnTo>
                  <a:pt x="97956" y="1341"/>
                </a:lnTo>
                <a:lnTo>
                  <a:pt x="97968" y="1389"/>
                </a:lnTo>
                <a:lnTo>
                  <a:pt x="98041" y="1498"/>
                </a:lnTo>
                <a:lnTo>
                  <a:pt x="98113" y="1606"/>
                </a:lnTo>
                <a:lnTo>
                  <a:pt x="98186" y="1667"/>
                </a:lnTo>
                <a:lnTo>
                  <a:pt x="98282" y="1727"/>
                </a:lnTo>
                <a:lnTo>
                  <a:pt x="98427" y="1824"/>
                </a:lnTo>
                <a:lnTo>
                  <a:pt x="98488" y="1860"/>
                </a:lnTo>
                <a:lnTo>
                  <a:pt x="98512" y="1908"/>
                </a:lnTo>
                <a:lnTo>
                  <a:pt x="98500" y="1920"/>
                </a:lnTo>
                <a:lnTo>
                  <a:pt x="98488" y="1933"/>
                </a:lnTo>
                <a:lnTo>
                  <a:pt x="98415" y="1945"/>
                </a:lnTo>
                <a:lnTo>
                  <a:pt x="98355" y="1969"/>
                </a:lnTo>
                <a:lnTo>
                  <a:pt x="98222" y="2005"/>
                </a:lnTo>
                <a:lnTo>
                  <a:pt x="98065" y="2005"/>
                </a:lnTo>
                <a:lnTo>
                  <a:pt x="98029" y="1993"/>
                </a:lnTo>
                <a:lnTo>
                  <a:pt x="97993" y="1981"/>
                </a:lnTo>
                <a:lnTo>
                  <a:pt x="97968" y="1957"/>
                </a:lnTo>
                <a:lnTo>
                  <a:pt x="97956" y="1920"/>
                </a:lnTo>
                <a:lnTo>
                  <a:pt x="97884" y="1800"/>
                </a:lnTo>
                <a:lnTo>
                  <a:pt x="97823" y="1715"/>
                </a:lnTo>
                <a:lnTo>
                  <a:pt x="97679" y="1558"/>
                </a:lnTo>
                <a:lnTo>
                  <a:pt x="97630" y="1510"/>
                </a:lnTo>
                <a:lnTo>
                  <a:pt x="97582" y="1486"/>
                </a:lnTo>
                <a:lnTo>
                  <a:pt x="97461" y="1437"/>
                </a:lnTo>
                <a:lnTo>
                  <a:pt x="97352" y="1401"/>
                </a:lnTo>
                <a:lnTo>
                  <a:pt x="97268" y="1389"/>
                </a:lnTo>
                <a:lnTo>
                  <a:pt x="97111" y="1389"/>
                </a:lnTo>
                <a:lnTo>
                  <a:pt x="96978" y="1425"/>
                </a:lnTo>
                <a:lnTo>
                  <a:pt x="96918" y="1437"/>
                </a:lnTo>
                <a:lnTo>
                  <a:pt x="96869" y="1425"/>
                </a:lnTo>
                <a:lnTo>
                  <a:pt x="96845" y="1437"/>
                </a:lnTo>
                <a:lnTo>
                  <a:pt x="96821" y="1437"/>
                </a:lnTo>
                <a:lnTo>
                  <a:pt x="96809" y="1461"/>
                </a:lnTo>
                <a:lnTo>
                  <a:pt x="96809" y="1498"/>
                </a:lnTo>
                <a:lnTo>
                  <a:pt x="96797" y="1594"/>
                </a:lnTo>
                <a:lnTo>
                  <a:pt x="96773" y="1715"/>
                </a:lnTo>
                <a:lnTo>
                  <a:pt x="96736" y="1812"/>
                </a:lnTo>
                <a:lnTo>
                  <a:pt x="96724" y="1848"/>
                </a:lnTo>
                <a:lnTo>
                  <a:pt x="96700" y="1860"/>
                </a:lnTo>
                <a:lnTo>
                  <a:pt x="96664" y="1872"/>
                </a:lnTo>
                <a:lnTo>
                  <a:pt x="96616" y="1896"/>
                </a:lnTo>
                <a:lnTo>
                  <a:pt x="96519" y="1981"/>
                </a:lnTo>
                <a:lnTo>
                  <a:pt x="96471" y="2005"/>
                </a:lnTo>
                <a:lnTo>
                  <a:pt x="96434" y="2017"/>
                </a:lnTo>
                <a:lnTo>
                  <a:pt x="96422" y="1993"/>
                </a:lnTo>
                <a:lnTo>
                  <a:pt x="96447" y="1945"/>
                </a:lnTo>
                <a:lnTo>
                  <a:pt x="96507" y="1776"/>
                </a:lnTo>
                <a:lnTo>
                  <a:pt x="96543" y="1631"/>
                </a:lnTo>
                <a:lnTo>
                  <a:pt x="96555" y="1558"/>
                </a:lnTo>
                <a:lnTo>
                  <a:pt x="96555" y="1498"/>
                </a:lnTo>
                <a:lnTo>
                  <a:pt x="96543" y="1449"/>
                </a:lnTo>
                <a:lnTo>
                  <a:pt x="96531" y="1413"/>
                </a:lnTo>
                <a:lnTo>
                  <a:pt x="96507" y="1389"/>
                </a:lnTo>
                <a:lnTo>
                  <a:pt x="96483" y="1377"/>
                </a:lnTo>
                <a:lnTo>
                  <a:pt x="96447" y="1377"/>
                </a:lnTo>
                <a:lnTo>
                  <a:pt x="96410" y="1389"/>
                </a:lnTo>
                <a:lnTo>
                  <a:pt x="96386" y="1389"/>
                </a:lnTo>
                <a:lnTo>
                  <a:pt x="96362" y="1365"/>
                </a:lnTo>
                <a:lnTo>
                  <a:pt x="96289" y="1329"/>
                </a:lnTo>
                <a:lnTo>
                  <a:pt x="96217" y="1317"/>
                </a:lnTo>
                <a:lnTo>
                  <a:pt x="96024" y="1329"/>
                </a:lnTo>
                <a:lnTo>
                  <a:pt x="95951" y="1329"/>
                </a:lnTo>
                <a:lnTo>
                  <a:pt x="95855" y="1353"/>
                </a:lnTo>
                <a:lnTo>
                  <a:pt x="95661" y="1401"/>
                </a:lnTo>
                <a:lnTo>
                  <a:pt x="95480" y="1461"/>
                </a:lnTo>
                <a:lnTo>
                  <a:pt x="95335" y="1498"/>
                </a:lnTo>
                <a:lnTo>
                  <a:pt x="95239" y="1522"/>
                </a:lnTo>
                <a:lnTo>
                  <a:pt x="95118" y="1558"/>
                </a:lnTo>
                <a:lnTo>
                  <a:pt x="95009" y="1582"/>
                </a:lnTo>
                <a:lnTo>
                  <a:pt x="94913" y="1582"/>
                </a:lnTo>
                <a:lnTo>
                  <a:pt x="94731" y="1534"/>
                </a:lnTo>
                <a:lnTo>
                  <a:pt x="94635" y="1510"/>
                </a:lnTo>
                <a:lnTo>
                  <a:pt x="94538" y="1498"/>
                </a:lnTo>
                <a:lnTo>
                  <a:pt x="94441" y="1510"/>
                </a:lnTo>
                <a:lnTo>
                  <a:pt x="94333" y="1522"/>
                </a:lnTo>
                <a:lnTo>
                  <a:pt x="94236" y="1546"/>
                </a:lnTo>
                <a:lnTo>
                  <a:pt x="94152" y="1558"/>
                </a:lnTo>
                <a:lnTo>
                  <a:pt x="94091" y="1546"/>
                </a:lnTo>
                <a:lnTo>
                  <a:pt x="94031" y="1534"/>
                </a:lnTo>
                <a:lnTo>
                  <a:pt x="93982" y="1534"/>
                </a:lnTo>
                <a:lnTo>
                  <a:pt x="93922" y="1558"/>
                </a:lnTo>
                <a:lnTo>
                  <a:pt x="93874" y="1594"/>
                </a:lnTo>
                <a:lnTo>
                  <a:pt x="93838" y="1631"/>
                </a:lnTo>
                <a:lnTo>
                  <a:pt x="93765" y="1727"/>
                </a:lnTo>
                <a:lnTo>
                  <a:pt x="93717" y="1836"/>
                </a:lnTo>
                <a:lnTo>
                  <a:pt x="93681" y="1920"/>
                </a:lnTo>
                <a:lnTo>
                  <a:pt x="93668" y="1993"/>
                </a:lnTo>
                <a:lnTo>
                  <a:pt x="93668" y="2090"/>
                </a:lnTo>
                <a:lnTo>
                  <a:pt x="93668" y="2198"/>
                </a:lnTo>
                <a:lnTo>
                  <a:pt x="93668" y="2210"/>
                </a:lnTo>
                <a:lnTo>
                  <a:pt x="93668" y="2235"/>
                </a:lnTo>
                <a:lnTo>
                  <a:pt x="93632" y="2235"/>
                </a:lnTo>
                <a:lnTo>
                  <a:pt x="93536" y="2174"/>
                </a:lnTo>
                <a:lnTo>
                  <a:pt x="93258" y="1981"/>
                </a:lnTo>
                <a:lnTo>
                  <a:pt x="93137" y="1908"/>
                </a:lnTo>
                <a:lnTo>
                  <a:pt x="93089" y="1896"/>
                </a:lnTo>
                <a:lnTo>
                  <a:pt x="93052" y="1896"/>
                </a:lnTo>
                <a:lnTo>
                  <a:pt x="92908" y="1920"/>
                </a:lnTo>
                <a:lnTo>
                  <a:pt x="92642" y="1920"/>
                </a:lnTo>
                <a:lnTo>
                  <a:pt x="92473" y="1933"/>
                </a:lnTo>
                <a:lnTo>
                  <a:pt x="92376" y="1945"/>
                </a:lnTo>
                <a:lnTo>
                  <a:pt x="92292" y="1969"/>
                </a:lnTo>
                <a:lnTo>
                  <a:pt x="92219" y="2017"/>
                </a:lnTo>
                <a:lnTo>
                  <a:pt x="92195" y="2041"/>
                </a:lnTo>
                <a:lnTo>
                  <a:pt x="92183" y="2065"/>
                </a:lnTo>
                <a:lnTo>
                  <a:pt x="92159" y="2126"/>
                </a:lnTo>
                <a:lnTo>
                  <a:pt x="92147" y="2186"/>
                </a:lnTo>
                <a:lnTo>
                  <a:pt x="92159" y="2283"/>
                </a:lnTo>
                <a:lnTo>
                  <a:pt x="92171" y="2331"/>
                </a:lnTo>
                <a:lnTo>
                  <a:pt x="92171" y="2367"/>
                </a:lnTo>
                <a:lnTo>
                  <a:pt x="92147" y="2416"/>
                </a:lnTo>
                <a:lnTo>
                  <a:pt x="92110" y="2452"/>
                </a:lnTo>
                <a:lnTo>
                  <a:pt x="92062" y="2488"/>
                </a:lnTo>
                <a:lnTo>
                  <a:pt x="92014" y="2512"/>
                </a:lnTo>
                <a:lnTo>
                  <a:pt x="91917" y="2536"/>
                </a:lnTo>
                <a:lnTo>
                  <a:pt x="91833" y="2549"/>
                </a:lnTo>
                <a:lnTo>
                  <a:pt x="91772" y="2573"/>
                </a:lnTo>
                <a:lnTo>
                  <a:pt x="91760" y="2609"/>
                </a:lnTo>
                <a:lnTo>
                  <a:pt x="91748" y="2657"/>
                </a:lnTo>
                <a:lnTo>
                  <a:pt x="91760" y="2790"/>
                </a:lnTo>
                <a:lnTo>
                  <a:pt x="91760" y="2851"/>
                </a:lnTo>
                <a:lnTo>
                  <a:pt x="91760" y="2899"/>
                </a:lnTo>
                <a:lnTo>
                  <a:pt x="91748" y="2923"/>
                </a:lnTo>
                <a:lnTo>
                  <a:pt x="91724" y="2923"/>
                </a:lnTo>
                <a:lnTo>
                  <a:pt x="91712" y="2911"/>
                </a:lnTo>
                <a:lnTo>
                  <a:pt x="91663" y="2899"/>
                </a:lnTo>
                <a:lnTo>
                  <a:pt x="91603" y="2875"/>
                </a:lnTo>
                <a:lnTo>
                  <a:pt x="91446" y="2838"/>
                </a:lnTo>
                <a:lnTo>
                  <a:pt x="91289" y="2802"/>
                </a:lnTo>
                <a:lnTo>
                  <a:pt x="91229" y="2778"/>
                </a:lnTo>
                <a:lnTo>
                  <a:pt x="91180" y="2742"/>
                </a:lnTo>
                <a:lnTo>
                  <a:pt x="91144" y="2730"/>
                </a:lnTo>
                <a:lnTo>
                  <a:pt x="91108" y="2718"/>
                </a:lnTo>
                <a:lnTo>
                  <a:pt x="91072" y="2718"/>
                </a:lnTo>
                <a:lnTo>
                  <a:pt x="91035" y="2730"/>
                </a:lnTo>
                <a:lnTo>
                  <a:pt x="90975" y="2766"/>
                </a:lnTo>
                <a:lnTo>
                  <a:pt x="90794" y="2766"/>
                </a:lnTo>
                <a:lnTo>
                  <a:pt x="90709" y="2790"/>
                </a:lnTo>
                <a:lnTo>
                  <a:pt x="90601" y="2802"/>
                </a:lnTo>
                <a:lnTo>
                  <a:pt x="90528" y="2802"/>
                </a:lnTo>
                <a:lnTo>
                  <a:pt x="90456" y="2790"/>
                </a:lnTo>
                <a:lnTo>
                  <a:pt x="90323" y="2778"/>
                </a:lnTo>
                <a:lnTo>
                  <a:pt x="90057" y="2778"/>
                </a:lnTo>
                <a:lnTo>
                  <a:pt x="89997" y="2766"/>
                </a:lnTo>
                <a:lnTo>
                  <a:pt x="89936" y="2754"/>
                </a:lnTo>
                <a:lnTo>
                  <a:pt x="89888" y="2754"/>
                </a:lnTo>
                <a:lnTo>
                  <a:pt x="89791" y="2778"/>
                </a:lnTo>
                <a:lnTo>
                  <a:pt x="89707" y="2802"/>
                </a:lnTo>
                <a:lnTo>
                  <a:pt x="89610" y="2826"/>
                </a:lnTo>
                <a:lnTo>
                  <a:pt x="89550" y="2851"/>
                </a:lnTo>
                <a:lnTo>
                  <a:pt x="89489" y="2875"/>
                </a:lnTo>
                <a:lnTo>
                  <a:pt x="89356" y="2935"/>
                </a:lnTo>
                <a:lnTo>
                  <a:pt x="89236" y="2995"/>
                </a:lnTo>
                <a:lnTo>
                  <a:pt x="89187" y="3020"/>
                </a:lnTo>
                <a:lnTo>
                  <a:pt x="89139" y="3020"/>
                </a:lnTo>
                <a:lnTo>
                  <a:pt x="89067" y="3032"/>
                </a:lnTo>
                <a:lnTo>
                  <a:pt x="88982" y="3044"/>
                </a:lnTo>
                <a:lnTo>
                  <a:pt x="88897" y="3056"/>
                </a:lnTo>
                <a:lnTo>
                  <a:pt x="88801" y="3068"/>
                </a:lnTo>
                <a:lnTo>
                  <a:pt x="88704" y="3080"/>
                </a:lnTo>
                <a:lnTo>
                  <a:pt x="88596" y="3104"/>
                </a:lnTo>
                <a:lnTo>
                  <a:pt x="88487" y="3140"/>
                </a:lnTo>
                <a:lnTo>
                  <a:pt x="88426" y="3152"/>
                </a:lnTo>
                <a:lnTo>
                  <a:pt x="88390" y="3152"/>
                </a:lnTo>
                <a:lnTo>
                  <a:pt x="88354" y="3177"/>
                </a:lnTo>
                <a:lnTo>
                  <a:pt x="88269" y="3237"/>
                </a:lnTo>
                <a:lnTo>
                  <a:pt x="88185" y="3297"/>
                </a:lnTo>
                <a:lnTo>
                  <a:pt x="88137" y="3322"/>
                </a:lnTo>
                <a:lnTo>
                  <a:pt x="88100" y="3346"/>
                </a:lnTo>
                <a:lnTo>
                  <a:pt x="87762" y="3430"/>
                </a:lnTo>
                <a:lnTo>
                  <a:pt x="87690" y="3467"/>
                </a:lnTo>
                <a:lnTo>
                  <a:pt x="87593" y="3527"/>
                </a:lnTo>
                <a:lnTo>
                  <a:pt x="87496" y="3587"/>
                </a:lnTo>
                <a:lnTo>
                  <a:pt x="87448" y="3611"/>
                </a:lnTo>
                <a:lnTo>
                  <a:pt x="87400" y="3611"/>
                </a:lnTo>
                <a:lnTo>
                  <a:pt x="87303" y="3636"/>
                </a:lnTo>
                <a:lnTo>
                  <a:pt x="87182" y="3660"/>
                </a:lnTo>
                <a:lnTo>
                  <a:pt x="87037" y="3696"/>
                </a:lnTo>
                <a:lnTo>
                  <a:pt x="86965" y="3756"/>
                </a:lnTo>
                <a:lnTo>
                  <a:pt x="86892" y="3793"/>
                </a:lnTo>
                <a:lnTo>
                  <a:pt x="86856" y="3805"/>
                </a:lnTo>
                <a:lnTo>
                  <a:pt x="86808" y="3805"/>
                </a:lnTo>
                <a:lnTo>
                  <a:pt x="86760" y="3817"/>
                </a:lnTo>
                <a:lnTo>
                  <a:pt x="86711" y="3841"/>
                </a:lnTo>
                <a:lnTo>
                  <a:pt x="86603" y="3926"/>
                </a:lnTo>
                <a:lnTo>
                  <a:pt x="86506" y="4010"/>
                </a:lnTo>
                <a:lnTo>
                  <a:pt x="86482" y="4058"/>
                </a:lnTo>
                <a:lnTo>
                  <a:pt x="86470" y="4083"/>
                </a:lnTo>
                <a:lnTo>
                  <a:pt x="86470" y="4107"/>
                </a:lnTo>
                <a:lnTo>
                  <a:pt x="86494" y="4131"/>
                </a:lnTo>
                <a:lnTo>
                  <a:pt x="86542" y="4191"/>
                </a:lnTo>
                <a:lnTo>
                  <a:pt x="86663" y="4300"/>
                </a:lnTo>
                <a:lnTo>
                  <a:pt x="86711" y="4336"/>
                </a:lnTo>
                <a:lnTo>
                  <a:pt x="86784" y="4360"/>
                </a:lnTo>
                <a:lnTo>
                  <a:pt x="86844" y="4372"/>
                </a:lnTo>
                <a:lnTo>
                  <a:pt x="86892" y="4384"/>
                </a:lnTo>
                <a:lnTo>
                  <a:pt x="86929" y="4372"/>
                </a:lnTo>
                <a:lnTo>
                  <a:pt x="86965" y="4360"/>
                </a:lnTo>
                <a:lnTo>
                  <a:pt x="87037" y="4324"/>
                </a:lnTo>
                <a:lnTo>
                  <a:pt x="87086" y="4300"/>
                </a:lnTo>
                <a:lnTo>
                  <a:pt x="87122" y="4300"/>
                </a:lnTo>
                <a:lnTo>
                  <a:pt x="87158" y="4312"/>
                </a:lnTo>
                <a:lnTo>
                  <a:pt x="87194" y="4336"/>
                </a:lnTo>
                <a:lnTo>
                  <a:pt x="87243" y="4409"/>
                </a:lnTo>
                <a:lnTo>
                  <a:pt x="87291" y="4457"/>
                </a:lnTo>
                <a:lnTo>
                  <a:pt x="87327" y="4505"/>
                </a:lnTo>
                <a:lnTo>
                  <a:pt x="87339" y="4529"/>
                </a:lnTo>
                <a:lnTo>
                  <a:pt x="87339" y="4554"/>
                </a:lnTo>
                <a:lnTo>
                  <a:pt x="87315" y="4723"/>
                </a:lnTo>
                <a:lnTo>
                  <a:pt x="87279" y="4843"/>
                </a:lnTo>
                <a:lnTo>
                  <a:pt x="87243" y="4916"/>
                </a:lnTo>
                <a:lnTo>
                  <a:pt x="87219" y="4940"/>
                </a:lnTo>
                <a:lnTo>
                  <a:pt x="87194" y="4952"/>
                </a:lnTo>
                <a:lnTo>
                  <a:pt x="86989" y="5037"/>
                </a:lnTo>
                <a:lnTo>
                  <a:pt x="86856" y="5085"/>
                </a:lnTo>
                <a:lnTo>
                  <a:pt x="86772" y="5097"/>
                </a:lnTo>
                <a:lnTo>
                  <a:pt x="86651" y="5121"/>
                </a:lnTo>
                <a:lnTo>
                  <a:pt x="86458" y="5170"/>
                </a:lnTo>
                <a:lnTo>
                  <a:pt x="86240" y="5230"/>
                </a:lnTo>
                <a:lnTo>
                  <a:pt x="86047" y="5266"/>
                </a:lnTo>
                <a:lnTo>
                  <a:pt x="85962" y="5290"/>
                </a:lnTo>
                <a:lnTo>
                  <a:pt x="85878" y="5315"/>
                </a:lnTo>
                <a:lnTo>
                  <a:pt x="85733" y="5375"/>
                </a:lnTo>
                <a:lnTo>
                  <a:pt x="85600" y="5411"/>
                </a:lnTo>
                <a:lnTo>
                  <a:pt x="85540" y="5423"/>
                </a:lnTo>
                <a:lnTo>
                  <a:pt x="85467" y="5423"/>
                </a:lnTo>
                <a:lnTo>
                  <a:pt x="85358" y="5411"/>
                </a:lnTo>
                <a:lnTo>
                  <a:pt x="85274" y="5423"/>
                </a:lnTo>
                <a:lnTo>
                  <a:pt x="85165" y="5447"/>
                </a:lnTo>
                <a:lnTo>
                  <a:pt x="85032" y="5459"/>
                </a:lnTo>
                <a:lnTo>
                  <a:pt x="84863" y="5484"/>
                </a:lnTo>
                <a:lnTo>
                  <a:pt x="84718" y="5520"/>
                </a:lnTo>
                <a:lnTo>
                  <a:pt x="84585" y="5556"/>
                </a:lnTo>
                <a:lnTo>
                  <a:pt x="84501" y="5568"/>
                </a:lnTo>
                <a:lnTo>
                  <a:pt x="84416" y="5568"/>
                </a:lnTo>
                <a:lnTo>
                  <a:pt x="84332" y="5580"/>
                </a:lnTo>
                <a:lnTo>
                  <a:pt x="84271" y="5592"/>
                </a:lnTo>
                <a:lnTo>
                  <a:pt x="84235" y="5617"/>
                </a:lnTo>
                <a:lnTo>
                  <a:pt x="84223" y="5629"/>
                </a:lnTo>
                <a:lnTo>
                  <a:pt x="84199" y="5689"/>
                </a:lnTo>
                <a:lnTo>
                  <a:pt x="84175" y="5761"/>
                </a:lnTo>
                <a:lnTo>
                  <a:pt x="84151" y="5798"/>
                </a:lnTo>
                <a:lnTo>
                  <a:pt x="84114" y="5834"/>
                </a:lnTo>
                <a:lnTo>
                  <a:pt x="84066" y="5858"/>
                </a:lnTo>
                <a:lnTo>
                  <a:pt x="84006" y="5870"/>
                </a:lnTo>
                <a:lnTo>
                  <a:pt x="83825" y="5894"/>
                </a:lnTo>
                <a:lnTo>
                  <a:pt x="83619" y="5943"/>
                </a:lnTo>
                <a:lnTo>
                  <a:pt x="83378" y="6015"/>
                </a:lnTo>
                <a:lnTo>
                  <a:pt x="83366" y="6027"/>
                </a:lnTo>
                <a:lnTo>
                  <a:pt x="83341" y="6039"/>
                </a:lnTo>
                <a:lnTo>
                  <a:pt x="83257" y="6063"/>
                </a:lnTo>
                <a:lnTo>
                  <a:pt x="83100" y="6051"/>
                </a:lnTo>
                <a:lnTo>
                  <a:pt x="82629" y="6051"/>
                </a:lnTo>
                <a:lnTo>
                  <a:pt x="82484" y="6039"/>
                </a:lnTo>
                <a:lnTo>
                  <a:pt x="82327" y="6039"/>
                </a:lnTo>
                <a:lnTo>
                  <a:pt x="82206" y="6051"/>
                </a:lnTo>
                <a:lnTo>
                  <a:pt x="82097" y="6075"/>
                </a:lnTo>
                <a:lnTo>
                  <a:pt x="82037" y="6100"/>
                </a:lnTo>
                <a:lnTo>
                  <a:pt x="81989" y="6124"/>
                </a:lnTo>
                <a:lnTo>
                  <a:pt x="81928" y="6160"/>
                </a:lnTo>
                <a:lnTo>
                  <a:pt x="81783" y="6245"/>
                </a:lnTo>
                <a:lnTo>
                  <a:pt x="81626" y="6341"/>
                </a:lnTo>
                <a:lnTo>
                  <a:pt x="81554" y="6365"/>
                </a:lnTo>
                <a:lnTo>
                  <a:pt x="81481" y="6377"/>
                </a:lnTo>
                <a:lnTo>
                  <a:pt x="81276" y="6390"/>
                </a:lnTo>
                <a:lnTo>
                  <a:pt x="81083" y="6414"/>
                </a:lnTo>
                <a:lnTo>
                  <a:pt x="80841" y="6474"/>
                </a:lnTo>
                <a:lnTo>
                  <a:pt x="80720" y="6498"/>
                </a:lnTo>
                <a:lnTo>
                  <a:pt x="80636" y="6498"/>
                </a:lnTo>
                <a:lnTo>
                  <a:pt x="80575" y="6510"/>
                </a:lnTo>
                <a:lnTo>
                  <a:pt x="80503" y="6534"/>
                </a:lnTo>
                <a:lnTo>
                  <a:pt x="80430" y="6571"/>
                </a:lnTo>
                <a:lnTo>
                  <a:pt x="80358" y="6607"/>
                </a:lnTo>
                <a:lnTo>
                  <a:pt x="80298" y="6667"/>
                </a:lnTo>
                <a:lnTo>
                  <a:pt x="80237" y="6740"/>
                </a:lnTo>
                <a:lnTo>
                  <a:pt x="80201" y="6800"/>
                </a:lnTo>
                <a:lnTo>
                  <a:pt x="80189" y="6861"/>
                </a:lnTo>
                <a:lnTo>
                  <a:pt x="80201" y="6933"/>
                </a:lnTo>
                <a:lnTo>
                  <a:pt x="80225" y="7018"/>
                </a:lnTo>
                <a:lnTo>
                  <a:pt x="80273" y="7102"/>
                </a:lnTo>
                <a:lnTo>
                  <a:pt x="80322" y="7187"/>
                </a:lnTo>
                <a:lnTo>
                  <a:pt x="80346" y="7199"/>
                </a:lnTo>
                <a:lnTo>
                  <a:pt x="80382" y="7211"/>
                </a:lnTo>
                <a:lnTo>
                  <a:pt x="80515" y="7211"/>
                </a:lnTo>
                <a:lnTo>
                  <a:pt x="80551" y="7223"/>
                </a:lnTo>
                <a:lnTo>
                  <a:pt x="80575" y="7247"/>
                </a:lnTo>
                <a:lnTo>
                  <a:pt x="80587" y="7307"/>
                </a:lnTo>
                <a:lnTo>
                  <a:pt x="80624" y="7452"/>
                </a:lnTo>
                <a:lnTo>
                  <a:pt x="80672" y="7573"/>
                </a:lnTo>
                <a:lnTo>
                  <a:pt x="80757" y="7754"/>
                </a:lnTo>
                <a:lnTo>
                  <a:pt x="80793" y="7815"/>
                </a:lnTo>
                <a:lnTo>
                  <a:pt x="80829" y="7851"/>
                </a:lnTo>
                <a:lnTo>
                  <a:pt x="80889" y="7875"/>
                </a:lnTo>
                <a:lnTo>
                  <a:pt x="80950" y="7887"/>
                </a:lnTo>
                <a:lnTo>
                  <a:pt x="81046" y="7863"/>
                </a:lnTo>
                <a:lnTo>
                  <a:pt x="81131" y="7839"/>
                </a:lnTo>
                <a:lnTo>
                  <a:pt x="81203" y="7815"/>
                </a:lnTo>
                <a:lnTo>
                  <a:pt x="81240" y="7827"/>
                </a:lnTo>
                <a:lnTo>
                  <a:pt x="81252" y="7839"/>
                </a:lnTo>
                <a:lnTo>
                  <a:pt x="81252" y="7899"/>
                </a:lnTo>
                <a:lnTo>
                  <a:pt x="81264" y="7960"/>
                </a:lnTo>
                <a:lnTo>
                  <a:pt x="81276" y="7996"/>
                </a:lnTo>
                <a:lnTo>
                  <a:pt x="81288" y="8008"/>
                </a:lnTo>
                <a:lnTo>
                  <a:pt x="81312" y="8020"/>
                </a:lnTo>
                <a:lnTo>
                  <a:pt x="81361" y="8008"/>
                </a:lnTo>
                <a:lnTo>
                  <a:pt x="81445" y="7972"/>
                </a:lnTo>
                <a:lnTo>
                  <a:pt x="81530" y="7924"/>
                </a:lnTo>
                <a:lnTo>
                  <a:pt x="81675" y="7839"/>
                </a:lnTo>
                <a:lnTo>
                  <a:pt x="81747" y="7815"/>
                </a:lnTo>
                <a:lnTo>
                  <a:pt x="81832" y="7803"/>
                </a:lnTo>
                <a:lnTo>
                  <a:pt x="81904" y="7803"/>
                </a:lnTo>
                <a:lnTo>
                  <a:pt x="81940" y="7815"/>
                </a:lnTo>
                <a:lnTo>
                  <a:pt x="81977" y="7839"/>
                </a:lnTo>
                <a:lnTo>
                  <a:pt x="82025" y="7887"/>
                </a:lnTo>
                <a:lnTo>
                  <a:pt x="82073" y="7911"/>
                </a:lnTo>
                <a:lnTo>
                  <a:pt x="82134" y="7936"/>
                </a:lnTo>
                <a:lnTo>
                  <a:pt x="82206" y="7948"/>
                </a:lnTo>
                <a:lnTo>
                  <a:pt x="82278" y="7948"/>
                </a:lnTo>
                <a:lnTo>
                  <a:pt x="82363" y="7924"/>
                </a:lnTo>
                <a:lnTo>
                  <a:pt x="82448" y="7899"/>
                </a:lnTo>
                <a:lnTo>
                  <a:pt x="82544" y="7863"/>
                </a:lnTo>
                <a:lnTo>
                  <a:pt x="82641" y="7803"/>
                </a:lnTo>
                <a:lnTo>
                  <a:pt x="82737" y="7742"/>
                </a:lnTo>
                <a:lnTo>
                  <a:pt x="82786" y="7730"/>
                </a:lnTo>
                <a:lnTo>
                  <a:pt x="82834" y="7706"/>
                </a:lnTo>
                <a:lnTo>
                  <a:pt x="82882" y="7706"/>
                </a:lnTo>
                <a:lnTo>
                  <a:pt x="82931" y="7718"/>
                </a:lnTo>
                <a:lnTo>
                  <a:pt x="82979" y="7718"/>
                </a:lnTo>
                <a:lnTo>
                  <a:pt x="83015" y="7730"/>
                </a:lnTo>
                <a:lnTo>
                  <a:pt x="83112" y="7718"/>
                </a:lnTo>
                <a:lnTo>
                  <a:pt x="83196" y="7706"/>
                </a:lnTo>
                <a:lnTo>
                  <a:pt x="83269" y="7694"/>
                </a:lnTo>
                <a:lnTo>
                  <a:pt x="83341" y="7682"/>
                </a:lnTo>
                <a:lnTo>
                  <a:pt x="83414" y="7646"/>
                </a:lnTo>
                <a:lnTo>
                  <a:pt x="83462" y="7634"/>
                </a:lnTo>
                <a:lnTo>
                  <a:pt x="83498" y="7634"/>
                </a:lnTo>
                <a:lnTo>
                  <a:pt x="83547" y="7646"/>
                </a:lnTo>
                <a:lnTo>
                  <a:pt x="83583" y="7670"/>
                </a:lnTo>
                <a:lnTo>
                  <a:pt x="83619" y="7706"/>
                </a:lnTo>
                <a:lnTo>
                  <a:pt x="83655" y="7742"/>
                </a:lnTo>
                <a:lnTo>
                  <a:pt x="83704" y="7827"/>
                </a:lnTo>
                <a:lnTo>
                  <a:pt x="83704" y="7875"/>
                </a:lnTo>
                <a:lnTo>
                  <a:pt x="83704" y="7911"/>
                </a:lnTo>
                <a:lnTo>
                  <a:pt x="83692" y="7936"/>
                </a:lnTo>
                <a:lnTo>
                  <a:pt x="83667" y="7948"/>
                </a:lnTo>
                <a:lnTo>
                  <a:pt x="83595" y="7972"/>
                </a:lnTo>
                <a:lnTo>
                  <a:pt x="83510" y="8020"/>
                </a:lnTo>
                <a:lnTo>
                  <a:pt x="83462" y="8032"/>
                </a:lnTo>
                <a:lnTo>
                  <a:pt x="83426" y="8044"/>
                </a:lnTo>
                <a:lnTo>
                  <a:pt x="83390" y="8032"/>
                </a:lnTo>
                <a:lnTo>
                  <a:pt x="83353" y="8008"/>
                </a:lnTo>
                <a:lnTo>
                  <a:pt x="83293" y="7960"/>
                </a:lnTo>
                <a:lnTo>
                  <a:pt x="83221" y="7924"/>
                </a:lnTo>
                <a:lnTo>
                  <a:pt x="83184" y="7911"/>
                </a:lnTo>
                <a:lnTo>
                  <a:pt x="83136" y="7911"/>
                </a:lnTo>
                <a:lnTo>
                  <a:pt x="83027" y="7924"/>
                </a:lnTo>
                <a:lnTo>
                  <a:pt x="82943" y="7960"/>
                </a:lnTo>
                <a:lnTo>
                  <a:pt x="82882" y="7984"/>
                </a:lnTo>
                <a:lnTo>
                  <a:pt x="82822" y="8008"/>
                </a:lnTo>
                <a:lnTo>
                  <a:pt x="82689" y="8032"/>
                </a:lnTo>
                <a:lnTo>
                  <a:pt x="82544" y="8044"/>
                </a:lnTo>
                <a:lnTo>
                  <a:pt x="82448" y="8068"/>
                </a:lnTo>
                <a:lnTo>
                  <a:pt x="82291" y="8117"/>
                </a:lnTo>
                <a:lnTo>
                  <a:pt x="82242" y="8129"/>
                </a:lnTo>
                <a:lnTo>
                  <a:pt x="82194" y="8129"/>
                </a:lnTo>
                <a:lnTo>
                  <a:pt x="82109" y="8117"/>
                </a:lnTo>
                <a:lnTo>
                  <a:pt x="82049" y="8105"/>
                </a:lnTo>
                <a:lnTo>
                  <a:pt x="81989" y="8117"/>
                </a:lnTo>
                <a:lnTo>
                  <a:pt x="81928" y="8129"/>
                </a:lnTo>
                <a:lnTo>
                  <a:pt x="81844" y="8153"/>
                </a:lnTo>
                <a:lnTo>
                  <a:pt x="81590" y="8274"/>
                </a:lnTo>
                <a:lnTo>
                  <a:pt x="81530" y="8310"/>
                </a:lnTo>
                <a:lnTo>
                  <a:pt x="81481" y="8346"/>
                </a:lnTo>
                <a:lnTo>
                  <a:pt x="81421" y="8443"/>
                </a:lnTo>
                <a:lnTo>
                  <a:pt x="81385" y="8479"/>
                </a:lnTo>
                <a:lnTo>
                  <a:pt x="81336" y="8515"/>
                </a:lnTo>
                <a:lnTo>
                  <a:pt x="81264" y="8564"/>
                </a:lnTo>
                <a:lnTo>
                  <a:pt x="81155" y="8624"/>
                </a:lnTo>
                <a:lnTo>
                  <a:pt x="81095" y="8648"/>
                </a:lnTo>
                <a:lnTo>
                  <a:pt x="81046" y="8660"/>
                </a:lnTo>
                <a:lnTo>
                  <a:pt x="81010" y="8648"/>
                </a:lnTo>
                <a:lnTo>
                  <a:pt x="80974" y="8624"/>
                </a:lnTo>
                <a:lnTo>
                  <a:pt x="80938" y="8540"/>
                </a:lnTo>
                <a:lnTo>
                  <a:pt x="80902" y="8455"/>
                </a:lnTo>
                <a:lnTo>
                  <a:pt x="80877" y="8419"/>
                </a:lnTo>
                <a:lnTo>
                  <a:pt x="80853" y="8395"/>
                </a:lnTo>
                <a:lnTo>
                  <a:pt x="80805" y="8382"/>
                </a:lnTo>
                <a:lnTo>
                  <a:pt x="80745" y="8370"/>
                </a:lnTo>
                <a:lnTo>
                  <a:pt x="80612" y="8358"/>
                </a:lnTo>
                <a:lnTo>
                  <a:pt x="80503" y="8334"/>
                </a:lnTo>
                <a:lnTo>
                  <a:pt x="80298" y="8262"/>
                </a:lnTo>
                <a:lnTo>
                  <a:pt x="80056" y="8201"/>
                </a:lnTo>
                <a:lnTo>
                  <a:pt x="79935" y="8177"/>
                </a:lnTo>
                <a:lnTo>
                  <a:pt x="79827" y="8177"/>
                </a:lnTo>
                <a:lnTo>
                  <a:pt x="79778" y="8189"/>
                </a:lnTo>
                <a:lnTo>
                  <a:pt x="79718" y="8213"/>
                </a:lnTo>
                <a:lnTo>
                  <a:pt x="79597" y="8286"/>
                </a:lnTo>
                <a:lnTo>
                  <a:pt x="79500" y="8358"/>
                </a:lnTo>
                <a:lnTo>
                  <a:pt x="79428" y="8395"/>
                </a:lnTo>
                <a:lnTo>
                  <a:pt x="79404" y="8407"/>
                </a:lnTo>
                <a:lnTo>
                  <a:pt x="79380" y="8431"/>
                </a:lnTo>
                <a:lnTo>
                  <a:pt x="79343" y="8503"/>
                </a:lnTo>
                <a:lnTo>
                  <a:pt x="79331" y="8600"/>
                </a:lnTo>
                <a:lnTo>
                  <a:pt x="79319" y="8709"/>
                </a:lnTo>
                <a:lnTo>
                  <a:pt x="79319" y="8829"/>
                </a:lnTo>
                <a:lnTo>
                  <a:pt x="79343" y="8938"/>
                </a:lnTo>
                <a:lnTo>
                  <a:pt x="79368" y="8974"/>
                </a:lnTo>
                <a:lnTo>
                  <a:pt x="79392" y="8998"/>
                </a:lnTo>
                <a:lnTo>
                  <a:pt x="79428" y="8998"/>
                </a:lnTo>
                <a:lnTo>
                  <a:pt x="79464" y="8986"/>
                </a:lnTo>
                <a:lnTo>
                  <a:pt x="79573" y="8926"/>
                </a:lnTo>
                <a:lnTo>
                  <a:pt x="79706" y="8890"/>
                </a:lnTo>
                <a:lnTo>
                  <a:pt x="79814" y="8866"/>
                </a:lnTo>
                <a:lnTo>
                  <a:pt x="79887" y="8854"/>
                </a:lnTo>
                <a:lnTo>
                  <a:pt x="80008" y="8854"/>
                </a:lnTo>
                <a:lnTo>
                  <a:pt x="80044" y="8866"/>
                </a:lnTo>
                <a:lnTo>
                  <a:pt x="80068" y="8890"/>
                </a:lnTo>
                <a:lnTo>
                  <a:pt x="80104" y="8914"/>
                </a:lnTo>
                <a:lnTo>
                  <a:pt x="80129" y="8962"/>
                </a:lnTo>
                <a:lnTo>
                  <a:pt x="80153" y="9023"/>
                </a:lnTo>
                <a:lnTo>
                  <a:pt x="80201" y="9071"/>
                </a:lnTo>
                <a:lnTo>
                  <a:pt x="80249" y="9119"/>
                </a:lnTo>
                <a:lnTo>
                  <a:pt x="80310" y="9156"/>
                </a:lnTo>
                <a:lnTo>
                  <a:pt x="80370" y="9180"/>
                </a:lnTo>
                <a:lnTo>
                  <a:pt x="80406" y="9192"/>
                </a:lnTo>
                <a:lnTo>
                  <a:pt x="80443" y="9192"/>
                </a:lnTo>
                <a:lnTo>
                  <a:pt x="80467" y="9180"/>
                </a:lnTo>
                <a:lnTo>
                  <a:pt x="80479" y="9156"/>
                </a:lnTo>
                <a:lnTo>
                  <a:pt x="80551" y="9156"/>
                </a:lnTo>
                <a:lnTo>
                  <a:pt x="80612" y="9192"/>
                </a:lnTo>
                <a:lnTo>
                  <a:pt x="80563" y="9252"/>
                </a:lnTo>
                <a:lnTo>
                  <a:pt x="80418" y="9373"/>
                </a:lnTo>
                <a:lnTo>
                  <a:pt x="80322" y="9433"/>
                </a:lnTo>
                <a:lnTo>
                  <a:pt x="80225" y="9494"/>
                </a:lnTo>
                <a:lnTo>
                  <a:pt x="80129" y="9530"/>
                </a:lnTo>
                <a:lnTo>
                  <a:pt x="80044" y="9542"/>
                </a:lnTo>
                <a:lnTo>
                  <a:pt x="80008" y="9542"/>
                </a:lnTo>
                <a:lnTo>
                  <a:pt x="79971" y="9530"/>
                </a:lnTo>
                <a:lnTo>
                  <a:pt x="79935" y="9506"/>
                </a:lnTo>
                <a:lnTo>
                  <a:pt x="79911" y="9470"/>
                </a:lnTo>
                <a:lnTo>
                  <a:pt x="79899" y="9433"/>
                </a:lnTo>
                <a:lnTo>
                  <a:pt x="79899" y="9409"/>
                </a:lnTo>
                <a:lnTo>
                  <a:pt x="79887" y="9421"/>
                </a:lnTo>
                <a:lnTo>
                  <a:pt x="79827" y="9542"/>
                </a:lnTo>
                <a:lnTo>
                  <a:pt x="79778" y="9663"/>
                </a:lnTo>
                <a:lnTo>
                  <a:pt x="79754" y="9796"/>
                </a:lnTo>
                <a:lnTo>
                  <a:pt x="79730" y="9916"/>
                </a:lnTo>
                <a:lnTo>
                  <a:pt x="79730" y="10037"/>
                </a:lnTo>
                <a:lnTo>
                  <a:pt x="79742" y="10134"/>
                </a:lnTo>
                <a:lnTo>
                  <a:pt x="79766" y="10218"/>
                </a:lnTo>
                <a:lnTo>
                  <a:pt x="79790" y="10255"/>
                </a:lnTo>
                <a:lnTo>
                  <a:pt x="79814" y="10279"/>
                </a:lnTo>
                <a:lnTo>
                  <a:pt x="79839" y="10291"/>
                </a:lnTo>
                <a:lnTo>
                  <a:pt x="79863" y="10291"/>
                </a:lnTo>
                <a:lnTo>
                  <a:pt x="79935" y="10303"/>
                </a:lnTo>
                <a:lnTo>
                  <a:pt x="80008" y="10315"/>
                </a:lnTo>
                <a:lnTo>
                  <a:pt x="80165" y="10351"/>
                </a:lnTo>
                <a:lnTo>
                  <a:pt x="80237" y="10363"/>
                </a:lnTo>
                <a:lnTo>
                  <a:pt x="80406" y="10363"/>
                </a:lnTo>
                <a:lnTo>
                  <a:pt x="80479" y="10339"/>
                </a:lnTo>
                <a:lnTo>
                  <a:pt x="80539" y="10327"/>
                </a:lnTo>
                <a:lnTo>
                  <a:pt x="80600" y="10315"/>
                </a:lnTo>
                <a:lnTo>
                  <a:pt x="81288" y="10315"/>
                </a:lnTo>
                <a:lnTo>
                  <a:pt x="81433" y="10303"/>
                </a:lnTo>
                <a:lnTo>
                  <a:pt x="81493" y="10291"/>
                </a:lnTo>
                <a:lnTo>
                  <a:pt x="81542" y="10267"/>
                </a:lnTo>
                <a:lnTo>
                  <a:pt x="81566" y="10243"/>
                </a:lnTo>
                <a:lnTo>
                  <a:pt x="81590" y="10206"/>
                </a:lnTo>
                <a:lnTo>
                  <a:pt x="81602" y="10146"/>
                </a:lnTo>
                <a:lnTo>
                  <a:pt x="81614" y="10086"/>
                </a:lnTo>
                <a:lnTo>
                  <a:pt x="81650" y="10037"/>
                </a:lnTo>
                <a:lnTo>
                  <a:pt x="81675" y="9989"/>
                </a:lnTo>
                <a:lnTo>
                  <a:pt x="81759" y="9916"/>
                </a:lnTo>
                <a:lnTo>
                  <a:pt x="81844" y="9868"/>
                </a:lnTo>
                <a:lnTo>
                  <a:pt x="81940" y="9832"/>
                </a:lnTo>
                <a:lnTo>
                  <a:pt x="82013" y="9808"/>
                </a:lnTo>
                <a:lnTo>
                  <a:pt x="82073" y="9808"/>
                </a:lnTo>
                <a:lnTo>
                  <a:pt x="82109" y="9820"/>
                </a:lnTo>
                <a:lnTo>
                  <a:pt x="82121" y="9832"/>
                </a:lnTo>
                <a:lnTo>
                  <a:pt x="82134" y="9868"/>
                </a:lnTo>
                <a:lnTo>
                  <a:pt x="82134" y="9941"/>
                </a:lnTo>
                <a:lnTo>
                  <a:pt x="82146" y="9989"/>
                </a:lnTo>
                <a:lnTo>
                  <a:pt x="82158" y="10025"/>
                </a:lnTo>
                <a:lnTo>
                  <a:pt x="82182" y="10061"/>
                </a:lnTo>
                <a:lnTo>
                  <a:pt x="82230" y="10073"/>
                </a:lnTo>
                <a:lnTo>
                  <a:pt x="82339" y="10098"/>
                </a:lnTo>
                <a:lnTo>
                  <a:pt x="82423" y="10110"/>
                </a:lnTo>
                <a:lnTo>
                  <a:pt x="82508" y="10110"/>
                </a:lnTo>
                <a:lnTo>
                  <a:pt x="82580" y="10098"/>
                </a:lnTo>
                <a:lnTo>
                  <a:pt x="82617" y="10073"/>
                </a:lnTo>
                <a:lnTo>
                  <a:pt x="82653" y="10049"/>
                </a:lnTo>
                <a:lnTo>
                  <a:pt x="82713" y="10001"/>
                </a:lnTo>
                <a:lnTo>
                  <a:pt x="82786" y="9953"/>
                </a:lnTo>
                <a:lnTo>
                  <a:pt x="82834" y="9941"/>
                </a:lnTo>
                <a:lnTo>
                  <a:pt x="82991" y="9941"/>
                </a:lnTo>
                <a:lnTo>
                  <a:pt x="83100" y="9965"/>
                </a:lnTo>
                <a:lnTo>
                  <a:pt x="83221" y="9989"/>
                </a:lnTo>
                <a:lnTo>
                  <a:pt x="83329" y="10025"/>
                </a:lnTo>
                <a:lnTo>
                  <a:pt x="83426" y="10061"/>
                </a:lnTo>
                <a:lnTo>
                  <a:pt x="83462" y="10061"/>
                </a:lnTo>
                <a:lnTo>
                  <a:pt x="83486" y="10073"/>
                </a:lnTo>
                <a:lnTo>
                  <a:pt x="83510" y="10061"/>
                </a:lnTo>
                <a:lnTo>
                  <a:pt x="83547" y="10037"/>
                </a:lnTo>
                <a:lnTo>
                  <a:pt x="83631" y="9953"/>
                </a:lnTo>
                <a:lnTo>
                  <a:pt x="83716" y="9832"/>
                </a:lnTo>
                <a:lnTo>
                  <a:pt x="83788" y="9735"/>
                </a:lnTo>
                <a:lnTo>
                  <a:pt x="83825" y="9699"/>
                </a:lnTo>
                <a:lnTo>
                  <a:pt x="83873" y="9687"/>
                </a:lnTo>
                <a:lnTo>
                  <a:pt x="83921" y="9699"/>
                </a:lnTo>
                <a:lnTo>
                  <a:pt x="83982" y="9723"/>
                </a:lnTo>
                <a:lnTo>
                  <a:pt x="84114" y="9808"/>
                </a:lnTo>
                <a:lnTo>
                  <a:pt x="84223" y="9868"/>
                </a:lnTo>
                <a:lnTo>
                  <a:pt x="84344" y="9916"/>
                </a:lnTo>
                <a:lnTo>
                  <a:pt x="84404" y="9904"/>
                </a:lnTo>
                <a:lnTo>
                  <a:pt x="84549" y="9868"/>
                </a:lnTo>
                <a:lnTo>
                  <a:pt x="84718" y="9796"/>
                </a:lnTo>
                <a:lnTo>
                  <a:pt x="84815" y="9747"/>
                </a:lnTo>
                <a:lnTo>
                  <a:pt x="84887" y="9699"/>
                </a:lnTo>
                <a:lnTo>
                  <a:pt x="84960" y="9639"/>
                </a:lnTo>
                <a:lnTo>
                  <a:pt x="85032" y="9602"/>
                </a:lnTo>
                <a:lnTo>
                  <a:pt x="85117" y="9566"/>
                </a:lnTo>
                <a:lnTo>
                  <a:pt x="85201" y="9554"/>
                </a:lnTo>
                <a:lnTo>
                  <a:pt x="85274" y="9554"/>
                </a:lnTo>
                <a:lnTo>
                  <a:pt x="85346" y="9578"/>
                </a:lnTo>
                <a:lnTo>
                  <a:pt x="85419" y="9627"/>
                </a:lnTo>
                <a:lnTo>
                  <a:pt x="85491" y="9699"/>
                </a:lnTo>
                <a:lnTo>
                  <a:pt x="85588" y="9820"/>
                </a:lnTo>
                <a:lnTo>
                  <a:pt x="85685" y="9892"/>
                </a:lnTo>
                <a:lnTo>
                  <a:pt x="85769" y="9965"/>
                </a:lnTo>
                <a:lnTo>
                  <a:pt x="85878" y="10061"/>
                </a:lnTo>
                <a:lnTo>
                  <a:pt x="85938" y="10110"/>
                </a:lnTo>
                <a:lnTo>
                  <a:pt x="85999" y="10134"/>
                </a:lnTo>
                <a:lnTo>
                  <a:pt x="86047" y="10146"/>
                </a:lnTo>
                <a:lnTo>
                  <a:pt x="86107" y="10146"/>
                </a:lnTo>
                <a:lnTo>
                  <a:pt x="86216" y="10134"/>
                </a:lnTo>
                <a:lnTo>
                  <a:pt x="86349" y="10134"/>
                </a:lnTo>
                <a:lnTo>
                  <a:pt x="86482" y="10146"/>
                </a:lnTo>
                <a:lnTo>
                  <a:pt x="86578" y="10158"/>
                </a:lnTo>
                <a:lnTo>
                  <a:pt x="86615" y="10182"/>
                </a:lnTo>
                <a:lnTo>
                  <a:pt x="86651" y="10206"/>
                </a:lnTo>
                <a:lnTo>
                  <a:pt x="86675" y="10255"/>
                </a:lnTo>
                <a:lnTo>
                  <a:pt x="86687" y="10315"/>
                </a:lnTo>
                <a:lnTo>
                  <a:pt x="86711" y="10460"/>
                </a:lnTo>
                <a:lnTo>
                  <a:pt x="86748" y="10545"/>
                </a:lnTo>
                <a:lnTo>
                  <a:pt x="86760" y="10581"/>
                </a:lnTo>
                <a:lnTo>
                  <a:pt x="86796" y="10617"/>
                </a:lnTo>
                <a:lnTo>
                  <a:pt x="86832" y="10641"/>
                </a:lnTo>
                <a:lnTo>
                  <a:pt x="86868" y="10665"/>
                </a:lnTo>
                <a:lnTo>
                  <a:pt x="86929" y="10677"/>
                </a:lnTo>
                <a:lnTo>
                  <a:pt x="86989" y="10677"/>
                </a:lnTo>
                <a:lnTo>
                  <a:pt x="87146" y="10653"/>
                </a:lnTo>
                <a:lnTo>
                  <a:pt x="87279" y="10617"/>
                </a:lnTo>
                <a:lnTo>
                  <a:pt x="87376" y="10581"/>
                </a:lnTo>
                <a:lnTo>
                  <a:pt x="87448" y="10569"/>
                </a:lnTo>
                <a:lnTo>
                  <a:pt x="87545" y="10581"/>
                </a:lnTo>
                <a:lnTo>
                  <a:pt x="87593" y="10593"/>
                </a:lnTo>
                <a:lnTo>
                  <a:pt x="87629" y="10617"/>
                </a:lnTo>
                <a:lnTo>
                  <a:pt x="87678" y="10641"/>
                </a:lnTo>
                <a:lnTo>
                  <a:pt x="87714" y="10689"/>
                </a:lnTo>
                <a:lnTo>
                  <a:pt x="87750" y="10726"/>
                </a:lnTo>
                <a:lnTo>
                  <a:pt x="87810" y="10762"/>
                </a:lnTo>
                <a:lnTo>
                  <a:pt x="87943" y="10798"/>
                </a:lnTo>
                <a:lnTo>
                  <a:pt x="87992" y="10810"/>
                </a:lnTo>
                <a:lnTo>
                  <a:pt x="88028" y="10834"/>
                </a:lnTo>
                <a:lnTo>
                  <a:pt x="88040" y="10859"/>
                </a:lnTo>
                <a:lnTo>
                  <a:pt x="88028" y="10871"/>
                </a:lnTo>
                <a:lnTo>
                  <a:pt x="87992" y="10919"/>
                </a:lnTo>
                <a:lnTo>
                  <a:pt x="87931" y="10967"/>
                </a:lnTo>
                <a:lnTo>
                  <a:pt x="87871" y="10991"/>
                </a:lnTo>
                <a:lnTo>
                  <a:pt x="87798" y="10991"/>
                </a:lnTo>
                <a:lnTo>
                  <a:pt x="87738" y="10979"/>
                </a:lnTo>
                <a:lnTo>
                  <a:pt x="87641" y="10979"/>
                </a:lnTo>
                <a:lnTo>
                  <a:pt x="87617" y="10991"/>
                </a:lnTo>
                <a:lnTo>
                  <a:pt x="87605" y="11028"/>
                </a:lnTo>
                <a:lnTo>
                  <a:pt x="87605" y="11136"/>
                </a:lnTo>
                <a:lnTo>
                  <a:pt x="87629" y="11245"/>
                </a:lnTo>
                <a:lnTo>
                  <a:pt x="87665" y="11342"/>
                </a:lnTo>
                <a:lnTo>
                  <a:pt x="87678" y="11390"/>
                </a:lnTo>
                <a:lnTo>
                  <a:pt x="87714" y="11414"/>
                </a:lnTo>
                <a:lnTo>
                  <a:pt x="87750" y="11450"/>
                </a:lnTo>
                <a:lnTo>
                  <a:pt x="87798" y="11463"/>
                </a:lnTo>
                <a:lnTo>
                  <a:pt x="87931" y="11499"/>
                </a:lnTo>
                <a:lnTo>
                  <a:pt x="88004" y="11511"/>
                </a:lnTo>
                <a:lnTo>
                  <a:pt x="88052" y="11535"/>
                </a:lnTo>
                <a:lnTo>
                  <a:pt x="88088" y="11583"/>
                </a:lnTo>
                <a:lnTo>
                  <a:pt x="88100" y="11595"/>
                </a:lnTo>
                <a:lnTo>
                  <a:pt x="88100" y="11632"/>
                </a:lnTo>
                <a:lnTo>
                  <a:pt x="88100" y="11692"/>
                </a:lnTo>
                <a:lnTo>
                  <a:pt x="88088" y="11740"/>
                </a:lnTo>
                <a:lnTo>
                  <a:pt x="88064" y="11849"/>
                </a:lnTo>
                <a:lnTo>
                  <a:pt x="88052" y="11897"/>
                </a:lnTo>
                <a:lnTo>
                  <a:pt x="88052" y="11946"/>
                </a:lnTo>
                <a:lnTo>
                  <a:pt x="88076" y="11994"/>
                </a:lnTo>
                <a:lnTo>
                  <a:pt x="88100" y="12042"/>
                </a:lnTo>
                <a:lnTo>
                  <a:pt x="88149" y="12091"/>
                </a:lnTo>
                <a:lnTo>
                  <a:pt x="88197" y="12127"/>
                </a:lnTo>
                <a:lnTo>
                  <a:pt x="88318" y="12199"/>
                </a:lnTo>
                <a:lnTo>
                  <a:pt x="88414" y="12260"/>
                </a:lnTo>
                <a:lnTo>
                  <a:pt x="88451" y="12296"/>
                </a:lnTo>
                <a:lnTo>
                  <a:pt x="88463" y="12332"/>
                </a:lnTo>
                <a:lnTo>
                  <a:pt x="88487" y="12453"/>
                </a:lnTo>
                <a:lnTo>
                  <a:pt x="88511" y="12610"/>
                </a:lnTo>
                <a:lnTo>
                  <a:pt x="88523" y="12743"/>
                </a:lnTo>
                <a:lnTo>
                  <a:pt x="88511" y="12803"/>
                </a:lnTo>
                <a:lnTo>
                  <a:pt x="88499" y="12827"/>
                </a:lnTo>
                <a:lnTo>
                  <a:pt x="88306" y="12960"/>
                </a:lnTo>
                <a:lnTo>
                  <a:pt x="88185" y="13045"/>
                </a:lnTo>
                <a:lnTo>
                  <a:pt x="88161" y="13081"/>
                </a:lnTo>
                <a:lnTo>
                  <a:pt x="88149" y="13117"/>
                </a:lnTo>
                <a:lnTo>
                  <a:pt x="88149" y="13141"/>
                </a:lnTo>
                <a:lnTo>
                  <a:pt x="88185" y="13178"/>
                </a:lnTo>
                <a:lnTo>
                  <a:pt x="88221" y="13190"/>
                </a:lnTo>
                <a:lnTo>
                  <a:pt x="88269" y="13202"/>
                </a:lnTo>
                <a:lnTo>
                  <a:pt x="88426" y="13202"/>
                </a:lnTo>
                <a:lnTo>
                  <a:pt x="88463" y="13226"/>
                </a:lnTo>
                <a:lnTo>
                  <a:pt x="88487" y="13262"/>
                </a:lnTo>
                <a:lnTo>
                  <a:pt x="88499" y="13335"/>
                </a:lnTo>
                <a:lnTo>
                  <a:pt x="88487" y="13576"/>
                </a:lnTo>
                <a:lnTo>
                  <a:pt x="88487" y="13661"/>
                </a:lnTo>
                <a:lnTo>
                  <a:pt x="88463" y="13721"/>
                </a:lnTo>
                <a:lnTo>
                  <a:pt x="88451" y="13745"/>
                </a:lnTo>
                <a:lnTo>
                  <a:pt x="88426" y="13782"/>
                </a:lnTo>
                <a:lnTo>
                  <a:pt x="88378" y="13830"/>
                </a:lnTo>
                <a:lnTo>
                  <a:pt x="88354" y="13866"/>
                </a:lnTo>
                <a:lnTo>
                  <a:pt x="88342" y="13902"/>
                </a:lnTo>
                <a:lnTo>
                  <a:pt x="88342" y="13939"/>
                </a:lnTo>
                <a:lnTo>
                  <a:pt x="88366" y="13987"/>
                </a:lnTo>
                <a:lnTo>
                  <a:pt x="88426" y="14059"/>
                </a:lnTo>
                <a:lnTo>
                  <a:pt x="88487" y="14120"/>
                </a:lnTo>
                <a:lnTo>
                  <a:pt x="88535" y="14168"/>
                </a:lnTo>
                <a:lnTo>
                  <a:pt x="88559" y="14192"/>
                </a:lnTo>
                <a:lnTo>
                  <a:pt x="88571" y="14216"/>
                </a:lnTo>
                <a:lnTo>
                  <a:pt x="88583" y="14241"/>
                </a:lnTo>
                <a:lnTo>
                  <a:pt x="88608" y="14277"/>
                </a:lnTo>
                <a:lnTo>
                  <a:pt x="88656" y="14325"/>
                </a:lnTo>
                <a:lnTo>
                  <a:pt x="88656" y="14361"/>
                </a:lnTo>
                <a:lnTo>
                  <a:pt x="88656" y="14398"/>
                </a:lnTo>
                <a:lnTo>
                  <a:pt x="88632" y="14434"/>
                </a:lnTo>
                <a:lnTo>
                  <a:pt x="88571" y="14482"/>
                </a:lnTo>
                <a:lnTo>
                  <a:pt x="88438" y="14567"/>
                </a:lnTo>
                <a:lnTo>
                  <a:pt x="88354" y="14639"/>
                </a:lnTo>
                <a:lnTo>
                  <a:pt x="88330" y="14675"/>
                </a:lnTo>
                <a:lnTo>
                  <a:pt x="88318" y="14700"/>
                </a:lnTo>
                <a:lnTo>
                  <a:pt x="88330" y="14724"/>
                </a:lnTo>
                <a:lnTo>
                  <a:pt x="88366" y="14736"/>
                </a:lnTo>
                <a:lnTo>
                  <a:pt x="88535" y="14808"/>
                </a:lnTo>
                <a:lnTo>
                  <a:pt x="88608" y="14832"/>
                </a:lnTo>
                <a:lnTo>
                  <a:pt x="88680" y="14869"/>
                </a:lnTo>
                <a:lnTo>
                  <a:pt x="88740" y="14905"/>
                </a:lnTo>
                <a:lnTo>
                  <a:pt x="88801" y="14941"/>
                </a:lnTo>
                <a:lnTo>
                  <a:pt x="88825" y="14977"/>
                </a:lnTo>
                <a:lnTo>
                  <a:pt x="88837" y="15014"/>
                </a:lnTo>
                <a:lnTo>
                  <a:pt x="88861" y="15062"/>
                </a:lnTo>
                <a:lnTo>
                  <a:pt x="88861" y="15134"/>
                </a:lnTo>
                <a:lnTo>
                  <a:pt x="88849" y="15388"/>
                </a:lnTo>
                <a:lnTo>
                  <a:pt x="88837" y="15497"/>
                </a:lnTo>
                <a:lnTo>
                  <a:pt x="88813" y="15605"/>
                </a:lnTo>
                <a:lnTo>
                  <a:pt x="88777" y="15654"/>
                </a:lnTo>
                <a:lnTo>
                  <a:pt x="88740" y="15690"/>
                </a:lnTo>
                <a:lnTo>
                  <a:pt x="88644" y="15750"/>
                </a:lnTo>
                <a:lnTo>
                  <a:pt x="88596" y="15775"/>
                </a:lnTo>
                <a:lnTo>
                  <a:pt x="88559" y="15799"/>
                </a:lnTo>
                <a:lnTo>
                  <a:pt x="88535" y="15835"/>
                </a:lnTo>
                <a:lnTo>
                  <a:pt x="88523" y="15895"/>
                </a:lnTo>
                <a:lnTo>
                  <a:pt x="88523" y="15944"/>
                </a:lnTo>
                <a:lnTo>
                  <a:pt x="88535" y="15992"/>
                </a:lnTo>
                <a:lnTo>
                  <a:pt x="88559" y="16064"/>
                </a:lnTo>
                <a:lnTo>
                  <a:pt x="88571" y="16089"/>
                </a:lnTo>
                <a:lnTo>
                  <a:pt x="88559" y="16125"/>
                </a:lnTo>
                <a:lnTo>
                  <a:pt x="88547" y="16161"/>
                </a:lnTo>
                <a:lnTo>
                  <a:pt x="88523" y="16209"/>
                </a:lnTo>
                <a:lnTo>
                  <a:pt x="88438" y="16294"/>
                </a:lnTo>
                <a:lnTo>
                  <a:pt x="88366" y="16366"/>
                </a:lnTo>
                <a:lnTo>
                  <a:pt x="88269" y="16439"/>
                </a:lnTo>
                <a:lnTo>
                  <a:pt x="88185" y="16499"/>
                </a:lnTo>
                <a:lnTo>
                  <a:pt x="88052" y="16572"/>
                </a:lnTo>
                <a:lnTo>
                  <a:pt x="87955" y="16680"/>
                </a:lnTo>
                <a:lnTo>
                  <a:pt x="87895" y="16765"/>
                </a:lnTo>
                <a:lnTo>
                  <a:pt x="87871" y="16813"/>
                </a:lnTo>
                <a:lnTo>
                  <a:pt x="87871" y="16862"/>
                </a:lnTo>
                <a:lnTo>
                  <a:pt x="87859" y="16898"/>
                </a:lnTo>
                <a:lnTo>
                  <a:pt x="87847" y="16934"/>
                </a:lnTo>
                <a:lnTo>
                  <a:pt x="87822" y="16982"/>
                </a:lnTo>
                <a:lnTo>
                  <a:pt x="87786" y="17019"/>
                </a:lnTo>
                <a:lnTo>
                  <a:pt x="87750" y="17043"/>
                </a:lnTo>
                <a:lnTo>
                  <a:pt x="87702" y="17067"/>
                </a:lnTo>
                <a:lnTo>
                  <a:pt x="87581" y="17067"/>
                </a:lnTo>
                <a:lnTo>
                  <a:pt x="87521" y="17055"/>
                </a:lnTo>
                <a:lnTo>
                  <a:pt x="87460" y="17031"/>
                </a:lnTo>
                <a:lnTo>
                  <a:pt x="87388" y="16994"/>
                </a:lnTo>
                <a:lnTo>
                  <a:pt x="87327" y="16994"/>
                </a:lnTo>
                <a:lnTo>
                  <a:pt x="87315" y="17019"/>
                </a:lnTo>
                <a:lnTo>
                  <a:pt x="87291" y="17067"/>
                </a:lnTo>
                <a:lnTo>
                  <a:pt x="87231" y="17200"/>
                </a:lnTo>
                <a:lnTo>
                  <a:pt x="87182" y="17345"/>
                </a:lnTo>
                <a:lnTo>
                  <a:pt x="87158" y="17417"/>
                </a:lnTo>
                <a:lnTo>
                  <a:pt x="87158" y="17478"/>
                </a:lnTo>
                <a:lnTo>
                  <a:pt x="87170" y="17502"/>
                </a:lnTo>
                <a:lnTo>
                  <a:pt x="87182" y="17526"/>
                </a:lnTo>
                <a:lnTo>
                  <a:pt x="87206" y="17550"/>
                </a:lnTo>
                <a:lnTo>
                  <a:pt x="87243" y="17562"/>
                </a:lnTo>
                <a:lnTo>
                  <a:pt x="87291" y="17598"/>
                </a:lnTo>
                <a:lnTo>
                  <a:pt x="87339" y="17623"/>
                </a:lnTo>
                <a:lnTo>
                  <a:pt x="87400" y="17683"/>
                </a:lnTo>
                <a:lnTo>
                  <a:pt x="87424" y="17707"/>
                </a:lnTo>
                <a:lnTo>
                  <a:pt x="87472" y="17731"/>
                </a:lnTo>
                <a:lnTo>
                  <a:pt x="87545" y="17755"/>
                </a:lnTo>
                <a:lnTo>
                  <a:pt x="87629" y="17780"/>
                </a:lnTo>
                <a:lnTo>
                  <a:pt x="87738" y="17792"/>
                </a:lnTo>
                <a:lnTo>
                  <a:pt x="87859" y="17792"/>
                </a:lnTo>
                <a:lnTo>
                  <a:pt x="88076" y="17780"/>
                </a:lnTo>
                <a:lnTo>
                  <a:pt x="88269" y="17780"/>
                </a:lnTo>
                <a:lnTo>
                  <a:pt x="88354" y="17792"/>
                </a:lnTo>
                <a:lnTo>
                  <a:pt x="88414" y="17828"/>
                </a:lnTo>
                <a:lnTo>
                  <a:pt x="88487" y="17864"/>
                </a:lnTo>
                <a:lnTo>
                  <a:pt x="88583" y="17888"/>
                </a:lnTo>
                <a:lnTo>
                  <a:pt x="88692" y="17912"/>
                </a:lnTo>
                <a:lnTo>
                  <a:pt x="88801" y="17925"/>
                </a:lnTo>
                <a:lnTo>
                  <a:pt x="88910" y="17912"/>
                </a:lnTo>
                <a:lnTo>
                  <a:pt x="89006" y="17900"/>
                </a:lnTo>
                <a:lnTo>
                  <a:pt x="89079" y="17864"/>
                </a:lnTo>
                <a:lnTo>
                  <a:pt x="89103" y="17828"/>
                </a:lnTo>
                <a:lnTo>
                  <a:pt x="89127" y="17804"/>
                </a:lnTo>
                <a:lnTo>
                  <a:pt x="89163" y="17671"/>
                </a:lnTo>
                <a:lnTo>
                  <a:pt x="89199" y="17550"/>
                </a:lnTo>
                <a:lnTo>
                  <a:pt x="89224" y="17502"/>
                </a:lnTo>
                <a:lnTo>
                  <a:pt x="89260" y="17466"/>
                </a:lnTo>
                <a:lnTo>
                  <a:pt x="89296" y="17441"/>
                </a:lnTo>
                <a:lnTo>
                  <a:pt x="89356" y="17429"/>
                </a:lnTo>
                <a:lnTo>
                  <a:pt x="89393" y="17429"/>
                </a:lnTo>
                <a:lnTo>
                  <a:pt x="89417" y="17417"/>
                </a:lnTo>
                <a:lnTo>
                  <a:pt x="89465" y="17381"/>
                </a:lnTo>
                <a:lnTo>
                  <a:pt x="89501" y="17333"/>
                </a:lnTo>
                <a:lnTo>
                  <a:pt x="89538" y="17272"/>
                </a:lnTo>
                <a:lnTo>
                  <a:pt x="89562" y="17224"/>
                </a:lnTo>
                <a:lnTo>
                  <a:pt x="89598" y="17176"/>
                </a:lnTo>
                <a:lnTo>
                  <a:pt x="89622" y="17164"/>
                </a:lnTo>
                <a:lnTo>
                  <a:pt x="89646" y="17164"/>
                </a:lnTo>
                <a:lnTo>
                  <a:pt x="89670" y="17176"/>
                </a:lnTo>
                <a:lnTo>
                  <a:pt x="89719" y="17200"/>
                </a:lnTo>
                <a:lnTo>
                  <a:pt x="89767" y="17212"/>
                </a:lnTo>
                <a:lnTo>
                  <a:pt x="89912" y="17212"/>
                </a:lnTo>
                <a:lnTo>
                  <a:pt x="89936" y="17200"/>
                </a:lnTo>
                <a:lnTo>
                  <a:pt x="89936" y="17139"/>
                </a:lnTo>
                <a:lnTo>
                  <a:pt x="89960" y="17019"/>
                </a:lnTo>
                <a:lnTo>
                  <a:pt x="89972" y="16958"/>
                </a:lnTo>
                <a:lnTo>
                  <a:pt x="89997" y="16922"/>
                </a:lnTo>
                <a:lnTo>
                  <a:pt x="90009" y="16910"/>
                </a:lnTo>
                <a:lnTo>
                  <a:pt x="90033" y="16910"/>
                </a:lnTo>
                <a:lnTo>
                  <a:pt x="90045" y="16922"/>
                </a:lnTo>
                <a:lnTo>
                  <a:pt x="90069" y="16934"/>
                </a:lnTo>
                <a:lnTo>
                  <a:pt x="90105" y="16994"/>
                </a:lnTo>
                <a:lnTo>
                  <a:pt x="90129" y="17055"/>
                </a:lnTo>
                <a:lnTo>
                  <a:pt x="90178" y="17212"/>
                </a:lnTo>
                <a:lnTo>
                  <a:pt x="90202" y="17369"/>
                </a:lnTo>
                <a:lnTo>
                  <a:pt x="90202" y="17429"/>
                </a:lnTo>
                <a:lnTo>
                  <a:pt x="90190" y="17490"/>
                </a:lnTo>
                <a:lnTo>
                  <a:pt x="90190" y="17574"/>
                </a:lnTo>
                <a:lnTo>
                  <a:pt x="90202" y="17647"/>
                </a:lnTo>
                <a:lnTo>
                  <a:pt x="90250" y="17695"/>
                </a:lnTo>
                <a:lnTo>
                  <a:pt x="90299" y="17719"/>
                </a:lnTo>
                <a:lnTo>
                  <a:pt x="90311" y="17731"/>
                </a:lnTo>
                <a:lnTo>
                  <a:pt x="90262" y="17731"/>
                </a:lnTo>
                <a:lnTo>
                  <a:pt x="90238" y="17755"/>
                </a:lnTo>
                <a:lnTo>
                  <a:pt x="90214" y="17780"/>
                </a:lnTo>
                <a:lnTo>
                  <a:pt x="90190" y="17828"/>
                </a:lnTo>
                <a:lnTo>
                  <a:pt x="90190" y="17900"/>
                </a:lnTo>
                <a:lnTo>
                  <a:pt x="90214" y="17985"/>
                </a:lnTo>
                <a:lnTo>
                  <a:pt x="90238" y="18057"/>
                </a:lnTo>
                <a:lnTo>
                  <a:pt x="90274" y="18118"/>
                </a:lnTo>
                <a:lnTo>
                  <a:pt x="90311" y="18166"/>
                </a:lnTo>
                <a:lnTo>
                  <a:pt x="90407" y="18239"/>
                </a:lnTo>
                <a:lnTo>
                  <a:pt x="90504" y="18299"/>
                </a:lnTo>
                <a:lnTo>
                  <a:pt x="90552" y="18335"/>
                </a:lnTo>
                <a:lnTo>
                  <a:pt x="90588" y="18396"/>
                </a:lnTo>
                <a:lnTo>
                  <a:pt x="90661" y="18528"/>
                </a:lnTo>
                <a:lnTo>
                  <a:pt x="90709" y="18661"/>
                </a:lnTo>
                <a:lnTo>
                  <a:pt x="90745" y="18710"/>
                </a:lnTo>
                <a:lnTo>
                  <a:pt x="90770" y="18746"/>
                </a:lnTo>
                <a:lnTo>
                  <a:pt x="90866" y="18782"/>
                </a:lnTo>
                <a:lnTo>
                  <a:pt x="90999" y="18806"/>
                </a:lnTo>
                <a:lnTo>
                  <a:pt x="91168" y="18830"/>
                </a:lnTo>
                <a:lnTo>
                  <a:pt x="91313" y="18818"/>
                </a:lnTo>
                <a:lnTo>
                  <a:pt x="91386" y="18818"/>
                </a:lnTo>
                <a:lnTo>
                  <a:pt x="91446" y="18830"/>
                </a:lnTo>
                <a:lnTo>
                  <a:pt x="91494" y="18867"/>
                </a:lnTo>
                <a:lnTo>
                  <a:pt x="91543" y="18903"/>
                </a:lnTo>
                <a:lnTo>
                  <a:pt x="91579" y="18951"/>
                </a:lnTo>
                <a:lnTo>
                  <a:pt x="91603" y="18999"/>
                </a:lnTo>
                <a:lnTo>
                  <a:pt x="91615" y="19036"/>
                </a:lnTo>
                <a:lnTo>
                  <a:pt x="91603" y="19084"/>
                </a:lnTo>
                <a:lnTo>
                  <a:pt x="91579" y="19181"/>
                </a:lnTo>
                <a:lnTo>
                  <a:pt x="91543" y="19301"/>
                </a:lnTo>
                <a:lnTo>
                  <a:pt x="91494" y="19410"/>
                </a:lnTo>
                <a:lnTo>
                  <a:pt x="91458" y="19446"/>
                </a:lnTo>
                <a:lnTo>
                  <a:pt x="91422" y="19471"/>
                </a:lnTo>
                <a:lnTo>
                  <a:pt x="91374" y="19495"/>
                </a:lnTo>
                <a:lnTo>
                  <a:pt x="91313" y="19495"/>
                </a:lnTo>
                <a:lnTo>
                  <a:pt x="91156" y="19483"/>
                </a:lnTo>
                <a:lnTo>
                  <a:pt x="90975" y="19446"/>
                </a:lnTo>
                <a:lnTo>
                  <a:pt x="90902" y="19410"/>
                </a:lnTo>
                <a:lnTo>
                  <a:pt x="90830" y="19350"/>
                </a:lnTo>
                <a:lnTo>
                  <a:pt x="90770" y="19265"/>
                </a:lnTo>
                <a:lnTo>
                  <a:pt x="90709" y="19169"/>
                </a:lnTo>
                <a:lnTo>
                  <a:pt x="90637" y="19096"/>
                </a:lnTo>
                <a:lnTo>
                  <a:pt x="90564" y="19024"/>
                </a:lnTo>
                <a:lnTo>
                  <a:pt x="90456" y="18975"/>
                </a:lnTo>
                <a:lnTo>
                  <a:pt x="90214" y="18891"/>
                </a:lnTo>
                <a:lnTo>
                  <a:pt x="90117" y="18842"/>
                </a:lnTo>
                <a:lnTo>
                  <a:pt x="90033" y="18794"/>
                </a:lnTo>
                <a:lnTo>
                  <a:pt x="89997" y="18782"/>
                </a:lnTo>
                <a:lnTo>
                  <a:pt x="89936" y="18782"/>
                </a:lnTo>
                <a:lnTo>
                  <a:pt x="89767" y="18806"/>
                </a:lnTo>
                <a:lnTo>
                  <a:pt x="89586" y="18830"/>
                </a:lnTo>
                <a:lnTo>
                  <a:pt x="89405" y="18842"/>
                </a:lnTo>
                <a:lnTo>
                  <a:pt x="89320" y="18855"/>
                </a:lnTo>
                <a:lnTo>
                  <a:pt x="89236" y="18867"/>
                </a:lnTo>
                <a:lnTo>
                  <a:pt x="89042" y="18915"/>
                </a:lnTo>
                <a:lnTo>
                  <a:pt x="88946" y="18939"/>
                </a:lnTo>
                <a:lnTo>
                  <a:pt x="88861" y="18951"/>
                </a:lnTo>
                <a:lnTo>
                  <a:pt x="88789" y="18939"/>
                </a:lnTo>
                <a:lnTo>
                  <a:pt x="88728" y="18927"/>
                </a:lnTo>
                <a:lnTo>
                  <a:pt x="88620" y="18879"/>
                </a:lnTo>
                <a:lnTo>
                  <a:pt x="88487" y="18842"/>
                </a:lnTo>
                <a:lnTo>
                  <a:pt x="88378" y="18842"/>
                </a:lnTo>
                <a:lnTo>
                  <a:pt x="88342" y="18855"/>
                </a:lnTo>
                <a:lnTo>
                  <a:pt x="88306" y="18879"/>
                </a:lnTo>
                <a:lnTo>
                  <a:pt x="88161" y="19072"/>
                </a:lnTo>
                <a:lnTo>
                  <a:pt x="88028" y="19253"/>
                </a:lnTo>
                <a:lnTo>
                  <a:pt x="87992" y="19326"/>
                </a:lnTo>
                <a:lnTo>
                  <a:pt x="87967" y="19386"/>
                </a:lnTo>
                <a:lnTo>
                  <a:pt x="87980" y="19410"/>
                </a:lnTo>
                <a:lnTo>
                  <a:pt x="87980" y="19434"/>
                </a:lnTo>
                <a:lnTo>
                  <a:pt x="88004" y="19458"/>
                </a:lnTo>
                <a:lnTo>
                  <a:pt x="88028" y="19471"/>
                </a:lnTo>
                <a:lnTo>
                  <a:pt x="88124" y="19531"/>
                </a:lnTo>
                <a:lnTo>
                  <a:pt x="88221" y="19567"/>
                </a:lnTo>
                <a:lnTo>
                  <a:pt x="88342" y="19591"/>
                </a:lnTo>
                <a:lnTo>
                  <a:pt x="88523" y="19628"/>
                </a:lnTo>
                <a:lnTo>
                  <a:pt x="88620" y="19652"/>
                </a:lnTo>
                <a:lnTo>
                  <a:pt x="88813" y="19652"/>
                </a:lnTo>
                <a:lnTo>
                  <a:pt x="88934" y="19664"/>
                </a:lnTo>
                <a:lnTo>
                  <a:pt x="89006" y="19676"/>
                </a:lnTo>
                <a:lnTo>
                  <a:pt x="89091" y="19712"/>
                </a:lnTo>
                <a:lnTo>
                  <a:pt x="89369" y="19821"/>
                </a:lnTo>
                <a:lnTo>
                  <a:pt x="89477" y="19869"/>
                </a:lnTo>
                <a:lnTo>
                  <a:pt x="89598" y="19942"/>
                </a:lnTo>
                <a:lnTo>
                  <a:pt x="89731" y="20038"/>
                </a:lnTo>
                <a:lnTo>
                  <a:pt x="89852" y="20111"/>
                </a:lnTo>
                <a:lnTo>
                  <a:pt x="90093" y="20231"/>
                </a:lnTo>
                <a:lnTo>
                  <a:pt x="90142" y="20268"/>
                </a:lnTo>
                <a:lnTo>
                  <a:pt x="90166" y="20316"/>
                </a:lnTo>
                <a:lnTo>
                  <a:pt x="90190" y="20413"/>
                </a:lnTo>
                <a:lnTo>
                  <a:pt x="90214" y="20449"/>
                </a:lnTo>
                <a:lnTo>
                  <a:pt x="90238" y="20485"/>
                </a:lnTo>
                <a:lnTo>
                  <a:pt x="90299" y="20509"/>
                </a:lnTo>
                <a:lnTo>
                  <a:pt x="90383" y="20521"/>
                </a:lnTo>
                <a:lnTo>
                  <a:pt x="90576" y="20509"/>
                </a:lnTo>
                <a:lnTo>
                  <a:pt x="90758" y="20497"/>
                </a:lnTo>
                <a:lnTo>
                  <a:pt x="91060" y="20437"/>
                </a:lnTo>
                <a:lnTo>
                  <a:pt x="91180" y="20413"/>
                </a:lnTo>
                <a:lnTo>
                  <a:pt x="91301" y="20376"/>
                </a:lnTo>
                <a:lnTo>
                  <a:pt x="91410" y="20340"/>
                </a:lnTo>
                <a:lnTo>
                  <a:pt x="91458" y="20328"/>
                </a:lnTo>
                <a:lnTo>
                  <a:pt x="91506" y="20340"/>
                </a:lnTo>
                <a:lnTo>
                  <a:pt x="91591" y="20352"/>
                </a:lnTo>
                <a:lnTo>
                  <a:pt x="91760" y="20352"/>
                </a:lnTo>
                <a:lnTo>
                  <a:pt x="91820" y="20364"/>
                </a:lnTo>
                <a:lnTo>
                  <a:pt x="91857" y="20389"/>
                </a:lnTo>
                <a:lnTo>
                  <a:pt x="91893" y="20413"/>
                </a:lnTo>
                <a:lnTo>
                  <a:pt x="91929" y="20437"/>
                </a:lnTo>
                <a:lnTo>
                  <a:pt x="91953" y="20437"/>
                </a:lnTo>
                <a:lnTo>
                  <a:pt x="91990" y="20425"/>
                </a:lnTo>
                <a:lnTo>
                  <a:pt x="92014" y="20413"/>
                </a:lnTo>
                <a:lnTo>
                  <a:pt x="92050" y="20389"/>
                </a:lnTo>
                <a:lnTo>
                  <a:pt x="92074" y="20376"/>
                </a:lnTo>
                <a:lnTo>
                  <a:pt x="92086" y="20389"/>
                </a:lnTo>
                <a:lnTo>
                  <a:pt x="92098" y="20413"/>
                </a:lnTo>
                <a:lnTo>
                  <a:pt x="92098" y="20437"/>
                </a:lnTo>
                <a:lnTo>
                  <a:pt x="92098" y="20473"/>
                </a:lnTo>
                <a:lnTo>
                  <a:pt x="92062" y="20521"/>
                </a:lnTo>
                <a:lnTo>
                  <a:pt x="91990" y="20582"/>
                </a:lnTo>
                <a:lnTo>
                  <a:pt x="91917" y="20642"/>
                </a:lnTo>
                <a:lnTo>
                  <a:pt x="91760" y="20751"/>
                </a:lnTo>
                <a:lnTo>
                  <a:pt x="91700" y="20811"/>
                </a:lnTo>
                <a:lnTo>
                  <a:pt x="91663" y="20860"/>
                </a:lnTo>
                <a:lnTo>
                  <a:pt x="91518" y="21101"/>
                </a:lnTo>
                <a:lnTo>
                  <a:pt x="91458" y="21222"/>
                </a:lnTo>
                <a:lnTo>
                  <a:pt x="91422" y="21331"/>
                </a:lnTo>
                <a:lnTo>
                  <a:pt x="91398" y="21415"/>
                </a:lnTo>
                <a:lnTo>
                  <a:pt x="91386" y="21488"/>
                </a:lnTo>
                <a:lnTo>
                  <a:pt x="91386" y="21512"/>
                </a:lnTo>
                <a:lnTo>
                  <a:pt x="91398" y="21536"/>
                </a:lnTo>
                <a:lnTo>
                  <a:pt x="91422" y="21560"/>
                </a:lnTo>
                <a:lnTo>
                  <a:pt x="91470" y="21596"/>
                </a:lnTo>
                <a:lnTo>
                  <a:pt x="91531" y="21608"/>
                </a:lnTo>
                <a:lnTo>
                  <a:pt x="91567" y="21608"/>
                </a:lnTo>
                <a:lnTo>
                  <a:pt x="91591" y="21596"/>
                </a:lnTo>
                <a:lnTo>
                  <a:pt x="91603" y="21572"/>
                </a:lnTo>
                <a:lnTo>
                  <a:pt x="91615" y="21560"/>
                </a:lnTo>
                <a:lnTo>
                  <a:pt x="91615" y="21572"/>
                </a:lnTo>
                <a:lnTo>
                  <a:pt x="91627" y="21669"/>
                </a:lnTo>
                <a:lnTo>
                  <a:pt x="91663" y="21838"/>
                </a:lnTo>
                <a:lnTo>
                  <a:pt x="91688" y="21971"/>
                </a:lnTo>
                <a:lnTo>
                  <a:pt x="91688" y="22031"/>
                </a:lnTo>
                <a:lnTo>
                  <a:pt x="91676" y="22067"/>
                </a:lnTo>
                <a:lnTo>
                  <a:pt x="91663" y="22104"/>
                </a:lnTo>
                <a:lnTo>
                  <a:pt x="91627" y="22116"/>
                </a:lnTo>
                <a:lnTo>
                  <a:pt x="91555" y="22116"/>
                </a:lnTo>
                <a:lnTo>
                  <a:pt x="91518" y="22104"/>
                </a:lnTo>
                <a:lnTo>
                  <a:pt x="91470" y="22080"/>
                </a:lnTo>
                <a:lnTo>
                  <a:pt x="91398" y="22019"/>
                </a:lnTo>
                <a:lnTo>
                  <a:pt x="91313" y="21935"/>
                </a:lnTo>
                <a:lnTo>
                  <a:pt x="91241" y="21838"/>
                </a:lnTo>
                <a:lnTo>
                  <a:pt x="91168" y="21765"/>
                </a:lnTo>
                <a:lnTo>
                  <a:pt x="91132" y="21741"/>
                </a:lnTo>
                <a:lnTo>
                  <a:pt x="91096" y="21741"/>
                </a:lnTo>
                <a:lnTo>
                  <a:pt x="91060" y="21753"/>
                </a:lnTo>
                <a:lnTo>
                  <a:pt x="91035" y="21802"/>
                </a:lnTo>
                <a:lnTo>
                  <a:pt x="90975" y="21910"/>
                </a:lnTo>
                <a:lnTo>
                  <a:pt x="90902" y="21995"/>
                </a:lnTo>
                <a:lnTo>
                  <a:pt x="90818" y="22104"/>
                </a:lnTo>
                <a:lnTo>
                  <a:pt x="90721" y="22249"/>
                </a:lnTo>
                <a:lnTo>
                  <a:pt x="90673" y="22333"/>
                </a:lnTo>
                <a:lnTo>
                  <a:pt x="90637" y="22394"/>
                </a:lnTo>
                <a:lnTo>
                  <a:pt x="90625" y="22466"/>
                </a:lnTo>
                <a:lnTo>
                  <a:pt x="90625" y="22526"/>
                </a:lnTo>
                <a:lnTo>
                  <a:pt x="90649" y="22647"/>
                </a:lnTo>
                <a:lnTo>
                  <a:pt x="90685" y="22792"/>
                </a:lnTo>
                <a:lnTo>
                  <a:pt x="90709" y="22937"/>
                </a:lnTo>
                <a:lnTo>
                  <a:pt x="90709" y="22985"/>
                </a:lnTo>
                <a:lnTo>
                  <a:pt x="90697" y="23034"/>
                </a:lnTo>
                <a:lnTo>
                  <a:pt x="90661" y="23118"/>
                </a:lnTo>
                <a:lnTo>
                  <a:pt x="90613" y="23215"/>
                </a:lnTo>
                <a:lnTo>
                  <a:pt x="90588" y="23263"/>
                </a:lnTo>
                <a:lnTo>
                  <a:pt x="90552" y="23299"/>
                </a:lnTo>
                <a:lnTo>
                  <a:pt x="90504" y="23348"/>
                </a:lnTo>
                <a:lnTo>
                  <a:pt x="90456" y="23384"/>
                </a:lnTo>
                <a:lnTo>
                  <a:pt x="90407" y="23444"/>
                </a:lnTo>
                <a:lnTo>
                  <a:pt x="90347" y="23541"/>
                </a:lnTo>
                <a:lnTo>
                  <a:pt x="90299" y="23626"/>
                </a:lnTo>
                <a:lnTo>
                  <a:pt x="90299" y="23662"/>
                </a:lnTo>
                <a:lnTo>
                  <a:pt x="90299" y="23698"/>
                </a:lnTo>
                <a:lnTo>
                  <a:pt x="90335" y="23734"/>
                </a:lnTo>
                <a:lnTo>
                  <a:pt x="90383" y="23758"/>
                </a:lnTo>
                <a:lnTo>
                  <a:pt x="90431" y="23783"/>
                </a:lnTo>
                <a:lnTo>
                  <a:pt x="90492" y="23807"/>
                </a:lnTo>
                <a:lnTo>
                  <a:pt x="90601" y="23819"/>
                </a:lnTo>
                <a:lnTo>
                  <a:pt x="90697" y="23843"/>
                </a:lnTo>
                <a:lnTo>
                  <a:pt x="90733" y="23867"/>
                </a:lnTo>
                <a:lnTo>
                  <a:pt x="90770" y="23891"/>
                </a:lnTo>
                <a:lnTo>
                  <a:pt x="90794" y="23940"/>
                </a:lnTo>
                <a:lnTo>
                  <a:pt x="90818" y="23976"/>
                </a:lnTo>
                <a:lnTo>
                  <a:pt x="90818" y="24024"/>
                </a:lnTo>
                <a:lnTo>
                  <a:pt x="90830" y="24072"/>
                </a:lnTo>
                <a:lnTo>
                  <a:pt x="90818" y="24109"/>
                </a:lnTo>
                <a:lnTo>
                  <a:pt x="90806" y="24145"/>
                </a:lnTo>
                <a:lnTo>
                  <a:pt x="90782" y="24169"/>
                </a:lnTo>
                <a:lnTo>
                  <a:pt x="90745" y="24181"/>
                </a:lnTo>
                <a:lnTo>
                  <a:pt x="90721" y="24181"/>
                </a:lnTo>
                <a:lnTo>
                  <a:pt x="90697" y="24169"/>
                </a:lnTo>
                <a:lnTo>
                  <a:pt x="90625" y="24133"/>
                </a:lnTo>
                <a:lnTo>
                  <a:pt x="90431" y="24012"/>
                </a:lnTo>
                <a:lnTo>
                  <a:pt x="90238" y="23867"/>
                </a:lnTo>
                <a:lnTo>
                  <a:pt x="90154" y="23819"/>
                </a:lnTo>
                <a:lnTo>
                  <a:pt x="90093" y="23795"/>
                </a:lnTo>
                <a:lnTo>
                  <a:pt x="89876" y="23771"/>
                </a:lnTo>
                <a:lnTo>
                  <a:pt x="89670" y="23758"/>
                </a:lnTo>
                <a:lnTo>
                  <a:pt x="89538" y="23783"/>
                </a:lnTo>
                <a:lnTo>
                  <a:pt x="89405" y="23795"/>
                </a:lnTo>
                <a:lnTo>
                  <a:pt x="89344" y="23807"/>
                </a:lnTo>
                <a:lnTo>
                  <a:pt x="89308" y="23795"/>
                </a:lnTo>
                <a:lnTo>
                  <a:pt x="89284" y="23783"/>
                </a:lnTo>
                <a:lnTo>
                  <a:pt x="89284" y="23734"/>
                </a:lnTo>
                <a:lnTo>
                  <a:pt x="89296" y="23686"/>
                </a:lnTo>
                <a:lnTo>
                  <a:pt x="89320" y="23638"/>
                </a:lnTo>
                <a:lnTo>
                  <a:pt x="89344" y="23589"/>
                </a:lnTo>
                <a:lnTo>
                  <a:pt x="89393" y="23541"/>
                </a:lnTo>
                <a:lnTo>
                  <a:pt x="89441" y="23505"/>
                </a:lnTo>
                <a:lnTo>
                  <a:pt x="89489" y="23481"/>
                </a:lnTo>
                <a:lnTo>
                  <a:pt x="89550" y="23456"/>
                </a:lnTo>
                <a:lnTo>
                  <a:pt x="89622" y="23444"/>
                </a:lnTo>
                <a:lnTo>
                  <a:pt x="89683" y="23444"/>
                </a:lnTo>
                <a:lnTo>
                  <a:pt x="89743" y="23432"/>
                </a:lnTo>
                <a:lnTo>
                  <a:pt x="89864" y="23384"/>
                </a:lnTo>
                <a:lnTo>
                  <a:pt x="89960" y="23324"/>
                </a:lnTo>
                <a:lnTo>
                  <a:pt x="90069" y="23263"/>
                </a:lnTo>
                <a:lnTo>
                  <a:pt x="90154" y="23203"/>
                </a:lnTo>
                <a:lnTo>
                  <a:pt x="90226" y="23130"/>
                </a:lnTo>
                <a:lnTo>
                  <a:pt x="90299" y="23058"/>
                </a:lnTo>
                <a:lnTo>
                  <a:pt x="90286" y="23022"/>
                </a:lnTo>
                <a:lnTo>
                  <a:pt x="90262" y="22937"/>
                </a:lnTo>
                <a:lnTo>
                  <a:pt x="90238" y="22889"/>
                </a:lnTo>
                <a:lnTo>
                  <a:pt x="90214" y="22853"/>
                </a:lnTo>
                <a:lnTo>
                  <a:pt x="90166" y="22816"/>
                </a:lnTo>
                <a:lnTo>
                  <a:pt x="90117" y="22792"/>
                </a:lnTo>
                <a:lnTo>
                  <a:pt x="90057" y="22780"/>
                </a:lnTo>
                <a:lnTo>
                  <a:pt x="90009" y="22756"/>
                </a:lnTo>
                <a:lnTo>
                  <a:pt x="89912" y="22683"/>
                </a:lnTo>
                <a:lnTo>
                  <a:pt x="89864" y="22659"/>
                </a:lnTo>
                <a:lnTo>
                  <a:pt x="89815" y="22635"/>
                </a:lnTo>
                <a:lnTo>
                  <a:pt x="89695" y="22635"/>
                </a:lnTo>
                <a:lnTo>
                  <a:pt x="89526" y="22683"/>
                </a:lnTo>
                <a:lnTo>
                  <a:pt x="89453" y="22708"/>
                </a:lnTo>
                <a:lnTo>
                  <a:pt x="89332" y="22744"/>
                </a:lnTo>
                <a:lnTo>
                  <a:pt x="89163" y="22792"/>
                </a:lnTo>
                <a:lnTo>
                  <a:pt x="88994" y="22828"/>
                </a:lnTo>
                <a:lnTo>
                  <a:pt x="88837" y="22865"/>
                </a:lnTo>
                <a:lnTo>
                  <a:pt x="88777" y="22889"/>
                </a:lnTo>
                <a:lnTo>
                  <a:pt x="88728" y="22925"/>
                </a:lnTo>
                <a:lnTo>
                  <a:pt x="88656" y="22997"/>
                </a:lnTo>
                <a:lnTo>
                  <a:pt x="88583" y="23058"/>
                </a:lnTo>
                <a:lnTo>
                  <a:pt x="88571" y="23094"/>
                </a:lnTo>
                <a:lnTo>
                  <a:pt x="88559" y="23130"/>
                </a:lnTo>
                <a:lnTo>
                  <a:pt x="88571" y="23167"/>
                </a:lnTo>
                <a:lnTo>
                  <a:pt x="88596" y="23215"/>
                </a:lnTo>
                <a:lnTo>
                  <a:pt x="88644" y="23263"/>
                </a:lnTo>
                <a:lnTo>
                  <a:pt x="88692" y="23287"/>
                </a:lnTo>
                <a:lnTo>
                  <a:pt x="88801" y="23324"/>
                </a:lnTo>
                <a:lnTo>
                  <a:pt x="88837" y="23348"/>
                </a:lnTo>
                <a:lnTo>
                  <a:pt x="88861" y="23360"/>
                </a:lnTo>
                <a:lnTo>
                  <a:pt x="88849" y="23396"/>
                </a:lnTo>
                <a:lnTo>
                  <a:pt x="88813" y="23420"/>
                </a:lnTo>
                <a:lnTo>
                  <a:pt x="88753" y="23456"/>
                </a:lnTo>
                <a:lnTo>
                  <a:pt x="88692" y="23481"/>
                </a:lnTo>
                <a:lnTo>
                  <a:pt x="88596" y="23505"/>
                </a:lnTo>
                <a:lnTo>
                  <a:pt x="88475" y="23529"/>
                </a:lnTo>
                <a:lnTo>
                  <a:pt x="88342" y="23553"/>
                </a:lnTo>
                <a:lnTo>
                  <a:pt x="88185" y="23601"/>
                </a:lnTo>
                <a:lnTo>
                  <a:pt x="88052" y="23662"/>
                </a:lnTo>
                <a:lnTo>
                  <a:pt x="87943" y="23722"/>
                </a:lnTo>
                <a:lnTo>
                  <a:pt x="87907" y="23758"/>
                </a:lnTo>
                <a:lnTo>
                  <a:pt x="87895" y="23795"/>
                </a:lnTo>
                <a:lnTo>
                  <a:pt x="87895" y="23819"/>
                </a:lnTo>
                <a:lnTo>
                  <a:pt x="87895" y="23831"/>
                </a:lnTo>
                <a:lnTo>
                  <a:pt x="87931" y="23855"/>
                </a:lnTo>
                <a:lnTo>
                  <a:pt x="87955" y="23879"/>
                </a:lnTo>
                <a:lnTo>
                  <a:pt x="87967" y="23903"/>
                </a:lnTo>
                <a:lnTo>
                  <a:pt x="87980" y="23940"/>
                </a:lnTo>
                <a:lnTo>
                  <a:pt x="87967" y="24000"/>
                </a:lnTo>
                <a:lnTo>
                  <a:pt x="87955" y="24060"/>
                </a:lnTo>
                <a:lnTo>
                  <a:pt x="87943" y="24109"/>
                </a:lnTo>
                <a:lnTo>
                  <a:pt x="87919" y="24145"/>
                </a:lnTo>
                <a:lnTo>
                  <a:pt x="87883" y="24169"/>
                </a:lnTo>
                <a:lnTo>
                  <a:pt x="87774" y="24229"/>
                </a:lnTo>
                <a:lnTo>
                  <a:pt x="87629" y="24290"/>
                </a:lnTo>
                <a:lnTo>
                  <a:pt x="87339" y="24411"/>
                </a:lnTo>
                <a:lnTo>
                  <a:pt x="87291" y="24435"/>
                </a:lnTo>
                <a:lnTo>
                  <a:pt x="87255" y="24459"/>
                </a:lnTo>
                <a:lnTo>
                  <a:pt x="87243" y="24483"/>
                </a:lnTo>
                <a:lnTo>
                  <a:pt x="87243" y="24519"/>
                </a:lnTo>
                <a:lnTo>
                  <a:pt x="87243" y="24544"/>
                </a:lnTo>
                <a:lnTo>
                  <a:pt x="87267" y="24556"/>
                </a:lnTo>
                <a:lnTo>
                  <a:pt x="87315" y="24580"/>
                </a:lnTo>
                <a:lnTo>
                  <a:pt x="87436" y="24628"/>
                </a:lnTo>
                <a:lnTo>
                  <a:pt x="87472" y="24664"/>
                </a:lnTo>
                <a:lnTo>
                  <a:pt x="87484" y="24676"/>
                </a:lnTo>
                <a:lnTo>
                  <a:pt x="87484" y="24688"/>
                </a:lnTo>
                <a:lnTo>
                  <a:pt x="87472" y="24713"/>
                </a:lnTo>
                <a:lnTo>
                  <a:pt x="87460" y="24737"/>
                </a:lnTo>
                <a:lnTo>
                  <a:pt x="87376" y="24785"/>
                </a:lnTo>
                <a:lnTo>
                  <a:pt x="87146" y="24894"/>
                </a:lnTo>
                <a:lnTo>
                  <a:pt x="86989" y="25003"/>
                </a:lnTo>
                <a:lnTo>
                  <a:pt x="86929" y="25051"/>
                </a:lnTo>
                <a:lnTo>
                  <a:pt x="86880" y="25099"/>
                </a:lnTo>
                <a:lnTo>
                  <a:pt x="86868" y="25135"/>
                </a:lnTo>
                <a:lnTo>
                  <a:pt x="86868" y="25172"/>
                </a:lnTo>
                <a:lnTo>
                  <a:pt x="86941" y="25329"/>
                </a:lnTo>
                <a:lnTo>
                  <a:pt x="86989" y="25401"/>
                </a:lnTo>
                <a:lnTo>
                  <a:pt x="87062" y="25486"/>
                </a:lnTo>
                <a:lnTo>
                  <a:pt x="87086" y="25546"/>
                </a:lnTo>
                <a:lnTo>
                  <a:pt x="87086" y="25594"/>
                </a:lnTo>
                <a:lnTo>
                  <a:pt x="87074" y="25655"/>
                </a:lnTo>
                <a:lnTo>
                  <a:pt x="87062" y="25703"/>
                </a:lnTo>
                <a:lnTo>
                  <a:pt x="87049" y="25751"/>
                </a:lnTo>
                <a:lnTo>
                  <a:pt x="87037" y="25800"/>
                </a:lnTo>
                <a:lnTo>
                  <a:pt x="87049" y="25836"/>
                </a:lnTo>
                <a:lnTo>
                  <a:pt x="87086" y="25860"/>
                </a:lnTo>
                <a:lnTo>
                  <a:pt x="87158" y="25896"/>
                </a:lnTo>
                <a:lnTo>
                  <a:pt x="87219" y="25920"/>
                </a:lnTo>
                <a:lnTo>
                  <a:pt x="87267" y="25933"/>
                </a:lnTo>
                <a:lnTo>
                  <a:pt x="87339" y="25908"/>
                </a:lnTo>
                <a:lnTo>
                  <a:pt x="87545" y="25824"/>
                </a:lnTo>
                <a:lnTo>
                  <a:pt x="87593" y="25812"/>
                </a:lnTo>
                <a:lnTo>
                  <a:pt x="87629" y="25800"/>
                </a:lnTo>
                <a:lnTo>
                  <a:pt x="87653" y="25812"/>
                </a:lnTo>
                <a:lnTo>
                  <a:pt x="87678" y="25836"/>
                </a:lnTo>
                <a:lnTo>
                  <a:pt x="87714" y="25908"/>
                </a:lnTo>
                <a:lnTo>
                  <a:pt x="87738" y="26005"/>
                </a:lnTo>
                <a:lnTo>
                  <a:pt x="87738" y="26090"/>
                </a:lnTo>
                <a:lnTo>
                  <a:pt x="87726" y="26138"/>
                </a:lnTo>
                <a:lnTo>
                  <a:pt x="87714" y="26174"/>
                </a:lnTo>
                <a:lnTo>
                  <a:pt x="87678" y="26222"/>
                </a:lnTo>
                <a:lnTo>
                  <a:pt x="87665" y="26247"/>
                </a:lnTo>
                <a:lnTo>
                  <a:pt x="87653" y="26271"/>
                </a:lnTo>
                <a:lnTo>
                  <a:pt x="87629" y="26283"/>
                </a:lnTo>
                <a:lnTo>
                  <a:pt x="87581" y="26295"/>
                </a:lnTo>
                <a:lnTo>
                  <a:pt x="87424" y="26307"/>
                </a:lnTo>
                <a:lnTo>
                  <a:pt x="87327" y="26295"/>
                </a:lnTo>
                <a:lnTo>
                  <a:pt x="87243" y="26283"/>
                </a:lnTo>
                <a:lnTo>
                  <a:pt x="87110" y="26271"/>
                </a:lnTo>
                <a:lnTo>
                  <a:pt x="87062" y="26271"/>
                </a:lnTo>
                <a:lnTo>
                  <a:pt x="87013" y="26283"/>
                </a:lnTo>
                <a:lnTo>
                  <a:pt x="86977" y="26307"/>
                </a:lnTo>
                <a:lnTo>
                  <a:pt x="86929" y="26355"/>
                </a:lnTo>
                <a:lnTo>
                  <a:pt x="86832" y="26452"/>
                </a:lnTo>
                <a:lnTo>
                  <a:pt x="86760" y="26524"/>
                </a:lnTo>
                <a:lnTo>
                  <a:pt x="86735" y="26573"/>
                </a:lnTo>
                <a:lnTo>
                  <a:pt x="86723" y="26621"/>
                </a:lnTo>
                <a:lnTo>
                  <a:pt x="86711" y="26669"/>
                </a:lnTo>
                <a:lnTo>
                  <a:pt x="86711" y="26742"/>
                </a:lnTo>
                <a:lnTo>
                  <a:pt x="86711" y="26814"/>
                </a:lnTo>
                <a:lnTo>
                  <a:pt x="86711" y="26887"/>
                </a:lnTo>
                <a:lnTo>
                  <a:pt x="86675" y="26995"/>
                </a:lnTo>
                <a:lnTo>
                  <a:pt x="86663" y="27044"/>
                </a:lnTo>
                <a:lnTo>
                  <a:pt x="86675" y="27092"/>
                </a:lnTo>
                <a:lnTo>
                  <a:pt x="86711" y="27140"/>
                </a:lnTo>
                <a:lnTo>
                  <a:pt x="86772" y="27189"/>
                </a:lnTo>
                <a:lnTo>
                  <a:pt x="86905" y="27273"/>
                </a:lnTo>
                <a:lnTo>
                  <a:pt x="87001" y="27346"/>
                </a:lnTo>
                <a:lnTo>
                  <a:pt x="87086" y="27430"/>
                </a:lnTo>
                <a:lnTo>
                  <a:pt x="87182" y="27527"/>
                </a:lnTo>
                <a:lnTo>
                  <a:pt x="87291" y="27624"/>
                </a:lnTo>
                <a:lnTo>
                  <a:pt x="87376" y="27696"/>
                </a:lnTo>
                <a:lnTo>
                  <a:pt x="87412" y="27732"/>
                </a:lnTo>
                <a:lnTo>
                  <a:pt x="87424" y="27781"/>
                </a:lnTo>
                <a:lnTo>
                  <a:pt x="87448" y="27853"/>
                </a:lnTo>
                <a:lnTo>
                  <a:pt x="87448" y="27950"/>
                </a:lnTo>
                <a:lnTo>
                  <a:pt x="87436" y="28046"/>
                </a:lnTo>
                <a:lnTo>
                  <a:pt x="87424" y="28119"/>
                </a:lnTo>
                <a:lnTo>
                  <a:pt x="87388" y="28227"/>
                </a:lnTo>
                <a:lnTo>
                  <a:pt x="87376" y="28264"/>
                </a:lnTo>
                <a:lnTo>
                  <a:pt x="87388" y="28300"/>
                </a:lnTo>
                <a:lnTo>
                  <a:pt x="87412" y="28336"/>
                </a:lnTo>
                <a:lnTo>
                  <a:pt x="87472" y="28372"/>
                </a:lnTo>
                <a:lnTo>
                  <a:pt x="87557" y="28409"/>
                </a:lnTo>
                <a:lnTo>
                  <a:pt x="87641" y="28481"/>
                </a:lnTo>
                <a:lnTo>
                  <a:pt x="87726" y="28554"/>
                </a:lnTo>
                <a:lnTo>
                  <a:pt x="87810" y="28638"/>
                </a:lnTo>
                <a:lnTo>
                  <a:pt x="87871" y="28723"/>
                </a:lnTo>
                <a:lnTo>
                  <a:pt x="87919" y="28807"/>
                </a:lnTo>
                <a:lnTo>
                  <a:pt x="87943" y="28904"/>
                </a:lnTo>
                <a:lnTo>
                  <a:pt x="87955" y="28952"/>
                </a:lnTo>
                <a:lnTo>
                  <a:pt x="87943" y="29000"/>
                </a:lnTo>
                <a:lnTo>
                  <a:pt x="87907" y="29158"/>
                </a:lnTo>
                <a:lnTo>
                  <a:pt x="87895" y="29302"/>
                </a:lnTo>
                <a:lnTo>
                  <a:pt x="87907" y="29375"/>
                </a:lnTo>
                <a:lnTo>
                  <a:pt x="87919" y="29459"/>
                </a:lnTo>
                <a:lnTo>
                  <a:pt x="87943" y="29544"/>
                </a:lnTo>
                <a:lnTo>
                  <a:pt x="87967" y="29653"/>
                </a:lnTo>
                <a:lnTo>
                  <a:pt x="88112" y="30027"/>
                </a:lnTo>
                <a:lnTo>
                  <a:pt x="88149" y="30160"/>
                </a:lnTo>
                <a:lnTo>
                  <a:pt x="88161" y="30220"/>
                </a:lnTo>
                <a:lnTo>
                  <a:pt x="88149" y="30281"/>
                </a:lnTo>
                <a:lnTo>
                  <a:pt x="88137" y="30329"/>
                </a:lnTo>
                <a:lnTo>
                  <a:pt x="88088" y="30377"/>
                </a:lnTo>
                <a:lnTo>
                  <a:pt x="87992" y="30462"/>
                </a:lnTo>
                <a:lnTo>
                  <a:pt x="87967" y="30498"/>
                </a:lnTo>
                <a:lnTo>
                  <a:pt x="87955" y="30510"/>
                </a:lnTo>
                <a:lnTo>
                  <a:pt x="87967" y="30522"/>
                </a:lnTo>
                <a:lnTo>
                  <a:pt x="87980" y="30534"/>
                </a:lnTo>
                <a:lnTo>
                  <a:pt x="87992" y="30547"/>
                </a:lnTo>
                <a:lnTo>
                  <a:pt x="88076" y="30559"/>
                </a:lnTo>
                <a:lnTo>
                  <a:pt x="88173" y="30571"/>
                </a:lnTo>
                <a:lnTo>
                  <a:pt x="88257" y="30559"/>
                </a:lnTo>
                <a:lnTo>
                  <a:pt x="88330" y="30534"/>
                </a:lnTo>
                <a:lnTo>
                  <a:pt x="88402" y="30510"/>
                </a:lnTo>
                <a:lnTo>
                  <a:pt x="88511" y="30438"/>
                </a:lnTo>
                <a:lnTo>
                  <a:pt x="88620" y="30353"/>
                </a:lnTo>
                <a:lnTo>
                  <a:pt x="88668" y="30317"/>
                </a:lnTo>
                <a:lnTo>
                  <a:pt x="88704" y="30281"/>
                </a:lnTo>
                <a:lnTo>
                  <a:pt x="88740" y="30208"/>
                </a:lnTo>
                <a:lnTo>
                  <a:pt x="88765" y="30136"/>
                </a:lnTo>
                <a:lnTo>
                  <a:pt x="88789" y="30112"/>
                </a:lnTo>
                <a:lnTo>
                  <a:pt x="88837" y="30100"/>
                </a:lnTo>
                <a:lnTo>
                  <a:pt x="88922" y="30063"/>
                </a:lnTo>
                <a:lnTo>
                  <a:pt x="88994" y="30051"/>
                </a:lnTo>
                <a:lnTo>
                  <a:pt x="89030" y="30051"/>
                </a:lnTo>
                <a:lnTo>
                  <a:pt x="89079" y="30063"/>
                </a:lnTo>
                <a:lnTo>
                  <a:pt x="89175" y="30124"/>
                </a:lnTo>
                <a:lnTo>
                  <a:pt x="89224" y="30148"/>
                </a:lnTo>
                <a:lnTo>
                  <a:pt x="89272" y="30160"/>
                </a:lnTo>
                <a:lnTo>
                  <a:pt x="89296" y="30148"/>
                </a:lnTo>
                <a:lnTo>
                  <a:pt x="89332" y="30136"/>
                </a:lnTo>
                <a:lnTo>
                  <a:pt x="89393" y="30075"/>
                </a:lnTo>
                <a:lnTo>
                  <a:pt x="89441" y="30051"/>
                </a:lnTo>
                <a:lnTo>
                  <a:pt x="89489" y="30015"/>
                </a:lnTo>
                <a:lnTo>
                  <a:pt x="89598" y="29943"/>
                </a:lnTo>
                <a:lnTo>
                  <a:pt x="89707" y="29882"/>
                </a:lnTo>
                <a:lnTo>
                  <a:pt x="89755" y="29858"/>
                </a:lnTo>
                <a:lnTo>
                  <a:pt x="89791" y="29846"/>
                </a:lnTo>
                <a:lnTo>
                  <a:pt x="89828" y="29858"/>
                </a:lnTo>
                <a:lnTo>
                  <a:pt x="89852" y="29882"/>
                </a:lnTo>
                <a:lnTo>
                  <a:pt x="89876" y="29918"/>
                </a:lnTo>
                <a:lnTo>
                  <a:pt x="89900" y="29931"/>
                </a:lnTo>
                <a:lnTo>
                  <a:pt x="89912" y="29943"/>
                </a:lnTo>
                <a:lnTo>
                  <a:pt x="89948" y="29943"/>
                </a:lnTo>
                <a:lnTo>
                  <a:pt x="90009" y="29931"/>
                </a:lnTo>
                <a:lnTo>
                  <a:pt x="90093" y="29906"/>
                </a:lnTo>
                <a:lnTo>
                  <a:pt x="90142" y="29918"/>
                </a:lnTo>
                <a:lnTo>
                  <a:pt x="90178" y="29943"/>
                </a:lnTo>
                <a:lnTo>
                  <a:pt x="90214" y="29979"/>
                </a:lnTo>
                <a:lnTo>
                  <a:pt x="90238" y="30027"/>
                </a:lnTo>
                <a:lnTo>
                  <a:pt x="90250" y="30075"/>
                </a:lnTo>
                <a:lnTo>
                  <a:pt x="90250" y="30124"/>
                </a:lnTo>
                <a:lnTo>
                  <a:pt x="90238" y="30172"/>
                </a:lnTo>
                <a:lnTo>
                  <a:pt x="90190" y="30196"/>
                </a:lnTo>
                <a:lnTo>
                  <a:pt x="90105" y="30245"/>
                </a:lnTo>
                <a:lnTo>
                  <a:pt x="90009" y="30281"/>
                </a:lnTo>
                <a:lnTo>
                  <a:pt x="89755" y="30438"/>
                </a:lnTo>
                <a:lnTo>
                  <a:pt x="89598" y="30510"/>
                </a:lnTo>
                <a:lnTo>
                  <a:pt x="89477" y="30559"/>
                </a:lnTo>
                <a:lnTo>
                  <a:pt x="89369" y="30595"/>
                </a:lnTo>
                <a:lnTo>
                  <a:pt x="89284" y="30619"/>
                </a:lnTo>
                <a:lnTo>
                  <a:pt x="88994" y="30619"/>
                </a:lnTo>
                <a:lnTo>
                  <a:pt x="88958" y="30643"/>
                </a:lnTo>
                <a:lnTo>
                  <a:pt x="88910" y="30667"/>
                </a:lnTo>
                <a:lnTo>
                  <a:pt x="88885" y="30691"/>
                </a:lnTo>
                <a:lnTo>
                  <a:pt x="88861" y="30704"/>
                </a:lnTo>
                <a:lnTo>
                  <a:pt x="88849" y="30704"/>
                </a:lnTo>
                <a:lnTo>
                  <a:pt x="88849" y="30691"/>
                </a:lnTo>
                <a:lnTo>
                  <a:pt x="88837" y="30691"/>
                </a:lnTo>
                <a:lnTo>
                  <a:pt x="88813" y="30776"/>
                </a:lnTo>
                <a:lnTo>
                  <a:pt x="88777" y="30836"/>
                </a:lnTo>
                <a:lnTo>
                  <a:pt x="88728" y="30873"/>
                </a:lnTo>
                <a:lnTo>
                  <a:pt x="88644" y="30921"/>
                </a:lnTo>
                <a:lnTo>
                  <a:pt x="88608" y="30945"/>
                </a:lnTo>
                <a:lnTo>
                  <a:pt x="88583" y="30981"/>
                </a:lnTo>
                <a:lnTo>
                  <a:pt x="88596" y="31042"/>
                </a:lnTo>
                <a:lnTo>
                  <a:pt x="88620" y="31114"/>
                </a:lnTo>
                <a:lnTo>
                  <a:pt x="88716" y="31271"/>
                </a:lnTo>
                <a:lnTo>
                  <a:pt x="88765" y="31404"/>
                </a:lnTo>
                <a:lnTo>
                  <a:pt x="88777" y="31452"/>
                </a:lnTo>
                <a:lnTo>
                  <a:pt x="88777" y="31501"/>
                </a:lnTo>
                <a:lnTo>
                  <a:pt x="88765" y="31537"/>
                </a:lnTo>
                <a:lnTo>
                  <a:pt x="88728" y="31561"/>
                </a:lnTo>
                <a:lnTo>
                  <a:pt x="88692" y="31573"/>
                </a:lnTo>
                <a:lnTo>
                  <a:pt x="88583" y="31573"/>
                </a:lnTo>
                <a:lnTo>
                  <a:pt x="88547" y="31597"/>
                </a:lnTo>
                <a:lnTo>
                  <a:pt x="88499" y="31634"/>
                </a:lnTo>
                <a:lnTo>
                  <a:pt x="88390" y="31718"/>
                </a:lnTo>
                <a:lnTo>
                  <a:pt x="88306" y="31779"/>
                </a:lnTo>
                <a:lnTo>
                  <a:pt x="88269" y="31803"/>
                </a:lnTo>
                <a:lnTo>
                  <a:pt x="88257" y="31827"/>
                </a:lnTo>
                <a:lnTo>
                  <a:pt x="88269" y="31863"/>
                </a:lnTo>
                <a:lnTo>
                  <a:pt x="88281" y="31899"/>
                </a:lnTo>
                <a:lnTo>
                  <a:pt x="88318" y="31936"/>
                </a:lnTo>
                <a:lnTo>
                  <a:pt x="88342" y="31948"/>
                </a:lnTo>
                <a:lnTo>
                  <a:pt x="88378" y="31960"/>
                </a:lnTo>
                <a:lnTo>
                  <a:pt x="88414" y="31972"/>
                </a:lnTo>
                <a:lnTo>
                  <a:pt x="88596" y="31972"/>
                </a:lnTo>
                <a:lnTo>
                  <a:pt x="88656" y="31996"/>
                </a:lnTo>
                <a:lnTo>
                  <a:pt x="88704" y="32008"/>
                </a:lnTo>
                <a:lnTo>
                  <a:pt x="88740" y="32032"/>
                </a:lnTo>
                <a:lnTo>
                  <a:pt x="88777" y="32068"/>
                </a:lnTo>
                <a:lnTo>
                  <a:pt x="88789" y="32105"/>
                </a:lnTo>
                <a:lnTo>
                  <a:pt x="88813" y="32141"/>
                </a:lnTo>
                <a:lnTo>
                  <a:pt x="88813" y="32189"/>
                </a:lnTo>
                <a:lnTo>
                  <a:pt x="88813" y="32238"/>
                </a:lnTo>
                <a:lnTo>
                  <a:pt x="88789" y="32286"/>
                </a:lnTo>
                <a:lnTo>
                  <a:pt x="88753" y="32334"/>
                </a:lnTo>
                <a:lnTo>
                  <a:pt x="88680" y="32407"/>
                </a:lnTo>
                <a:lnTo>
                  <a:pt x="88668" y="32443"/>
                </a:lnTo>
                <a:lnTo>
                  <a:pt x="88668" y="32467"/>
                </a:lnTo>
                <a:lnTo>
                  <a:pt x="88668" y="32479"/>
                </a:lnTo>
                <a:lnTo>
                  <a:pt x="88716" y="32503"/>
                </a:lnTo>
                <a:lnTo>
                  <a:pt x="88813" y="32527"/>
                </a:lnTo>
                <a:lnTo>
                  <a:pt x="88982" y="32552"/>
                </a:lnTo>
                <a:lnTo>
                  <a:pt x="89079" y="32552"/>
                </a:lnTo>
                <a:lnTo>
                  <a:pt x="89151" y="32539"/>
                </a:lnTo>
                <a:lnTo>
                  <a:pt x="89284" y="32552"/>
                </a:lnTo>
                <a:lnTo>
                  <a:pt x="89441" y="32576"/>
                </a:lnTo>
                <a:lnTo>
                  <a:pt x="89513" y="32588"/>
                </a:lnTo>
                <a:lnTo>
                  <a:pt x="89574" y="32600"/>
                </a:lnTo>
                <a:lnTo>
                  <a:pt x="89622" y="32636"/>
                </a:lnTo>
                <a:lnTo>
                  <a:pt x="89658" y="32672"/>
                </a:lnTo>
                <a:lnTo>
                  <a:pt x="89670" y="32733"/>
                </a:lnTo>
                <a:lnTo>
                  <a:pt x="89670" y="32817"/>
                </a:lnTo>
                <a:lnTo>
                  <a:pt x="89658" y="32902"/>
                </a:lnTo>
                <a:lnTo>
                  <a:pt x="89646" y="32962"/>
                </a:lnTo>
                <a:lnTo>
                  <a:pt x="89610" y="33083"/>
                </a:lnTo>
                <a:lnTo>
                  <a:pt x="89598" y="33131"/>
                </a:lnTo>
                <a:lnTo>
                  <a:pt x="89586" y="33180"/>
                </a:lnTo>
                <a:lnTo>
                  <a:pt x="89598" y="33216"/>
                </a:lnTo>
                <a:lnTo>
                  <a:pt x="89622" y="33264"/>
                </a:lnTo>
                <a:lnTo>
                  <a:pt x="89658" y="33288"/>
                </a:lnTo>
                <a:lnTo>
                  <a:pt x="89707" y="33313"/>
                </a:lnTo>
                <a:lnTo>
                  <a:pt x="89803" y="33337"/>
                </a:lnTo>
                <a:lnTo>
                  <a:pt x="89852" y="33349"/>
                </a:lnTo>
                <a:lnTo>
                  <a:pt x="89900" y="33373"/>
                </a:lnTo>
                <a:lnTo>
                  <a:pt x="89924" y="33397"/>
                </a:lnTo>
                <a:lnTo>
                  <a:pt x="89936" y="33445"/>
                </a:lnTo>
                <a:lnTo>
                  <a:pt x="89924" y="33675"/>
                </a:lnTo>
                <a:lnTo>
                  <a:pt x="89924" y="33796"/>
                </a:lnTo>
                <a:lnTo>
                  <a:pt x="89912" y="33941"/>
                </a:lnTo>
                <a:lnTo>
                  <a:pt x="89876" y="34086"/>
                </a:lnTo>
                <a:lnTo>
                  <a:pt x="89828" y="34230"/>
                </a:lnTo>
                <a:lnTo>
                  <a:pt x="89815" y="34303"/>
                </a:lnTo>
                <a:lnTo>
                  <a:pt x="89815" y="34363"/>
                </a:lnTo>
                <a:lnTo>
                  <a:pt x="89828" y="34412"/>
                </a:lnTo>
                <a:lnTo>
                  <a:pt x="89852" y="34460"/>
                </a:lnTo>
                <a:lnTo>
                  <a:pt x="89900" y="34496"/>
                </a:lnTo>
                <a:lnTo>
                  <a:pt x="90057" y="34496"/>
                </a:lnTo>
                <a:lnTo>
                  <a:pt x="90166" y="34460"/>
                </a:lnTo>
                <a:lnTo>
                  <a:pt x="90323" y="34460"/>
                </a:lnTo>
                <a:lnTo>
                  <a:pt x="90419" y="34448"/>
                </a:lnTo>
                <a:lnTo>
                  <a:pt x="90456" y="34448"/>
                </a:lnTo>
                <a:lnTo>
                  <a:pt x="90492" y="34460"/>
                </a:lnTo>
                <a:lnTo>
                  <a:pt x="90504" y="34508"/>
                </a:lnTo>
                <a:lnTo>
                  <a:pt x="90504" y="34569"/>
                </a:lnTo>
                <a:lnTo>
                  <a:pt x="90480" y="34726"/>
                </a:lnTo>
                <a:lnTo>
                  <a:pt x="90431" y="34883"/>
                </a:lnTo>
                <a:lnTo>
                  <a:pt x="90431" y="34967"/>
                </a:lnTo>
                <a:lnTo>
                  <a:pt x="90431" y="35040"/>
                </a:lnTo>
                <a:lnTo>
                  <a:pt x="90444" y="35100"/>
                </a:lnTo>
                <a:lnTo>
                  <a:pt x="90480" y="35173"/>
                </a:lnTo>
                <a:lnTo>
                  <a:pt x="90564" y="35257"/>
                </a:lnTo>
                <a:lnTo>
                  <a:pt x="90613" y="35318"/>
                </a:lnTo>
                <a:lnTo>
                  <a:pt x="90661" y="35354"/>
                </a:lnTo>
                <a:lnTo>
                  <a:pt x="90745" y="35378"/>
                </a:lnTo>
                <a:lnTo>
                  <a:pt x="90782" y="35390"/>
                </a:lnTo>
                <a:lnTo>
                  <a:pt x="90818" y="35414"/>
                </a:lnTo>
                <a:lnTo>
                  <a:pt x="90878" y="35487"/>
                </a:lnTo>
                <a:lnTo>
                  <a:pt x="90902" y="35511"/>
                </a:lnTo>
                <a:lnTo>
                  <a:pt x="90927" y="35523"/>
                </a:lnTo>
                <a:lnTo>
                  <a:pt x="90963" y="35523"/>
                </a:lnTo>
                <a:lnTo>
                  <a:pt x="90999" y="35511"/>
                </a:lnTo>
                <a:lnTo>
                  <a:pt x="91060" y="35462"/>
                </a:lnTo>
                <a:lnTo>
                  <a:pt x="91108" y="35390"/>
                </a:lnTo>
                <a:lnTo>
                  <a:pt x="91192" y="35221"/>
                </a:lnTo>
                <a:lnTo>
                  <a:pt x="91229" y="35148"/>
                </a:lnTo>
                <a:lnTo>
                  <a:pt x="91265" y="35088"/>
                </a:lnTo>
                <a:lnTo>
                  <a:pt x="91277" y="35076"/>
                </a:lnTo>
                <a:lnTo>
                  <a:pt x="91301" y="35064"/>
                </a:lnTo>
                <a:lnTo>
                  <a:pt x="91313" y="35076"/>
                </a:lnTo>
                <a:lnTo>
                  <a:pt x="91313" y="35088"/>
                </a:lnTo>
                <a:lnTo>
                  <a:pt x="91361" y="35221"/>
                </a:lnTo>
                <a:lnTo>
                  <a:pt x="91398" y="35390"/>
                </a:lnTo>
                <a:lnTo>
                  <a:pt x="91410" y="35475"/>
                </a:lnTo>
                <a:lnTo>
                  <a:pt x="91398" y="35547"/>
                </a:lnTo>
                <a:lnTo>
                  <a:pt x="91386" y="35607"/>
                </a:lnTo>
                <a:lnTo>
                  <a:pt x="91361" y="35620"/>
                </a:lnTo>
                <a:lnTo>
                  <a:pt x="91349" y="35644"/>
                </a:lnTo>
                <a:lnTo>
                  <a:pt x="91229" y="35680"/>
                </a:lnTo>
                <a:lnTo>
                  <a:pt x="91132" y="35728"/>
                </a:lnTo>
                <a:lnTo>
                  <a:pt x="91084" y="35764"/>
                </a:lnTo>
                <a:lnTo>
                  <a:pt x="91060" y="35789"/>
                </a:lnTo>
                <a:lnTo>
                  <a:pt x="91060" y="35813"/>
                </a:lnTo>
                <a:lnTo>
                  <a:pt x="91084" y="35849"/>
                </a:lnTo>
                <a:lnTo>
                  <a:pt x="91204" y="35946"/>
                </a:lnTo>
                <a:lnTo>
                  <a:pt x="91374" y="36054"/>
                </a:lnTo>
                <a:lnTo>
                  <a:pt x="91482" y="36127"/>
                </a:lnTo>
                <a:lnTo>
                  <a:pt x="91591" y="36163"/>
                </a:lnTo>
                <a:lnTo>
                  <a:pt x="91760" y="36211"/>
                </a:lnTo>
                <a:lnTo>
                  <a:pt x="91796" y="36223"/>
                </a:lnTo>
                <a:lnTo>
                  <a:pt x="91833" y="36248"/>
                </a:lnTo>
                <a:lnTo>
                  <a:pt x="91857" y="36284"/>
                </a:lnTo>
                <a:lnTo>
                  <a:pt x="91881" y="36320"/>
                </a:lnTo>
                <a:lnTo>
                  <a:pt x="91905" y="36417"/>
                </a:lnTo>
                <a:lnTo>
                  <a:pt x="91917" y="36525"/>
                </a:lnTo>
                <a:lnTo>
                  <a:pt x="91929" y="36610"/>
                </a:lnTo>
                <a:lnTo>
                  <a:pt x="91941" y="36670"/>
                </a:lnTo>
                <a:lnTo>
                  <a:pt x="91977" y="36743"/>
                </a:lnTo>
                <a:lnTo>
                  <a:pt x="92026" y="36888"/>
                </a:lnTo>
                <a:lnTo>
                  <a:pt x="92050" y="36996"/>
                </a:lnTo>
                <a:lnTo>
                  <a:pt x="92050" y="37081"/>
                </a:lnTo>
                <a:lnTo>
                  <a:pt x="92050" y="37262"/>
                </a:lnTo>
                <a:lnTo>
                  <a:pt x="92050" y="37335"/>
                </a:lnTo>
                <a:lnTo>
                  <a:pt x="92062" y="37407"/>
                </a:lnTo>
                <a:lnTo>
                  <a:pt x="92074" y="37455"/>
                </a:lnTo>
                <a:lnTo>
                  <a:pt x="92098" y="37492"/>
                </a:lnTo>
                <a:lnTo>
                  <a:pt x="92171" y="37552"/>
                </a:lnTo>
                <a:lnTo>
                  <a:pt x="92219" y="37600"/>
                </a:lnTo>
                <a:lnTo>
                  <a:pt x="92243" y="37612"/>
                </a:lnTo>
                <a:lnTo>
                  <a:pt x="92279" y="37612"/>
                </a:lnTo>
                <a:lnTo>
                  <a:pt x="92328" y="37600"/>
                </a:lnTo>
                <a:lnTo>
                  <a:pt x="92388" y="37576"/>
                </a:lnTo>
                <a:lnTo>
                  <a:pt x="92533" y="37504"/>
                </a:lnTo>
                <a:lnTo>
                  <a:pt x="92666" y="37443"/>
                </a:lnTo>
                <a:lnTo>
                  <a:pt x="92811" y="37371"/>
                </a:lnTo>
                <a:lnTo>
                  <a:pt x="92883" y="37323"/>
                </a:lnTo>
                <a:lnTo>
                  <a:pt x="92968" y="37262"/>
                </a:lnTo>
                <a:lnTo>
                  <a:pt x="93040" y="37190"/>
                </a:lnTo>
                <a:lnTo>
                  <a:pt x="93101" y="37129"/>
                </a:lnTo>
                <a:lnTo>
                  <a:pt x="93149" y="37057"/>
                </a:lnTo>
                <a:lnTo>
                  <a:pt x="93197" y="37009"/>
                </a:lnTo>
                <a:lnTo>
                  <a:pt x="93258" y="36972"/>
                </a:lnTo>
                <a:lnTo>
                  <a:pt x="93318" y="36960"/>
                </a:lnTo>
                <a:lnTo>
                  <a:pt x="93391" y="36960"/>
                </a:lnTo>
                <a:lnTo>
                  <a:pt x="93487" y="36996"/>
                </a:lnTo>
                <a:lnTo>
                  <a:pt x="94007" y="37238"/>
                </a:lnTo>
                <a:lnTo>
                  <a:pt x="94079" y="37262"/>
                </a:lnTo>
                <a:lnTo>
                  <a:pt x="94152" y="37262"/>
                </a:lnTo>
                <a:lnTo>
                  <a:pt x="94212" y="37238"/>
                </a:lnTo>
                <a:lnTo>
                  <a:pt x="94297" y="37178"/>
                </a:lnTo>
                <a:lnTo>
                  <a:pt x="94381" y="37105"/>
                </a:lnTo>
                <a:lnTo>
                  <a:pt x="94429" y="37045"/>
                </a:lnTo>
                <a:lnTo>
                  <a:pt x="94490" y="36984"/>
                </a:lnTo>
                <a:lnTo>
                  <a:pt x="94562" y="36948"/>
                </a:lnTo>
                <a:lnTo>
                  <a:pt x="94635" y="36924"/>
                </a:lnTo>
                <a:lnTo>
                  <a:pt x="94695" y="36912"/>
                </a:lnTo>
                <a:lnTo>
                  <a:pt x="94852" y="36888"/>
                </a:lnTo>
                <a:lnTo>
                  <a:pt x="94913" y="36888"/>
                </a:lnTo>
                <a:lnTo>
                  <a:pt x="94973" y="36900"/>
                </a:lnTo>
                <a:lnTo>
                  <a:pt x="95094" y="36924"/>
                </a:lnTo>
                <a:lnTo>
                  <a:pt x="95178" y="36960"/>
                </a:lnTo>
                <a:lnTo>
                  <a:pt x="95215" y="36972"/>
                </a:lnTo>
                <a:lnTo>
                  <a:pt x="95275" y="37057"/>
                </a:lnTo>
                <a:lnTo>
                  <a:pt x="95323" y="37166"/>
                </a:lnTo>
                <a:lnTo>
                  <a:pt x="95372" y="37286"/>
                </a:lnTo>
                <a:lnTo>
                  <a:pt x="95396" y="37347"/>
                </a:lnTo>
                <a:lnTo>
                  <a:pt x="95432" y="37407"/>
                </a:lnTo>
                <a:lnTo>
                  <a:pt x="95480" y="37455"/>
                </a:lnTo>
                <a:lnTo>
                  <a:pt x="95529" y="37504"/>
                </a:lnTo>
                <a:lnTo>
                  <a:pt x="95577" y="37528"/>
                </a:lnTo>
                <a:lnTo>
                  <a:pt x="95625" y="37552"/>
                </a:lnTo>
                <a:lnTo>
                  <a:pt x="95673" y="37564"/>
                </a:lnTo>
                <a:lnTo>
                  <a:pt x="95710" y="37576"/>
                </a:lnTo>
                <a:lnTo>
                  <a:pt x="95794" y="37588"/>
                </a:lnTo>
                <a:lnTo>
                  <a:pt x="95879" y="37612"/>
                </a:lnTo>
                <a:lnTo>
                  <a:pt x="95963" y="37673"/>
                </a:lnTo>
                <a:lnTo>
                  <a:pt x="96000" y="37709"/>
                </a:lnTo>
                <a:lnTo>
                  <a:pt x="96024" y="37757"/>
                </a:lnTo>
                <a:lnTo>
                  <a:pt x="96145" y="37927"/>
                </a:lnTo>
                <a:lnTo>
                  <a:pt x="96193" y="38011"/>
                </a:lnTo>
                <a:lnTo>
                  <a:pt x="96241" y="38096"/>
                </a:lnTo>
                <a:lnTo>
                  <a:pt x="96265" y="38132"/>
                </a:lnTo>
                <a:lnTo>
                  <a:pt x="96302" y="38144"/>
                </a:lnTo>
                <a:lnTo>
                  <a:pt x="96398" y="38156"/>
                </a:lnTo>
                <a:lnTo>
                  <a:pt x="96447" y="38156"/>
                </a:lnTo>
                <a:lnTo>
                  <a:pt x="96483" y="38180"/>
                </a:lnTo>
                <a:lnTo>
                  <a:pt x="96519" y="38228"/>
                </a:lnTo>
                <a:lnTo>
                  <a:pt x="96519" y="38301"/>
                </a:lnTo>
                <a:lnTo>
                  <a:pt x="96519" y="38398"/>
                </a:lnTo>
                <a:lnTo>
                  <a:pt x="96507" y="38494"/>
                </a:lnTo>
                <a:lnTo>
                  <a:pt x="96483" y="38639"/>
                </a:lnTo>
                <a:lnTo>
                  <a:pt x="96483" y="38700"/>
                </a:lnTo>
                <a:lnTo>
                  <a:pt x="96483" y="38748"/>
                </a:lnTo>
                <a:lnTo>
                  <a:pt x="96495" y="38784"/>
                </a:lnTo>
                <a:lnTo>
                  <a:pt x="96519" y="38808"/>
                </a:lnTo>
                <a:lnTo>
                  <a:pt x="96628" y="38832"/>
                </a:lnTo>
                <a:lnTo>
                  <a:pt x="96773" y="38857"/>
                </a:lnTo>
                <a:lnTo>
                  <a:pt x="96978" y="38857"/>
                </a:lnTo>
                <a:lnTo>
                  <a:pt x="97026" y="38832"/>
                </a:lnTo>
                <a:lnTo>
                  <a:pt x="97123" y="38760"/>
                </a:lnTo>
                <a:lnTo>
                  <a:pt x="97244" y="38687"/>
                </a:lnTo>
                <a:lnTo>
                  <a:pt x="97352" y="38603"/>
                </a:lnTo>
                <a:lnTo>
                  <a:pt x="97389" y="38579"/>
                </a:lnTo>
                <a:lnTo>
                  <a:pt x="97413" y="38543"/>
                </a:lnTo>
                <a:lnTo>
                  <a:pt x="97437" y="38470"/>
                </a:lnTo>
                <a:lnTo>
                  <a:pt x="97473" y="38385"/>
                </a:lnTo>
                <a:lnTo>
                  <a:pt x="97497" y="38349"/>
                </a:lnTo>
                <a:lnTo>
                  <a:pt x="97521" y="38325"/>
                </a:lnTo>
                <a:lnTo>
                  <a:pt x="97546" y="38301"/>
                </a:lnTo>
                <a:lnTo>
                  <a:pt x="97570" y="38301"/>
                </a:lnTo>
                <a:lnTo>
                  <a:pt x="97691" y="38349"/>
                </a:lnTo>
                <a:lnTo>
                  <a:pt x="97787" y="38361"/>
                </a:lnTo>
                <a:lnTo>
                  <a:pt x="97956" y="38385"/>
                </a:lnTo>
                <a:lnTo>
                  <a:pt x="98186" y="38398"/>
                </a:lnTo>
                <a:lnTo>
                  <a:pt x="98415" y="38398"/>
                </a:lnTo>
                <a:lnTo>
                  <a:pt x="98596" y="38410"/>
                </a:lnTo>
                <a:lnTo>
                  <a:pt x="98669" y="38422"/>
                </a:lnTo>
                <a:lnTo>
                  <a:pt x="98717" y="38434"/>
                </a:lnTo>
                <a:lnTo>
                  <a:pt x="98814" y="38470"/>
                </a:lnTo>
                <a:lnTo>
                  <a:pt x="98911" y="38482"/>
                </a:lnTo>
                <a:lnTo>
                  <a:pt x="98959" y="38482"/>
                </a:lnTo>
                <a:lnTo>
                  <a:pt x="99007" y="38470"/>
                </a:lnTo>
                <a:lnTo>
                  <a:pt x="99055" y="38446"/>
                </a:lnTo>
                <a:lnTo>
                  <a:pt x="99092" y="38410"/>
                </a:lnTo>
                <a:lnTo>
                  <a:pt x="99104" y="38373"/>
                </a:lnTo>
                <a:lnTo>
                  <a:pt x="99116" y="38337"/>
                </a:lnTo>
                <a:lnTo>
                  <a:pt x="99116" y="38289"/>
                </a:lnTo>
                <a:lnTo>
                  <a:pt x="99116" y="38253"/>
                </a:lnTo>
                <a:lnTo>
                  <a:pt x="99055" y="38096"/>
                </a:lnTo>
                <a:lnTo>
                  <a:pt x="99031" y="38011"/>
                </a:lnTo>
                <a:lnTo>
                  <a:pt x="99019" y="37939"/>
                </a:lnTo>
                <a:lnTo>
                  <a:pt x="99019" y="37890"/>
                </a:lnTo>
                <a:lnTo>
                  <a:pt x="99019" y="37866"/>
                </a:lnTo>
                <a:lnTo>
                  <a:pt x="99043" y="37830"/>
                </a:lnTo>
                <a:lnTo>
                  <a:pt x="99092" y="37806"/>
                </a:lnTo>
                <a:lnTo>
                  <a:pt x="99188" y="37769"/>
                </a:lnTo>
                <a:lnTo>
                  <a:pt x="99285" y="37709"/>
                </a:lnTo>
                <a:lnTo>
                  <a:pt x="99382" y="37637"/>
                </a:lnTo>
                <a:lnTo>
                  <a:pt x="99418" y="37588"/>
                </a:lnTo>
                <a:lnTo>
                  <a:pt x="99454" y="37552"/>
                </a:lnTo>
                <a:lnTo>
                  <a:pt x="99478" y="37492"/>
                </a:lnTo>
                <a:lnTo>
                  <a:pt x="99502" y="37419"/>
                </a:lnTo>
                <a:lnTo>
                  <a:pt x="99539" y="37262"/>
                </a:lnTo>
                <a:lnTo>
                  <a:pt x="99563" y="37081"/>
                </a:lnTo>
                <a:lnTo>
                  <a:pt x="99647" y="36996"/>
                </a:lnTo>
                <a:lnTo>
                  <a:pt x="99720" y="36900"/>
                </a:lnTo>
                <a:lnTo>
                  <a:pt x="99792" y="36791"/>
                </a:lnTo>
                <a:lnTo>
                  <a:pt x="99853" y="36670"/>
                </a:lnTo>
                <a:lnTo>
                  <a:pt x="99949" y="36465"/>
                </a:lnTo>
                <a:lnTo>
                  <a:pt x="99998" y="36344"/>
                </a:lnTo>
                <a:lnTo>
                  <a:pt x="99998" y="36308"/>
                </a:lnTo>
                <a:lnTo>
                  <a:pt x="99985" y="36284"/>
                </a:lnTo>
                <a:lnTo>
                  <a:pt x="99937" y="36211"/>
                </a:lnTo>
                <a:lnTo>
                  <a:pt x="99925" y="36175"/>
                </a:lnTo>
                <a:lnTo>
                  <a:pt x="99901" y="36151"/>
                </a:lnTo>
                <a:lnTo>
                  <a:pt x="99901" y="36115"/>
                </a:lnTo>
                <a:lnTo>
                  <a:pt x="99925" y="36078"/>
                </a:lnTo>
                <a:lnTo>
                  <a:pt x="100082" y="35909"/>
                </a:lnTo>
                <a:lnTo>
                  <a:pt x="100167" y="35801"/>
                </a:lnTo>
                <a:lnTo>
                  <a:pt x="100239" y="35692"/>
                </a:lnTo>
                <a:lnTo>
                  <a:pt x="100263" y="35632"/>
                </a:lnTo>
                <a:lnTo>
                  <a:pt x="100287" y="35571"/>
                </a:lnTo>
                <a:lnTo>
                  <a:pt x="100312" y="35414"/>
                </a:lnTo>
                <a:lnTo>
                  <a:pt x="100324" y="35257"/>
                </a:lnTo>
                <a:lnTo>
                  <a:pt x="100312" y="35112"/>
                </a:lnTo>
                <a:lnTo>
                  <a:pt x="100287" y="34979"/>
                </a:lnTo>
                <a:lnTo>
                  <a:pt x="100251" y="34834"/>
                </a:lnTo>
                <a:lnTo>
                  <a:pt x="100227" y="34702"/>
                </a:lnTo>
                <a:lnTo>
                  <a:pt x="100227" y="34641"/>
                </a:lnTo>
                <a:lnTo>
                  <a:pt x="100239" y="34593"/>
                </a:lnTo>
                <a:lnTo>
                  <a:pt x="100275" y="34484"/>
                </a:lnTo>
                <a:lnTo>
                  <a:pt x="100300" y="34351"/>
                </a:lnTo>
                <a:lnTo>
                  <a:pt x="100312" y="34218"/>
                </a:lnTo>
                <a:lnTo>
                  <a:pt x="100300" y="34158"/>
                </a:lnTo>
                <a:lnTo>
                  <a:pt x="100287" y="34122"/>
                </a:lnTo>
                <a:lnTo>
                  <a:pt x="100263" y="34086"/>
                </a:lnTo>
                <a:lnTo>
                  <a:pt x="100227" y="34049"/>
                </a:lnTo>
                <a:lnTo>
                  <a:pt x="100118" y="33977"/>
                </a:lnTo>
                <a:lnTo>
                  <a:pt x="99925" y="33856"/>
                </a:lnTo>
                <a:lnTo>
                  <a:pt x="99901" y="33832"/>
                </a:lnTo>
                <a:lnTo>
                  <a:pt x="99877" y="33796"/>
                </a:lnTo>
                <a:lnTo>
                  <a:pt x="99865" y="33747"/>
                </a:lnTo>
                <a:lnTo>
                  <a:pt x="99853" y="33699"/>
                </a:lnTo>
                <a:lnTo>
                  <a:pt x="99853" y="33651"/>
                </a:lnTo>
                <a:lnTo>
                  <a:pt x="99853" y="33614"/>
                </a:lnTo>
                <a:lnTo>
                  <a:pt x="99877" y="33578"/>
                </a:lnTo>
                <a:lnTo>
                  <a:pt x="99901" y="33542"/>
                </a:lnTo>
                <a:lnTo>
                  <a:pt x="99961" y="33494"/>
                </a:lnTo>
                <a:lnTo>
                  <a:pt x="100034" y="33421"/>
                </a:lnTo>
                <a:lnTo>
                  <a:pt x="100070" y="33385"/>
                </a:lnTo>
                <a:lnTo>
                  <a:pt x="100106" y="33373"/>
                </a:lnTo>
                <a:lnTo>
                  <a:pt x="100130" y="33373"/>
                </a:lnTo>
                <a:lnTo>
                  <a:pt x="100155" y="33385"/>
                </a:lnTo>
                <a:lnTo>
                  <a:pt x="100203" y="33457"/>
                </a:lnTo>
                <a:lnTo>
                  <a:pt x="100251" y="33554"/>
                </a:lnTo>
                <a:lnTo>
                  <a:pt x="100287" y="33590"/>
                </a:lnTo>
                <a:lnTo>
                  <a:pt x="100324" y="33627"/>
                </a:lnTo>
                <a:lnTo>
                  <a:pt x="100372" y="33639"/>
                </a:lnTo>
                <a:lnTo>
                  <a:pt x="100420" y="33651"/>
                </a:lnTo>
                <a:lnTo>
                  <a:pt x="100481" y="33639"/>
                </a:lnTo>
                <a:lnTo>
                  <a:pt x="100553" y="33602"/>
                </a:lnTo>
                <a:lnTo>
                  <a:pt x="100710" y="33494"/>
                </a:lnTo>
                <a:lnTo>
                  <a:pt x="100783" y="33445"/>
                </a:lnTo>
                <a:lnTo>
                  <a:pt x="100867" y="33409"/>
                </a:lnTo>
                <a:lnTo>
                  <a:pt x="100928" y="33397"/>
                </a:lnTo>
                <a:lnTo>
                  <a:pt x="100964" y="33397"/>
                </a:lnTo>
                <a:lnTo>
                  <a:pt x="101000" y="33409"/>
                </a:lnTo>
                <a:lnTo>
                  <a:pt x="101073" y="33457"/>
                </a:lnTo>
                <a:lnTo>
                  <a:pt x="101157" y="33482"/>
                </a:lnTo>
                <a:lnTo>
                  <a:pt x="101266" y="33506"/>
                </a:lnTo>
                <a:lnTo>
                  <a:pt x="101459" y="33506"/>
                </a:lnTo>
                <a:lnTo>
                  <a:pt x="101532" y="33482"/>
                </a:lnTo>
                <a:lnTo>
                  <a:pt x="101556" y="33470"/>
                </a:lnTo>
                <a:lnTo>
                  <a:pt x="101568" y="33445"/>
                </a:lnTo>
                <a:lnTo>
                  <a:pt x="101580" y="33421"/>
                </a:lnTo>
                <a:lnTo>
                  <a:pt x="101568" y="33385"/>
                </a:lnTo>
                <a:lnTo>
                  <a:pt x="101544" y="33325"/>
                </a:lnTo>
                <a:lnTo>
                  <a:pt x="101507" y="33276"/>
                </a:lnTo>
                <a:lnTo>
                  <a:pt x="101435" y="33180"/>
                </a:lnTo>
                <a:lnTo>
                  <a:pt x="101399" y="33143"/>
                </a:lnTo>
                <a:lnTo>
                  <a:pt x="101387" y="33095"/>
                </a:lnTo>
                <a:lnTo>
                  <a:pt x="101387" y="33047"/>
                </a:lnTo>
                <a:lnTo>
                  <a:pt x="101411" y="32998"/>
                </a:lnTo>
                <a:lnTo>
                  <a:pt x="101483" y="32902"/>
                </a:lnTo>
                <a:lnTo>
                  <a:pt x="101507" y="32817"/>
                </a:lnTo>
                <a:lnTo>
                  <a:pt x="101519" y="32781"/>
                </a:lnTo>
                <a:lnTo>
                  <a:pt x="101519" y="32757"/>
                </a:lnTo>
                <a:lnTo>
                  <a:pt x="101495" y="32684"/>
                </a:lnTo>
                <a:lnTo>
                  <a:pt x="101459" y="32648"/>
                </a:lnTo>
                <a:lnTo>
                  <a:pt x="101423" y="32600"/>
                </a:lnTo>
                <a:lnTo>
                  <a:pt x="101326" y="32515"/>
                </a:lnTo>
                <a:lnTo>
                  <a:pt x="101254" y="32455"/>
                </a:lnTo>
                <a:lnTo>
                  <a:pt x="101242" y="32431"/>
                </a:lnTo>
                <a:lnTo>
                  <a:pt x="101254" y="32419"/>
                </a:lnTo>
                <a:lnTo>
                  <a:pt x="101592" y="32358"/>
                </a:lnTo>
                <a:lnTo>
                  <a:pt x="101676" y="32346"/>
                </a:lnTo>
                <a:lnTo>
                  <a:pt x="101821" y="32346"/>
                </a:lnTo>
                <a:lnTo>
                  <a:pt x="101833" y="32358"/>
                </a:lnTo>
                <a:lnTo>
                  <a:pt x="101821" y="32370"/>
                </a:lnTo>
                <a:lnTo>
                  <a:pt x="101809" y="32382"/>
                </a:lnTo>
                <a:lnTo>
                  <a:pt x="101942" y="32346"/>
                </a:lnTo>
                <a:lnTo>
                  <a:pt x="102039" y="32298"/>
                </a:lnTo>
                <a:lnTo>
                  <a:pt x="102111" y="32238"/>
                </a:lnTo>
                <a:lnTo>
                  <a:pt x="102172" y="32177"/>
                </a:lnTo>
                <a:lnTo>
                  <a:pt x="102220" y="32105"/>
                </a:lnTo>
                <a:lnTo>
                  <a:pt x="102244" y="32044"/>
                </a:lnTo>
                <a:lnTo>
                  <a:pt x="102268" y="31996"/>
                </a:lnTo>
                <a:lnTo>
                  <a:pt x="102280" y="31948"/>
                </a:lnTo>
                <a:lnTo>
                  <a:pt x="102305" y="31936"/>
                </a:lnTo>
                <a:lnTo>
                  <a:pt x="102437" y="31875"/>
                </a:lnTo>
                <a:lnTo>
                  <a:pt x="102486" y="31839"/>
                </a:lnTo>
                <a:lnTo>
                  <a:pt x="102534" y="31791"/>
                </a:lnTo>
                <a:lnTo>
                  <a:pt x="102570" y="31730"/>
                </a:lnTo>
                <a:lnTo>
                  <a:pt x="102619" y="31658"/>
                </a:lnTo>
                <a:lnTo>
                  <a:pt x="102679" y="31537"/>
                </a:lnTo>
                <a:lnTo>
                  <a:pt x="102691" y="31477"/>
                </a:lnTo>
                <a:lnTo>
                  <a:pt x="102691" y="31295"/>
                </a:lnTo>
                <a:lnTo>
                  <a:pt x="102679" y="31150"/>
                </a:lnTo>
                <a:lnTo>
                  <a:pt x="102667" y="31030"/>
                </a:lnTo>
                <a:lnTo>
                  <a:pt x="102643" y="30969"/>
                </a:lnTo>
                <a:lnTo>
                  <a:pt x="102607" y="30933"/>
                </a:lnTo>
                <a:lnTo>
                  <a:pt x="102558" y="30909"/>
                </a:lnTo>
                <a:lnTo>
                  <a:pt x="102486" y="30909"/>
                </a:lnTo>
                <a:lnTo>
                  <a:pt x="102196" y="30897"/>
                </a:lnTo>
                <a:lnTo>
                  <a:pt x="101991" y="30873"/>
                </a:lnTo>
                <a:lnTo>
                  <a:pt x="101725" y="30643"/>
                </a:lnTo>
                <a:lnTo>
                  <a:pt x="101858" y="30534"/>
                </a:lnTo>
                <a:lnTo>
                  <a:pt x="101991" y="30438"/>
                </a:lnTo>
                <a:lnTo>
                  <a:pt x="102051" y="30402"/>
                </a:lnTo>
                <a:lnTo>
                  <a:pt x="102111" y="30390"/>
                </a:lnTo>
                <a:lnTo>
                  <a:pt x="102172" y="30390"/>
                </a:lnTo>
                <a:lnTo>
                  <a:pt x="102220" y="30402"/>
                </a:lnTo>
                <a:lnTo>
                  <a:pt x="102389" y="30474"/>
                </a:lnTo>
                <a:lnTo>
                  <a:pt x="102510" y="30510"/>
                </a:lnTo>
                <a:lnTo>
                  <a:pt x="102558" y="30510"/>
                </a:lnTo>
                <a:lnTo>
                  <a:pt x="102594" y="30498"/>
                </a:lnTo>
                <a:lnTo>
                  <a:pt x="102667" y="30462"/>
                </a:lnTo>
                <a:lnTo>
                  <a:pt x="102727" y="30402"/>
                </a:lnTo>
                <a:lnTo>
                  <a:pt x="102751" y="30377"/>
                </a:lnTo>
                <a:lnTo>
                  <a:pt x="102486" y="30100"/>
                </a:lnTo>
                <a:lnTo>
                  <a:pt x="102486" y="29979"/>
                </a:lnTo>
                <a:lnTo>
                  <a:pt x="102474" y="29870"/>
                </a:lnTo>
                <a:lnTo>
                  <a:pt x="102462" y="29786"/>
                </a:lnTo>
                <a:lnTo>
                  <a:pt x="102437" y="29737"/>
                </a:lnTo>
                <a:lnTo>
                  <a:pt x="102401" y="29689"/>
                </a:lnTo>
                <a:lnTo>
                  <a:pt x="102305" y="29604"/>
                </a:lnTo>
                <a:lnTo>
                  <a:pt x="102172" y="29520"/>
                </a:lnTo>
                <a:lnTo>
                  <a:pt x="102437" y="29121"/>
                </a:lnTo>
                <a:lnTo>
                  <a:pt x="102449" y="29158"/>
                </a:lnTo>
                <a:lnTo>
                  <a:pt x="102510" y="29242"/>
                </a:lnTo>
                <a:lnTo>
                  <a:pt x="102546" y="29290"/>
                </a:lnTo>
                <a:lnTo>
                  <a:pt x="102594" y="29327"/>
                </a:lnTo>
                <a:lnTo>
                  <a:pt x="102655" y="29351"/>
                </a:lnTo>
                <a:lnTo>
                  <a:pt x="102727" y="29363"/>
                </a:lnTo>
                <a:lnTo>
                  <a:pt x="102824" y="29351"/>
                </a:lnTo>
                <a:lnTo>
                  <a:pt x="102896" y="29351"/>
                </a:lnTo>
                <a:lnTo>
                  <a:pt x="102981" y="29327"/>
                </a:lnTo>
                <a:lnTo>
                  <a:pt x="103114" y="29315"/>
                </a:lnTo>
                <a:lnTo>
                  <a:pt x="103283" y="29302"/>
                </a:lnTo>
                <a:lnTo>
                  <a:pt x="103416" y="29290"/>
                </a:lnTo>
                <a:lnTo>
                  <a:pt x="103464" y="29290"/>
                </a:lnTo>
                <a:lnTo>
                  <a:pt x="103512" y="29266"/>
                </a:lnTo>
                <a:lnTo>
                  <a:pt x="103537" y="29242"/>
                </a:lnTo>
                <a:lnTo>
                  <a:pt x="103561" y="29206"/>
                </a:lnTo>
                <a:lnTo>
                  <a:pt x="103573" y="29109"/>
                </a:lnTo>
                <a:lnTo>
                  <a:pt x="103561" y="29037"/>
                </a:lnTo>
                <a:lnTo>
                  <a:pt x="103537" y="28892"/>
                </a:lnTo>
                <a:lnTo>
                  <a:pt x="103488" y="28723"/>
                </a:lnTo>
                <a:lnTo>
                  <a:pt x="103452" y="28626"/>
                </a:lnTo>
                <a:lnTo>
                  <a:pt x="103476" y="28590"/>
                </a:lnTo>
                <a:lnTo>
                  <a:pt x="103537" y="28493"/>
                </a:lnTo>
                <a:lnTo>
                  <a:pt x="103573" y="28445"/>
                </a:lnTo>
                <a:lnTo>
                  <a:pt x="103621" y="28397"/>
                </a:lnTo>
                <a:lnTo>
                  <a:pt x="103669" y="28360"/>
                </a:lnTo>
                <a:lnTo>
                  <a:pt x="103718" y="28336"/>
                </a:lnTo>
                <a:lnTo>
                  <a:pt x="103814" y="28312"/>
                </a:lnTo>
                <a:lnTo>
                  <a:pt x="103911" y="28276"/>
                </a:lnTo>
                <a:lnTo>
                  <a:pt x="103959" y="28264"/>
                </a:lnTo>
                <a:lnTo>
                  <a:pt x="103996" y="28276"/>
                </a:lnTo>
                <a:lnTo>
                  <a:pt x="104044" y="28300"/>
                </a:lnTo>
                <a:lnTo>
                  <a:pt x="104080" y="28336"/>
                </a:lnTo>
                <a:lnTo>
                  <a:pt x="104128" y="28397"/>
                </a:lnTo>
                <a:lnTo>
                  <a:pt x="104165" y="28433"/>
                </a:lnTo>
                <a:lnTo>
                  <a:pt x="104213" y="28445"/>
                </a:lnTo>
                <a:lnTo>
                  <a:pt x="104261" y="28457"/>
                </a:lnTo>
                <a:lnTo>
                  <a:pt x="104346" y="28457"/>
                </a:lnTo>
                <a:lnTo>
                  <a:pt x="104442" y="28445"/>
                </a:lnTo>
                <a:lnTo>
                  <a:pt x="104491" y="28433"/>
                </a:lnTo>
                <a:lnTo>
                  <a:pt x="104539" y="28397"/>
                </a:lnTo>
                <a:lnTo>
                  <a:pt x="104624" y="28300"/>
                </a:lnTo>
                <a:lnTo>
                  <a:pt x="104696" y="28227"/>
                </a:lnTo>
                <a:lnTo>
                  <a:pt x="104744" y="28191"/>
                </a:lnTo>
                <a:lnTo>
                  <a:pt x="104793" y="28179"/>
                </a:lnTo>
                <a:lnTo>
                  <a:pt x="104938" y="28179"/>
                </a:lnTo>
                <a:lnTo>
                  <a:pt x="105010" y="28203"/>
                </a:lnTo>
                <a:lnTo>
                  <a:pt x="105071" y="28264"/>
                </a:lnTo>
                <a:lnTo>
                  <a:pt x="105119" y="28300"/>
                </a:lnTo>
                <a:lnTo>
                  <a:pt x="105155" y="28324"/>
                </a:lnTo>
                <a:lnTo>
                  <a:pt x="105191" y="28336"/>
                </a:lnTo>
                <a:lnTo>
                  <a:pt x="105300" y="28336"/>
                </a:lnTo>
                <a:lnTo>
                  <a:pt x="105385" y="28312"/>
                </a:lnTo>
                <a:lnTo>
                  <a:pt x="105433" y="28300"/>
                </a:lnTo>
                <a:lnTo>
                  <a:pt x="105481" y="28264"/>
                </a:lnTo>
                <a:lnTo>
                  <a:pt x="105554" y="28179"/>
                </a:lnTo>
                <a:lnTo>
                  <a:pt x="105614" y="28095"/>
                </a:lnTo>
                <a:lnTo>
                  <a:pt x="105650" y="28058"/>
                </a:lnTo>
                <a:lnTo>
                  <a:pt x="105674" y="28022"/>
                </a:lnTo>
                <a:lnTo>
                  <a:pt x="105699" y="28010"/>
                </a:lnTo>
                <a:lnTo>
                  <a:pt x="105687" y="27986"/>
                </a:lnTo>
                <a:lnTo>
                  <a:pt x="105650" y="27938"/>
                </a:lnTo>
                <a:lnTo>
                  <a:pt x="105626" y="27901"/>
                </a:lnTo>
                <a:lnTo>
                  <a:pt x="105602" y="27853"/>
                </a:lnTo>
                <a:lnTo>
                  <a:pt x="105590" y="27793"/>
                </a:lnTo>
                <a:lnTo>
                  <a:pt x="105602" y="27708"/>
                </a:lnTo>
                <a:lnTo>
                  <a:pt x="105626" y="27563"/>
                </a:lnTo>
                <a:lnTo>
                  <a:pt x="105650" y="27454"/>
                </a:lnTo>
                <a:lnTo>
                  <a:pt x="105650" y="27418"/>
                </a:lnTo>
                <a:lnTo>
                  <a:pt x="105674" y="27382"/>
                </a:lnTo>
                <a:lnTo>
                  <a:pt x="105699" y="27358"/>
                </a:lnTo>
                <a:lnTo>
                  <a:pt x="105735" y="27346"/>
                </a:lnTo>
                <a:lnTo>
                  <a:pt x="105771" y="27334"/>
                </a:lnTo>
                <a:lnTo>
                  <a:pt x="105795" y="27297"/>
                </a:lnTo>
                <a:lnTo>
                  <a:pt x="105831" y="27261"/>
                </a:lnTo>
                <a:lnTo>
                  <a:pt x="105856" y="27213"/>
                </a:lnTo>
                <a:lnTo>
                  <a:pt x="105892" y="27116"/>
                </a:lnTo>
                <a:lnTo>
                  <a:pt x="105916" y="27008"/>
                </a:lnTo>
                <a:lnTo>
                  <a:pt x="105928" y="26959"/>
                </a:lnTo>
                <a:lnTo>
                  <a:pt x="105952" y="26911"/>
                </a:lnTo>
                <a:lnTo>
                  <a:pt x="106025" y="26838"/>
                </a:lnTo>
                <a:lnTo>
                  <a:pt x="106097" y="26790"/>
                </a:lnTo>
                <a:lnTo>
                  <a:pt x="106121" y="26778"/>
                </a:lnTo>
                <a:lnTo>
                  <a:pt x="106146" y="26814"/>
                </a:lnTo>
                <a:lnTo>
                  <a:pt x="106206" y="26911"/>
                </a:lnTo>
                <a:lnTo>
                  <a:pt x="106218" y="26971"/>
                </a:lnTo>
                <a:lnTo>
                  <a:pt x="106230" y="27032"/>
                </a:lnTo>
                <a:lnTo>
                  <a:pt x="106230" y="27092"/>
                </a:lnTo>
                <a:lnTo>
                  <a:pt x="106206" y="27140"/>
                </a:lnTo>
                <a:lnTo>
                  <a:pt x="106158" y="27189"/>
                </a:lnTo>
                <a:lnTo>
                  <a:pt x="106121" y="27249"/>
                </a:lnTo>
                <a:lnTo>
                  <a:pt x="106049" y="27370"/>
                </a:lnTo>
                <a:lnTo>
                  <a:pt x="105964" y="27527"/>
                </a:lnTo>
                <a:lnTo>
                  <a:pt x="105940" y="27563"/>
                </a:lnTo>
                <a:lnTo>
                  <a:pt x="105904" y="27648"/>
                </a:lnTo>
                <a:lnTo>
                  <a:pt x="105868" y="27756"/>
                </a:lnTo>
                <a:lnTo>
                  <a:pt x="105856" y="27817"/>
                </a:lnTo>
                <a:lnTo>
                  <a:pt x="105856" y="27865"/>
                </a:lnTo>
                <a:lnTo>
                  <a:pt x="105868" y="27986"/>
                </a:lnTo>
                <a:lnTo>
                  <a:pt x="105856" y="28119"/>
                </a:lnTo>
                <a:lnTo>
                  <a:pt x="105831" y="28264"/>
                </a:lnTo>
                <a:lnTo>
                  <a:pt x="105783" y="28312"/>
                </a:lnTo>
                <a:lnTo>
                  <a:pt x="105699" y="28421"/>
                </a:lnTo>
                <a:lnTo>
                  <a:pt x="105662" y="28469"/>
                </a:lnTo>
                <a:lnTo>
                  <a:pt x="105662" y="28517"/>
                </a:lnTo>
                <a:lnTo>
                  <a:pt x="105662" y="28529"/>
                </a:lnTo>
                <a:lnTo>
                  <a:pt x="105687" y="28542"/>
                </a:lnTo>
                <a:lnTo>
                  <a:pt x="105711" y="28554"/>
                </a:lnTo>
                <a:lnTo>
                  <a:pt x="105759" y="28554"/>
                </a:lnTo>
                <a:lnTo>
                  <a:pt x="105844" y="28542"/>
                </a:lnTo>
                <a:lnTo>
                  <a:pt x="105928" y="28517"/>
                </a:lnTo>
                <a:lnTo>
                  <a:pt x="106001" y="28481"/>
                </a:lnTo>
                <a:lnTo>
                  <a:pt x="106061" y="28445"/>
                </a:lnTo>
                <a:lnTo>
                  <a:pt x="106170" y="28348"/>
                </a:lnTo>
                <a:lnTo>
                  <a:pt x="106278" y="28240"/>
                </a:lnTo>
                <a:lnTo>
                  <a:pt x="106327" y="28167"/>
                </a:lnTo>
                <a:lnTo>
                  <a:pt x="106363" y="28095"/>
                </a:lnTo>
                <a:lnTo>
                  <a:pt x="106411" y="27926"/>
                </a:lnTo>
                <a:lnTo>
                  <a:pt x="106447" y="27853"/>
                </a:lnTo>
                <a:lnTo>
                  <a:pt x="106472" y="27793"/>
                </a:lnTo>
                <a:lnTo>
                  <a:pt x="106496" y="27781"/>
                </a:lnTo>
                <a:lnTo>
                  <a:pt x="106520" y="27768"/>
                </a:lnTo>
                <a:lnTo>
                  <a:pt x="106556" y="27756"/>
                </a:lnTo>
                <a:lnTo>
                  <a:pt x="106592" y="27768"/>
                </a:lnTo>
                <a:lnTo>
                  <a:pt x="106665" y="27781"/>
                </a:lnTo>
                <a:lnTo>
                  <a:pt x="106713" y="27781"/>
                </a:lnTo>
                <a:lnTo>
                  <a:pt x="106798" y="27768"/>
                </a:lnTo>
                <a:lnTo>
                  <a:pt x="106858" y="27768"/>
                </a:lnTo>
                <a:lnTo>
                  <a:pt x="106894" y="27793"/>
                </a:lnTo>
                <a:lnTo>
                  <a:pt x="106931" y="27817"/>
                </a:lnTo>
                <a:lnTo>
                  <a:pt x="107015" y="27889"/>
                </a:lnTo>
                <a:lnTo>
                  <a:pt x="107088" y="27926"/>
                </a:lnTo>
                <a:lnTo>
                  <a:pt x="107112" y="27938"/>
                </a:lnTo>
                <a:lnTo>
                  <a:pt x="107160" y="27938"/>
                </a:lnTo>
                <a:lnTo>
                  <a:pt x="107196" y="27926"/>
                </a:lnTo>
                <a:lnTo>
                  <a:pt x="107220" y="27889"/>
                </a:lnTo>
                <a:lnTo>
                  <a:pt x="107245" y="27841"/>
                </a:lnTo>
                <a:lnTo>
                  <a:pt x="107281" y="27720"/>
                </a:lnTo>
                <a:lnTo>
                  <a:pt x="107305" y="27660"/>
                </a:lnTo>
                <a:lnTo>
                  <a:pt x="107329" y="27611"/>
                </a:lnTo>
                <a:lnTo>
                  <a:pt x="107365" y="27599"/>
                </a:lnTo>
                <a:lnTo>
                  <a:pt x="107378" y="27599"/>
                </a:lnTo>
                <a:lnTo>
                  <a:pt x="107402" y="27611"/>
                </a:lnTo>
                <a:lnTo>
                  <a:pt x="107498" y="27672"/>
                </a:lnTo>
                <a:lnTo>
                  <a:pt x="107571" y="27732"/>
                </a:lnTo>
                <a:lnTo>
                  <a:pt x="107643" y="27768"/>
                </a:lnTo>
                <a:lnTo>
                  <a:pt x="107679" y="27793"/>
                </a:lnTo>
                <a:lnTo>
                  <a:pt x="107740" y="27793"/>
                </a:lnTo>
                <a:lnTo>
                  <a:pt x="107752" y="27781"/>
                </a:lnTo>
                <a:lnTo>
                  <a:pt x="107764" y="27744"/>
                </a:lnTo>
                <a:lnTo>
                  <a:pt x="107764" y="27624"/>
                </a:lnTo>
                <a:lnTo>
                  <a:pt x="107764" y="27575"/>
                </a:lnTo>
                <a:lnTo>
                  <a:pt x="107764" y="27527"/>
                </a:lnTo>
                <a:lnTo>
                  <a:pt x="107788" y="27503"/>
                </a:lnTo>
                <a:lnTo>
                  <a:pt x="107824" y="27503"/>
                </a:lnTo>
                <a:lnTo>
                  <a:pt x="107933" y="27539"/>
                </a:lnTo>
                <a:lnTo>
                  <a:pt x="108054" y="27575"/>
                </a:lnTo>
                <a:lnTo>
                  <a:pt x="108175" y="27587"/>
                </a:lnTo>
                <a:lnTo>
                  <a:pt x="108271" y="27587"/>
                </a:lnTo>
                <a:lnTo>
                  <a:pt x="108356" y="27551"/>
                </a:lnTo>
                <a:lnTo>
                  <a:pt x="108452" y="27491"/>
                </a:lnTo>
                <a:lnTo>
                  <a:pt x="108525" y="27418"/>
                </a:lnTo>
                <a:lnTo>
                  <a:pt x="108549" y="27382"/>
                </a:lnTo>
                <a:lnTo>
                  <a:pt x="108549" y="27346"/>
                </a:lnTo>
                <a:lnTo>
                  <a:pt x="108561" y="27285"/>
                </a:lnTo>
                <a:lnTo>
                  <a:pt x="108573" y="27213"/>
                </a:lnTo>
                <a:lnTo>
                  <a:pt x="108585" y="27177"/>
                </a:lnTo>
                <a:lnTo>
                  <a:pt x="108597" y="27152"/>
                </a:lnTo>
                <a:lnTo>
                  <a:pt x="108622" y="27128"/>
                </a:lnTo>
                <a:lnTo>
                  <a:pt x="108658" y="27116"/>
                </a:lnTo>
                <a:lnTo>
                  <a:pt x="109020" y="27008"/>
                </a:lnTo>
                <a:lnTo>
                  <a:pt x="109093" y="27008"/>
                </a:lnTo>
                <a:lnTo>
                  <a:pt x="109189" y="27020"/>
                </a:lnTo>
                <a:lnTo>
                  <a:pt x="109286" y="27032"/>
                </a:lnTo>
                <a:lnTo>
                  <a:pt x="109346" y="27020"/>
                </a:lnTo>
                <a:lnTo>
                  <a:pt x="109395" y="27008"/>
                </a:lnTo>
                <a:lnTo>
                  <a:pt x="109515" y="26959"/>
                </a:lnTo>
                <a:lnTo>
                  <a:pt x="109684" y="26851"/>
                </a:lnTo>
                <a:lnTo>
                  <a:pt x="109781" y="26766"/>
                </a:lnTo>
                <a:lnTo>
                  <a:pt x="109854" y="26694"/>
                </a:lnTo>
                <a:lnTo>
                  <a:pt x="109999" y="26512"/>
                </a:lnTo>
                <a:lnTo>
                  <a:pt x="110047" y="26452"/>
                </a:lnTo>
                <a:lnTo>
                  <a:pt x="110095" y="26416"/>
                </a:lnTo>
                <a:lnTo>
                  <a:pt x="110204" y="26355"/>
                </a:lnTo>
                <a:lnTo>
                  <a:pt x="110276" y="26331"/>
                </a:lnTo>
                <a:lnTo>
                  <a:pt x="110313" y="26331"/>
                </a:lnTo>
                <a:lnTo>
                  <a:pt x="110421" y="26247"/>
                </a:lnTo>
                <a:lnTo>
                  <a:pt x="110482" y="26198"/>
                </a:lnTo>
                <a:lnTo>
                  <a:pt x="110542" y="26138"/>
                </a:lnTo>
                <a:lnTo>
                  <a:pt x="110590" y="26077"/>
                </a:lnTo>
                <a:lnTo>
                  <a:pt x="110627" y="26005"/>
                </a:lnTo>
                <a:lnTo>
                  <a:pt x="110639" y="25945"/>
                </a:lnTo>
                <a:lnTo>
                  <a:pt x="110627" y="25908"/>
                </a:lnTo>
                <a:lnTo>
                  <a:pt x="110615" y="25884"/>
                </a:lnTo>
                <a:lnTo>
                  <a:pt x="110566" y="25776"/>
                </a:lnTo>
                <a:lnTo>
                  <a:pt x="110530" y="25691"/>
                </a:lnTo>
                <a:lnTo>
                  <a:pt x="110530" y="25667"/>
                </a:lnTo>
                <a:lnTo>
                  <a:pt x="110530" y="25643"/>
                </a:lnTo>
                <a:lnTo>
                  <a:pt x="110554" y="25631"/>
                </a:lnTo>
                <a:lnTo>
                  <a:pt x="110590" y="25619"/>
                </a:lnTo>
                <a:lnTo>
                  <a:pt x="110687" y="25619"/>
                </a:lnTo>
                <a:lnTo>
                  <a:pt x="110772" y="25606"/>
                </a:lnTo>
                <a:lnTo>
                  <a:pt x="110844" y="25582"/>
                </a:lnTo>
                <a:lnTo>
                  <a:pt x="110904" y="25546"/>
                </a:lnTo>
                <a:lnTo>
                  <a:pt x="110929" y="25522"/>
                </a:lnTo>
                <a:lnTo>
                  <a:pt x="110953" y="25486"/>
                </a:lnTo>
                <a:lnTo>
                  <a:pt x="110977" y="25401"/>
                </a:lnTo>
                <a:lnTo>
                  <a:pt x="111013" y="25172"/>
                </a:lnTo>
                <a:lnTo>
                  <a:pt x="111049" y="24845"/>
                </a:lnTo>
                <a:lnTo>
                  <a:pt x="111061" y="24761"/>
                </a:lnTo>
                <a:lnTo>
                  <a:pt x="111086" y="24688"/>
                </a:lnTo>
                <a:lnTo>
                  <a:pt x="111110" y="24640"/>
                </a:lnTo>
                <a:lnTo>
                  <a:pt x="111122" y="24628"/>
                </a:lnTo>
                <a:lnTo>
                  <a:pt x="111146" y="24628"/>
                </a:lnTo>
                <a:lnTo>
                  <a:pt x="111231" y="24616"/>
                </a:lnTo>
                <a:lnTo>
                  <a:pt x="111315" y="24580"/>
                </a:lnTo>
                <a:lnTo>
                  <a:pt x="111412" y="24556"/>
                </a:lnTo>
                <a:lnTo>
                  <a:pt x="111508" y="24519"/>
                </a:lnTo>
                <a:lnTo>
                  <a:pt x="111557" y="24507"/>
                </a:lnTo>
                <a:lnTo>
                  <a:pt x="111605" y="24483"/>
                </a:lnTo>
                <a:lnTo>
                  <a:pt x="111702" y="24423"/>
                </a:lnTo>
                <a:lnTo>
                  <a:pt x="111798" y="24350"/>
                </a:lnTo>
                <a:lnTo>
                  <a:pt x="111859" y="24326"/>
                </a:lnTo>
                <a:lnTo>
                  <a:pt x="111907" y="24314"/>
                </a:lnTo>
                <a:lnTo>
                  <a:pt x="111979" y="24290"/>
                </a:lnTo>
                <a:lnTo>
                  <a:pt x="112028" y="24278"/>
                </a:lnTo>
                <a:lnTo>
                  <a:pt x="112076" y="24254"/>
                </a:lnTo>
                <a:lnTo>
                  <a:pt x="112161" y="24229"/>
                </a:lnTo>
                <a:lnTo>
                  <a:pt x="112293" y="24205"/>
                </a:lnTo>
                <a:lnTo>
                  <a:pt x="112414" y="24145"/>
                </a:lnTo>
                <a:lnTo>
                  <a:pt x="112559" y="24072"/>
                </a:lnTo>
                <a:lnTo>
                  <a:pt x="112511" y="23903"/>
                </a:lnTo>
                <a:lnTo>
                  <a:pt x="112463" y="23795"/>
                </a:lnTo>
                <a:lnTo>
                  <a:pt x="112426" y="23758"/>
                </a:lnTo>
                <a:lnTo>
                  <a:pt x="112402" y="23734"/>
                </a:lnTo>
                <a:lnTo>
                  <a:pt x="112366" y="23734"/>
                </a:lnTo>
                <a:lnTo>
                  <a:pt x="112330" y="23722"/>
                </a:lnTo>
                <a:lnTo>
                  <a:pt x="112233" y="23674"/>
                </a:lnTo>
                <a:lnTo>
                  <a:pt x="112136" y="23601"/>
                </a:lnTo>
                <a:lnTo>
                  <a:pt x="112064" y="23215"/>
                </a:lnTo>
                <a:lnTo>
                  <a:pt x="111822" y="22901"/>
                </a:lnTo>
                <a:lnTo>
                  <a:pt x="112100" y="23046"/>
                </a:lnTo>
                <a:lnTo>
                  <a:pt x="112306" y="23167"/>
                </a:lnTo>
                <a:lnTo>
                  <a:pt x="112390" y="23227"/>
                </a:lnTo>
                <a:lnTo>
                  <a:pt x="112450" y="23263"/>
                </a:lnTo>
                <a:lnTo>
                  <a:pt x="112499" y="23299"/>
                </a:lnTo>
                <a:lnTo>
                  <a:pt x="112547" y="23324"/>
                </a:lnTo>
                <a:lnTo>
                  <a:pt x="112668" y="23372"/>
                </a:lnTo>
                <a:lnTo>
                  <a:pt x="112728" y="23396"/>
                </a:lnTo>
                <a:lnTo>
                  <a:pt x="112789" y="23432"/>
                </a:lnTo>
                <a:lnTo>
                  <a:pt x="112837" y="23493"/>
                </a:lnTo>
                <a:lnTo>
                  <a:pt x="112873" y="23553"/>
                </a:lnTo>
                <a:lnTo>
                  <a:pt x="112909" y="23686"/>
                </a:lnTo>
                <a:lnTo>
                  <a:pt x="112946" y="23783"/>
                </a:lnTo>
                <a:lnTo>
                  <a:pt x="112970" y="23807"/>
                </a:lnTo>
                <a:lnTo>
                  <a:pt x="113006" y="23831"/>
                </a:lnTo>
                <a:lnTo>
                  <a:pt x="113054" y="23843"/>
                </a:lnTo>
                <a:lnTo>
                  <a:pt x="113127" y="23843"/>
                </a:lnTo>
                <a:lnTo>
                  <a:pt x="113260" y="23855"/>
                </a:lnTo>
                <a:lnTo>
                  <a:pt x="113332" y="23867"/>
                </a:lnTo>
                <a:lnTo>
                  <a:pt x="113393" y="23879"/>
                </a:lnTo>
                <a:lnTo>
                  <a:pt x="113525" y="23867"/>
                </a:lnTo>
                <a:lnTo>
                  <a:pt x="113695" y="23843"/>
                </a:lnTo>
                <a:lnTo>
                  <a:pt x="113839" y="23819"/>
                </a:lnTo>
                <a:lnTo>
                  <a:pt x="113960" y="23795"/>
                </a:lnTo>
                <a:lnTo>
                  <a:pt x="114009" y="23807"/>
                </a:lnTo>
                <a:lnTo>
                  <a:pt x="114045" y="23819"/>
                </a:lnTo>
                <a:lnTo>
                  <a:pt x="114081" y="23831"/>
                </a:lnTo>
                <a:lnTo>
                  <a:pt x="114129" y="23831"/>
                </a:lnTo>
                <a:lnTo>
                  <a:pt x="114238" y="23819"/>
                </a:lnTo>
                <a:lnTo>
                  <a:pt x="114443" y="23758"/>
                </a:lnTo>
                <a:lnTo>
                  <a:pt x="114625" y="23758"/>
                </a:lnTo>
                <a:lnTo>
                  <a:pt x="114818" y="23771"/>
                </a:lnTo>
                <a:lnTo>
                  <a:pt x="114902" y="23783"/>
                </a:lnTo>
                <a:lnTo>
                  <a:pt x="114963" y="23771"/>
                </a:lnTo>
                <a:lnTo>
                  <a:pt x="114987" y="23758"/>
                </a:lnTo>
                <a:lnTo>
                  <a:pt x="115011" y="23734"/>
                </a:lnTo>
                <a:lnTo>
                  <a:pt x="115011" y="23722"/>
                </a:lnTo>
                <a:lnTo>
                  <a:pt x="115011" y="23686"/>
                </a:lnTo>
                <a:lnTo>
                  <a:pt x="114975" y="23541"/>
                </a:lnTo>
                <a:lnTo>
                  <a:pt x="114927" y="23384"/>
                </a:lnTo>
                <a:lnTo>
                  <a:pt x="114902" y="23312"/>
                </a:lnTo>
                <a:lnTo>
                  <a:pt x="114902" y="23263"/>
                </a:lnTo>
                <a:lnTo>
                  <a:pt x="114902" y="23227"/>
                </a:lnTo>
                <a:lnTo>
                  <a:pt x="114914" y="23215"/>
                </a:lnTo>
                <a:lnTo>
                  <a:pt x="114975" y="23215"/>
                </a:lnTo>
                <a:lnTo>
                  <a:pt x="114999" y="23203"/>
                </a:lnTo>
                <a:lnTo>
                  <a:pt x="115035" y="23167"/>
                </a:lnTo>
                <a:lnTo>
                  <a:pt x="115047" y="23167"/>
                </a:lnTo>
                <a:lnTo>
                  <a:pt x="115071" y="23154"/>
                </a:lnTo>
                <a:lnTo>
                  <a:pt x="115108" y="23167"/>
                </a:lnTo>
                <a:lnTo>
                  <a:pt x="115144" y="23191"/>
                </a:lnTo>
                <a:lnTo>
                  <a:pt x="115253" y="23251"/>
                </a:lnTo>
                <a:lnTo>
                  <a:pt x="115386" y="23299"/>
                </a:lnTo>
                <a:lnTo>
                  <a:pt x="115458" y="23324"/>
                </a:lnTo>
                <a:lnTo>
                  <a:pt x="115530" y="23336"/>
                </a:lnTo>
                <a:lnTo>
                  <a:pt x="115603" y="23336"/>
                </a:lnTo>
                <a:lnTo>
                  <a:pt x="115663" y="23324"/>
                </a:lnTo>
                <a:lnTo>
                  <a:pt x="115820" y="23287"/>
                </a:lnTo>
                <a:lnTo>
                  <a:pt x="115965" y="23275"/>
                </a:lnTo>
                <a:lnTo>
                  <a:pt x="116038" y="23263"/>
                </a:lnTo>
                <a:lnTo>
                  <a:pt x="116086" y="23251"/>
                </a:lnTo>
                <a:lnTo>
                  <a:pt x="116134" y="23227"/>
                </a:lnTo>
                <a:lnTo>
                  <a:pt x="116171" y="23191"/>
                </a:lnTo>
                <a:lnTo>
                  <a:pt x="116195" y="23154"/>
                </a:lnTo>
                <a:lnTo>
                  <a:pt x="116243" y="23106"/>
                </a:lnTo>
                <a:lnTo>
                  <a:pt x="116364" y="23034"/>
                </a:lnTo>
                <a:lnTo>
                  <a:pt x="116497" y="22973"/>
                </a:lnTo>
                <a:lnTo>
                  <a:pt x="116557" y="22961"/>
                </a:lnTo>
                <a:lnTo>
                  <a:pt x="116605" y="22949"/>
                </a:lnTo>
                <a:lnTo>
                  <a:pt x="116859" y="22937"/>
                </a:lnTo>
                <a:lnTo>
                  <a:pt x="117077" y="22901"/>
                </a:lnTo>
                <a:lnTo>
                  <a:pt x="117729" y="22744"/>
                </a:lnTo>
                <a:lnTo>
                  <a:pt x="118236" y="22744"/>
                </a:lnTo>
                <a:lnTo>
                  <a:pt x="118369" y="22732"/>
                </a:lnTo>
                <a:lnTo>
                  <a:pt x="118466" y="22720"/>
                </a:lnTo>
                <a:lnTo>
                  <a:pt x="118574" y="22696"/>
                </a:lnTo>
                <a:lnTo>
                  <a:pt x="118635" y="22671"/>
                </a:lnTo>
                <a:lnTo>
                  <a:pt x="118707" y="22659"/>
                </a:lnTo>
                <a:lnTo>
                  <a:pt x="118852" y="22647"/>
                </a:lnTo>
                <a:lnTo>
                  <a:pt x="118985" y="22635"/>
                </a:lnTo>
                <a:lnTo>
                  <a:pt x="119033" y="22611"/>
                </a:lnTo>
                <a:lnTo>
                  <a:pt x="119069" y="22587"/>
                </a:lnTo>
                <a:lnTo>
                  <a:pt x="119226" y="22454"/>
                </a:lnTo>
                <a:lnTo>
                  <a:pt x="119335" y="22369"/>
                </a:lnTo>
                <a:lnTo>
                  <a:pt x="119432" y="22273"/>
                </a:lnTo>
                <a:lnTo>
                  <a:pt x="119480" y="22200"/>
                </a:lnTo>
                <a:lnTo>
                  <a:pt x="119541" y="22104"/>
                </a:lnTo>
                <a:lnTo>
                  <a:pt x="119649" y="21850"/>
                </a:lnTo>
                <a:lnTo>
                  <a:pt x="119722" y="21729"/>
                </a:lnTo>
                <a:lnTo>
                  <a:pt x="119782" y="21621"/>
                </a:lnTo>
                <a:lnTo>
                  <a:pt x="119855" y="21548"/>
                </a:lnTo>
                <a:lnTo>
                  <a:pt x="119891" y="21524"/>
                </a:lnTo>
                <a:lnTo>
                  <a:pt x="119927" y="21512"/>
                </a:lnTo>
                <a:lnTo>
                  <a:pt x="120012" y="21500"/>
                </a:lnTo>
                <a:lnTo>
                  <a:pt x="120072" y="21488"/>
                </a:lnTo>
                <a:lnTo>
                  <a:pt x="120193" y="21427"/>
                </a:lnTo>
                <a:lnTo>
                  <a:pt x="120277" y="21367"/>
                </a:lnTo>
                <a:lnTo>
                  <a:pt x="120350" y="21306"/>
                </a:lnTo>
                <a:lnTo>
                  <a:pt x="120374" y="21270"/>
                </a:lnTo>
                <a:lnTo>
                  <a:pt x="120386" y="21234"/>
                </a:lnTo>
                <a:lnTo>
                  <a:pt x="120398" y="21174"/>
                </a:lnTo>
                <a:lnTo>
                  <a:pt x="120410" y="21137"/>
                </a:lnTo>
                <a:lnTo>
                  <a:pt x="120434" y="21101"/>
                </a:lnTo>
                <a:lnTo>
                  <a:pt x="120471" y="21089"/>
                </a:lnTo>
                <a:lnTo>
                  <a:pt x="120531" y="21065"/>
                </a:lnTo>
                <a:lnTo>
                  <a:pt x="120688" y="21041"/>
                </a:lnTo>
                <a:lnTo>
                  <a:pt x="120845" y="20992"/>
                </a:lnTo>
                <a:lnTo>
                  <a:pt x="120990" y="20956"/>
                </a:lnTo>
                <a:lnTo>
                  <a:pt x="121087" y="20944"/>
                </a:lnTo>
                <a:lnTo>
                  <a:pt x="121159" y="20932"/>
                </a:lnTo>
                <a:lnTo>
                  <a:pt x="121268" y="20920"/>
                </a:lnTo>
                <a:lnTo>
                  <a:pt x="121328" y="20896"/>
                </a:lnTo>
                <a:lnTo>
                  <a:pt x="121376" y="20872"/>
                </a:lnTo>
                <a:lnTo>
                  <a:pt x="121437" y="20835"/>
                </a:lnTo>
                <a:lnTo>
                  <a:pt x="121473" y="20787"/>
                </a:lnTo>
                <a:lnTo>
                  <a:pt x="121509" y="20727"/>
                </a:lnTo>
                <a:lnTo>
                  <a:pt x="121521" y="20690"/>
                </a:lnTo>
                <a:lnTo>
                  <a:pt x="121546" y="20630"/>
                </a:lnTo>
                <a:lnTo>
                  <a:pt x="121558" y="20606"/>
                </a:lnTo>
                <a:lnTo>
                  <a:pt x="121582" y="20594"/>
                </a:lnTo>
                <a:lnTo>
                  <a:pt x="121678" y="20570"/>
                </a:lnTo>
                <a:lnTo>
                  <a:pt x="121775" y="20558"/>
                </a:lnTo>
                <a:lnTo>
                  <a:pt x="121884" y="20521"/>
                </a:lnTo>
                <a:lnTo>
                  <a:pt x="121992" y="20473"/>
                </a:lnTo>
                <a:lnTo>
                  <a:pt x="122101" y="20425"/>
                </a:lnTo>
                <a:lnTo>
                  <a:pt x="122198" y="20364"/>
                </a:lnTo>
                <a:lnTo>
                  <a:pt x="122270" y="20316"/>
                </a:lnTo>
                <a:lnTo>
                  <a:pt x="122319" y="20268"/>
                </a:lnTo>
                <a:lnTo>
                  <a:pt x="122319" y="20256"/>
                </a:lnTo>
                <a:lnTo>
                  <a:pt x="122306" y="20231"/>
                </a:lnTo>
                <a:lnTo>
                  <a:pt x="122258" y="20171"/>
                </a:lnTo>
                <a:lnTo>
                  <a:pt x="122222" y="20123"/>
                </a:lnTo>
                <a:lnTo>
                  <a:pt x="122198" y="20111"/>
                </a:lnTo>
                <a:lnTo>
                  <a:pt x="122162" y="20099"/>
                </a:lnTo>
                <a:lnTo>
                  <a:pt x="121980" y="20099"/>
                </a:lnTo>
                <a:lnTo>
                  <a:pt x="121920" y="20087"/>
                </a:lnTo>
                <a:lnTo>
                  <a:pt x="121799" y="20038"/>
                </a:lnTo>
                <a:lnTo>
                  <a:pt x="121727" y="20014"/>
                </a:lnTo>
                <a:lnTo>
                  <a:pt x="121654" y="20002"/>
                </a:lnTo>
                <a:lnTo>
                  <a:pt x="121582" y="20002"/>
                </a:lnTo>
                <a:lnTo>
                  <a:pt x="121497" y="20026"/>
                </a:lnTo>
                <a:lnTo>
                  <a:pt x="121352" y="20099"/>
                </a:lnTo>
                <a:lnTo>
                  <a:pt x="121268" y="20147"/>
                </a:lnTo>
                <a:lnTo>
                  <a:pt x="121183" y="20171"/>
                </a:lnTo>
                <a:lnTo>
                  <a:pt x="121087" y="20183"/>
                </a:lnTo>
                <a:lnTo>
                  <a:pt x="120942" y="20183"/>
                </a:lnTo>
                <a:lnTo>
                  <a:pt x="120785" y="20171"/>
                </a:lnTo>
                <a:lnTo>
                  <a:pt x="120712" y="20159"/>
                </a:lnTo>
                <a:lnTo>
                  <a:pt x="120640" y="20135"/>
                </a:lnTo>
                <a:lnTo>
                  <a:pt x="120579" y="20111"/>
                </a:lnTo>
                <a:lnTo>
                  <a:pt x="120531" y="20074"/>
                </a:lnTo>
                <a:lnTo>
                  <a:pt x="120483" y="20038"/>
                </a:lnTo>
                <a:lnTo>
                  <a:pt x="120434" y="20002"/>
                </a:lnTo>
                <a:lnTo>
                  <a:pt x="120326" y="19954"/>
                </a:lnTo>
                <a:lnTo>
                  <a:pt x="120193" y="19917"/>
                </a:lnTo>
                <a:lnTo>
                  <a:pt x="119855" y="19821"/>
                </a:lnTo>
                <a:lnTo>
                  <a:pt x="119734" y="19748"/>
                </a:lnTo>
                <a:lnTo>
                  <a:pt x="119649" y="19688"/>
                </a:lnTo>
                <a:lnTo>
                  <a:pt x="119565" y="19664"/>
                </a:lnTo>
                <a:lnTo>
                  <a:pt x="119456" y="19640"/>
                </a:lnTo>
                <a:lnTo>
                  <a:pt x="119299" y="19628"/>
                </a:lnTo>
                <a:lnTo>
                  <a:pt x="119094" y="19603"/>
                </a:lnTo>
                <a:lnTo>
                  <a:pt x="118755" y="19628"/>
                </a:lnTo>
                <a:lnTo>
                  <a:pt x="118357" y="19628"/>
                </a:lnTo>
                <a:lnTo>
                  <a:pt x="118079" y="19785"/>
                </a:lnTo>
                <a:lnTo>
                  <a:pt x="118007" y="19833"/>
                </a:lnTo>
                <a:lnTo>
                  <a:pt x="117958" y="19857"/>
                </a:lnTo>
                <a:lnTo>
                  <a:pt x="117910" y="19857"/>
                </a:lnTo>
                <a:lnTo>
                  <a:pt x="117862" y="19845"/>
                </a:lnTo>
                <a:lnTo>
                  <a:pt x="117789" y="19821"/>
                </a:lnTo>
                <a:lnTo>
                  <a:pt x="117741" y="19809"/>
                </a:lnTo>
                <a:lnTo>
                  <a:pt x="117705" y="19821"/>
                </a:lnTo>
                <a:lnTo>
                  <a:pt x="117608" y="19845"/>
                </a:lnTo>
                <a:lnTo>
                  <a:pt x="117499" y="19905"/>
                </a:lnTo>
                <a:lnTo>
                  <a:pt x="117366" y="19966"/>
                </a:lnTo>
                <a:lnTo>
                  <a:pt x="117052" y="20231"/>
                </a:lnTo>
                <a:lnTo>
                  <a:pt x="116799" y="20231"/>
                </a:lnTo>
                <a:lnTo>
                  <a:pt x="116702" y="20244"/>
                </a:lnTo>
                <a:lnTo>
                  <a:pt x="116605" y="20256"/>
                </a:lnTo>
                <a:lnTo>
                  <a:pt x="116521" y="20280"/>
                </a:lnTo>
                <a:lnTo>
                  <a:pt x="116448" y="20316"/>
                </a:lnTo>
                <a:lnTo>
                  <a:pt x="116388" y="20340"/>
                </a:lnTo>
                <a:lnTo>
                  <a:pt x="116303" y="20364"/>
                </a:lnTo>
                <a:lnTo>
                  <a:pt x="116195" y="20376"/>
                </a:lnTo>
                <a:lnTo>
                  <a:pt x="115905" y="20376"/>
                </a:lnTo>
                <a:lnTo>
                  <a:pt x="115820" y="20364"/>
                </a:lnTo>
                <a:lnTo>
                  <a:pt x="115796" y="20207"/>
                </a:lnTo>
                <a:lnTo>
                  <a:pt x="115869" y="20207"/>
                </a:lnTo>
                <a:lnTo>
                  <a:pt x="116038" y="20195"/>
                </a:lnTo>
                <a:lnTo>
                  <a:pt x="116134" y="20183"/>
                </a:lnTo>
                <a:lnTo>
                  <a:pt x="116231" y="20147"/>
                </a:lnTo>
                <a:lnTo>
                  <a:pt x="116316" y="20111"/>
                </a:lnTo>
                <a:lnTo>
                  <a:pt x="116352" y="20087"/>
                </a:lnTo>
                <a:lnTo>
                  <a:pt x="116376" y="20050"/>
                </a:lnTo>
                <a:lnTo>
                  <a:pt x="116436" y="19990"/>
                </a:lnTo>
                <a:lnTo>
                  <a:pt x="116497" y="19954"/>
                </a:lnTo>
                <a:lnTo>
                  <a:pt x="116581" y="19930"/>
                </a:lnTo>
                <a:lnTo>
                  <a:pt x="116654" y="19917"/>
                </a:lnTo>
                <a:lnTo>
                  <a:pt x="116799" y="19905"/>
                </a:lnTo>
                <a:lnTo>
                  <a:pt x="116895" y="19893"/>
                </a:lnTo>
                <a:lnTo>
                  <a:pt x="116980" y="19869"/>
                </a:lnTo>
                <a:lnTo>
                  <a:pt x="117101" y="19833"/>
                </a:lnTo>
                <a:lnTo>
                  <a:pt x="117161" y="19809"/>
                </a:lnTo>
                <a:lnTo>
                  <a:pt x="117209" y="19785"/>
                </a:lnTo>
                <a:lnTo>
                  <a:pt x="117246" y="19748"/>
                </a:lnTo>
                <a:lnTo>
                  <a:pt x="117270" y="19712"/>
                </a:lnTo>
                <a:lnTo>
                  <a:pt x="117282" y="19640"/>
                </a:lnTo>
                <a:lnTo>
                  <a:pt x="117294" y="19591"/>
                </a:lnTo>
                <a:lnTo>
                  <a:pt x="117306" y="19579"/>
                </a:lnTo>
                <a:lnTo>
                  <a:pt x="117330" y="19567"/>
                </a:lnTo>
                <a:lnTo>
                  <a:pt x="117415" y="19555"/>
                </a:lnTo>
                <a:lnTo>
                  <a:pt x="117523" y="19543"/>
                </a:lnTo>
                <a:lnTo>
                  <a:pt x="117608" y="19543"/>
                </a:lnTo>
                <a:lnTo>
                  <a:pt x="117765" y="19507"/>
                </a:lnTo>
                <a:lnTo>
                  <a:pt x="117801" y="19483"/>
                </a:lnTo>
                <a:lnTo>
                  <a:pt x="117837" y="19434"/>
                </a:lnTo>
                <a:lnTo>
                  <a:pt x="117910" y="19326"/>
                </a:lnTo>
                <a:lnTo>
                  <a:pt x="117946" y="19205"/>
                </a:lnTo>
                <a:lnTo>
                  <a:pt x="117970" y="19157"/>
                </a:lnTo>
                <a:lnTo>
                  <a:pt x="118079" y="19169"/>
                </a:lnTo>
                <a:lnTo>
                  <a:pt x="118188" y="19169"/>
                </a:lnTo>
                <a:lnTo>
                  <a:pt x="118309" y="19157"/>
                </a:lnTo>
                <a:lnTo>
                  <a:pt x="118417" y="19144"/>
                </a:lnTo>
                <a:lnTo>
                  <a:pt x="118502" y="19132"/>
                </a:lnTo>
                <a:lnTo>
                  <a:pt x="118526" y="19120"/>
                </a:lnTo>
                <a:lnTo>
                  <a:pt x="118562" y="19108"/>
                </a:lnTo>
                <a:lnTo>
                  <a:pt x="118598" y="19072"/>
                </a:lnTo>
                <a:lnTo>
                  <a:pt x="118623" y="19036"/>
                </a:lnTo>
                <a:lnTo>
                  <a:pt x="118647" y="18987"/>
                </a:lnTo>
                <a:lnTo>
                  <a:pt x="118647" y="18939"/>
                </a:lnTo>
                <a:lnTo>
                  <a:pt x="118647" y="18903"/>
                </a:lnTo>
                <a:lnTo>
                  <a:pt x="118635" y="18867"/>
                </a:lnTo>
                <a:lnTo>
                  <a:pt x="118574" y="18806"/>
                </a:lnTo>
                <a:lnTo>
                  <a:pt x="118514" y="18746"/>
                </a:lnTo>
                <a:lnTo>
                  <a:pt x="118453" y="18698"/>
                </a:lnTo>
                <a:lnTo>
                  <a:pt x="118381" y="18661"/>
                </a:lnTo>
                <a:lnTo>
                  <a:pt x="118309" y="18637"/>
                </a:lnTo>
                <a:lnTo>
                  <a:pt x="118236" y="18589"/>
                </a:lnTo>
                <a:lnTo>
                  <a:pt x="118164" y="18528"/>
                </a:lnTo>
                <a:lnTo>
                  <a:pt x="118091" y="18504"/>
                </a:lnTo>
                <a:lnTo>
                  <a:pt x="118055" y="18492"/>
                </a:lnTo>
                <a:lnTo>
                  <a:pt x="118019" y="18492"/>
                </a:lnTo>
                <a:lnTo>
                  <a:pt x="117970" y="18504"/>
                </a:lnTo>
                <a:lnTo>
                  <a:pt x="117922" y="18528"/>
                </a:lnTo>
                <a:lnTo>
                  <a:pt x="117874" y="18565"/>
                </a:lnTo>
                <a:lnTo>
                  <a:pt x="117862" y="18601"/>
                </a:lnTo>
                <a:lnTo>
                  <a:pt x="117862" y="18637"/>
                </a:lnTo>
                <a:lnTo>
                  <a:pt x="117850" y="18673"/>
                </a:lnTo>
                <a:lnTo>
                  <a:pt x="117825" y="18698"/>
                </a:lnTo>
                <a:lnTo>
                  <a:pt x="117753" y="18734"/>
                </a:lnTo>
                <a:lnTo>
                  <a:pt x="117620" y="18758"/>
                </a:lnTo>
                <a:lnTo>
                  <a:pt x="117415" y="18770"/>
                </a:lnTo>
                <a:lnTo>
                  <a:pt x="117197" y="18782"/>
                </a:lnTo>
                <a:lnTo>
                  <a:pt x="117028" y="18806"/>
                </a:lnTo>
                <a:lnTo>
                  <a:pt x="116883" y="18818"/>
                </a:lnTo>
                <a:lnTo>
                  <a:pt x="116787" y="18842"/>
                </a:lnTo>
                <a:lnTo>
                  <a:pt x="116666" y="18879"/>
                </a:lnTo>
                <a:lnTo>
                  <a:pt x="116642" y="18903"/>
                </a:lnTo>
                <a:lnTo>
                  <a:pt x="116291" y="19217"/>
                </a:lnTo>
                <a:lnTo>
                  <a:pt x="116134" y="19289"/>
                </a:lnTo>
                <a:lnTo>
                  <a:pt x="116002" y="19350"/>
                </a:lnTo>
                <a:lnTo>
                  <a:pt x="115941" y="19362"/>
                </a:lnTo>
                <a:lnTo>
                  <a:pt x="115905" y="19374"/>
                </a:lnTo>
                <a:lnTo>
                  <a:pt x="115857" y="19205"/>
                </a:lnTo>
                <a:lnTo>
                  <a:pt x="115796" y="18963"/>
                </a:lnTo>
                <a:lnTo>
                  <a:pt x="115796" y="18915"/>
                </a:lnTo>
                <a:lnTo>
                  <a:pt x="115808" y="18867"/>
                </a:lnTo>
                <a:lnTo>
                  <a:pt x="115845" y="18746"/>
                </a:lnTo>
                <a:lnTo>
                  <a:pt x="115905" y="18625"/>
                </a:lnTo>
                <a:lnTo>
                  <a:pt x="116002" y="18698"/>
                </a:lnTo>
                <a:lnTo>
                  <a:pt x="116086" y="18770"/>
                </a:lnTo>
                <a:lnTo>
                  <a:pt x="116110" y="18818"/>
                </a:lnTo>
                <a:lnTo>
                  <a:pt x="116134" y="18855"/>
                </a:lnTo>
                <a:lnTo>
                  <a:pt x="116159" y="18891"/>
                </a:lnTo>
                <a:lnTo>
                  <a:pt x="116183" y="18915"/>
                </a:lnTo>
                <a:lnTo>
                  <a:pt x="116219" y="18927"/>
                </a:lnTo>
                <a:lnTo>
                  <a:pt x="116255" y="18939"/>
                </a:lnTo>
                <a:lnTo>
                  <a:pt x="116279" y="18939"/>
                </a:lnTo>
                <a:lnTo>
                  <a:pt x="116316" y="18927"/>
                </a:lnTo>
                <a:lnTo>
                  <a:pt x="116340" y="18915"/>
                </a:lnTo>
                <a:lnTo>
                  <a:pt x="116352" y="18891"/>
                </a:lnTo>
                <a:lnTo>
                  <a:pt x="116364" y="18879"/>
                </a:lnTo>
                <a:lnTo>
                  <a:pt x="116400" y="18867"/>
                </a:lnTo>
                <a:lnTo>
                  <a:pt x="116521" y="18818"/>
                </a:lnTo>
                <a:lnTo>
                  <a:pt x="116859" y="18698"/>
                </a:lnTo>
                <a:lnTo>
                  <a:pt x="117052" y="18649"/>
                </a:lnTo>
                <a:lnTo>
                  <a:pt x="117209" y="18613"/>
                </a:lnTo>
                <a:lnTo>
                  <a:pt x="117330" y="18589"/>
                </a:lnTo>
                <a:lnTo>
                  <a:pt x="117366" y="18589"/>
                </a:lnTo>
                <a:lnTo>
                  <a:pt x="117391" y="18601"/>
                </a:lnTo>
                <a:lnTo>
                  <a:pt x="117403" y="18613"/>
                </a:lnTo>
                <a:lnTo>
                  <a:pt x="117415" y="18613"/>
                </a:lnTo>
                <a:lnTo>
                  <a:pt x="117451" y="18601"/>
                </a:lnTo>
                <a:lnTo>
                  <a:pt x="117560" y="18541"/>
                </a:lnTo>
                <a:lnTo>
                  <a:pt x="117693" y="18432"/>
                </a:lnTo>
                <a:lnTo>
                  <a:pt x="117922" y="18214"/>
                </a:lnTo>
                <a:lnTo>
                  <a:pt x="117777" y="17937"/>
                </a:lnTo>
                <a:lnTo>
                  <a:pt x="117668" y="17864"/>
                </a:lnTo>
                <a:lnTo>
                  <a:pt x="117584" y="17804"/>
                </a:lnTo>
                <a:lnTo>
                  <a:pt x="117535" y="17780"/>
                </a:lnTo>
                <a:lnTo>
                  <a:pt x="117499" y="17767"/>
                </a:lnTo>
                <a:lnTo>
                  <a:pt x="117270" y="17707"/>
                </a:lnTo>
                <a:lnTo>
                  <a:pt x="117149" y="17683"/>
                </a:lnTo>
                <a:lnTo>
                  <a:pt x="117077" y="17683"/>
                </a:lnTo>
                <a:lnTo>
                  <a:pt x="117040" y="17695"/>
                </a:lnTo>
                <a:lnTo>
                  <a:pt x="116992" y="17707"/>
                </a:lnTo>
                <a:lnTo>
                  <a:pt x="116883" y="17719"/>
                </a:lnTo>
                <a:lnTo>
                  <a:pt x="116750" y="17707"/>
                </a:lnTo>
                <a:lnTo>
                  <a:pt x="116497" y="17623"/>
                </a:lnTo>
                <a:lnTo>
                  <a:pt x="116146" y="17369"/>
                </a:lnTo>
                <a:lnTo>
                  <a:pt x="115929" y="17224"/>
                </a:lnTo>
                <a:lnTo>
                  <a:pt x="115869" y="17139"/>
                </a:lnTo>
                <a:lnTo>
                  <a:pt x="115820" y="17091"/>
                </a:lnTo>
                <a:lnTo>
                  <a:pt x="115784" y="17067"/>
                </a:lnTo>
                <a:lnTo>
                  <a:pt x="115760" y="17055"/>
                </a:lnTo>
                <a:lnTo>
                  <a:pt x="115724" y="17031"/>
                </a:lnTo>
                <a:lnTo>
                  <a:pt x="115687" y="17007"/>
                </a:lnTo>
                <a:lnTo>
                  <a:pt x="115591" y="16934"/>
                </a:lnTo>
                <a:lnTo>
                  <a:pt x="115506" y="16862"/>
                </a:lnTo>
                <a:lnTo>
                  <a:pt x="115470" y="16837"/>
                </a:lnTo>
                <a:lnTo>
                  <a:pt x="115434" y="16813"/>
                </a:lnTo>
                <a:lnTo>
                  <a:pt x="115410" y="16801"/>
                </a:lnTo>
                <a:lnTo>
                  <a:pt x="115373" y="16765"/>
                </a:lnTo>
                <a:lnTo>
                  <a:pt x="115301" y="16680"/>
                </a:lnTo>
                <a:lnTo>
                  <a:pt x="115229" y="16560"/>
                </a:lnTo>
                <a:lnTo>
                  <a:pt x="115349" y="16620"/>
                </a:lnTo>
                <a:lnTo>
                  <a:pt x="115651" y="16765"/>
                </a:lnTo>
                <a:lnTo>
                  <a:pt x="115820" y="16862"/>
                </a:lnTo>
                <a:lnTo>
                  <a:pt x="115989" y="16970"/>
                </a:lnTo>
                <a:lnTo>
                  <a:pt x="116134" y="17091"/>
                </a:lnTo>
                <a:lnTo>
                  <a:pt x="116195" y="17139"/>
                </a:lnTo>
                <a:lnTo>
                  <a:pt x="116243" y="17200"/>
                </a:lnTo>
                <a:lnTo>
                  <a:pt x="116388" y="17381"/>
                </a:lnTo>
                <a:lnTo>
                  <a:pt x="116509" y="17502"/>
                </a:lnTo>
                <a:lnTo>
                  <a:pt x="116545" y="17538"/>
                </a:lnTo>
                <a:lnTo>
                  <a:pt x="116593" y="17562"/>
                </a:lnTo>
                <a:lnTo>
                  <a:pt x="116630" y="17574"/>
                </a:lnTo>
                <a:lnTo>
                  <a:pt x="116666" y="17586"/>
                </a:lnTo>
                <a:lnTo>
                  <a:pt x="116762" y="17562"/>
                </a:lnTo>
                <a:lnTo>
                  <a:pt x="116859" y="17538"/>
                </a:lnTo>
                <a:lnTo>
                  <a:pt x="116956" y="17514"/>
                </a:lnTo>
                <a:lnTo>
                  <a:pt x="117028" y="17502"/>
                </a:lnTo>
                <a:lnTo>
                  <a:pt x="117330" y="17478"/>
                </a:lnTo>
                <a:lnTo>
                  <a:pt x="117523" y="17466"/>
                </a:lnTo>
                <a:lnTo>
                  <a:pt x="117584" y="17478"/>
                </a:lnTo>
                <a:lnTo>
                  <a:pt x="117620" y="17502"/>
                </a:lnTo>
                <a:lnTo>
                  <a:pt x="117656" y="17514"/>
                </a:lnTo>
                <a:lnTo>
                  <a:pt x="117693" y="17538"/>
                </a:lnTo>
                <a:lnTo>
                  <a:pt x="117813" y="17574"/>
                </a:lnTo>
                <a:lnTo>
                  <a:pt x="117946" y="17623"/>
                </a:lnTo>
                <a:lnTo>
                  <a:pt x="117994" y="17647"/>
                </a:lnTo>
                <a:lnTo>
                  <a:pt x="118031" y="17683"/>
                </a:lnTo>
                <a:lnTo>
                  <a:pt x="118043" y="17731"/>
                </a:lnTo>
                <a:lnTo>
                  <a:pt x="118055" y="17780"/>
                </a:lnTo>
                <a:lnTo>
                  <a:pt x="118055" y="17876"/>
                </a:lnTo>
                <a:lnTo>
                  <a:pt x="118067" y="17925"/>
                </a:lnTo>
                <a:lnTo>
                  <a:pt x="118091" y="17961"/>
                </a:lnTo>
                <a:lnTo>
                  <a:pt x="118127" y="17997"/>
                </a:lnTo>
                <a:lnTo>
                  <a:pt x="118200" y="18021"/>
                </a:lnTo>
                <a:lnTo>
                  <a:pt x="118345" y="18057"/>
                </a:lnTo>
                <a:lnTo>
                  <a:pt x="118466" y="18069"/>
                </a:lnTo>
                <a:lnTo>
                  <a:pt x="118562" y="18045"/>
                </a:lnTo>
                <a:lnTo>
                  <a:pt x="118647" y="18009"/>
                </a:lnTo>
                <a:lnTo>
                  <a:pt x="118719" y="17961"/>
                </a:lnTo>
                <a:lnTo>
                  <a:pt x="118792" y="17949"/>
                </a:lnTo>
                <a:lnTo>
                  <a:pt x="118828" y="17949"/>
                </a:lnTo>
                <a:lnTo>
                  <a:pt x="118864" y="17961"/>
                </a:lnTo>
                <a:lnTo>
                  <a:pt x="118888" y="17973"/>
                </a:lnTo>
                <a:lnTo>
                  <a:pt x="118900" y="18009"/>
                </a:lnTo>
                <a:lnTo>
                  <a:pt x="118912" y="18033"/>
                </a:lnTo>
                <a:lnTo>
                  <a:pt x="118949" y="18069"/>
                </a:lnTo>
                <a:lnTo>
                  <a:pt x="119033" y="18154"/>
                </a:lnTo>
                <a:lnTo>
                  <a:pt x="119118" y="18239"/>
                </a:lnTo>
                <a:lnTo>
                  <a:pt x="119166" y="18287"/>
                </a:lnTo>
                <a:lnTo>
                  <a:pt x="119190" y="18347"/>
                </a:lnTo>
                <a:lnTo>
                  <a:pt x="119214" y="18371"/>
                </a:lnTo>
                <a:lnTo>
                  <a:pt x="119239" y="18396"/>
                </a:lnTo>
                <a:lnTo>
                  <a:pt x="119323" y="18456"/>
                </a:lnTo>
                <a:lnTo>
                  <a:pt x="119553" y="18577"/>
                </a:lnTo>
                <a:lnTo>
                  <a:pt x="119673" y="18637"/>
                </a:lnTo>
                <a:lnTo>
                  <a:pt x="119770" y="18710"/>
                </a:lnTo>
                <a:lnTo>
                  <a:pt x="119830" y="18770"/>
                </a:lnTo>
                <a:lnTo>
                  <a:pt x="119855" y="18806"/>
                </a:lnTo>
                <a:lnTo>
                  <a:pt x="119855" y="18830"/>
                </a:lnTo>
                <a:lnTo>
                  <a:pt x="119855" y="18903"/>
                </a:lnTo>
                <a:lnTo>
                  <a:pt x="119867" y="18963"/>
                </a:lnTo>
                <a:lnTo>
                  <a:pt x="119891" y="19024"/>
                </a:lnTo>
                <a:lnTo>
                  <a:pt x="119927" y="19084"/>
                </a:lnTo>
                <a:lnTo>
                  <a:pt x="120012" y="19193"/>
                </a:lnTo>
                <a:lnTo>
                  <a:pt x="120084" y="19253"/>
                </a:lnTo>
                <a:lnTo>
                  <a:pt x="120132" y="19289"/>
                </a:lnTo>
                <a:lnTo>
                  <a:pt x="120205" y="19314"/>
                </a:lnTo>
                <a:lnTo>
                  <a:pt x="120398" y="19374"/>
                </a:lnTo>
                <a:lnTo>
                  <a:pt x="120700" y="19471"/>
                </a:lnTo>
                <a:lnTo>
                  <a:pt x="120773" y="19483"/>
                </a:lnTo>
                <a:lnTo>
                  <a:pt x="120869" y="19483"/>
                </a:lnTo>
                <a:lnTo>
                  <a:pt x="121062" y="19495"/>
                </a:lnTo>
                <a:lnTo>
                  <a:pt x="121159" y="19507"/>
                </a:lnTo>
                <a:lnTo>
                  <a:pt x="121292" y="19543"/>
                </a:lnTo>
                <a:lnTo>
                  <a:pt x="121461" y="19591"/>
                </a:lnTo>
                <a:lnTo>
                  <a:pt x="121497" y="19458"/>
                </a:lnTo>
                <a:lnTo>
                  <a:pt x="121533" y="19350"/>
                </a:lnTo>
                <a:lnTo>
                  <a:pt x="121558" y="19314"/>
                </a:lnTo>
                <a:lnTo>
                  <a:pt x="121594" y="19277"/>
                </a:lnTo>
                <a:lnTo>
                  <a:pt x="121654" y="19241"/>
                </a:lnTo>
                <a:lnTo>
                  <a:pt x="121678" y="19241"/>
                </a:lnTo>
                <a:lnTo>
                  <a:pt x="121703" y="19253"/>
                </a:lnTo>
                <a:lnTo>
                  <a:pt x="121739" y="19265"/>
                </a:lnTo>
                <a:lnTo>
                  <a:pt x="121763" y="19289"/>
                </a:lnTo>
                <a:lnTo>
                  <a:pt x="121823" y="19362"/>
                </a:lnTo>
                <a:lnTo>
                  <a:pt x="121860" y="19398"/>
                </a:lnTo>
                <a:lnTo>
                  <a:pt x="121896" y="19410"/>
                </a:lnTo>
                <a:lnTo>
                  <a:pt x="121980" y="19410"/>
                </a:lnTo>
                <a:lnTo>
                  <a:pt x="122017" y="19398"/>
                </a:lnTo>
                <a:lnTo>
                  <a:pt x="122065" y="19398"/>
                </a:lnTo>
                <a:lnTo>
                  <a:pt x="122101" y="19410"/>
                </a:lnTo>
                <a:lnTo>
                  <a:pt x="122149" y="19446"/>
                </a:lnTo>
                <a:lnTo>
                  <a:pt x="122186" y="19483"/>
                </a:lnTo>
                <a:lnTo>
                  <a:pt x="122210" y="19507"/>
                </a:lnTo>
                <a:lnTo>
                  <a:pt x="122234" y="19519"/>
                </a:lnTo>
                <a:lnTo>
                  <a:pt x="122270" y="19531"/>
                </a:lnTo>
                <a:lnTo>
                  <a:pt x="122343" y="19543"/>
                </a:lnTo>
                <a:lnTo>
                  <a:pt x="122379" y="19555"/>
                </a:lnTo>
                <a:lnTo>
                  <a:pt x="122439" y="19579"/>
                </a:lnTo>
                <a:lnTo>
                  <a:pt x="122548" y="19628"/>
                </a:lnTo>
                <a:lnTo>
                  <a:pt x="122633" y="19652"/>
                </a:lnTo>
                <a:lnTo>
                  <a:pt x="122669" y="19652"/>
                </a:lnTo>
                <a:lnTo>
                  <a:pt x="122693" y="19640"/>
                </a:lnTo>
                <a:lnTo>
                  <a:pt x="122717" y="19615"/>
                </a:lnTo>
                <a:lnTo>
                  <a:pt x="122741" y="19579"/>
                </a:lnTo>
                <a:lnTo>
                  <a:pt x="122802" y="19350"/>
                </a:lnTo>
                <a:lnTo>
                  <a:pt x="122826" y="19217"/>
                </a:lnTo>
                <a:lnTo>
                  <a:pt x="122705" y="19132"/>
                </a:lnTo>
                <a:lnTo>
                  <a:pt x="122621" y="19048"/>
                </a:lnTo>
                <a:lnTo>
                  <a:pt x="122584" y="18999"/>
                </a:lnTo>
                <a:lnTo>
                  <a:pt x="122572" y="18963"/>
                </a:lnTo>
                <a:lnTo>
                  <a:pt x="122560" y="18915"/>
                </a:lnTo>
                <a:lnTo>
                  <a:pt x="122536" y="18879"/>
                </a:lnTo>
                <a:lnTo>
                  <a:pt x="122476" y="18782"/>
                </a:lnTo>
                <a:lnTo>
                  <a:pt x="122427" y="18698"/>
                </a:lnTo>
                <a:lnTo>
                  <a:pt x="122403" y="18649"/>
                </a:lnTo>
                <a:lnTo>
                  <a:pt x="122403" y="18601"/>
                </a:lnTo>
                <a:lnTo>
                  <a:pt x="122391" y="18553"/>
                </a:lnTo>
                <a:lnTo>
                  <a:pt x="122355" y="18504"/>
                </a:lnTo>
                <a:lnTo>
                  <a:pt x="122319" y="18468"/>
                </a:lnTo>
                <a:lnTo>
                  <a:pt x="122270" y="18420"/>
                </a:lnTo>
                <a:lnTo>
                  <a:pt x="122186" y="18371"/>
                </a:lnTo>
                <a:lnTo>
                  <a:pt x="122149" y="18347"/>
                </a:lnTo>
                <a:lnTo>
                  <a:pt x="122125" y="18335"/>
                </a:lnTo>
                <a:lnTo>
                  <a:pt x="122101" y="18299"/>
                </a:lnTo>
                <a:lnTo>
                  <a:pt x="122065" y="18251"/>
                </a:lnTo>
                <a:lnTo>
                  <a:pt x="122041" y="18154"/>
                </a:lnTo>
                <a:lnTo>
                  <a:pt x="122017" y="18045"/>
                </a:lnTo>
                <a:lnTo>
                  <a:pt x="121980" y="17937"/>
                </a:lnTo>
                <a:lnTo>
                  <a:pt x="121932" y="17840"/>
                </a:lnTo>
                <a:lnTo>
                  <a:pt x="121872" y="17755"/>
                </a:lnTo>
                <a:lnTo>
                  <a:pt x="121835" y="17707"/>
                </a:lnTo>
                <a:lnTo>
                  <a:pt x="121823" y="17671"/>
                </a:lnTo>
                <a:lnTo>
                  <a:pt x="121799" y="17586"/>
                </a:lnTo>
                <a:lnTo>
                  <a:pt x="121787" y="17538"/>
                </a:lnTo>
                <a:lnTo>
                  <a:pt x="121775" y="17514"/>
                </a:lnTo>
                <a:lnTo>
                  <a:pt x="121751" y="17490"/>
                </a:lnTo>
                <a:lnTo>
                  <a:pt x="121715" y="17478"/>
                </a:lnTo>
                <a:lnTo>
                  <a:pt x="121678" y="17478"/>
                </a:lnTo>
                <a:lnTo>
                  <a:pt x="121642" y="17490"/>
                </a:lnTo>
                <a:lnTo>
                  <a:pt x="121582" y="17538"/>
                </a:lnTo>
                <a:lnTo>
                  <a:pt x="121521" y="17598"/>
                </a:lnTo>
                <a:lnTo>
                  <a:pt x="121485" y="17623"/>
                </a:lnTo>
                <a:lnTo>
                  <a:pt x="121449" y="17647"/>
                </a:lnTo>
                <a:lnTo>
                  <a:pt x="121376" y="17659"/>
                </a:lnTo>
                <a:lnTo>
                  <a:pt x="121328" y="17659"/>
                </a:lnTo>
                <a:lnTo>
                  <a:pt x="121304" y="17635"/>
                </a:lnTo>
                <a:lnTo>
                  <a:pt x="121304" y="17610"/>
                </a:lnTo>
                <a:lnTo>
                  <a:pt x="121304" y="17586"/>
                </a:lnTo>
                <a:lnTo>
                  <a:pt x="121316" y="17538"/>
                </a:lnTo>
                <a:lnTo>
                  <a:pt x="121352" y="17417"/>
                </a:lnTo>
                <a:lnTo>
                  <a:pt x="121376" y="17272"/>
                </a:lnTo>
                <a:lnTo>
                  <a:pt x="121389" y="17200"/>
                </a:lnTo>
                <a:lnTo>
                  <a:pt x="121376" y="17139"/>
                </a:lnTo>
                <a:lnTo>
                  <a:pt x="121352" y="17079"/>
                </a:lnTo>
                <a:lnTo>
                  <a:pt x="121316" y="17055"/>
                </a:lnTo>
                <a:lnTo>
                  <a:pt x="121232" y="17007"/>
                </a:lnTo>
                <a:lnTo>
                  <a:pt x="121159" y="16970"/>
                </a:lnTo>
                <a:lnTo>
                  <a:pt x="121087" y="16958"/>
                </a:lnTo>
                <a:lnTo>
                  <a:pt x="121014" y="16970"/>
                </a:lnTo>
                <a:lnTo>
                  <a:pt x="120978" y="16982"/>
                </a:lnTo>
                <a:lnTo>
                  <a:pt x="120917" y="17007"/>
                </a:lnTo>
                <a:lnTo>
                  <a:pt x="120809" y="17067"/>
                </a:lnTo>
                <a:lnTo>
                  <a:pt x="120676" y="17151"/>
                </a:lnTo>
                <a:lnTo>
                  <a:pt x="120640" y="17151"/>
                </a:lnTo>
                <a:lnTo>
                  <a:pt x="120628" y="17139"/>
                </a:lnTo>
                <a:lnTo>
                  <a:pt x="120616" y="17115"/>
                </a:lnTo>
                <a:lnTo>
                  <a:pt x="120616" y="17079"/>
                </a:lnTo>
                <a:lnTo>
                  <a:pt x="120640" y="17031"/>
                </a:lnTo>
                <a:lnTo>
                  <a:pt x="120688" y="16910"/>
                </a:lnTo>
                <a:lnTo>
                  <a:pt x="120724" y="16801"/>
                </a:lnTo>
                <a:lnTo>
                  <a:pt x="120736" y="16753"/>
                </a:lnTo>
                <a:lnTo>
                  <a:pt x="120736" y="16717"/>
                </a:lnTo>
                <a:lnTo>
                  <a:pt x="120724" y="16680"/>
                </a:lnTo>
                <a:lnTo>
                  <a:pt x="120700" y="16668"/>
                </a:lnTo>
                <a:lnTo>
                  <a:pt x="120616" y="16656"/>
                </a:lnTo>
                <a:lnTo>
                  <a:pt x="120507" y="16644"/>
                </a:lnTo>
                <a:lnTo>
                  <a:pt x="120193" y="16644"/>
                </a:lnTo>
                <a:lnTo>
                  <a:pt x="120144" y="16632"/>
                </a:lnTo>
                <a:lnTo>
                  <a:pt x="120048" y="16584"/>
                </a:lnTo>
                <a:lnTo>
                  <a:pt x="119963" y="16535"/>
                </a:lnTo>
                <a:lnTo>
                  <a:pt x="119927" y="16523"/>
                </a:lnTo>
                <a:lnTo>
                  <a:pt x="119891" y="16523"/>
                </a:lnTo>
                <a:lnTo>
                  <a:pt x="119794" y="16499"/>
                </a:lnTo>
                <a:lnTo>
                  <a:pt x="119661" y="16451"/>
                </a:lnTo>
                <a:lnTo>
                  <a:pt x="119408" y="16354"/>
                </a:lnTo>
                <a:lnTo>
                  <a:pt x="119311" y="16330"/>
                </a:lnTo>
                <a:lnTo>
                  <a:pt x="119226" y="16318"/>
                </a:lnTo>
                <a:lnTo>
                  <a:pt x="119069" y="16306"/>
                </a:lnTo>
                <a:lnTo>
                  <a:pt x="118997" y="16294"/>
                </a:lnTo>
                <a:lnTo>
                  <a:pt x="118912" y="16270"/>
                </a:lnTo>
                <a:lnTo>
                  <a:pt x="118767" y="16197"/>
                </a:lnTo>
                <a:lnTo>
                  <a:pt x="118405" y="16016"/>
                </a:lnTo>
                <a:lnTo>
                  <a:pt x="118417" y="15895"/>
                </a:lnTo>
                <a:lnTo>
                  <a:pt x="118417" y="15811"/>
                </a:lnTo>
                <a:lnTo>
                  <a:pt x="118405" y="15775"/>
                </a:lnTo>
                <a:lnTo>
                  <a:pt x="118393" y="15750"/>
                </a:lnTo>
                <a:lnTo>
                  <a:pt x="118272" y="15666"/>
                </a:lnTo>
                <a:lnTo>
                  <a:pt x="118200" y="15605"/>
                </a:lnTo>
                <a:lnTo>
                  <a:pt x="117982" y="15497"/>
                </a:lnTo>
                <a:lnTo>
                  <a:pt x="117946" y="15328"/>
                </a:lnTo>
                <a:lnTo>
                  <a:pt x="117898" y="15183"/>
                </a:lnTo>
                <a:lnTo>
                  <a:pt x="117862" y="15110"/>
                </a:lnTo>
                <a:lnTo>
                  <a:pt x="117837" y="15050"/>
                </a:lnTo>
                <a:lnTo>
                  <a:pt x="117777" y="14965"/>
                </a:lnTo>
                <a:lnTo>
                  <a:pt x="117729" y="14869"/>
                </a:lnTo>
                <a:lnTo>
                  <a:pt x="117668" y="14784"/>
                </a:lnTo>
                <a:lnTo>
                  <a:pt x="117632" y="14748"/>
                </a:lnTo>
                <a:lnTo>
                  <a:pt x="117584" y="14712"/>
                </a:lnTo>
                <a:lnTo>
                  <a:pt x="117523" y="14687"/>
                </a:lnTo>
                <a:lnTo>
                  <a:pt x="117463" y="14663"/>
                </a:lnTo>
                <a:lnTo>
                  <a:pt x="117354" y="14639"/>
                </a:lnTo>
                <a:lnTo>
                  <a:pt x="117246" y="14627"/>
                </a:lnTo>
                <a:lnTo>
                  <a:pt x="117137" y="14398"/>
                </a:lnTo>
                <a:lnTo>
                  <a:pt x="117221" y="14422"/>
                </a:lnTo>
                <a:lnTo>
                  <a:pt x="117318" y="14434"/>
                </a:lnTo>
                <a:lnTo>
                  <a:pt x="117427" y="14446"/>
                </a:lnTo>
                <a:lnTo>
                  <a:pt x="117535" y="14446"/>
                </a:lnTo>
                <a:lnTo>
                  <a:pt x="117632" y="14434"/>
                </a:lnTo>
                <a:lnTo>
                  <a:pt x="117680" y="14422"/>
                </a:lnTo>
                <a:lnTo>
                  <a:pt x="117717" y="14398"/>
                </a:lnTo>
                <a:lnTo>
                  <a:pt x="117741" y="14373"/>
                </a:lnTo>
                <a:lnTo>
                  <a:pt x="117753" y="14337"/>
                </a:lnTo>
                <a:lnTo>
                  <a:pt x="117765" y="14253"/>
                </a:lnTo>
                <a:lnTo>
                  <a:pt x="117789" y="14192"/>
                </a:lnTo>
                <a:lnTo>
                  <a:pt x="117825" y="14132"/>
                </a:lnTo>
                <a:lnTo>
                  <a:pt x="117862" y="14084"/>
                </a:lnTo>
                <a:lnTo>
                  <a:pt x="117898" y="14035"/>
                </a:lnTo>
                <a:lnTo>
                  <a:pt x="117934" y="13999"/>
                </a:lnTo>
                <a:lnTo>
                  <a:pt x="117982" y="13975"/>
                </a:lnTo>
                <a:lnTo>
                  <a:pt x="118031" y="13951"/>
                </a:lnTo>
                <a:lnTo>
                  <a:pt x="118224" y="13866"/>
                </a:lnTo>
                <a:lnTo>
                  <a:pt x="118309" y="13842"/>
                </a:lnTo>
                <a:lnTo>
                  <a:pt x="118333" y="13854"/>
                </a:lnTo>
                <a:lnTo>
                  <a:pt x="118345" y="13866"/>
                </a:lnTo>
                <a:lnTo>
                  <a:pt x="118345" y="13902"/>
                </a:lnTo>
                <a:lnTo>
                  <a:pt x="118345" y="13939"/>
                </a:lnTo>
                <a:lnTo>
                  <a:pt x="118345" y="14035"/>
                </a:lnTo>
                <a:lnTo>
                  <a:pt x="118345" y="14084"/>
                </a:lnTo>
                <a:lnTo>
                  <a:pt x="118357" y="14144"/>
                </a:lnTo>
                <a:lnTo>
                  <a:pt x="118381" y="14204"/>
                </a:lnTo>
                <a:lnTo>
                  <a:pt x="118429" y="14253"/>
                </a:lnTo>
                <a:lnTo>
                  <a:pt x="118490" y="14289"/>
                </a:lnTo>
                <a:lnTo>
                  <a:pt x="118538" y="14301"/>
                </a:lnTo>
                <a:lnTo>
                  <a:pt x="118719" y="14301"/>
                </a:lnTo>
                <a:lnTo>
                  <a:pt x="118755" y="14313"/>
                </a:lnTo>
                <a:lnTo>
                  <a:pt x="118792" y="14349"/>
                </a:lnTo>
                <a:lnTo>
                  <a:pt x="118852" y="14434"/>
                </a:lnTo>
                <a:lnTo>
                  <a:pt x="118900" y="14494"/>
                </a:lnTo>
                <a:lnTo>
                  <a:pt x="118997" y="14567"/>
                </a:lnTo>
                <a:lnTo>
                  <a:pt x="119057" y="14591"/>
                </a:lnTo>
                <a:lnTo>
                  <a:pt x="119142" y="14603"/>
                </a:lnTo>
                <a:lnTo>
                  <a:pt x="119347" y="14615"/>
                </a:lnTo>
                <a:lnTo>
                  <a:pt x="119456" y="14591"/>
                </a:lnTo>
                <a:lnTo>
                  <a:pt x="119577" y="14567"/>
                </a:lnTo>
                <a:lnTo>
                  <a:pt x="119698" y="14543"/>
                </a:lnTo>
                <a:lnTo>
                  <a:pt x="119794" y="14543"/>
                </a:lnTo>
                <a:lnTo>
                  <a:pt x="119963" y="14591"/>
                </a:lnTo>
                <a:lnTo>
                  <a:pt x="120084" y="14615"/>
                </a:lnTo>
                <a:lnTo>
                  <a:pt x="120229" y="14627"/>
                </a:lnTo>
                <a:lnTo>
                  <a:pt x="120326" y="14627"/>
                </a:lnTo>
                <a:lnTo>
                  <a:pt x="120422" y="14603"/>
                </a:lnTo>
                <a:lnTo>
                  <a:pt x="120616" y="14530"/>
                </a:lnTo>
                <a:lnTo>
                  <a:pt x="120773" y="14458"/>
                </a:lnTo>
                <a:lnTo>
                  <a:pt x="120893" y="14422"/>
                </a:lnTo>
                <a:lnTo>
                  <a:pt x="120990" y="14410"/>
                </a:lnTo>
                <a:lnTo>
                  <a:pt x="121099" y="14410"/>
                </a:lnTo>
                <a:lnTo>
                  <a:pt x="121340" y="14422"/>
                </a:lnTo>
                <a:lnTo>
                  <a:pt x="121425" y="14422"/>
                </a:lnTo>
                <a:lnTo>
                  <a:pt x="121497" y="14410"/>
                </a:lnTo>
                <a:lnTo>
                  <a:pt x="121533" y="14386"/>
                </a:lnTo>
                <a:lnTo>
                  <a:pt x="121570" y="14337"/>
                </a:lnTo>
                <a:lnTo>
                  <a:pt x="121606" y="14277"/>
                </a:lnTo>
                <a:lnTo>
                  <a:pt x="121642" y="14216"/>
                </a:lnTo>
                <a:lnTo>
                  <a:pt x="121678" y="14156"/>
                </a:lnTo>
                <a:lnTo>
                  <a:pt x="121703" y="14084"/>
                </a:lnTo>
                <a:lnTo>
                  <a:pt x="121690" y="14023"/>
                </a:lnTo>
                <a:lnTo>
                  <a:pt x="121678" y="13975"/>
                </a:lnTo>
                <a:lnTo>
                  <a:pt x="121618" y="13854"/>
                </a:lnTo>
                <a:lnTo>
                  <a:pt x="121546" y="13733"/>
                </a:lnTo>
                <a:lnTo>
                  <a:pt x="121533" y="13697"/>
                </a:lnTo>
                <a:lnTo>
                  <a:pt x="121533" y="13649"/>
                </a:lnTo>
                <a:lnTo>
                  <a:pt x="121521" y="13625"/>
                </a:lnTo>
                <a:lnTo>
                  <a:pt x="121497" y="13612"/>
                </a:lnTo>
                <a:lnTo>
                  <a:pt x="121461" y="13600"/>
                </a:lnTo>
                <a:lnTo>
                  <a:pt x="121413" y="13588"/>
                </a:lnTo>
                <a:lnTo>
                  <a:pt x="121171" y="13588"/>
                </a:lnTo>
                <a:lnTo>
                  <a:pt x="121123" y="13564"/>
                </a:lnTo>
                <a:lnTo>
                  <a:pt x="121014" y="13504"/>
                </a:lnTo>
                <a:lnTo>
                  <a:pt x="120905" y="13455"/>
                </a:lnTo>
                <a:lnTo>
                  <a:pt x="120845" y="13443"/>
                </a:lnTo>
                <a:lnTo>
                  <a:pt x="120785" y="13443"/>
                </a:lnTo>
                <a:lnTo>
                  <a:pt x="120664" y="13468"/>
                </a:lnTo>
                <a:lnTo>
                  <a:pt x="120543" y="13504"/>
                </a:lnTo>
                <a:lnTo>
                  <a:pt x="120434" y="13516"/>
                </a:lnTo>
                <a:lnTo>
                  <a:pt x="120386" y="13516"/>
                </a:lnTo>
                <a:lnTo>
                  <a:pt x="120338" y="13504"/>
                </a:lnTo>
                <a:lnTo>
                  <a:pt x="120301" y="13480"/>
                </a:lnTo>
                <a:lnTo>
                  <a:pt x="120265" y="13443"/>
                </a:lnTo>
                <a:lnTo>
                  <a:pt x="120193" y="13359"/>
                </a:lnTo>
                <a:lnTo>
                  <a:pt x="120157" y="13323"/>
                </a:lnTo>
                <a:lnTo>
                  <a:pt x="120120" y="13286"/>
                </a:lnTo>
                <a:lnTo>
                  <a:pt x="120072" y="13262"/>
                </a:lnTo>
                <a:lnTo>
                  <a:pt x="120024" y="13250"/>
                </a:lnTo>
                <a:lnTo>
                  <a:pt x="119963" y="13250"/>
                </a:lnTo>
                <a:lnTo>
                  <a:pt x="119915" y="13226"/>
                </a:lnTo>
                <a:lnTo>
                  <a:pt x="119867" y="13202"/>
                </a:lnTo>
                <a:lnTo>
                  <a:pt x="119818" y="13166"/>
                </a:lnTo>
                <a:lnTo>
                  <a:pt x="119746" y="13105"/>
                </a:lnTo>
                <a:lnTo>
                  <a:pt x="119734" y="13069"/>
                </a:lnTo>
                <a:lnTo>
                  <a:pt x="119722" y="13045"/>
                </a:lnTo>
                <a:lnTo>
                  <a:pt x="119734" y="13021"/>
                </a:lnTo>
                <a:lnTo>
                  <a:pt x="119746" y="12996"/>
                </a:lnTo>
                <a:lnTo>
                  <a:pt x="119782" y="12948"/>
                </a:lnTo>
                <a:lnTo>
                  <a:pt x="119855" y="12912"/>
                </a:lnTo>
                <a:lnTo>
                  <a:pt x="119879" y="12900"/>
                </a:lnTo>
                <a:lnTo>
                  <a:pt x="119975" y="12900"/>
                </a:lnTo>
                <a:lnTo>
                  <a:pt x="120024" y="12912"/>
                </a:lnTo>
                <a:lnTo>
                  <a:pt x="120072" y="12936"/>
                </a:lnTo>
                <a:lnTo>
                  <a:pt x="120132" y="12972"/>
                </a:lnTo>
                <a:lnTo>
                  <a:pt x="120241" y="13057"/>
                </a:lnTo>
                <a:lnTo>
                  <a:pt x="120338" y="13117"/>
                </a:lnTo>
                <a:lnTo>
                  <a:pt x="120446" y="13153"/>
                </a:lnTo>
                <a:lnTo>
                  <a:pt x="120555" y="13166"/>
                </a:lnTo>
                <a:lnTo>
                  <a:pt x="120773" y="13178"/>
                </a:lnTo>
                <a:lnTo>
                  <a:pt x="120869" y="13166"/>
                </a:lnTo>
                <a:lnTo>
                  <a:pt x="120954" y="13141"/>
                </a:lnTo>
                <a:lnTo>
                  <a:pt x="121038" y="13129"/>
                </a:lnTo>
                <a:lnTo>
                  <a:pt x="121292" y="13129"/>
                </a:lnTo>
                <a:lnTo>
                  <a:pt x="121316" y="13105"/>
                </a:lnTo>
                <a:lnTo>
                  <a:pt x="121316" y="13081"/>
                </a:lnTo>
                <a:lnTo>
                  <a:pt x="121292" y="13021"/>
                </a:lnTo>
                <a:lnTo>
                  <a:pt x="121280" y="12984"/>
                </a:lnTo>
                <a:lnTo>
                  <a:pt x="121292" y="12960"/>
                </a:lnTo>
                <a:lnTo>
                  <a:pt x="121328" y="12936"/>
                </a:lnTo>
                <a:lnTo>
                  <a:pt x="121485" y="12936"/>
                </a:lnTo>
                <a:lnTo>
                  <a:pt x="121546" y="12948"/>
                </a:lnTo>
                <a:lnTo>
                  <a:pt x="121618" y="12972"/>
                </a:lnTo>
                <a:lnTo>
                  <a:pt x="121739" y="12972"/>
                </a:lnTo>
                <a:lnTo>
                  <a:pt x="121799" y="12960"/>
                </a:lnTo>
                <a:lnTo>
                  <a:pt x="121884" y="12924"/>
                </a:lnTo>
                <a:lnTo>
                  <a:pt x="121944" y="12900"/>
                </a:lnTo>
                <a:lnTo>
                  <a:pt x="122005" y="12864"/>
                </a:lnTo>
                <a:lnTo>
                  <a:pt x="122041" y="12827"/>
                </a:lnTo>
                <a:lnTo>
                  <a:pt x="122077" y="12791"/>
                </a:lnTo>
                <a:lnTo>
                  <a:pt x="122089" y="12743"/>
                </a:lnTo>
                <a:lnTo>
                  <a:pt x="122089" y="12707"/>
                </a:lnTo>
                <a:lnTo>
                  <a:pt x="122077" y="12682"/>
                </a:lnTo>
                <a:lnTo>
                  <a:pt x="122041" y="12598"/>
                </a:lnTo>
                <a:lnTo>
                  <a:pt x="122005" y="12525"/>
                </a:lnTo>
                <a:lnTo>
                  <a:pt x="121968" y="12489"/>
                </a:lnTo>
                <a:lnTo>
                  <a:pt x="121932" y="12465"/>
                </a:lnTo>
                <a:lnTo>
                  <a:pt x="121872" y="12441"/>
                </a:lnTo>
                <a:lnTo>
                  <a:pt x="121787" y="12441"/>
                </a:lnTo>
                <a:lnTo>
                  <a:pt x="121787" y="12356"/>
                </a:lnTo>
                <a:lnTo>
                  <a:pt x="121594" y="12368"/>
                </a:lnTo>
                <a:lnTo>
                  <a:pt x="121437" y="12368"/>
                </a:lnTo>
                <a:lnTo>
                  <a:pt x="121316" y="12380"/>
                </a:lnTo>
                <a:lnTo>
                  <a:pt x="121244" y="12380"/>
                </a:lnTo>
                <a:lnTo>
                  <a:pt x="121207" y="12356"/>
                </a:lnTo>
                <a:lnTo>
                  <a:pt x="121183" y="12332"/>
                </a:lnTo>
                <a:lnTo>
                  <a:pt x="121159" y="12296"/>
                </a:lnTo>
                <a:lnTo>
                  <a:pt x="121135" y="12248"/>
                </a:lnTo>
                <a:lnTo>
                  <a:pt x="121123" y="12199"/>
                </a:lnTo>
                <a:lnTo>
                  <a:pt x="121123" y="12151"/>
                </a:lnTo>
                <a:lnTo>
                  <a:pt x="121135" y="12103"/>
                </a:lnTo>
                <a:lnTo>
                  <a:pt x="121135" y="12066"/>
                </a:lnTo>
                <a:lnTo>
                  <a:pt x="121159" y="12006"/>
                </a:lnTo>
                <a:lnTo>
                  <a:pt x="121159" y="11982"/>
                </a:lnTo>
                <a:lnTo>
                  <a:pt x="121147" y="11970"/>
                </a:lnTo>
                <a:lnTo>
                  <a:pt x="121062" y="11909"/>
                </a:lnTo>
                <a:lnTo>
                  <a:pt x="120930" y="11861"/>
                </a:lnTo>
                <a:lnTo>
                  <a:pt x="120797" y="11813"/>
                </a:lnTo>
                <a:lnTo>
                  <a:pt x="120700" y="11764"/>
                </a:lnTo>
                <a:lnTo>
                  <a:pt x="120664" y="11752"/>
                </a:lnTo>
                <a:lnTo>
                  <a:pt x="120664" y="11728"/>
                </a:lnTo>
                <a:lnTo>
                  <a:pt x="120664" y="11668"/>
                </a:lnTo>
                <a:lnTo>
                  <a:pt x="120664" y="11595"/>
                </a:lnTo>
                <a:lnTo>
                  <a:pt x="120640" y="11571"/>
                </a:lnTo>
                <a:lnTo>
                  <a:pt x="120628" y="11559"/>
                </a:lnTo>
                <a:lnTo>
                  <a:pt x="120579" y="11547"/>
                </a:lnTo>
                <a:lnTo>
                  <a:pt x="120531" y="11559"/>
                </a:lnTo>
                <a:lnTo>
                  <a:pt x="120398" y="11583"/>
                </a:lnTo>
                <a:lnTo>
                  <a:pt x="120229" y="11583"/>
                </a:lnTo>
                <a:lnTo>
                  <a:pt x="120193" y="11559"/>
                </a:lnTo>
                <a:lnTo>
                  <a:pt x="120169" y="11535"/>
                </a:lnTo>
                <a:lnTo>
                  <a:pt x="120144" y="11487"/>
                </a:lnTo>
                <a:lnTo>
                  <a:pt x="120144" y="11438"/>
                </a:lnTo>
                <a:lnTo>
                  <a:pt x="120157" y="11390"/>
                </a:lnTo>
                <a:lnTo>
                  <a:pt x="120193" y="11305"/>
                </a:lnTo>
                <a:lnTo>
                  <a:pt x="120241" y="11245"/>
                </a:lnTo>
                <a:lnTo>
                  <a:pt x="120253" y="11209"/>
                </a:lnTo>
                <a:lnTo>
                  <a:pt x="120483" y="11197"/>
                </a:lnTo>
                <a:lnTo>
                  <a:pt x="120760" y="11402"/>
                </a:lnTo>
                <a:lnTo>
                  <a:pt x="120893" y="11511"/>
                </a:lnTo>
                <a:lnTo>
                  <a:pt x="120954" y="11535"/>
                </a:lnTo>
                <a:lnTo>
                  <a:pt x="120990" y="11547"/>
                </a:lnTo>
                <a:lnTo>
                  <a:pt x="121014" y="11535"/>
                </a:lnTo>
                <a:lnTo>
                  <a:pt x="121087" y="11511"/>
                </a:lnTo>
                <a:lnTo>
                  <a:pt x="121135" y="11499"/>
                </a:lnTo>
                <a:lnTo>
                  <a:pt x="121159" y="11487"/>
                </a:lnTo>
                <a:lnTo>
                  <a:pt x="121171" y="11463"/>
                </a:lnTo>
                <a:lnTo>
                  <a:pt x="121183" y="11426"/>
                </a:lnTo>
                <a:lnTo>
                  <a:pt x="121183" y="11366"/>
                </a:lnTo>
                <a:lnTo>
                  <a:pt x="121183" y="11257"/>
                </a:lnTo>
                <a:lnTo>
                  <a:pt x="121159" y="11221"/>
                </a:lnTo>
                <a:lnTo>
                  <a:pt x="121135" y="11173"/>
                </a:lnTo>
                <a:lnTo>
                  <a:pt x="121099" y="11088"/>
                </a:lnTo>
                <a:lnTo>
                  <a:pt x="121050" y="10895"/>
                </a:lnTo>
                <a:lnTo>
                  <a:pt x="121014" y="10822"/>
                </a:lnTo>
                <a:lnTo>
                  <a:pt x="120978" y="10750"/>
                </a:lnTo>
                <a:lnTo>
                  <a:pt x="120954" y="10714"/>
                </a:lnTo>
                <a:lnTo>
                  <a:pt x="120917" y="10689"/>
                </a:lnTo>
                <a:lnTo>
                  <a:pt x="120845" y="10653"/>
                </a:lnTo>
                <a:lnTo>
                  <a:pt x="120748" y="10629"/>
                </a:lnTo>
                <a:lnTo>
                  <a:pt x="120640" y="10593"/>
                </a:lnTo>
                <a:lnTo>
                  <a:pt x="120507" y="10569"/>
                </a:lnTo>
                <a:lnTo>
                  <a:pt x="120386" y="10532"/>
                </a:lnTo>
                <a:lnTo>
                  <a:pt x="120338" y="10508"/>
                </a:lnTo>
                <a:lnTo>
                  <a:pt x="120301" y="10472"/>
                </a:lnTo>
                <a:lnTo>
                  <a:pt x="120277" y="10424"/>
                </a:lnTo>
                <a:lnTo>
                  <a:pt x="120277" y="10363"/>
                </a:lnTo>
                <a:lnTo>
                  <a:pt x="120289" y="10230"/>
                </a:lnTo>
                <a:lnTo>
                  <a:pt x="120277" y="10110"/>
                </a:lnTo>
                <a:lnTo>
                  <a:pt x="120253" y="10013"/>
                </a:lnTo>
                <a:lnTo>
                  <a:pt x="120217" y="9941"/>
                </a:lnTo>
                <a:lnTo>
                  <a:pt x="120096" y="9772"/>
                </a:lnTo>
                <a:lnTo>
                  <a:pt x="120036" y="9687"/>
                </a:lnTo>
                <a:lnTo>
                  <a:pt x="120000" y="9663"/>
                </a:lnTo>
                <a:lnTo>
                  <a:pt x="119975" y="9639"/>
                </a:lnTo>
                <a:lnTo>
                  <a:pt x="119879" y="9614"/>
                </a:lnTo>
                <a:lnTo>
                  <a:pt x="119794" y="9602"/>
                </a:lnTo>
                <a:lnTo>
                  <a:pt x="119698" y="9602"/>
                </a:lnTo>
                <a:lnTo>
                  <a:pt x="119649" y="9614"/>
                </a:lnTo>
                <a:lnTo>
                  <a:pt x="119589" y="9639"/>
                </a:lnTo>
                <a:lnTo>
                  <a:pt x="119456" y="9711"/>
                </a:lnTo>
                <a:lnTo>
                  <a:pt x="119311" y="9784"/>
                </a:lnTo>
                <a:lnTo>
                  <a:pt x="119226" y="9808"/>
                </a:lnTo>
                <a:lnTo>
                  <a:pt x="118985" y="9808"/>
                </a:lnTo>
                <a:lnTo>
                  <a:pt x="118816" y="9784"/>
                </a:lnTo>
                <a:lnTo>
                  <a:pt x="118743" y="9759"/>
                </a:lnTo>
                <a:lnTo>
                  <a:pt x="118683" y="9735"/>
                </a:lnTo>
                <a:lnTo>
                  <a:pt x="118635" y="9699"/>
                </a:lnTo>
                <a:lnTo>
                  <a:pt x="118598" y="9639"/>
                </a:lnTo>
                <a:lnTo>
                  <a:pt x="118562" y="9554"/>
                </a:lnTo>
                <a:lnTo>
                  <a:pt x="118538" y="9494"/>
                </a:lnTo>
                <a:lnTo>
                  <a:pt x="118526" y="9482"/>
                </a:lnTo>
                <a:lnTo>
                  <a:pt x="118502" y="9470"/>
                </a:lnTo>
                <a:lnTo>
                  <a:pt x="118405" y="9470"/>
                </a:lnTo>
                <a:lnTo>
                  <a:pt x="118345" y="9482"/>
                </a:lnTo>
                <a:lnTo>
                  <a:pt x="118296" y="9506"/>
                </a:lnTo>
                <a:lnTo>
                  <a:pt x="118200" y="9542"/>
                </a:lnTo>
                <a:lnTo>
                  <a:pt x="118115" y="9566"/>
                </a:lnTo>
                <a:lnTo>
                  <a:pt x="118079" y="9566"/>
                </a:lnTo>
                <a:lnTo>
                  <a:pt x="118043" y="9554"/>
                </a:lnTo>
                <a:lnTo>
                  <a:pt x="118019" y="9530"/>
                </a:lnTo>
                <a:lnTo>
                  <a:pt x="117982" y="9482"/>
                </a:lnTo>
                <a:lnTo>
                  <a:pt x="117898" y="9337"/>
                </a:lnTo>
                <a:lnTo>
                  <a:pt x="117813" y="9204"/>
                </a:lnTo>
                <a:lnTo>
                  <a:pt x="117765" y="9156"/>
                </a:lnTo>
                <a:lnTo>
                  <a:pt x="117729" y="9131"/>
                </a:lnTo>
                <a:lnTo>
                  <a:pt x="117632" y="9107"/>
                </a:lnTo>
                <a:lnTo>
                  <a:pt x="117535" y="9059"/>
                </a:lnTo>
                <a:lnTo>
                  <a:pt x="117451" y="9011"/>
                </a:lnTo>
                <a:lnTo>
                  <a:pt x="117427" y="8974"/>
                </a:lnTo>
                <a:lnTo>
                  <a:pt x="117415" y="8938"/>
                </a:lnTo>
                <a:lnTo>
                  <a:pt x="117415" y="8902"/>
                </a:lnTo>
                <a:lnTo>
                  <a:pt x="117415" y="8866"/>
                </a:lnTo>
                <a:lnTo>
                  <a:pt x="117439" y="8817"/>
                </a:lnTo>
                <a:lnTo>
                  <a:pt x="117463" y="8781"/>
                </a:lnTo>
                <a:lnTo>
                  <a:pt x="117499" y="8745"/>
                </a:lnTo>
                <a:lnTo>
                  <a:pt x="117535" y="8721"/>
                </a:lnTo>
                <a:lnTo>
                  <a:pt x="117572" y="8721"/>
                </a:lnTo>
                <a:lnTo>
                  <a:pt x="117608" y="8733"/>
                </a:lnTo>
                <a:lnTo>
                  <a:pt x="118031" y="9023"/>
                </a:lnTo>
                <a:lnTo>
                  <a:pt x="118127" y="9095"/>
                </a:lnTo>
                <a:lnTo>
                  <a:pt x="118224" y="9143"/>
                </a:lnTo>
                <a:lnTo>
                  <a:pt x="118272" y="9156"/>
                </a:lnTo>
                <a:lnTo>
                  <a:pt x="118309" y="9143"/>
                </a:lnTo>
                <a:lnTo>
                  <a:pt x="118345" y="9131"/>
                </a:lnTo>
                <a:lnTo>
                  <a:pt x="118369" y="9095"/>
                </a:lnTo>
                <a:lnTo>
                  <a:pt x="118405" y="9011"/>
                </a:lnTo>
                <a:lnTo>
                  <a:pt x="118441" y="8938"/>
                </a:lnTo>
                <a:lnTo>
                  <a:pt x="118514" y="8817"/>
                </a:lnTo>
                <a:lnTo>
                  <a:pt x="118538" y="8781"/>
                </a:lnTo>
                <a:lnTo>
                  <a:pt x="118574" y="8757"/>
                </a:lnTo>
                <a:lnTo>
                  <a:pt x="118671" y="8721"/>
                </a:lnTo>
                <a:lnTo>
                  <a:pt x="118767" y="8709"/>
                </a:lnTo>
                <a:lnTo>
                  <a:pt x="118852" y="8709"/>
                </a:lnTo>
                <a:lnTo>
                  <a:pt x="118997" y="8733"/>
                </a:lnTo>
                <a:lnTo>
                  <a:pt x="119214" y="8769"/>
                </a:lnTo>
                <a:lnTo>
                  <a:pt x="119335" y="8805"/>
                </a:lnTo>
                <a:lnTo>
                  <a:pt x="119432" y="8829"/>
                </a:lnTo>
                <a:lnTo>
                  <a:pt x="119528" y="8866"/>
                </a:lnTo>
                <a:lnTo>
                  <a:pt x="119661" y="8878"/>
                </a:lnTo>
                <a:lnTo>
                  <a:pt x="119806" y="8890"/>
                </a:lnTo>
                <a:lnTo>
                  <a:pt x="119939" y="8890"/>
                </a:lnTo>
                <a:lnTo>
                  <a:pt x="120048" y="8878"/>
                </a:lnTo>
                <a:lnTo>
                  <a:pt x="120144" y="8854"/>
                </a:lnTo>
                <a:lnTo>
                  <a:pt x="120253" y="8841"/>
                </a:lnTo>
                <a:lnTo>
                  <a:pt x="120374" y="8829"/>
                </a:lnTo>
                <a:lnTo>
                  <a:pt x="120471" y="8805"/>
                </a:lnTo>
                <a:lnTo>
                  <a:pt x="120495" y="8793"/>
                </a:lnTo>
                <a:lnTo>
                  <a:pt x="120507" y="8769"/>
                </a:lnTo>
                <a:lnTo>
                  <a:pt x="120507" y="8721"/>
                </a:lnTo>
                <a:lnTo>
                  <a:pt x="120483" y="8672"/>
                </a:lnTo>
                <a:lnTo>
                  <a:pt x="120434" y="8624"/>
                </a:lnTo>
                <a:lnTo>
                  <a:pt x="120386" y="8588"/>
                </a:lnTo>
                <a:lnTo>
                  <a:pt x="120301" y="8564"/>
                </a:lnTo>
                <a:lnTo>
                  <a:pt x="120205" y="8540"/>
                </a:lnTo>
                <a:lnTo>
                  <a:pt x="120169" y="8515"/>
                </a:lnTo>
                <a:lnTo>
                  <a:pt x="120132" y="8491"/>
                </a:lnTo>
                <a:lnTo>
                  <a:pt x="120096" y="8467"/>
                </a:lnTo>
                <a:lnTo>
                  <a:pt x="120084" y="8419"/>
                </a:lnTo>
                <a:lnTo>
                  <a:pt x="120072" y="8310"/>
                </a:lnTo>
                <a:lnTo>
                  <a:pt x="120048" y="8213"/>
                </a:lnTo>
                <a:lnTo>
                  <a:pt x="120000" y="8129"/>
                </a:lnTo>
                <a:lnTo>
                  <a:pt x="119975" y="8105"/>
                </a:lnTo>
                <a:lnTo>
                  <a:pt x="119939" y="8068"/>
                </a:lnTo>
                <a:lnTo>
                  <a:pt x="119806" y="7996"/>
                </a:lnTo>
                <a:lnTo>
                  <a:pt x="119758" y="7972"/>
                </a:lnTo>
                <a:lnTo>
                  <a:pt x="119698" y="7972"/>
                </a:lnTo>
                <a:lnTo>
                  <a:pt x="119625" y="7984"/>
                </a:lnTo>
                <a:lnTo>
                  <a:pt x="119528" y="8020"/>
                </a:lnTo>
                <a:lnTo>
                  <a:pt x="119432" y="8068"/>
                </a:lnTo>
                <a:lnTo>
                  <a:pt x="119347" y="8093"/>
                </a:lnTo>
                <a:lnTo>
                  <a:pt x="119263" y="8117"/>
                </a:lnTo>
                <a:lnTo>
                  <a:pt x="119178" y="8153"/>
                </a:lnTo>
                <a:lnTo>
                  <a:pt x="119118" y="8153"/>
                </a:lnTo>
                <a:lnTo>
                  <a:pt x="119082" y="8129"/>
                </a:lnTo>
                <a:lnTo>
                  <a:pt x="119069" y="8093"/>
                </a:lnTo>
                <a:lnTo>
                  <a:pt x="119045" y="8044"/>
                </a:lnTo>
                <a:lnTo>
                  <a:pt x="119021" y="8008"/>
                </a:lnTo>
                <a:lnTo>
                  <a:pt x="118985" y="7984"/>
                </a:lnTo>
                <a:lnTo>
                  <a:pt x="118937" y="7948"/>
                </a:lnTo>
                <a:lnTo>
                  <a:pt x="118840" y="7911"/>
                </a:lnTo>
                <a:lnTo>
                  <a:pt x="118731" y="7899"/>
                </a:lnTo>
                <a:lnTo>
                  <a:pt x="118610" y="7911"/>
                </a:lnTo>
                <a:lnTo>
                  <a:pt x="118478" y="7936"/>
                </a:lnTo>
                <a:lnTo>
                  <a:pt x="118369" y="7948"/>
                </a:lnTo>
                <a:lnTo>
                  <a:pt x="118321" y="7948"/>
                </a:lnTo>
                <a:lnTo>
                  <a:pt x="118284" y="7924"/>
                </a:lnTo>
                <a:lnTo>
                  <a:pt x="118091" y="7803"/>
                </a:lnTo>
                <a:lnTo>
                  <a:pt x="118043" y="7766"/>
                </a:lnTo>
                <a:lnTo>
                  <a:pt x="118007" y="7730"/>
                </a:lnTo>
                <a:lnTo>
                  <a:pt x="117994" y="7694"/>
                </a:lnTo>
                <a:lnTo>
                  <a:pt x="118007" y="7670"/>
                </a:lnTo>
                <a:lnTo>
                  <a:pt x="118043" y="7658"/>
                </a:lnTo>
                <a:lnTo>
                  <a:pt x="118079" y="7658"/>
                </a:lnTo>
                <a:lnTo>
                  <a:pt x="118188" y="7670"/>
                </a:lnTo>
                <a:lnTo>
                  <a:pt x="118309" y="7706"/>
                </a:lnTo>
                <a:lnTo>
                  <a:pt x="118369" y="7718"/>
                </a:lnTo>
                <a:lnTo>
                  <a:pt x="118405" y="7718"/>
                </a:lnTo>
                <a:lnTo>
                  <a:pt x="118514" y="7694"/>
                </a:lnTo>
                <a:lnTo>
                  <a:pt x="118647" y="7670"/>
                </a:lnTo>
                <a:lnTo>
                  <a:pt x="118707" y="7658"/>
                </a:lnTo>
                <a:lnTo>
                  <a:pt x="118743" y="7634"/>
                </a:lnTo>
                <a:lnTo>
                  <a:pt x="118767" y="7597"/>
                </a:lnTo>
                <a:lnTo>
                  <a:pt x="118780" y="7573"/>
                </a:lnTo>
                <a:lnTo>
                  <a:pt x="118767" y="7537"/>
                </a:lnTo>
                <a:lnTo>
                  <a:pt x="118743" y="7489"/>
                </a:lnTo>
                <a:lnTo>
                  <a:pt x="118707" y="7452"/>
                </a:lnTo>
                <a:lnTo>
                  <a:pt x="118659" y="7416"/>
                </a:lnTo>
                <a:lnTo>
                  <a:pt x="118610" y="7380"/>
                </a:lnTo>
                <a:lnTo>
                  <a:pt x="118514" y="7344"/>
                </a:lnTo>
                <a:lnTo>
                  <a:pt x="118478" y="7332"/>
                </a:lnTo>
                <a:lnTo>
                  <a:pt x="118466" y="7307"/>
                </a:lnTo>
                <a:lnTo>
                  <a:pt x="118466" y="7259"/>
                </a:lnTo>
                <a:lnTo>
                  <a:pt x="118441" y="7211"/>
                </a:lnTo>
                <a:lnTo>
                  <a:pt x="118417" y="7199"/>
                </a:lnTo>
                <a:lnTo>
                  <a:pt x="118393" y="7187"/>
                </a:lnTo>
                <a:lnTo>
                  <a:pt x="118164" y="7114"/>
                </a:lnTo>
                <a:lnTo>
                  <a:pt x="118007" y="7054"/>
                </a:lnTo>
                <a:lnTo>
                  <a:pt x="117813" y="7102"/>
                </a:lnTo>
                <a:lnTo>
                  <a:pt x="117777" y="7078"/>
                </a:lnTo>
                <a:lnTo>
                  <a:pt x="117668" y="7030"/>
                </a:lnTo>
                <a:lnTo>
                  <a:pt x="117608" y="7006"/>
                </a:lnTo>
                <a:lnTo>
                  <a:pt x="117548" y="6993"/>
                </a:lnTo>
                <a:lnTo>
                  <a:pt x="117487" y="6993"/>
                </a:lnTo>
                <a:lnTo>
                  <a:pt x="117427" y="7018"/>
                </a:lnTo>
                <a:lnTo>
                  <a:pt x="117391" y="7042"/>
                </a:lnTo>
                <a:lnTo>
                  <a:pt x="117354" y="7078"/>
                </a:lnTo>
                <a:lnTo>
                  <a:pt x="117330" y="7126"/>
                </a:lnTo>
                <a:lnTo>
                  <a:pt x="117318" y="7175"/>
                </a:lnTo>
                <a:lnTo>
                  <a:pt x="117294" y="7283"/>
                </a:lnTo>
                <a:lnTo>
                  <a:pt x="117282" y="7368"/>
                </a:lnTo>
                <a:lnTo>
                  <a:pt x="117270" y="7416"/>
                </a:lnTo>
                <a:lnTo>
                  <a:pt x="117246" y="7477"/>
                </a:lnTo>
                <a:lnTo>
                  <a:pt x="117209" y="7525"/>
                </a:lnTo>
                <a:lnTo>
                  <a:pt x="117161" y="7585"/>
                </a:lnTo>
                <a:lnTo>
                  <a:pt x="117113" y="7622"/>
                </a:lnTo>
                <a:lnTo>
                  <a:pt x="117064" y="7646"/>
                </a:lnTo>
                <a:lnTo>
                  <a:pt x="116992" y="7646"/>
                </a:lnTo>
                <a:lnTo>
                  <a:pt x="116968" y="7634"/>
                </a:lnTo>
                <a:lnTo>
                  <a:pt x="116871" y="7549"/>
                </a:lnTo>
                <a:lnTo>
                  <a:pt x="116823" y="7501"/>
                </a:lnTo>
                <a:lnTo>
                  <a:pt x="116787" y="7452"/>
                </a:lnTo>
                <a:lnTo>
                  <a:pt x="116762" y="7392"/>
                </a:lnTo>
                <a:lnTo>
                  <a:pt x="116762" y="7320"/>
                </a:lnTo>
                <a:lnTo>
                  <a:pt x="116775" y="7223"/>
                </a:lnTo>
                <a:lnTo>
                  <a:pt x="116823" y="7114"/>
                </a:lnTo>
                <a:lnTo>
                  <a:pt x="116871" y="7006"/>
                </a:lnTo>
                <a:lnTo>
                  <a:pt x="116895" y="6897"/>
                </a:lnTo>
                <a:lnTo>
                  <a:pt x="116919" y="6800"/>
                </a:lnTo>
                <a:lnTo>
                  <a:pt x="116932" y="6716"/>
                </a:lnTo>
                <a:lnTo>
                  <a:pt x="116932" y="6631"/>
                </a:lnTo>
                <a:lnTo>
                  <a:pt x="116919" y="6559"/>
                </a:lnTo>
                <a:lnTo>
                  <a:pt x="116895" y="6510"/>
                </a:lnTo>
                <a:lnTo>
                  <a:pt x="116859" y="6462"/>
                </a:lnTo>
                <a:lnTo>
                  <a:pt x="116726" y="6329"/>
                </a:lnTo>
                <a:lnTo>
                  <a:pt x="116678" y="6293"/>
                </a:lnTo>
                <a:lnTo>
                  <a:pt x="116605" y="6269"/>
                </a:lnTo>
                <a:lnTo>
                  <a:pt x="116569" y="6245"/>
                </a:lnTo>
                <a:lnTo>
                  <a:pt x="116533" y="6208"/>
                </a:lnTo>
                <a:lnTo>
                  <a:pt x="116497" y="6160"/>
                </a:lnTo>
                <a:lnTo>
                  <a:pt x="116473" y="6112"/>
                </a:lnTo>
                <a:lnTo>
                  <a:pt x="116461" y="6051"/>
                </a:lnTo>
                <a:lnTo>
                  <a:pt x="116461" y="6003"/>
                </a:lnTo>
                <a:lnTo>
                  <a:pt x="116461" y="5955"/>
                </a:lnTo>
                <a:lnTo>
                  <a:pt x="116473" y="5931"/>
                </a:lnTo>
                <a:lnTo>
                  <a:pt x="116521" y="5894"/>
                </a:lnTo>
                <a:lnTo>
                  <a:pt x="116581" y="5858"/>
                </a:lnTo>
                <a:lnTo>
                  <a:pt x="116654" y="5858"/>
                </a:lnTo>
                <a:lnTo>
                  <a:pt x="116690" y="5882"/>
                </a:lnTo>
                <a:lnTo>
                  <a:pt x="116762" y="5955"/>
                </a:lnTo>
                <a:lnTo>
                  <a:pt x="116847" y="6015"/>
                </a:lnTo>
                <a:lnTo>
                  <a:pt x="116883" y="6039"/>
                </a:lnTo>
                <a:lnTo>
                  <a:pt x="116919" y="6039"/>
                </a:lnTo>
                <a:lnTo>
                  <a:pt x="116956" y="6027"/>
                </a:lnTo>
                <a:lnTo>
                  <a:pt x="116992" y="5991"/>
                </a:lnTo>
                <a:lnTo>
                  <a:pt x="117040" y="5906"/>
                </a:lnTo>
                <a:lnTo>
                  <a:pt x="117113" y="5822"/>
                </a:lnTo>
                <a:lnTo>
                  <a:pt x="117161" y="5737"/>
                </a:lnTo>
                <a:lnTo>
                  <a:pt x="117185" y="5677"/>
                </a:lnTo>
                <a:lnTo>
                  <a:pt x="117197" y="5617"/>
                </a:lnTo>
                <a:lnTo>
                  <a:pt x="117234" y="5363"/>
                </a:lnTo>
                <a:lnTo>
                  <a:pt x="117246" y="5315"/>
                </a:lnTo>
                <a:lnTo>
                  <a:pt x="117234" y="5266"/>
                </a:lnTo>
                <a:lnTo>
                  <a:pt x="117221" y="5242"/>
                </a:lnTo>
                <a:lnTo>
                  <a:pt x="117197" y="5206"/>
                </a:lnTo>
                <a:lnTo>
                  <a:pt x="117161" y="5194"/>
                </a:lnTo>
                <a:lnTo>
                  <a:pt x="117125" y="5170"/>
                </a:lnTo>
                <a:lnTo>
                  <a:pt x="117028" y="5145"/>
                </a:lnTo>
                <a:lnTo>
                  <a:pt x="116932" y="5121"/>
                </a:lnTo>
                <a:lnTo>
                  <a:pt x="116907" y="5097"/>
                </a:lnTo>
                <a:lnTo>
                  <a:pt x="116883" y="5061"/>
                </a:lnTo>
                <a:lnTo>
                  <a:pt x="116726" y="4699"/>
                </a:lnTo>
                <a:lnTo>
                  <a:pt x="116738" y="4674"/>
                </a:lnTo>
                <a:lnTo>
                  <a:pt x="116750" y="4662"/>
                </a:lnTo>
                <a:lnTo>
                  <a:pt x="116775" y="4638"/>
                </a:lnTo>
                <a:lnTo>
                  <a:pt x="116823" y="4626"/>
                </a:lnTo>
                <a:lnTo>
                  <a:pt x="116895" y="4614"/>
                </a:lnTo>
                <a:lnTo>
                  <a:pt x="116932" y="4626"/>
                </a:lnTo>
                <a:lnTo>
                  <a:pt x="116968" y="4638"/>
                </a:lnTo>
                <a:lnTo>
                  <a:pt x="117052" y="4711"/>
                </a:lnTo>
                <a:lnTo>
                  <a:pt x="117113" y="4735"/>
                </a:lnTo>
                <a:lnTo>
                  <a:pt x="117149" y="4747"/>
                </a:lnTo>
                <a:lnTo>
                  <a:pt x="117197" y="4747"/>
                </a:lnTo>
                <a:lnTo>
                  <a:pt x="117246" y="4723"/>
                </a:lnTo>
                <a:lnTo>
                  <a:pt x="117294" y="4686"/>
                </a:lnTo>
                <a:lnTo>
                  <a:pt x="117342" y="4638"/>
                </a:lnTo>
                <a:lnTo>
                  <a:pt x="117378" y="4578"/>
                </a:lnTo>
                <a:lnTo>
                  <a:pt x="117415" y="4517"/>
                </a:lnTo>
                <a:lnTo>
                  <a:pt x="117427" y="4457"/>
                </a:lnTo>
                <a:lnTo>
                  <a:pt x="117439" y="4397"/>
                </a:lnTo>
                <a:lnTo>
                  <a:pt x="117427" y="4336"/>
                </a:lnTo>
                <a:lnTo>
                  <a:pt x="117403" y="4264"/>
                </a:lnTo>
                <a:lnTo>
                  <a:pt x="117391" y="4240"/>
                </a:lnTo>
                <a:lnTo>
                  <a:pt x="117378" y="4227"/>
                </a:lnTo>
                <a:lnTo>
                  <a:pt x="117318" y="4203"/>
                </a:lnTo>
                <a:lnTo>
                  <a:pt x="117197" y="4191"/>
                </a:lnTo>
                <a:lnTo>
                  <a:pt x="116980" y="4155"/>
                </a:lnTo>
                <a:lnTo>
                  <a:pt x="116895" y="4155"/>
                </a:lnTo>
                <a:lnTo>
                  <a:pt x="116750" y="4143"/>
                </a:lnTo>
                <a:lnTo>
                  <a:pt x="116581" y="4155"/>
                </a:lnTo>
                <a:lnTo>
                  <a:pt x="116436" y="4167"/>
                </a:lnTo>
                <a:lnTo>
                  <a:pt x="116328" y="4191"/>
                </a:lnTo>
                <a:lnTo>
                  <a:pt x="116291" y="4215"/>
                </a:lnTo>
                <a:lnTo>
                  <a:pt x="116267" y="4227"/>
                </a:lnTo>
                <a:lnTo>
                  <a:pt x="116231" y="4288"/>
                </a:lnTo>
                <a:lnTo>
                  <a:pt x="116171" y="4336"/>
                </a:lnTo>
                <a:lnTo>
                  <a:pt x="116110" y="4372"/>
                </a:lnTo>
                <a:lnTo>
                  <a:pt x="116050" y="4384"/>
                </a:lnTo>
                <a:lnTo>
                  <a:pt x="116026" y="4384"/>
                </a:lnTo>
                <a:lnTo>
                  <a:pt x="115989" y="4409"/>
                </a:lnTo>
                <a:lnTo>
                  <a:pt x="115917" y="4469"/>
                </a:lnTo>
                <a:lnTo>
                  <a:pt x="115869" y="4481"/>
                </a:lnTo>
                <a:lnTo>
                  <a:pt x="115832" y="4493"/>
                </a:lnTo>
                <a:lnTo>
                  <a:pt x="115796" y="4493"/>
                </a:lnTo>
                <a:lnTo>
                  <a:pt x="115760" y="4469"/>
                </a:lnTo>
                <a:lnTo>
                  <a:pt x="115687" y="4384"/>
                </a:lnTo>
                <a:lnTo>
                  <a:pt x="115651" y="4324"/>
                </a:lnTo>
                <a:lnTo>
                  <a:pt x="115639" y="4252"/>
                </a:lnTo>
                <a:lnTo>
                  <a:pt x="115627" y="4191"/>
                </a:lnTo>
                <a:lnTo>
                  <a:pt x="115639" y="4119"/>
                </a:lnTo>
                <a:lnTo>
                  <a:pt x="115663" y="4034"/>
                </a:lnTo>
                <a:lnTo>
                  <a:pt x="115687" y="3938"/>
                </a:lnTo>
                <a:lnTo>
                  <a:pt x="116098" y="3877"/>
                </a:lnTo>
                <a:lnTo>
                  <a:pt x="116642" y="3877"/>
                </a:lnTo>
                <a:lnTo>
                  <a:pt x="116714" y="3889"/>
                </a:lnTo>
                <a:lnTo>
                  <a:pt x="116895" y="3962"/>
                </a:lnTo>
                <a:lnTo>
                  <a:pt x="117004" y="3986"/>
                </a:lnTo>
                <a:lnTo>
                  <a:pt x="117040" y="3986"/>
                </a:lnTo>
                <a:lnTo>
                  <a:pt x="117077" y="3974"/>
                </a:lnTo>
                <a:lnTo>
                  <a:pt x="117137" y="3950"/>
                </a:lnTo>
                <a:lnTo>
                  <a:pt x="117221" y="3913"/>
                </a:lnTo>
                <a:lnTo>
                  <a:pt x="117318" y="3877"/>
                </a:lnTo>
                <a:lnTo>
                  <a:pt x="117415" y="3829"/>
                </a:lnTo>
                <a:lnTo>
                  <a:pt x="117499" y="3781"/>
                </a:lnTo>
                <a:lnTo>
                  <a:pt x="117584" y="3732"/>
                </a:lnTo>
                <a:lnTo>
                  <a:pt x="117620" y="3708"/>
                </a:lnTo>
                <a:lnTo>
                  <a:pt x="117644" y="3672"/>
                </a:lnTo>
                <a:lnTo>
                  <a:pt x="117644" y="3636"/>
                </a:lnTo>
                <a:lnTo>
                  <a:pt x="117620" y="3599"/>
                </a:lnTo>
                <a:lnTo>
                  <a:pt x="117572" y="3515"/>
                </a:lnTo>
                <a:lnTo>
                  <a:pt x="117548" y="3491"/>
                </a:lnTo>
                <a:lnTo>
                  <a:pt x="117523" y="3467"/>
                </a:lnTo>
                <a:lnTo>
                  <a:pt x="117487" y="3454"/>
                </a:lnTo>
                <a:lnTo>
                  <a:pt x="117451" y="3454"/>
                </a:lnTo>
                <a:lnTo>
                  <a:pt x="117330" y="3467"/>
                </a:lnTo>
                <a:lnTo>
                  <a:pt x="117185" y="3491"/>
                </a:lnTo>
                <a:lnTo>
                  <a:pt x="117064" y="3515"/>
                </a:lnTo>
                <a:lnTo>
                  <a:pt x="116944" y="3515"/>
                </a:lnTo>
                <a:lnTo>
                  <a:pt x="116835" y="3491"/>
                </a:lnTo>
                <a:lnTo>
                  <a:pt x="116775" y="3479"/>
                </a:lnTo>
                <a:lnTo>
                  <a:pt x="116497" y="3479"/>
                </a:lnTo>
                <a:lnTo>
                  <a:pt x="116461" y="3467"/>
                </a:lnTo>
                <a:lnTo>
                  <a:pt x="116436" y="3442"/>
                </a:lnTo>
                <a:lnTo>
                  <a:pt x="116400" y="3382"/>
                </a:lnTo>
                <a:lnTo>
                  <a:pt x="116388" y="3322"/>
                </a:lnTo>
                <a:lnTo>
                  <a:pt x="116388" y="3297"/>
                </a:lnTo>
                <a:lnTo>
                  <a:pt x="116400" y="3261"/>
                </a:lnTo>
                <a:lnTo>
                  <a:pt x="116436" y="3237"/>
                </a:lnTo>
                <a:lnTo>
                  <a:pt x="116473" y="3213"/>
                </a:lnTo>
                <a:lnTo>
                  <a:pt x="116593" y="3177"/>
                </a:lnTo>
                <a:lnTo>
                  <a:pt x="116702" y="3152"/>
                </a:lnTo>
                <a:lnTo>
                  <a:pt x="116847" y="3152"/>
                </a:lnTo>
                <a:lnTo>
                  <a:pt x="116883" y="3177"/>
                </a:lnTo>
                <a:lnTo>
                  <a:pt x="117016" y="3249"/>
                </a:lnTo>
                <a:lnTo>
                  <a:pt x="117077" y="3273"/>
                </a:lnTo>
                <a:lnTo>
                  <a:pt x="117113" y="3285"/>
                </a:lnTo>
                <a:lnTo>
                  <a:pt x="117161" y="3273"/>
                </a:lnTo>
                <a:lnTo>
                  <a:pt x="117270" y="3273"/>
                </a:lnTo>
                <a:lnTo>
                  <a:pt x="117330" y="3261"/>
                </a:lnTo>
                <a:lnTo>
                  <a:pt x="117415" y="3237"/>
                </a:lnTo>
                <a:lnTo>
                  <a:pt x="117499" y="3189"/>
                </a:lnTo>
                <a:lnTo>
                  <a:pt x="117584" y="3128"/>
                </a:lnTo>
                <a:lnTo>
                  <a:pt x="117705" y="3044"/>
                </a:lnTo>
                <a:lnTo>
                  <a:pt x="117862" y="2971"/>
                </a:lnTo>
                <a:lnTo>
                  <a:pt x="117946" y="2923"/>
                </a:lnTo>
                <a:lnTo>
                  <a:pt x="117970" y="2899"/>
                </a:lnTo>
                <a:lnTo>
                  <a:pt x="117994" y="2875"/>
                </a:lnTo>
                <a:lnTo>
                  <a:pt x="118031" y="2742"/>
                </a:lnTo>
                <a:lnTo>
                  <a:pt x="118043" y="2669"/>
                </a:lnTo>
                <a:lnTo>
                  <a:pt x="118043" y="2609"/>
                </a:lnTo>
                <a:lnTo>
                  <a:pt x="118019" y="2536"/>
                </a:lnTo>
                <a:lnTo>
                  <a:pt x="117994" y="2464"/>
                </a:lnTo>
                <a:lnTo>
                  <a:pt x="117982" y="2416"/>
                </a:lnTo>
                <a:lnTo>
                  <a:pt x="117982" y="2367"/>
                </a:lnTo>
                <a:lnTo>
                  <a:pt x="117982" y="2307"/>
                </a:lnTo>
                <a:lnTo>
                  <a:pt x="117970" y="2271"/>
                </a:lnTo>
                <a:lnTo>
                  <a:pt x="117946" y="2235"/>
                </a:lnTo>
                <a:lnTo>
                  <a:pt x="117910" y="2210"/>
                </a:lnTo>
                <a:lnTo>
                  <a:pt x="117837" y="2174"/>
                </a:lnTo>
                <a:lnTo>
                  <a:pt x="117729" y="2126"/>
                </a:lnTo>
                <a:lnTo>
                  <a:pt x="117632" y="2090"/>
                </a:lnTo>
                <a:lnTo>
                  <a:pt x="117560" y="2041"/>
                </a:lnTo>
                <a:lnTo>
                  <a:pt x="117366" y="1945"/>
                </a:lnTo>
                <a:lnTo>
                  <a:pt x="117294" y="1908"/>
                </a:lnTo>
                <a:lnTo>
                  <a:pt x="117221" y="1896"/>
                </a:lnTo>
                <a:lnTo>
                  <a:pt x="117052" y="1872"/>
                </a:lnTo>
                <a:lnTo>
                  <a:pt x="116895" y="1860"/>
                </a:lnTo>
                <a:lnTo>
                  <a:pt x="116799" y="1860"/>
                </a:lnTo>
                <a:lnTo>
                  <a:pt x="116714" y="1848"/>
                </a:lnTo>
                <a:lnTo>
                  <a:pt x="116593" y="1872"/>
                </a:lnTo>
                <a:lnTo>
                  <a:pt x="116448" y="1884"/>
                </a:lnTo>
                <a:lnTo>
                  <a:pt x="116291" y="1896"/>
                </a:lnTo>
                <a:lnTo>
                  <a:pt x="115917" y="1896"/>
                </a:lnTo>
                <a:lnTo>
                  <a:pt x="115748" y="1884"/>
                </a:lnTo>
                <a:lnTo>
                  <a:pt x="115627" y="1872"/>
                </a:lnTo>
                <a:lnTo>
                  <a:pt x="115506" y="1872"/>
                </a:lnTo>
                <a:lnTo>
                  <a:pt x="115373" y="1884"/>
                </a:lnTo>
                <a:lnTo>
                  <a:pt x="115229" y="1896"/>
                </a:lnTo>
                <a:lnTo>
                  <a:pt x="115192" y="1933"/>
                </a:lnTo>
                <a:lnTo>
                  <a:pt x="115096" y="2090"/>
                </a:lnTo>
                <a:lnTo>
                  <a:pt x="115071" y="2150"/>
                </a:lnTo>
                <a:lnTo>
                  <a:pt x="115071" y="2198"/>
                </a:lnTo>
                <a:lnTo>
                  <a:pt x="115084" y="2295"/>
                </a:lnTo>
                <a:lnTo>
                  <a:pt x="115084" y="2331"/>
                </a:lnTo>
                <a:lnTo>
                  <a:pt x="115071" y="2355"/>
                </a:lnTo>
                <a:lnTo>
                  <a:pt x="115035" y="2379"/>
                </a:lnTo>
                <a:lnTo>
                  <a:pt x="114975" y="2392"/>
                </a:lnTo>
                <a:lnTo>
                  <a:pt x="114830" y="2379"/>
                </a:lnTo>
                <a:lnTo>
                  <a:pt x="114697" y="2343"/>
                </a:lnTo>
                <a:lnTo>
                  <a:pt x="114588" y="2307"/>
                </a:lnTo>
                <a:lnTo>
                  <a:pt x="114455" y="2259"/>
                </a:lnTo>
                <a:lnTo>
                  <a:pt x="114359" y="2222"/>
                </a:lnTo>
                <a:lnTo>
                  <a:pt x="114286" y="2210"/>
                </a:lnTo>
                <a:lnTo>
                  <a:pt x="114129" y="2210"/>
                </a:lnTo>
                <a:lnTo>
                  <a:pt x="114093" y="2186"/>
                </a:lnTo>
                <a:lnTo>
                  <a:pt x="114045" y="2126"/>
                </a:lnTo>
                <a:lnTo>
                  <a:pt x="113997" y="2053"/>
                </a:lnTo>
                <a:lnTo>
                  <a:pt x="113972" y="2029"/>
                </a:lnTo>
                <a:lnTo>
                  <a:pt x="113936" y="2005"/>
                </a:lnTo>
                <a:lnTo>
                  <a:pt x="113888" y="2005"/>
                </a:lnTo>
                <a:lnTo>
                  <a:pt x="113852" y="2017"/>
                </a:lnTo>
                <a:lnTo>
                  <a:pt x="113815" y="2053"/>
                </a:lnTo>
                <a:lnTo>
                  <a:pt x="113779" y="2090"/>
                </a:lnTo>
                <a:lnTo>
                  <a:pt x="113731" y="2198"/>
                </a:lnTo>
                <a:lnTo>
                  <a:pt x="113695" y="2283"/>
                </a:lnTo>
                <a:lnTo>
                  <a:pt x="113682" y="2355"/>
                </a:lnTo>
                <a:lnTo>
                  <a:pt x="113682" y="2452"/>
                </a:lnTo>
                <a:lnTo>
                  <a:pt x="113670" y="2536"/>
                </a:lnTo>
                <a:lnTo>
                  <a:pt x="113658" y="2561"/>
                </a:lnTo>
                <a:lnTo>
                  <a:pt x="113634" y="2573"/>
                </a:lnTo>
                <a:lnTo>
                  <a:pt x="113610" y="2585"/>
                </a:lnTo>
                <a:lnTo>
                  <a:pt x="113586" y="2573"/>
                </a:lnTo>
                <a:lnTo>
                  <a:pt x="113501" y="2573"/>
                </a:lnTo>
                <a:lnTo>
                  <a:pt x="113477" y="2585"/>
                </a:lnTo>
                <a:lnTo>
                  <a:pt x="113441" y="2597"/>
                </a:lnTo>
                <a:lnTo>
                  <a:pt x="113417" y="2645"/>
                </a:lnTo>
                <a:lnTo>
                  <a:pt x="113381" y="2742"/>
                </a:lnTo>
                <a:lnTo>
                  <a:pt x="113344" y="2851"/>
                </a:lnTo>
                <a:lnTo>
                  <a:pt x="113320" y="2959"/>
                </a:lnTo>
                <a:lnTo>
                  <a:pt x="113296" y="2995"/>
                </a:lnTo>
                <a:lnTo>
                  <a:pt x="113272" y="3020"/>
                </a:lnTo>
                <a:lnTo>
                  <a:pt x="113199" y="3116"/>
                </a:lnTo>
                <a:lnTo>
                  <a:pt x="113091" y="3261"/>
                </a:lnTo>
                <a:lnTo>
                  <a:pt x="112958" y="3442"/>
                </a:lnTo>
                <a:lnTo>
                  <a:pt x="112656" y="3551"/>
                </a:lnTo>
                <a:lnTo>
                  <a:pt x="112728" y="3467"/>
                </a:lnTo>
                <a:lnTo>
                  <a:pt x="112873" y="3261"/>
                </a:lnTo>
                <a:lnTo>
                  <a:pt x="112958" y="3128"/>
                </a:lnTo>
                <a:lnTo>
                  <a:pt x="113030" y="2995"/>
                </a:lnTo>
                <a:lnTo>
                  <a:pt x="113066" y="2863"/>
                </a:lnTo>
                <a:lnTo>
                  <a:pt x="113079" y="2802"/>
                </a:lnTo>
                <a:lnTo>
                  <a:pt x="113079" y="2742"/>
                </a:lnTo>
                <a:lnTo>
                  <a:pt x="113079" y="2645"/>
                </a:lnTo>
                <a:lnTo>
                  <a:pt x="113091" y="2561"/>
                </a:lnTo>
                <a:lnTo>
                  <a:pt x="113103" y="2500"/>
                </a:lnTo>
                <a:lnTo>
                  <a:pt x="113127" y="2452"/>
                </a:lnTo>
                <a:lnTo>
                  <a:pt x="113175" y="2355"/>
                </a:lnTo>
                <a:lnTo>
                  <a:pt x="113199" y="2307"/>
                </a:lnTo>
                <a:lnTo>
                  <a:pt x="113211" y="2259"/>
                </a:lnTo>
                <a:lnTo>
                  <a:pt x="113211" y="2210"/>
                </a:lnTo>
                <a:lnTo>
                  <a:pt x="113199" y="2174"/>
                </a:lnTo>
                <a:lnTo>
                  <a:pt x="113187" y="2150"/>
                </a:lnTo>
                <a:lnTo>
                  <a:pt x="113163" y="2114"/>
                </a:lnTo>
                <a:lnTo>
                  <a:pt x="113115" y="2053"/>
                </a:lnTo>
                <a:lnTo>
                  <a:pt x="113091" y="2017"/>
                </a:lnTo>
                <a:lnTo>
                  <a:pt x="113079" y="1957"/>
                </a:lnTo>
                <a:lnTo>
                  <a:pt x="113054" y="1848"/>
                </a:lnTo>
                <a:lnTo>
                  <a:pt x="113018" y="1751"/>
                </a:lnTo>
                <a:lnTo>
                  <a:pt x="112958" y="1679"/>
                </a:lnTo>
                <a:lnTo>
                  <a:pt x="112885" y="1619"/>
                </a:lnTo>
                <a:lnTo>
                  <a:pt x="112849" y="1606"/>
                </a:lnTo>
                <a:lnTo>
                  <a:pt x="112813" y="1606"/>
                </a:lnTo>
                <a:lnTo>
                  <a:pt x="112740" y="1619"/>
                </a:lnTo>
                <a:lnTo>
                  <a:pt x="112704" y="1631"/>
                </a:lnTo>
                <a:lnTo>
                  <a:pt x="112656" y="1631"/>
                </a:lnTo>
                <a:lnTo>
                  <a:pt x="112607" y="1619"/>
                </a:lnTo>
                <a:lnTo>
                  <a:pt x="112547" y="1606"/>
                </a:lnTo>
                <a:lnTo>
                  <a:pt x="112438" y="1558"/>
                </a:lnTo>
                <a:lnTo>
                  <a:pt x="112354" y="1534"/>
                </a:lnTo>
                <a:lnTo>
                  <a:pt x="112185" y="1522"/>
                </a:lnTo>
                <a:lnTo>
                  <a:pt x="112136" y="1522"/>
                </a:lnTo>
                <a:lnTo>
                  <a:pt x="112088" y="1534"/>
                </a:lnTo>
                <a:lnTo>
                  <a:pt x="111967" y="1594"/>
                </a:lnTo>
                <a:lnTo>
                  <a:pt x="111883" y="1655"/>
                </a:lnTo>
                <a:lnTo>
                  <a:pt x="111847" y="1691"/>
                </a:lnTo>
                <a:lnTo>
                  <a:pt x="111798" y="1751"/>
                </a:lnTo>
                <a:lnTo>
                  <a:pt x="111677" y="1920"/>
                </a:lnTo>
                <a:lnTo>
                  <a:pt x="111629" y="2017"/>
                </a:lnTo>
                <a:lnTo>
                  <a:pt x="111581" y="2090"/>
                </a:lnTo>
                <a:lnTo>
                  <a:pt x="111569" y="2114"/>
                </a:lnTo>
                <a:lnTo>
                  <a:pt x="111545" y="2126"/>
                </a:lnTo>
                <a:lnTo>
                  <a:pt x="111520" y="2126"/>
                </a:lnTo>
                <a:lnTo>
                  <a:pt x="111496" y="2114"/>
                </a:lnTo>
                <a:lnTo>
                  <a:pt x="111436" y="2078"/>
                </a:lnTo>
                <a:lnTo>
                  <a:pt x="111388" y="2065"/>
                </a:lnTo>
                <a:lnTo>
                  <a:pt x="111339" y="2078"/>
                </a:lnTo>
                <a:lnTo>
                  <a:pt x="111279" y="2114"/>
                </a:lnTo>
                <a:lnTo>
                  <a:pt x="111074" y="2283"/>
                </a:lnTo>
                <a:lnTo>
                  <a:pt x="110880" y="2452"/>
                </a:lnTo>
                <a:lnTo>
                  <a:pt x="110735" y="2549"/>
                </a:lnTo>
                <a:lnTo>
                  <a:pt x="110651" y="2597"/>
                </a:lnTo>
                <a:lnTo>
                  <a:pt x="110615" y="2609"/>
                </a:lnTo>
                <a:lnTo>
                  <a:pt x="110578" y="2621"/>
                </a:lnTo>
                <a:lnTo>
                  <a:pt x="110494" y="2633"/>
                </a:lnTo>
                <a:lnTo>
                  <a:pt x="110397" y="2657"/>
                </a:lnTo>
                <a:lnTo>
                  <a:pt x="110313" y="2669"/>
                </a:lnTo>
                <a:lnTo>
                  <a:pt x="110300" y="2657"/>
                </a:lnTo>
                <a:lnTo>
                  <a:pt x="110300" y="2645"/>
                </a:lnTo>
                <a:lnTo>
                  <a:pt x="110349" y="2585"/>
                </a:lnTo>
                <a:lnTo>
                  <a:pt x="110433" y="2524"/>
                </a:lnTo>
                <a:lnTo>
                  <a:pt x="110615" y="2404"/>
                </a:lnTo>
                <a:lnTo>
                  <a:pt x="110663" y="2392"/>
                </a:lnTo>
                <a:lnTo>
                  <a:pt x="110699" y="2379"/>
                </a:lnTo>
                <a:lnTo>
                  <a:pt x="110759" y="2367"/>
                </a:lnTo>
                <a:lnTo>
                  <a:pt x="110820" y="2355"/>
                </a:lnTo>
                <a:lnTo>
                  <a:pt x="110844" y="2331"/>
                </a:lnTo>
                <a:lnTo>
                  <a:pt x="110880" y="2307"/>
                </a:lnTo>
                <a:lnTo>
                  <a:pt x="110941" y="2222"/>
                </a:lnTo>
                <a:lnTo>
                  <a:pt x="111013" y="2138"/>
                </a:lnTo>
                <a:lnTo>
                  <a:pt x="111074" y="2065"/>
                </a:lnTo>
                <a:lnTo>
                  <a:pt x="111110" y="2005"/>
                </a:lnTo>
                <a:lnTo>
                  <a:pt x="111122" y="1981"/>
                </a:lnTo>
                <a:lnTo>
                  <a:pt x="111134" y="1981"/>
                </a:lnTo>
                <a:lnTo>
                  <a:pt x="111182" y="1969"/>
                </a:lnTo>
                <a:lnTo>
                  <a:pt x="111206" y="1957"/>
                </a:lnTo>
                <a:lnTo>
                  <a:pt x="111218" y="1945"/>
                </a:lnTo>
                <a:lnTo>
                  <a:pt x="111231" y="1933"/>
                </a:lnTo>
                <a:lnTo>
                  <a:pt x="111231" y="1896"/>
                </a:lnTo>
                <a:lnTo>
                  <a:pt x="111243" y="1860"/>
                </a:lnTo>
                <a:lnTo>
                  <a:pt x="111255" y="1848"/>
                </a:lnTo>
                <a:lnTo>
                  <a:pt x="111291" y="1824"/>
                </a:lnTo>
                <a:lnTo>
                  <a:pt x="111303" y="1824"/>
                </a:lnTo>
                <a:lnTo>
                  <a:pt x="111231" y="1788"/>
                </a:lnTo>
                <a:lnTo>
                  <a:pt x="111122" y="1751"/>
                </a:lnTo>
                <a:lnTo>
                  <a:pt x="111025" y="1727"/>
                </a:lnTo>
                <a:lnTo>
                  <a:pt x="110916" y="1703"/>
                </a:lnTo>
                <a:lnTo>
                  <a:pt x="110264" y="1691"/>
                </a:lnTo>
                <a:lnTo>
                  <a:pt x="109781" y="1703"/>
                </a:lnTo>
                <a:lnTo>
                  <a:pt x="109588" y="1703"/>
                </a:lnTo>
                <a:lnTo>
                  <a:pt x="109479" y="1727"/>
                </a:lnTo>
                <a:lnTo>
                  <a:pt x="109238" y="1824"/>
                </a:lnTo>
                <a:lnTo>
                  <a:pt x="109141" y="1848"/>
                </a:lnTo>
                <a:lnTo>
                  <a:pt x="109044" y="1872"/>
                </a:lnTo>
                <a:lnTo>
                  <a:pt x="109008" y="1884"/>
                </a:lnTo>
                <a:lnTo>
                  <a:pt x="108960" y="1872"/>
                </a:lnTo>
                <a:lnTo>
                  <a:pt x="108851" y="1860"/>
                </a:lnTo>
                <a:lnTo>
                  <a:pt x="108742" y="1848"/>
                </a:lnTo>
                <a:lnTo>
                  <a:pt x="108682" y="1860"/>
                </a:lnTo>
                <a:lnTo>
                  <a:pt x="108622" y="1872"/>
                </a:lnTo>
                <a:lnTo>
                  <a:pt x="108513" y="1933"/>
                </a:lnTo>
                <a:lnTo>
                  <a:pt x="108404" y="1993"/>
                </a:lnTo>
                <a:lnTo>
                  <a:pt x="108320" y="2041"/>
                </a:lnTo>
                <a:lnTo>
                  <a:pt x="108271" y="2053"/>
                </a:lnTo>
                <a:lnTo>
                  <a:pt x="108223" y="2041"/>
                </a:lnTo>
                <a:lnTo>
                  <a:pt x="108175" y="2041"/>
                </a:lnTo>
                <a:lnTo>
                  <a:pt x="108126" y="2065"/>
                </a:lnTo>
                <a:lnTo>
                  <a:pt x="108030" y="2102"/>
                </a:lnTo>
                <a:lnTo>
                  <a:pt x="107969" y="2138"/>
                </a:lnTo>
                <a:lnTo>
                  <a:pt x="107921" y="2150"/>
                </a:lnTo>
                <a:lnTo>
                  <a:pt x="107861" y="2162"/>
                </a:lnTo>
                <a:lnTo>
                  <a:pt x="107800" y="2150"/>
                </a:lnTo>
                <a:lnTo>
                  <a:pt x="107679" y="2138"/>
                </a:lnTo>
                <a:lnTo>
                  <a:pt x="107571" y="2126"/>
                </a:lnTo>
                <a:lnTo>
                  <a:pt x="107535" y="2126"/>
                </a:lnTo>
                <a:lnTo>
                  <a:pt x="107486" y="2114"/>
                </a:lnTo>
                <a:lnTo>
                  <a:pt x="107450" y="2090"/>
                </a:lnTo>
                <a:lnTo>
                  <a:pt x="107414" y="2041"/>
                </a:lnTo>
                <a:lnTo>
                  <a:pt x="107365" y="1957"/>
                </a:lnTo>
                <a:lnTo>
                  <a:pt x="107329" y="1884"/>
                </a:lnTo>
                <a:lnTo>
                  <a:pt x="107329" y="1848"/>
                </a:lnTo>
                <a:lnTo>
                  <a:pt x="107341" y="1812"/>
                </a:lnTo>
                <a:lnTo>
                  <a:pt x="107365" y="1776"/>
                </a:lnTo>
                <a:lnTo>
                  <a:pt x="107390" y="1751"/>
                </a:lnTo>
                <a:lnTo>
                  <a:pt x="107438" y="1727"/>
                </a:lnTo>
                <a:lnTo>
                  <a:pt x="107486" y="1727"/>
                </a:lnTo>
                <a:lnTo>
                  <a:pt x="107619" y="1739"/>
                </a:lnTo>
                <a:lnTo>
                  <a:pt x="107764" y="1763"/>
                </a:lnTo>
                <a:lnTo>
                  <a:pt x="107836" y="1763"/>
                </a:lnTo>
                <a:lnTo>
                  <a:pt x="107909" y="1751"/>
                </a:lnTo>
                <a:lnTo>
                  <a:pt x="107994" y="1727"/>
                </a:lnTo>
                <a:lnTo>
                  <a:pt x="108634" y="1727"/>
                </a:lnTo>
                <a:lnTo>
                  <a:pt x="108706" y="1703"/>
                </a:lnTo>
                <a:lnTo>
                  <a:pt x="108730" y="1691"/>
                </a:lnTo>
                <a:lnTo>
                  <a:pt x="108730" y="1667"/>
                </a:lnTo>
                <a:lnTo>
                  <a:pt x="108742" y="1619"/>
                </a:lnTo>
                <a:lnTo>
                  <a:pt x="108779" y="1582"/>
                </a:lnTo>
                <a:lnTo>
                  <a:pt x="108815" y="1546"/>
                </a:lnTo>
                <a:lnTo>
                  <a:pt x="108875" y="1522"/>
                </a:lnTo>
                <a:lnTo>
                  <a:pt x="108984" y="1498"/>
                </a:lnTo>
                <a:lnTo>
                  <a:pt x="109032" y="1486"/>
                </a:lnTo>
                <a:lnTo>
                  <a:pt x="109068" y="1498"/>
                </a:lnTo>
                <a:lnTo>
                  <a:pt x="109177" y="1498"/>
                </a:lnTo>
                <a:lnTo>
                  <a:pt x="109322" y="1474"/>
                </a:lnTo>
                <a:lnTo>
                  <a:pt x="109467" y="1461"/>
                </a:lnTo>
                <a:lnTo>
                  <a:pt x="109527" y="1461"/>
                </a:lnTo>
                <a:lnTo>
                  <a:pt x="109576" y="1474"/>
                </a:lnTo>
                <a:lnTo>
                  <a:pt x="109636" y="1486"/>
                </a:lnTo>
                <a:lnTo>
                  <a:pt x="109733" y="1498"/>
                </a:lnTo>
                <a:lnTo>
                  <a:pt x="110361" y="1498"/>
                </a:lnTo>
                <a:lnTo>
                  <a:pt x="110796" y="1486"/>
                </a:lnTo>
                <a:lnTo>
                  <a:pt x="111061" y="1498"/>
                </a:lnTo>
                <a:lnTo>
                  <a:pt x="111170" y="1498"/>
                </a:lnTo>
                <a:lnTo>
                  <a:pt x="111231" y="1522"/>
                </a:lnTo>
                <a:lnTo>
                  <a:pt x="111339" y="1558"/>
                </a:lnTo>
                <a:lnTo>
                  <a:pt x="111448" y="1594"/>
                </a:lnTo>
                <a:lnTo>
                  <a:pt x="111496" y="1606"/>
                </a:lnTo>
                <a:lnTo>
                  <a:pt x="111545" y="1606"/>
                </a:lnTo>
                <a:lnTo>
                  <a:pt x="111569" y="1594"/>
                </a:lnTo>
                <a:lnTo>
                  <a:pt x="111581" y="1558"/>
                </a:lnTo>
                <a:lnTo>
                  <a:pt x="111569" y="1413"/>
                </a:lnTo>
                <a:lnTo>
                  <a:pt x="111581" y="1365"/>
                </a:lnTo>
                <a:lnTo>
                  <a:pt x="111593" y="1341"/>
                </a:lnTo>
                <a:lnTo>
                  <a:pt x="111617" y="1329"/>
                </a:lnTo>
                <a:lnTo>
                  <a:pt x="111653" y="1317"/>
                </a:lnTo>
                <a:lnTo>
                  <a:pt x="111677" y="1317"/>
                </a:lnTo>
                <a:lnTo>
                  <a:pt x="111726" y="1329"/>
                </a:lnTo>
                <a:lnTo>
                  <a:pt x="111798" y="1341"/>
                </a:lnTo>
                <a:lnTo>
                  <a:pt x="111847" y="1341"/>
                </a:lnTo>
                <a:lnTo>
                  <a:pt x="111895" y="1329"/>
                </a:lnTo>
                <a:lnTo>
                  <a:pt x="111943" y="1317"/>
                </a:lnTo>
                <a:lnTo>
                  <a:pt x="112173" y="1317"/>
                </a:lnTo>
                <a:lnTo>
                  <a:pt x="112209" y="1304"/>
                </a:lnTo>
                <a:lnTo>
                  <a:pt x="112257" y="1280"/>
                </a:lnTo>
                <a:lnTo>
                  <a:pt x="112293" y="1256"/>
                </a:lnTo>
                <a:lnTo>
                  <a:pt x="112330" y="1244"/>
                </a:lnTo>
                <a:lnTo>
                  <a:pt x="112378" y="1232"/>
                </a:lnTo>
                <a:lnTo>
                  <a:pt x="112402" y="1232"/>
                </a:lnTo>
                <a:lnTo>
                  <a:pt x="112426" y="1220"/>
                </a:lnTo>
                <a:lnTo>
                  <a:pt x="112438" y="1208"/>
                </a:lnTo>
                <a:lnTo>
                  <a:pt x="112450" y="1172"/>
                </a:lnTo>
                <a:lnTo>
                  <a:pt x="112463" y="1099"/>
                </a:lnTo>
                <a:lnTo>
                  <a:pt x="112463" y="1027"/>
                </a:lnTo>
                <a:lnTo>
                  <a:pt x="112450" y="1003"/>
                </a:lnTo>
                <a:lnTo>
                  <a:pt x="112426" y="978"/>
                </a:lnTo>
                <a:lnTo>
                  <a:pt x="112402" y="954"/>
                </a:lnTo>
                <a:lnTo>
                  <a:pt x="112366" y="942"/>
                </a:lnTo>
                <a:lnTo>
                  <a:pt x="112052" y="942"/>
                </a:lnTo>
                <a:lnTo>
                  <a:pt x="112016" y="930"/>
                </a:lnTo>
                <a:lnTo>
                  <a:pt x="111979" y="918"/>
                </a:lnTo>
                <a:lnTo>
                  <a:pt x="111907" y="894"/>
                </a:lnTo>
                <a:lnTo>
                  <a:pt x="111822" y="882"/>
                </a:lnTo>
                <a:lnTo>
                  <a:pt x="111641" y="858"/>
                </a:lnTo>
                <a:lnTo>
                  <a:pt x="111448" y="858"/>
                </a:lnTo>
                <a:lnTo>
                  <a:pt x="111339" y="870"/>
                </a:lnTo>
                <a:lnTo>
                  <a:pt x="111218" y="882"/>
                </a:lnTo>
                <a:lnTo>
                  <a:pt x="111074" y="894"/>
                </a:lnTo>
                <a:lnTo>
                  <a:pt x="110904" y="906"/>
                </a:lnTo>
                <a:lnTo>
                  <a:pt x="110747" y="918"/>
                </a:lnTo>
                <a:lnTo>
                  <a:pt x="110687" y="906"/>
                </a:lnTo>
                <a:lnTo>
                  <a:pt x="110639" y="906"/>
                </a:lnTo>
                <a:lnTo>
                  <a:pt x="110602" y="894"/>
                </a:lnTo>
                <a:lnTo>
                  <a:pt x="110566" y="882"/>
                </a:lnTo>
                <a:lnTo>
                  <a:pt x="110421" y="882"/>
                </a:lnTo>
                <a:lnTo>
                  <a:pt x="110397" y="858"/>
                </a:lnTo>
                <a:lnTo>
                  <a:pt x="110361" y="833"/>
                </a:lnTo>
                <a:lnTo>
                  <a:pt x="110288" y="737"/>
                </a:lnTo>
                <a:lnTo>
                  <a:pt x="110216" y="640"/>
                </a:lnTo>
                <a:lnTo>
                  <a:pt x="110156" y="580"/>
                </a:lnTo>
                <a:lnTo>
                  <a:pt x="110071" y="519"/>
                </a:lnTo>
                <a:lnTo>
                  <a:pt x="110023" y="507"/>
                </a:lnTo>
                <a:lnTo>
                  <a:pt x="109974" y="495"/>
                </a:lnTo>
                <a:lnTo>
                  <a:pt x="109854" y="519"/>
                </a:lnTo>
                <a:lnTo>
                  <a:pt x="109745" y="531"/>
                </a:lnTo>
                <a:lnTo>
                  <a:pt x="109709" y="519"/>
                </a:lnTo>
                <a:lnTo>
                  <a:pt x="109684" y="495"/>
                </a:lnTo>
                <a:lnTo>
                  <a:pt x="109672" y="471"/>
                </a:lnTo>
                <a:lnTo>
                  <a:pt x="109672" y="435"/>
                </a:lnTo>
                <a:lnTo>
                  <a:pt x="109672" y="387"/>
                </a:lnTo>
                <a:lnTo>
                  <a:pt x="109660" y="362"/>
                </a:lnTo>
                <a:lnTo>
                  <a:pt x="109648" y="338"/>
                </a:lnTo>
                <a:lnTo>
                  <a:pt x="109612" y="314"/>
                </a:lnTo>
                <a:lnTo>
                  <a:pt x="109564" y="290"/>
                </a:lnTo>
                <a:lnTo>
                  <a:pt x="109491" y="254"/>
                </a:lnTo>
                <a:lnTo>
                  <a:pt x="109431" y="242"/>
                </a:lnTo>
                <a:lnTo>
                  <a:pt x="109298" y="217"/>
                </a:lnTo>
                <a:lnTo>
                  <a:pt x="109165" y="193"/>
                </a:lnTo>
                <a:lnTo>
                  <a:pt x="109044" y="157"/>
                </a:lnTo>
                <a:lnTo>
                  <a:pt x="108996" y="133"/>
                </a:lnTo>
                <a:lnTo>
                  <a:pt x="108948" y="133"/>
                </a:lnTo>
                <a:lnTo>
                  <a:pt x="108851" y="121"/>
                </a:lnTo>
                <a:lnTo>
                  <a:pt x="108561" y="157"/>
                </a:lnTo>
                <a:lnTo>
                  <a:pt x="108404" y="169"/>
                </a:lnTo>
                <a:lnTo>
                  <a:pt x="108295" y="169"/>
                </a:lnTo>
                <a:lnTo>
                  <a:pt x="108114" y="157"/>
                </a:lnTo>
                <a:lnTo>
                  <a:pt x="108066" y="157"/>
                </a:lnTo>
                <a:lnTo>
                  <a:pt x="108042" y="145"/>
                </a:lnTo>
                <a:lnTo>
                  <a:pt x="107981" y="109"/>
                </a:lnTo>
                <a:lnTo>
                  <a:pt x="107945" y="97"/>
                </a:lnTo>
                <a:lnTo>
                  <a:pt x="107897" y="72"/>
                </a:lnTo>
                <a:lnTo>
                  <a:pt x="107824" y="60"/>
                </a:lnTo>
                <a:lnTo>
                  <a:pt x="107716" y="48"/>
                </a:lnTo>
                <a:lnTo>
                  <a:pt x="107474" y="36"/>
                </a:lnTo>
                <a:lnTo>
                  <a:pt x="107184" y="72"/>
                </a:lnTo>
                <a:lnTo>
                  <a:pt x="107003" y="85"/>
                </a:lnTo>
                <a:lnTo>
                  <a:pt x="106786" y="72"/>
                </a:lnTo>
                <a:lnTo>
                  <a:pt x="106290" y="36"/>
                </a:lnTo>
                <a:lnTo>
                  <a:pt x="105819" y="0"/>
                </a:lnTo>
                <a:close/>
                <a:moveTo>
                  <a:pt x="177481" y="40185"/>
                </a:moveTo>
                <a:lnTo>
                  <a:pt x="177433" y="40197"/>
                </a:lnTo>
                <a:lnTo>
                  <a:pt x="177360" y="40246"/>
                </a:lnTo>
                <a:lnTo>
                  <a:pt x="177276" y="40306"/>
                </a:lnTo>
                <a:lnTo>
                  <a:pt x="177227" y="40366"/>
                </a:lnTo>
                <a:lnTo>
                  <a:pt x="177191" y="40439"/>
                </a:lnTo>
                <a:lnTo>
                  <a:pt x="177167" y="40499"/>
                </a:lnTo>
                <a:lnTo>
                  <a:pt x="177143" y="40596"/>
                </a:lnTo>
                <a:lnTo>
                  <a:pt x="177143" y="40632"/>
                </a:lnTo>
                <a:lnTo>
                  <a:pt x="177155" y="40680"/>
                </a:lnTo>
                <a:lnTo>
                  <a:pt x="177167" y="40729"/>
                </a:lnTo>
                <a:lnTo>
                  <a:pt x="177203" y="40777"/>
                </a:lnTo>
                <a:lnTo>
                  <a:pt x="177239" y="40813"/>
                </a:lnTo>
                <a:lnTo>
                  <a:pt x="177288" y="40850"/>
                </a:lnTo>
                <a:lnTo>
                  <a:pt x="177336" y="40874"/>
                </a:lnTo>
                <a:lnTo>
                  <a:pt x="177384" y="40886"/>
                </a:lnTo>
                <a:lnTo>
                  <a:pt x="177433" y="40898"/>
                </a:lnTo>
                <a:lnTo>
                  <a:pt x="177505" y="40898"/>
                </a:lnTo>
                <a:lnTo>
                  <a:pt x="177529" y="40910"/>
                </a:lnTo>
                <a:lnTo>
                  <a:pt x="177541" y="40922"/>
                </a:lnTo>
                <a:lnTo>
                  <a:pt x="177565" y="40970"/>
                </a:lnTo>
                <a:lnTo>
                  <a:pt x="177590" y="41055"/>
                </a:lnTo>
                <a:lnTo>
                  <a:pt x="177614" y="41091"/>
                </a:lnTo>
                <a:lnTo>
                  <a:pt x="177650" y="41115"/>
                </a:lnTo>
                <a:lnTo>
                  <a:pt x="177698" y="41127"/>
                </a:lnTo>
                <a:lnTo>
                  <a:pt x="177759" y="41127"/>
                </a:lnTo>
                <a:lnTo>
                  <a:pt x="177879" y="41115"/>
                </a:lnTo>
                <a:lnTo>
                  <a:pt x="177988" y="41103"/>
                </a:lnTo>
                <a:lnTo>
                  <a:pt x="178036" y="41103"/>
                </a:lnTo>
                <a:lnTo>
                  <a:pt x="178085" y="41091"/>
                </a:lnTo>
                <a:lnTo>
                  <a:pt x="178133" y="41067"/>
                </a:lnTo>
                <a:lnTo>
                  <a:pt x="178181" y="41043"/>
                </a:lnTo>
                <a:lnTo>
                  <a:pt x="178206" y="41007"/>
                </a:lnTo>
                <a:lnTo>
                  <a:pt x="178218" y="40970"/>
                </a:lnTo>
                <a:lnTo>
                  <a:pt x="178218" y="40934"/>
                </a:lnTo>
                <a:lnTo>
                  <a:pt x="178194" y="40898"/>
                </a:lnTo>
                <a:lnTo>
                  <a:pt x="178121" y="40825"/>
                </a:lnTo>
                <a:lnTo>
                  <a:pt x="178073" y="40741"/>
                </a:lnTo>
                <a:lnTo>
                  <a:pt x="178012" y="40656"/>
                </a:lnTo>
                <a:lnTo>
                  <a:pt x="177928" y="40560"/>
                </a:lnTo>
                <a:lnTo>
                  <a:pt x="177843" y="40463"/>
                </a:lnTo>
                <a:lnTo>
                  <a:pt x="177759" y="40403"/>
                </a:lnTo>
                <a:lnTo>
                  <a:pt x="177686" y="40354"/>
                </a:lnTo>
                <a:lnTo>
                  <a:pt x="177614" y="40318"/>
                </a:lnTo>
                <a:lnTo>
                  <a:pt x="177590" y="40294"/>
                </a:lnTo>
                <a:lnTo>
                  <a:pt x="177565" y="40258"/>
                </a:lnTo>
                <a:lnTo>
                  <a:pt x="177529" y="40197"/>
                </a:lnTo>
                <a:lnTo>
                  <a:pt x="177517" y="40185"/>
                </a:lnTo>
                <a:close/>
                <a:moveTo>
                  <a:pt x="178218" y="41224"/>
                </a:moveTo>
                <a:lnTo>
                  <a:pt x="178073" y="41260"/>
                </a:lnTo>
                <a:lnTo>
                  <a:pt x="177867" y="41321"/>
                </a:lnTo>
                <a:lnTo>
                  <a:pt x="177698" y="41381"/>
                </a:lnTo>
                <a:lnTo>
                  <a:pt x="177553" y="41441"/>
                </a:lnTo>
                <a:lnTo>
                  <a:pt x="177553" y="41514"/>
                </a:lnTo>
                <a:lnTo>
                  <a:pt x="177578" y="41647"/>
                </a:lnTo>
                <a:lnTo>
                  <a:pt x="177590" y="41719"/>
                </a:lnTo>
                <a:lnTo>
                  <a:pt x="177614" y="41780"/>
                </a:lnTo>
                <a:lnTo>
                  <a:pt x="177650" y="41828"/>
                </a:lnTo>
                <a:lnTo>
                  <a:pt x="177662" y="41840"/>
                </a:lnTo>
                <a:lnTo>
                  <a:pt x="177674" y="41840"/>
                </a:lnTo>
                <a:lnTo>
                  <a:pt x="177722" y="41828"/>
                </a:lnTo>
                <a:lnTo>
                  <a:pt x="177771" y="41840"/>
                </a:lnTo>
                <a:lnTo>
                  <a:pt x="177819" y="41864"/>
                </a:lnTo>
                <a:lnTo>
                  <a:pt x="177867" y="41900"/>
                </a:lnTo>
                <a:lnTo>
                  <a:pt x="177904" y="41937"/>
                </a:lnTo>
                <a:lnTo>
                  <a:pt x="177940" y="41985"/>
                </a:lnTo>
                <a:lnTo>
                  <a:pt x="177964" y="42045"/>
                </a:lnTo>
                <a:lnTo>
                  <a:pt x="177964" y="42094"/>
                </a:lnTo>
                <a:lnTo>
                  <a:pt x="177976" y="42142"/>
                </a:lnTo>
                <a:lnTo>
                  <a:pt x="177976" y="42190"/>
                </a:lnTo>
                <a:lnTo>
                  <a:pt x="178012" y="42239"/>
                </a:lnTo>
                <a:lnTo>
                  <a:pt x="178061" y="42299"/>
                </a:lnTo>
                <a:lnTo>
                  <a:pt x="178097" y="42335"/>
                </a:lnTo>
                <a:lnTo>
                  <a:pt x="178121" y="42383"/>
                </a:lnTo>
                <a:lnTo>
                  <a:pt x="178157" y="42444"/>
                </a:lnTo>
                <a:lnTo>
                  <a:pt x="178206" y="42492"/>
                </a:lnTo>
                <a:lnTo>
                  <a:pt x="178254" y="42528"/>
                </a:lnTo>
                <a:lnTo>
                  <a:pt x="178314" y="42565"/>
                </a:lnTo>
                <a:lnTo>
                  <a:pt x="178363" y="42577"/>
                </a:lnTo>
                <a:lnTo>
                  <a:pt x="178423" y="42589"/>
                </a:lnTo>
                <a:lnTo>
                  <a:pt x="178471" y="42577"/>
                </a:lnTo>
                <a:lnTo>
                  <a:pt x="178520" y="42540"/>
                </a:lnTo>
                <a:lnTo>
                  <a:pt x="178604" y="42444"/>
                </a:lnTo>
                <a:lnTo>
                  <a:pt x="178677" y="42311"/>
                </a:lnTo>
                <a:lnTo>
                  <a:pt x="178713" y="42239"/>
                </a:lnTo>
                <a:lnTo>
                  <a:pt x="178725" y="42166"/>
                </a:lnTo>
                <a:lnTo>
                  <a:pt x="178737" y="42094"/>
                </a:lnTo>
                <a:lnTo>
                  <a:pt x="178725" y="42021"/>
                </a:lnTo>
                <a:lnTo>
                  <a:pt x="178701" y="41949"/>
                </a:lnTo>
                <a:lnTo>
                  <a:pt x="178665" y="41876"/>
                </a:lnTo>
                <a:lnTo>
                  <a:pt x="178580" y="41755"/>
                </a:lnTo>
                <a:lnTo>
                  <a:pt x="178508" y="41635"/>
                </a:lnTo>
                <a:lnTo>
                  <a:pt x="178483" y="41586"/>
                </a:lnTo>
                <a:lnTo>
                  <a:pt x="178459" y="41550"/>
                </a:lnTo>
                <a:lnTo>
                  <a:pt x="178459" y="41502"/>
                </a:lnTo>
                <a:lnTo>
                  <a:pt x="178471" y="41466"/>
                </a:lnTo>
                <a:lnTo>
                  <a:pt x="178495" y="41369"/>
                </a:lnTo>
                <a:lnTo>
                  <a:pt x="178508" y="41333"/>
                </a:lnTo>
                <a:lnTo>
                  <a:pt x="178495" y="41296"/>
                </a:lnTo>
                <a:lnTo>
                  <a:pt x="178471" y="41272"/>
                </a:lnTo>
                <a:lnTo>
                  <a:pt x="178411" y="41260"/>
                </a:lnTo>
                <a:lnTo>
                  <a:pt x="178326" y="41236"/>
                </a:lnTo>
                <a:lnTo>
                  <a:pt x="178278" y="41224"/>
                </a:lnTo>
                <a:close/>
                <a:moveTo>
                  <a:pt x="148565" y="41405"/>
                </a:moveTo>
                <a:lnTo>
                  <a:pt x="148517" y="41417"/>
                </a:lnTo>
                <a:lnTo>
                  <a:pt x="148468" y="41441"/>
                </a:lnTo>
                <a:lnTo>
                  <a:pt x="148384" y="41478"/>
                </a:lnTo>
                <a:lnTo>
                  <a:pt x="148323" y="41526"/>
                </a:lnTo>
                <a:lnTo>
                  <a:pt x="148299" y="41550"/>
                </a:lnTo>
                <a:lnTo>
                  <a:pt x="148299" y="41586"/>
                </a:lnTo>
                <a:lnTo>
                  <a:pt x="148311" y="41695"/>
                </a:lnTo>
                <a:lnTo>
                  <a:pt x="148311" y="41743"/>
                </a:lnTo>
                <a:lnTo>
                  <a:pt x="148299" y="41804"/>
                </a:lnTo>
                <a:lnTo>
                  <a:pt x="148263" y="41852"/>
                </a:lnTo>
                <a:lnTo>
                  <a:pt x="148239" y="41864"/>
                </a:lnTo>
                <a:lnTo>
                  <a:pt x="148203" y="41888"/>
                </a:lnTo>
                <a:lnTo>
                  <a:pt x="148130" y="41924"/>
                </a:lnTo>
                <a:lnTo>
                  <a:pt x="148058" y="41961"/>
                </a:lnTo>
                <a:lnTo>
                  <a:pt x="147961" y="42045"/>
                </a:lnTo>
                <a:lnTo>
                  <a:pt x="147877" y="42106"/>
                </a:lnTo>
                <a:lnTo>
                  <a:pt x="147840" y="42130"/>
                </a:lnTo>
                <a:lnTo>
                  <a:pt x="147695" y="42130"/>
                </a:lnTo>
                <a:lnTo>
                  <a:pt x="147683" y="42154"/>
                </a:lnTo>
                <a:lnTo>
                  <a:pt x="147647" y="42190"/>
                </a:lnTo>
                <a:lnTo>
                  <a:pt x="147623" y="42251"/>
                </a:lnTo>
                <a:lnTo>
                  <a:pt x="147575" y="42323"/>
                </a:lnTo>
                <a:lnTo>
                  <a:pt x="147538" y="42408"/>
                </a:lnTo>
                <a:lnTo>
                  <a:pt x="147514" y="42456"/>
                </a:lnTo>
                <a:lnTo>
                  <a:pt x="147514" y="42492"/>
                </a:lnTo>
                <a:lnTo>
                  <a:pt x="147514" y="42528"/>
                </a:lnTo>
                <a:lnTo>
                  <a:pt x="147538" y="42553"/>
                </a:lnTo>
                <a:lnTo>
                  <a:pt x="147587" y="42565"/>
                </a:lnTo>
                <a:lnTo>
                  <a:pt x="147659" y="42565"/>
                </a:lnTo>
                <a:lnTo>
                  <a:pt x="147828" y="42577"/>
                </a:lnTo>
                <a:lnTo>
                  <a:pt x="147901" y="42589"/>
                </a:lnTo>
                <a:lnTo>
                  <a:pt x="147961" y="42601"/>
                </a:lnTo>
                <a:lnTo>
                  <a:pt x="147973" y="42613"/>
                </a:lnTo>
                <a:lnTo>
                  <a:pt x="147973" y="42637"/>
                </a:lnTo>
                <a:lnTo>
                  <a:pt x="147961" y="42649"/>
                </a:lnTo>
                <a:lnTo>
                  <a:pt x="147937" y="42673"/>
                </a:lnTo>
                <a:lnTo>
                  <a:pt x="147901" y="42710"/>
                </a:lnTo>
                <a:lnTo>
                  <a:pt x="147889" y="42770"/>
                </a:lnTo>
                <a:lnTo>
                  <a:pt x="147901" y="42818"/>
                </a:lnTo>
                <a:lnTo>
                  <a:pt x="147925" y="42867"/>
                </a:lnTo>
                <a:lnTo>
                  <a:pt x="147973" y="42915"/>
                </a:lnTo>
                <a:lnTo>
                  <a:pt x="148034" y="42951"/>
                </a:lnTo>
                <a:lnTo>
                  <a:pt x="148094" y="42963"/>
                </a:lnTo>
                <a:lnTo>
                  <a:pt x="148166" y="42975"/>
                </a:lnTo>
                <a:lnTo>
                  <a:pt x="148227" y="42963"/>
                </a:lnTo>
                <a:lnTo>
                  <a:pt x="148299" y="42939"/>
                </a:lnTo>
                <a:lnTo>
                  <a:pt x="148348" y="42915"/>
                </a:lnTo>
                <a:lnTo>
                  <a:pt x="148408" y="42891"/>
                </a:lnTo>
                <a:lnTo>
                  <a:pt x="148444" y="42855"/>
                </a:lnTo>
                <a:lnTo>
                  <a:pt x="148481" y="42818"/>
                </a:lnTo>
                <a:lnTo>
                  <a:pt x="148493" y="42770"/>
                </a:lnTo>
                <a:lnTo>
                  <a:pt x="148481" y="42734"/>
                </a:lnTo>
                <a:lnTo>
                  <a:pt x="148468" y="42698"/>
                </a:lnTo>
                <a:lnTo>
                  <a:pt x="148481" y="42661"/>
                </a:lnTo>
                <a:lnTo>
                  <a:pt x="148493" y="42649"/>
                </a:lnTo>
                <a:lnTo>
                  <a:pt x="148505" y="42637"/>
                </a:lnTo>
                <a:lnTo>
                  <a:pt x="148553" y="42625"/>
                </a:lnTo>
                <a:lnTo>
                  <a:pt x="148577" y="42613"/>
                </a:lnTo>
                <a:lnTo>
                  <a:pt x="148601" y="42589"/>
                </a:lnTo>
                <a:lnTo>
                  <a:pt x="148746" y="42468"/>
                </a:lnTo>
                <a:lnTo>
                  <a:pt x="148770" y="42444"/>
                </a:lnTo>
                <a:lnTo>
                  <a:pt x="148795" y="42408"/>
                </a:lnTo>
                <a:lnTo>
                  <a:pt x="148807" y="42371"/>
                </a:lnTo>
                <a:lnTo>
                  <a:pt x="148807" y="42323"/>
                </a:lnTo>
                <a:lnTo>
                  <a:pt x="148770" y="42226"/>
                </a:lnTo>
                <a:lnTo>
                  <a:pt x="148770" y="42190"/>
                </a:lnTo>
                <a:lnTo>
                  <a:pt x="148782" y="42142"/>
                </a:lnTo>
                <a:lnTo>
                  <a:pt x="148807" y="42094"/>
                </a:lnTo>
                <a:lnTo>
                  <a:pt x="148807" y="42021"/>
                </a:lnTo>
                <a:lnTo>
                  <a:pt x="148807" y="41828"/>
                </a:lnTo>
                <a:lnTo>
                  <a:pt x="148807" y="41707"/>
                </a:lnTo>
                <a:lnTo>
                  <a:pt x="148782" y="41598"/>
                </a:lnTo>
                <a:lnTo>
                  <a:pt x="148770" y="41538"/>
                </a:lnTo>
                <a:lnTo>
                  <a:pt x="148746" y="41490"/>
                </a:lnTo>
                <a:lnTo>
                  <a:pt x="148710" y="41453"/>
                </a:lnTo>
                <a:lnTo>
                  <a:pt x="148662" y="41417"/>
                </a:lnTo>
                <a:lnTo>
                  <a:pt x="148613" y="41405"/>
                </a:lnTo>
                <a:close/>
                <a:moveTo>
                  <a:pt x="148952" y="43217"/>
                </a:moveTo>
                <a:lnTo>
                  <a:pt x="148927" y="43229"/>
                </a:lnTo>
                <a:lnTo>
                  <a:pt x="148879" y="43265"/>
                </a:lnTo>
                <a:lnTo>
                  <a:pt x="148843" y="43301"/>
                </a:lnTo>
                <a:lnTo>
                  <a:pt x="148819" y="43338"/>
                </a:lnTo>
                <a:lnTo>
                  <a:pt x="148807" y="43398"/>
                </a:lnTo>
                <a:lnTo>
                  <a:pt x="148795" y="43446"/>
                </a:lnTo>
                <a:lnTo>
                  <a:pt x="148782" y="43507"/>
                </a:lnTo>
                <a:lnTo>
                  <a:pt x="148758" y="43579"/>
                </a:lnTo>
                <a:lnTo>
                  <a:pt x="148770" y="43652"/>
                </a:lnTo>
                <a:lnTo>
                  <a:pt x="148782" y="43700"/>
                </a:lnTo>
                <a:lnTo>
                  <a:pt x="148807" y="43724"/>
                </a:lnTo>
                <a:lnTo>
                  <a:pt x="148831" y="43760"/>
                </a:lnTo>
                <a:lnTo>
                  <a:pt x="148879" y="43773"/>
                </a:lnTo>
                <a:lnTo>
                  <a:pt x="148964" y="43809"/>
                </a:lnTo>
                <a:lnTo>
                  <a:pt x="149048" y="43833"/>
                </a:lnTo>
                <a:lnTo>
                  <a:pt x="149109" y="43857"/>
                </a:lnTo>
                <a:lnTo>
                  <a:pt x="149145" y="43869"/>
                </a:lnTo>
                <a:lnTo>
                  <a:pt x="149181" y="43893"/>
                </a:lnTo>
                <a:lnTo>
                  <a:pt x="149205" y="43954"/>
                </a:lnTo>
                <a:lnTo>
                  <a:pt x="149229" y="44038"/>
                </a:lnTo>
                <a:lnTo>
                  <a:pt x="149229" y="44111"/>
                </a:lnTo>
                <a:lnTo>
                  <a:pt x="149241" y="44171"/>
                </a:lnTo>
                <a:lnTo>
                  <a:pt x="149254" y="44244"/>
                </a:lnTo>
                <a:lnTo>
                  <a:pt x="149266" y="44268"/>
                </a:lnTo>
                <a:lnTo>
                  <a:pt x="149326" y="44268"/>
                </a:lnTo>
                <a:lnTo>
                  <a:pt x="149362" y="44244"/>
                </a:lnTo>
                <a:lnTo>
                  <a:pt x="149459" y="44207"/>
                </a:lnTo>
                <a:lnTo>
                  <a:pt x="149507" y="44195"/>
                </a:lnTo>
                <a:lnTo>
                  <a:pt x="149543" y="44195"/>
                </a:lnTo>
                <a:lnTo>
                  <a:pt x="149833" y="44231"/>
                </a:lnTo>
                <a:lnTo>
                  <a:pt x="150027" y="44256"/>
                </a:lnTo>
                <a:lnTo>
                  <a:pt x="150051" y="44244"/>
                </a:lnTo>
                <a:lnTo>
                  <a:pt x="150075" y="44207"/>
                </a:lnTo>
                <a:lnTo>
                  <a:pt x="150075" y="44159"/>
                </a:lnTo>
                <a:lnTo>
                  <a:pt x="150075" y="44099"/>
                </a:lnTo>
                <a:lnTo>
                  <a:pt x="150051" y="44038"/>
                </a:lnTo>
                <a:lnTo>
                  <a:pt x="150039" y="43990"/>
                </a:lnTo>
                <a:lnTo>
                  <a:pt x="150002" y="43930"/>
                </a:lnTo>
                <a:lnTo>
                  <a:pt x="149966" y="43893"/>
                </a:lnTo>
                <a:lnTo>
                  <a:pt x="149906" y="43857"/>
                </a:lnTo>
                <a:lnTo>
                  <a:pt x="149857" y="43833"/>
                </a:lnTo>
                <a:lnTo>
                  <a:pt x="149821" y="43845"/>
                </a:lnTo>
                <a:lnTo>
                  <a:pt x="149785" y="43881"/>
                </a:lnTo>
                <a:lnTo>
                  <a:pt x="149773" y="43881"/>
                </a:lnTo>
                <a:lnTo>
                  <a:pt x="149749" y="43869"/>
                </a:lnTo>
                <a:lnTo>
                  <a:pt x="149700" y="43809"/>
                </a:lnTo>
                <a:lnTo>
                  <a:pt x="149652" y="43736"/>
                </a:lnTo>
                <a:lnTo>
                  <a:pt x="149616" y="43700"/>
                </a:lnTo>
                <a:lnTo>
                  <a:pt x="149592" y="43700"/>
                </a:lnTo>
                <a:lnTo>
                  <a:pt x="149555" y="43688"/>
                </a:lnTo>
                <a:lnTo>
                  <a:pt x="149519" y="43676"/>
                </a:lnTo>
                <a:lnTo>
                  <a:pt x="149447" y="43628"/>
                </a:lnTo>
                <a:lnTo>
                  <a:pt x="149386" y="43555"/>
                </a:lnTo>
                <a:lnTo>
                  <a:pt x="149362" y="43519"/>
                </a:lnTo>
                <a:lnTo>
                  <a:pt x="149350" y="43471"/>
                </a:lnTo>
                <a:lnTo>
                  <a:pt x="149338" y="43434"/>
                </a:lnTo>
                <a:lnTo>
                  <a:pt x="149314" y="43386"/>
                </a:lnTo>
                <a:lnTo>
                  <a:pt x="149266" y="43314"/>
                </a:lnTo>
                <a:lnTo>
                  <a:pt x="149205" y="43253"/>
                </a:lnTo>
                <a:lnTo>
                  <a:pt x="149084" y="43229"/>
                </a:lnTo>
                <a:lnTo>
                  <a:pt x="149000" y="43217"/>
                </a:lnTo>
                <a:close/>
                <a:moveTo>
                  <a:pt x="175633" y="42504"/>
                </a:moveTo>
                <a:lnTo>
                  <a:pt x="175585" y="42516"/>
                </a:lnTo>
                <a:lnTo>
                  <a:pt x="175488" y="42553"/>
                </a:lnTo>
                <a:lnTo>
                  <a:pt x="175452" y="42565"/>
                </a:lnTo>
                <a:lnTo>
                  <a:pt x="175403" y="42673"/>
                </a:lnTo>
                <a:lnTo>
                  <a:pt x="175355" y="42782"/>
                </a:lnTo>
                <a:lnTo>
                  <a:pt x="175295" y="42903"/>
                </a:lnTo>
                <a:lnTo>
                  <a:pt x="175258" y="43048"/>
                </a:lnTo>
                <a:lnTo>
                  <a:pt x="175234" y="43181"/>
                </a:lnTo>
                <a:lnTo>
                  <a:pt x="175234" y="43241"/>
                </a:lnTo>
                <a:lnTo>
                  <a:pt x="175246" y="43289"/>
                </a:lnTo>
                <a:lnTo>
                  <a:pt x="175271" y="43338"/>
                </a:lnTo>
                <a:lnTo>
                  <a:pt x="175295" y="43386"/>
                </a:lnTo>
                <a:lnTo>
                  <a:pt x="175440" y="43495"/>
                </a:lnTo>
                <a:lnTo>
                  <a:pt x="175524" y="43591"/>
                </a:lnTo>
                <a:lnTo>
                  <a:pt x="175597" y="43676"/>
                </a:lnTo>
                <a:lnTo>
                  <a:pt x="175645" y="43773"/>
                </a:lnTo>
                <a:lnTo>
                  <a:pt x="175657" y="43833"/>
                </a:lnTo>
                <a:lnTo>
                  <a:pt x="175669" y="43893"/>
                </a:lnTo>
                <a:lnTo>
                  <a:pt x="175669" y="44014"/>
                </a:lnTo>
                <a:lnTo>
                  <a:pt x="175693" y="44123"/>
                </a:lnTo>
                <a:lnTo>
                  <a:pt x="175717" y="44171"/>
                </a:lnTo>
                <a:lnTo>
                  <a:pt x="175742" y="44219"/>
                </a:lnTo>
                <a:lnTo>
                  <a:pt x="175826" y="44304"/>
                </a:lnTo>
                <a:lnTo>
                  <a:pt x="175911" y="44389"/>
                </a:lnTo>
                <a:lnTo>
                  <a:pt x="175959" y="44425"/>
                </a:lnTo>
                <a:lnTo>
                  <a:pt x="176007" y="44449"/>
                </a:lnTo>
                <a:lnTo>
                  <a:pt x="176056" y="44461"/>
                </a:lnTo>
                <a:lnTo>
                  <a:pt x="176116" y="44449"/>
                </a:lnTo>
                <a:lnTo>
                  <a:pt x="176164" y="44437"/>
                </a:lnTo>
                <a:lnTo>
                  <a:pt x="176213" y="44437"/>
                </a:lnTo>
                <a:lnTo>
                  <a:pt x="176285" y="44425"/>
                </a:lnTo>
                <a:lnTo>
                  <a:pt x="176309" y="44413"/>
                </a:lnTo>
                <a:lnTo>
                  <a:pt x="176346" y="44376"/>
                </a:lnTo>
                <a:lnTo>
                  <a:pt x="176370" y="44328"/>
                </a:lnTo>
                <a:lnTo>
                  <a:pt x="176394" y="44244"/>
                </a:lnTo>
                <a:lnTo>
                  <a:pt x="176454" y="44087"/>
                </a:lnTo>
                <a:lnTo>
                  <a:pt x="176466" y="44026"/>
                </a:lnTo>
                <a:lnTo>
                  <a:pt x="176466" y="43978"/>
                </a:lnTo>
                <a:lnTo>
                  <a:pt x="176454" y="43930"/>
                </a:lnTo>
                <a:lnTo>
                  <a:pt x="176430" y="43881"/>
                </a:lnTo>
                <a:lnTo>
                  <a:pt x="176382" y="43809"/>
                </a:lnTo>
                <a:lnTo>
                  <a:pt x="176321" y="43724"/>
                </a:lnTo>
                <a:lnTo>
                  <a:pt x="176249" y="43640"/>
                </a:lnTo>
                <a:lnTo>
                  <a:pt x="176201" y="43603"/>
                </a:lnTo>
                <a:lnTo>
                  <a:pt x="176116" y="43603"/>
                </a:lnTo>
                <a:lnTo>
                  <a:pt x="176116" y="43579"/>
                </a:lnTo>
                <a:lnTo>
                  <a:pt x="176116" y="43458"/>
                </a:lnTo>
                <a:lnTo>
                  <a:pt x="176116" y="43374"/>
                </a:lnTo>
                <a:lnTo>
                  <a:pt x="176128" y="43314"/>
                </a:lnTo>
                <a:lnTo>
                  <a:pt x="176152" y="43241"/>
                </a:lnTo>
                <a:lnTo>
                  <a:pt x="176152" y="43205"/>
                </a:lnTo>
                <a:lnTo>
                  <a:pt x="176152" y="43169"/>
                </a:lnTo>
                <a:lnTo>
                  <a:pt x="176116" y="42987"/>
                </a:lnTo>
                <a:lnTo>
                  <a:pt x="176080" y="42879"/>
                </a:lnTo>
                <a:lnTo>
                  <a:pt x="176080" y="42806"/>
                </a:lnTo>
                <a:lnTo>
                  <a:pt x="176080" y="42758"/>
                </a:lnTo>
                <a:lnTo>
                  <a:pt x="176092" y="42734"/>
                </a:lnTo>
                <a:lnTo>
                  <a:pt x="176092" y="42710"/>
                </a:lnTo>
                <a:lnTo>
                  <a:pt x="176080" y="42698"/>
                </a:lnTo>
                <a:lnTo>
                  <a:pt x="176007" y="42649"/>
                </a:lnTo>
                <a:lnTo>
                  <a:pt x="175899" y="42601"/>
                </a:lnTo>
                <a:lnTo>
                  <a:pt x="175826" y="42540"/>
                </a:lnTo>
                <a:lnTo>
                  <a:pt x="175766" y="42516"/>
                </a:lnTo>
                <a:lnTo>
                  <a:pt x="175705" y="42504"/>
                </a:lnTo>
                <a:close/>
                <a:moveTo>
                  <a:pt x="43712" y="50983"/>
                </a:moveTo>
                <a:lnTo>
                  <a:pt x="43664" y="50995"/>
                </a:lnTo>
                <a:lnTo>
                  <a:pt x="43470" y="51104"/>
                </a:lnTo>
                <a:lnTo>
                  <a:pt x="43313" y="51201"/>
                </a:lnTo>
                <a:lnTo>
                  <a:pt x="43144" y="51309"/>
                </a:lnTo>
                <a:lnTo>
                  <a:pt x="42975" y="51430"/>
                </a:lnTo>
                <a:lnTo>
                  <a:pt x="42818" y="51563"/>
                </a:lnTo>
                <a:lnTo>
                  <a:pt x="42758" y="51636"/>
                </a:lnTo>
                <a:lnTo>
                  <a:pt x="42697" y="51708"/>
                </a:lnTo>
                <a:lnTo>
                  <a:pt x="42661" y="51768"/>
                </a:lnTo>
                <a:lnTo>
                  <a:pt x="42625" y="51841"/>
                </a:lnTo>
                <a:lnTo>
                  <a:pt x="42697" y="51877"/>
                </a:lnTo>
                <a:lnTo>
                  <a:pt x="42866" y="51938"/>
                </a:lnTo>
                <a:lnTo>
                  <a:pt x="42951" y="51986"/>
                </a:lnTo>
                <a:lnTo>
                  <a:pt x="43036" y="52046"/>
                </a:lnTo>
                <a:lnTo>
                  <a:pt x="43096" y="52095"/>
                </a:lnTo>
                <a:lnTo>
                  <a:pt x="43120" y="52131"/>
                </a:lnTo>
                <a:lnTo>
                  <a:pt x="43132" y="52155"/>
                </a:lnTo>
                <a:lnTo>
                  <a:pt x="43144" y="52264"/>
                </a:lnTo>
                <a:lnTo>
                  <a:pt x="43168" y="52324"/>
                </a:lnTo>
                <a:lnTo>
                  <a:pt x="43193" y="52372"/>
                </a:lnTo>
                <a:lnTo>
                  <a:pt x="43229" y="52409"/>
                </a:lnTo>
                <a:lnTo>
                  <a:pt x="43301" y="52433"/>
                </a:lnTo>
                <a:lnTo>
                  <a:pt x="43386" y="52457"/>
                </a:lnTo>
                <a:lnTo>
                  <a:pt x="43519" y="52457"/>
                </a:lnTo>
                <a:lnTo>
                  <a:pt x="43736" y="52469"/>
                </a:lnTo>
                <a:lnTo>
                  <a:pt x="43869" y="52457"/>
                </a:lnTo>
                <a:lnTo>
                  <a:pt x="43929" y="52457"/>
                </a:lnTo>
                <a:lnTo>
                  <a:pt x="43978" y="52433"/>
                </a:lnTo>
                <a:lnTo>
                  <a:pt x="44086" y="52348"/>
                </a:lnTo>
                <a:lnTo>
                  <a:pt x="44159" y="52288"/>
                </a:lnTo>
                <a:lnTo>
                  <a:pt x="44195" y="52240"/>
                </a:lnTo>
                <a:lnTo>
                  <a:pt x="44231" y="52191"/>
                </a:lnTo>
                <a:lnTo>
                  <a:pt x="44255" y="52143"/>
                </a:lnTo>
                <a:lnTo>
                  <a:pt x="44255" y="52095"/>
                </a:lnTo>
                <a:lnTo>
                  <a:pt x="44243" y="52034"/>
                </a:lnTo>
                <a:lnTo>
                  <a:pt x="44207" y="51889"/>
                </a:lnTo>
                <a:lnTo>
                  <a:pt x="44171" y="51805"/>
                </a:lnTo>
                <a:lnTo>
                  <a:pt x="44123" y="51732"/>
                </a:lnTo>
                <a:lnTo>
                  <a:pt x="44002" y="51599"/>
                </a:lnTo>
                <a:lnTo>
                  <a:pt x="43954" y="51539"/>
                </a:lnTo>
                <a:lnTo>
                  <a:pt x="43905" y="51479"/>
                </a:lnTo>
                <a:lnTo>
                  <a:pt x="43869" y="51418"/>
                </a:lnTo>
                <a:lnTo>
                  <a:pt x="43857" y="51346"/>
                </a:lnTo>
                <a:lnTo>
                  <a:pt x="43845" y="51201"/>
                </a:lnTo>
                <a:lnTo>
                  <a:pt x="43833" y="51128"/>
                </a:lnTo>
                <a:lnTo>
                  <a:pt x="43809" y="51068"/>
                </a:lnTo>
                <a:lnTo>
                  <a:pt x="43784" y="51020"/>
                </a:lnTo>
                <a:lnTo>
                  <a:pt x="43748" y="50995"/>
                </a:lnTo>
                <a:lnTo>
                  <a:pt x="43712" y="50983"/>
                </a:lnTo>
                <a:close/>
                <a:moveTo>
                  <a:pt x="149205" y="47444"/>
                </a:moveTo>
                <a:lnTo>
                  <a:pt x="149181" y="47481"/>
                </a:lnTo>
                <a:lnTo>
                  <a:pt x="149157" y="47529"/>
                </a:lnTo>
                <a:lnTo>
                  <a:pt x="149121" y="47638"/>
                </a:lnTo>
                <a:lnTo>
                  <a:pt x="149084" y="47758"/>
                </a:lnTo>
                <a:lnTo>
                  <a:pt x="149060" y="47795"/>
                </a:lnTo>
                <a:lnTo>
                  <a:pt x="149036" y="47819"/>
                </a:lnTo>
                <a:lnTo>
                  <a:pt x="149012" y="47819"/>
                </a:lnTo>
                <a:lnTo>
                  <a:pt x="148976" y="47807"/>
                </a:lnTo>
                <a:lnTo>
                  <a:pt x="148891" y="47783"/>
                </a:lnTo>
                <a:lnTo>
                  <a:pt x="148843" y="47758"/>
                </a:lnTo>
                <a:lnTo>
                  <a:pt x="148782" y="47758"/>
                </a:lnTo>
                <a:lnTo>
                  <a:pt x="148686" y="47770"/>
                </a:lnTo>
                <a:lnTo>
                  <a:pt x="148601" y="47783"/>
                </a:lnTo>
                <a:lnTo>
                  <a:pt x="148517" y="47783"/>
                </a:lnTo>
                <a:lnTo>
                  <a:pt x="148408" y="47758"/>
                </a:lnTo>
                <a:lnTo>
                  <a:pt x="148275" y="47722"/>
                </a:lnTo>
                <a:lnTo>
                  <a:pt x="148142" y="47710"/>
                </a:lnTo>
                <a:lnTo>
                  <a:pt x="147925" y="47722"/>
                </a:lnTo>
                <a:lnTo>
                  <a:pt x="147877" y="47722"/>
                </a:lnTo>
                <a:lnTo>
                  <a:pt x="147828" y="47746"/>
                </a:lnTo>
                <a:lnTo>
                  <a:pt x="147804" y="47783"/>
                </a:lnTo>
                <a:lnTo>
                  <a:pt x="147768" y="47819"/>
                </a:lnTo>
                <a:lnTo>
                  <a:pt x="147732" y="47891"/>
                </a:lnTo>
                <a:lnTo>
                  <a:pt x="147695" y="47964"/>
                </a:lnTo>
                <a:lnTo>
                  <a:pt x="147695" y="47988"/>
                </a:lnTo>
                <a:lnTo>
                  <a:pt x="147695" y="48012"/>
                </a:lnTo>
                <a:lnTo>
                  <a:pt x="147720" y="48072"/>
                </a:lnTo>
                <a:lnTo>
                  <a:pt x="147768" y="48145"/>
                </a:lnTo>
                <a:lnTo>
                  <a:pt x="147816" y="48242"/>
                </a:lnTo>
                <a:lnTo>
                  <a:pt x="147840" y="48290"/>
                </a:lnTo>
                <a:lnTo>
                  <a:pt x="147840" y="48326"/>
                </a:lnTo>
                <a:lnTo>
                  <a:pt x="147840" y="48350"/>
                </a:lnTo>
                <a:lnTo>
                  <a:pt x="147828" y="48362"/>
                </a:lnTo>
                <a:lnTo>
                  <a:pt x="147792" y="48411"/>
                </a:lnTo>
                <a:lnTo>
                  <a:pt x="147756" y="48459"/>
                </a:lnTo>
                <a:lnTo>
                  <a:pt x="147732" y="48531"/>
                </a:lnTo>
                <a:lnTo>
                  <a:pt x="147732" y="48592"/>
                </a:lnTo>
                <a:lnTo>
                  <a:pt x="147744" y="48664"/>
                </a:lnTo>
                <a:lnTo>
                  <a:pt x="147780" y="48749"/>
                </a:lnTo>
                <a:lnTo>
                  <a:pt x="147804" y="48773"/>
                </a:lnTo>
                <a:lnTo>
                  <a:pt x="147828" y="48797"/>
                </a:lnTo>
                <a:lnTo>
                  <a:pt x="147840" y="48797"/>
                </a:lnTo>
                <a:lnTo>
                  <a:pt x="147865" y="48785"/>
                </a:lnTo>
                <a:lnTo>
                  <a:pt x="147925" y="48749"/>
                </a:lnTo>
                <a:lnTo>
                  <a:pt x="147961" y="48737"/>
                </a:lnTo>
                <a:lnTo>
                  <a:pt x="147997" y="48725"/>
                </a:lnTo>
                <a:lnTo>
                  <a:pt x="148106" y="48725"/>
                </a:lnTo>
                <a:lnTo>
                  <a:pt x="148251" y="48761"/>
                </a:lnTo>
                <a:lnTo>
                  <a:pt x="148529" y="48845"/>
                </a:lnTo>
                <a:lnTo>
                  <a:pt x="148565" y="48858"/>
                </a:lnTo>
                <a:lnTo>
                  <a:pt x="148577" y="48870"/>
                </a:lnTo>
                <a:lnTo>
                  <a:pt x="148577" y="48894"/>
                </a:lnTo>
                <a:lnTo>
                  <a:pt x="148553" y="48906"/>
                </a:lnTo>
                <a:lnTo>
                  <a:pt x="148360" y="48990"/>
                </a:lnTo>
                <a:lnTo>
                  <a:pt x="148323" y="49015"/>
                </a:lnTo>
                <a:lnTo>
                  <a:pt x="148299" y="49039"/>
                </a:lnTo>
                <a:lnTo>
                  <a:pt x="148251" y="49099"/>
                </a:lnTo>
                <a:lnTo>
                  <a:pt x="148227" y="49160"/>
                </a:lnTo>
                <a:lnTo>
                  <a:pt x="148203" y="49184"/>
                </a:lnTo>
                <a:lnTo>
                  <a:pt x="148179" y="49208"/>
                </a:lnTo>
                <a:lnTo>
                  <a:pt x="148022" y="49268"/>
                </a:lnTo>
                <a:lnTo>
                  <a:pt x="147937" y="49292"/>
                </a:lnTo>
                <a:lnTo>
                  <a:pt x="147877" y="49329"/>
                </a:lnTo>
                <a:lnTo>
                  <a:pt x="147865" y="49353"/>
                </a:lnTo>
                <a:lnTo>
                  <a:pt x="147840" y="49377"/>
                </a:lnTo>
                <a:lnTo>
                  <a:pt x="147804" y="49461"/>
                </a:lnTo>
                <a:lnTo>
                  <a:pt x="147768" y="49534"/>
                </a:lnTo>
                <a:lnTo>
                  <a:pt x="147744" y="49558"/>
                </a:lnTo>
                <a:lnTo>
                  <a:pt x="147720" y="49570"/>
                </a:lnTo>
                <a:lnTo>
                  <a:pt x="147659" y="49558"/>
                </a:lnTo>
                <a:lnTo>
                  <a:pt x="147623" y="49546"/>
                </a:lnTo>
                <a:lnTo>
                  <a:pt x="147575" y="49510"/>
                </a:lnTo>
                <a:lnTo>
                  <a:pt x="147514" y="49449"/>
                </a:lnTo>
                <a:lnTo>
                  <a:pt x="147466" y="49389"/>
                </a:lnTo>
                <a:lnTo>
                  <a:pt x="147430" y="49377"/>
                </a:lnTo>
                <a:lnTo>
                  <a:pt x="147381" y="49377"/>
                </a:lnTo>
                <a:lnTo>
                  <a:pt x="147321" y="49389"/>
                </a:lnTo>
                <a:lnTo>
                  <a:pt x="147236" y="49413"/>
                </a:lnTo>
                <a:lnTo>
                  <a:pt x="147152" y="49449"/>
                </a:lnTo>
                <a:lnTo>
                  <a:pt x="147067" y="49474"/>
                </a:lnTo>
                <a:lnTo>
                  <a:pt x="146971" y="49474"/>
                </a:lnTo>
                <a:lnTo>
                  <a:pt x="146934" y="49449"/>
                </a:lnTo>
                <a:lnTo>
                  <a:pt x="146910" y="49425"/>
                </a:lnTo>
                <a:lnTo>
                  <a:pt x="146886" y="49377"/>
                </a:lnTo>
                <a:lnTo>
                  <a:pt x="146862" y="49317"/>
                </a:lnTo>
                <a:lnTo>
                  <a:pt x="146826" y="49280"/>
                </a:lnTo>
                <a:lnTo>
                  <a:pt x="146790" y="49244"/>
                </a:lnTo>
                <a:lnTo>
                  <a:pt x="146741" y="49220"/>
                </a:lnTo>
                <a:lnTo>
                  <a:pt x="146693" y="49196"/>
                </a:lnTo>
                <a:lnTo>
                  <a:pt x="146596" y="49184"/>
                </a:lnTo>
                <a:lnTo>
                  <a:pt x="146500" y="49184"/>
                </a:lnTo>
                <a:lnTo>
                  <a:pt x="146463" y="49172"/>
                </a:lnTo>
                <a:lnTo>
                  <a:pt x="146427" y="49172"/>
                </a:lnTo>
                <a:lnTo>
                  <a:pt x="146403" y="49160"/>
                </a:lnTo>
                <a:lnTo>
                  <a:pt x="146367" y="49172"/>
                </a:lnTo>
                <a:lnTo>
                  <a:pt x="146343" y="49184"/>
                </a:lnTo>
                <a:lnTo>
                  <a:pt x="146318" y="49208"/>
                </a:lnTo>
                <a:lnTo>
                  <a:pt x="146270" y="49280"/>
                </a:lnTo>
                <a:lnTo>
                  <a:pt x="146234" y="49353"/>
                </a:lnTo>
                <a:lnTo>
                  <a:pt x="146186" y="49401"/>
                </a:lnTo>
                <a:lnTo>
                  <a:pt x="146137" y="49461"/>
                </a:lnTo>
                <a:lnTo>
                  <a:pt x="146101" y="49522"/>
                </a:lnTo>
                <a:lnTo>
                  <a:pt x="146065" y="49570"/>
                </a:lnTo>
                <a:lnTo>
                  <a:pt x="146065" y="49594"/>
                </a:lnTo>
                <a:lnTo>
                  <a:pt x="146065" y="49631"/>
                </a:lnTo>
                <a:lnTo>
                  <a:pt x="146089" y="49715"/>
                </a:lnTo>
                <a:lnTo>
                  <a:pt x="146149" y="49800"/>
                </a:lnTo>
                <a:lnTo>
                  <a:pt x="146210" y="49872"/>
                </a:lnTo>
                <a:lnTo>
                  <a:pt x="146246" y="49896"/>
                </a:lnTo>
                <a:lnTo>
                  <a:pt x="146282" y="49908"/>
                </a:lnTo>
                <a:lnTo>
                  <a:pt x="146355" y="49908"/>
                </a:lnTo>
                <a:lnTo>
                  <a:pt x="146403" y="49920"/>
                </a:lnTo>
                <a:lnTo>
                  <a:pt x="146415" y="49933"/>
                </a:lnTo>
                <a:lnTo>
                  <a:pt x="146427" y="49945"/>
                </a:lnTo>
                <a:lnTo>
                  <a:pt x="146475" y="50114"/>
                </a:lnTo>
                <a:lnTo>
                  <a:pt x="146500" y="50186"/>
                </a:lnTo>
                <a:lnTo>
                  <a:pt x="146536" y="50247"/>
                </a:lnTo>
                <a:lnTo>
                  <a:pt x="146548" y="50271"/>
                </a:lnTo>
                <a:lnTo>
                  <a:pt x="146584" y="50295"/>
                </a:lnTo>
                <a:lnTo>
                  <a:pt x="146657" y="50319"/>
                </a:lnTo>
                <a:lnTo>
                  <a:pt x="146729" y="50355"/>
                </a:lnTo>
                <a:lnTo>
                  <a:pt x="146753" y="50367"/>
                </a:lnTo>
                <a:lnTo>
                  <a:pt x="146777" y="50392"/>
                </a:lnTo>
                <a:lnTo>
                  <a:pt x="146777" y="50416"/>
                </a:lnTo>
                <a:lnTo>
                  <a:pt x="146765" y="50440"/>
                </a:lnTo>
                <a:lnTo>
                  <a:pt x="146729" y="50488"/>
                </a:lnTo>
                <a:lnTo>
                  <a:pt x="146669" y="50536"/>
                </a:lnTo>
                <a:lnTo>
                  <a:pt x="146608" y="50597"/>
                </a:lnTo>
                <a:lnTo>
                  <a:pt x="146560" y="50645"/>
                </a:lnTo>
                <a:lnTo>
                  <a:pt x="146488" y="50706"/>
                </a:lnTo>
                <a:lnTo>
                  <a:pt x="146415" y="50754"/>
                </a:lnTo>
                <a:lnTo>
                  <a:pt x="146355" y="50790"/>
                </a:lnTo>
                <a:lnTo>
                  <a:pt x="146331" y="50826"/>
                </a:lnTo>
                <a:lnTo>
                  <a:pt x="146331" y="50851"/>
                </a:lnTo>
                <a:lnTo>
                  <a:pt x="146343" y="50887"/>
                </a:lnTo>
                <a:lnTo>
                  <a:pt x="146355" y="50923"/>
                </a:lnTo>
                <a:lnTo>
                  <a:pt x="146403" y="50995"/>
                </a:lnTo>
                <a:lnTo>
                  <a:pt x="146451" y="51056"/>
                </a:lnTo>
                <a:lnTo>
                  <a:pt x="146500" y="51104"/>
                </a:lnTo>
                <a:lnTo>
                  <a:pt x="146548" y="51152"/>
                </a:lnTo>
                <a:lnTo>
                  <a:pt x="146657" y="51213"/>
                </a:lnTo>
                <a:lnTo>
                  <a:pt x="146765" y="51285"/>
                </a:lnTo>
                <a:lnTo>
                  <a:pt x="146898" y="51358"/>
                </a:lnTo>
                <a:lnTo>
                  <a:pt x="146934" y="51370"/>
                </a:lnTo>
                <a:lnTo>
                  <a:pt x="146959" y="51370"/>
                </a:lnTo>
                <a:lnTo>
                  <a:pt x="146995" y="51358"/>
                </a:lnTo>
                <a:lnTo>
                  <a:pt x="147031" y="51346"/>
                </a:lnTo>
                <a:lnTo>
                  <a:pt x="147091" y="51297"/>
                </a:lnTo>
                <a:lnTo>
                  <a:pt x="147152" y="51261"/>
                </a:lnTo>
                <a:lnTo>
                  <a:pt x="147212" y="51249"/>
                </a:lnTo>
                <a:lnTo>
                  <a:pt x="147236" y="51249"/>
                </a:lnTo>
                <a:lnTo>
                  <a:pt x="147249" y="51261"/>
                </a:lnTo>
                <a:lnTo>
                  <a:pt x="147273" y="51297"/>
                </a:lnTo>
                <a:lnTo>
                  <a:pt x="147297" y="51334"/>
                </a:lnTo>
                <a:lnTo>
                  <a:pt x="147321" y="51382"/>
                </a:lnTo>
                <a:lnTo>
                  <a:pt x="147321" y="51430"/>
                </a:lnTo>
                <a:lnTo>
                  <a:pt x="147357" y="51467"/>
                </a:lnTo>
                <a:lnTo>
                  <a:pt x="147381" y="51479"/>
                </a:lnTo>
                <a:lnTo>
                  <a:pt x="147418" y="51503"/>
                </a:lnTo>
                <a:lnTo>
                  <a:pt x="147514" y="51503"/>
                </a:lnTo>
                <a:lnTo>
                  <a:pt x="147611" y="51454"/>
                </a:lnTo>
                <a:lnTo>
                  <a:pt x="147707" y="51406"/>
                </a:lnTo>
                <a:lnTo>
                  <a:pt x="147744" y="51382"/>
                </a:lnTo>
                <a:lnTo>
                  <a:pt x="147804" y="51382"/>
                </a:lnTo>
                <a:lnTo>
                  <a:pt x="147828" y="51394"/>
                </a:lnTo>
                <a:lnTo>
                  <a:pt x="147852" y="51418"/>
                </a:lnTo>
                <a:lnTo>
                  <a:pt x="147865" y="51442"/>
                </a:lnTo>
                <a:lnTo>
                  <a:pt x="147865" y="51479"/>
                </a:lnTo>
                <a:lnTo>
                  <a:pt x="147865" y="51527"/>
                </a:lnTo>
                <a:lnTo>
                  <a:pt x="147840" y="51563"/>
                </a:lnTo>
                <a:lnTo>
                  <a:pt x="147816" y="51624"/>
                </a:lnTo>
                <a:lnTo>
                  <a:pt x="147792" y="51660"/>
                </a:lnTo>
                <a:lnTo>
                  <a:pt x="147768" y="51684"/>
                </a:lnTo>
                <a:lnTo>
                  <a:pt x="147732" y="51696"/>
                </a:lnTo>
                <a:lnTo>
                  <a:pt x="147671" y="51696"/>
                </a:lnTo>
                <a:lnTo>
                  <a:pt x="147659" y="51708"/>
                </a:lnTo>
                <a:lnTo>
                  <a:pt x="147635" y="51720"/>
                </a:lnTo>
                <a:lnTo>
                  <a:pt x="147611" y="51781"/>
                </a:lnTo>
                <a:lnTo>
                  <a:pt x="147611" y="51865"/>
                </a:lnTo>
                <a:lnTo>
                  <a:pt x="147611" y="51962"/>
                </a:lnTo>
                <a:lnTo>
                  <a:pt x="147623" y="52058"/>
                </a:lnTo>
                <a:lnTo>
                  <a:pt x="147623" y="52107"/>
                </a:lnTo>
                <a:lnTo>
                  <a:pt x="147599" y="52131"/>
                </a:lnTo>
                <a:lnTo>
                  <a:pt x="147575" y="52143"/>
                </a:lnTo>
                <a:lnTo>
                  <a:pt x="147538" y="52155"/>
                </a:lnTo>
                <a:lnTo>
                  <a:pt x="147466" y="52167"/>
                </a:lnTo>
                <a:lnTo>
                  <a:pt x="147381" y="52167"/>
                </a:lnTo>
                <a:lnTo>
                  <a:pt x="147345" y="52179"/>
                </a:lnTo>
                <a:lnTo>
                  <a:pt x="147321" y="52203"/>
                </a:lnTo>
                <a:lnTo>
                  <a:pt x="147309" y="52240"/>
                </a:lnTo>
                <a:lnTo>
                  <a:pt x="147309" y="52300"/>
                </a:lnTo>
                <a:lnTo>
                  <a:pt x="147309" y="52409"/>
                </a:lnTo>
                <a:lnTo>
                  <a:pt x="147321" y="52505"/>
                </a:lnTo>
                <a:lnTo>
                  <a:pt x="147321" y="52542"/>
                </a:lnTo>
                <a:lnTo>
                  <a:pt x="147333" y="52566"/>
                </a:lnTo>
                <a:lnTo>
                  <a:pt x="147381" y="52626"/>
                </a:lnTo>
                <a:lnTo>
                  <a:pt x="147418" y="52674"/>
                </a:lnTo>
                <a:lnTo>
                  <a:pt x="147430" y="52699"/>
                </a:lnTo>
                <a:lnTo>
                  <a:pt x="147442" y="52723"/>
                </a:lnTo>
                <a:lnTo>
                  <a:pt x="147430" y="52747"/>
                </a:lnTo>
                <a:lnTo>
                  <a:pt x="147418" y="52771"/>
                </a:lnTo>
                <a:lnTo>
                  <a:pt x="147381" y="52795"/>
                </a:lnTo>
                <a:lnTo>
                  <a:pt x="147333" y="52819"/>
                </a:lnTo>
                <a:lnTo>
                  <a:pt x="147309" y="52843"/>
                </a:lnTo>
                <a:lnTo>
                  <a:pt x="147297" y="52868"/>
                </a:lnTo>
                <a:lnTo>
                  <a:pt x="147285" y="52904"/>
                </a:lnTo>
                <a:lnTo>
                  <a:pt x="147285" y="52940"/>
                </a:lnTo>
                <a:lnTo>
                  <a:pt x="147297" y="53025"/>
                </a:lnTo>
                <a:lnTo>
                  <a:pt x="147321" y="53121"/>
                </a:lnTo>
                <a:lnTo>
                  <a:pt x="147321" y="53158"/>
                </a:lnTo>
                <a:lnTo>
                  <a:pt x="147321" y="53206"/>
                </a:lnTo>
                <a:lnTo>
                  <a:pt x="147309" y="53242"/>
                </a:lnTo>
                <a:lnTo>
                  <a:pt x="147285" y="53266"/>
                </a:lnTo>
                <a:lnTo>
                  <a:pt x="147249" y="53278"/>
                </a:lnTo>
                <a:lnTo>
                  <a:pt x="147224" y="53278"/>
                </a:lnTo>
                <a:lnTo>
                  <a:pt x="147140" y="53254"/>
                </a:lnTo>
                <a:lnTo>
                  <a:pt x="147019" y="53254"/>
                </a:lnTo>
                <a:lnTo>
                  <a:pt x="146995" y="53266"/>
                </a:lnTo>
                <a:lnTo>
                  <a:pt x="146971" y="53278"/>
                </a:lnTo>
                <a:lnTo>
                  <a:pt x="146947" y="53302"/>
                </a:lnTo>
                <a:lnTo>
                  <a:pt x="146934" y="53339"/>
                </a:lnTo>
                <a:lnTo>
                  <a:pt x="146934" y="53375"/>
                </a:lnTo>
                <a:lnTo>
                  <a:pt x="146934" y="53435"/>
                </a:lnTo>
                <a:lnTo>
                  <a:pt x="146947" y="53544"/>
                </a:lnTo>
                <a:lnTo>
                  <a:pt x="146959" y="53641"/>
                </a:lnTo>
                <a:lnTo>
                  <a:pt x="146959" y="53689"/>
                </a:lnTo>
                <a:lnTo>
                  <a:pt x="146947" y="53737"/>
                </a:lnTo>
                <a:lnTo>
                  <a:pt x="146922" y="53786"/>
                </a:lnTo>
                <a:lnTo>
                  <a:pt x="146898" y="53834"/>
                </a:lnTo>
                <a:lnTo>
                  <a:pt x="146862" y="53870"/>
                </a:lnTo>
                <a:lnTo>
                  <a:pt x="146838" y="53918"/>
                </a:lnTo>
                <a:lnTo>
                  <a:pt x="146826" y="53955"/>
                </a:lnTo>
                <a:lnTo>
                  <a:pt x="146826" y="53991"/>
                </a:lnTo>
                <a:lnTo>
                  <a:pt x="146838" y="54015"/>
                </a:lnTo>
                <a:lnTo>
                  <a:pt x="146862" y="54039"/>
                </a:lnTo>
                <a:lnTo>
                  <a:pt x="146898" y="54075"/>
                </a:lnTo>
                <a:lnTo>
                  <a:pt x="146934" y="54088"/>
                </a:lnTo>
                <a:lnTo>
                  <a:pt x="147055" y="54172"/>
                </a:lnTo>
                <a:lnTo>
                  <a:pt x="147188" y="54293"/>
                </a:lnTo>
                <a:lnTo>
                  <a:pt x="147357" y="54438"/>
                </a:lnTo>
                <a:lnTo>
                  <a:pt x="147381" y="54462"/>
                </a:lnTo>
                <a:lnTo>
                  <a:pt x="147442" y="54522"/>
                </a:lnTo>
                <a:lnTo>
                  <a:pt x="147490" y="54547"/>
                </a:lnTo>
                <a:lnTo>
                  <a:pt x="147538" y="54583"/>
                </a:lnTo>
                <a:lnTo>
                  <a:pt x="147587" y="54595"/>
                </a:lnTo>
                <a:lnTo>
                  <a:pt x="147647" y="54607"/>
                </a:lnTo>
                <a:lnTo>
                  <a:pt x="147792" y="54595"/>
                </a:lnTo>
                <a:lnTo>
                  <a:pt x="147949" y="54583"/>
                </a:lnTo>
                <a:lnTo>
                  <a:pt x="148118" y="54571"/>
                </a:lnTo>
                <a:lnTo>
                  <a:pt x="148311" y="54559"/>
                </a:lnTo>
                <a:lnTo>
                  <a:pt x="148384" y="54571"/>
                </a:lnTo>
                <a:lnTo>
                  <a:pt x="148420" y="54595"/>
                </a:lnTo>
                <a:lnTo>
                  <a:pt x="148444" y="54619"/>
                </a:lnTo>
                <a:lnTo>
                  <a:pt x="148456" y="54655"/>
                </a:lnTo>
                <a:lnTo>
                  <a:pt x="148468" y="54752"/>
                </a:lnTo>
                <a:lnTo>
                  <a:pt x="148481" y="54800"/>
                </a:lnTo>
                <a:lnTo>
                  <a:pt x="148517" y="54848"/>
                </a:lnTo>
                <a:lnTo>
                  <a:pt x="148565" y="54885"/>
                </a:lnTo>
                <a:lnTo>
                  <a:pt x="148613" y="54909"/>
                </a:lnTo>
                <a:lnTo>
                  <a:pt x="148674" y="54909"/>
                </a:lnTo>
                <a:lnTo>
                  <a:pt x="148734" y="54885"/>
                </a:lnTo>
                <a:lnTo>
                  <a:pt x="148807" y="54848"/>
                </a:lnTo>
                <a:lnTo>
                  <a:pt x="148879" y="54800"/>
                </a:lnTo>
                <a:lnTo>
                  <a:pt x="149048" y="54643"/>
                </a:lnTo>
                <a:lnTo>
                  <a:pt x="149133" y="54571"/>
                </a:lnTo>
                <a:lnTo>
                  <a:pt x="149193" y="54522"/>
                </a:lnTo>
                <a:lnTo>
                  <a:pt x="149241" y="54498"/>
                </a:lnTo>
                <a:lnTo>
                  <a:pt x="149290" y="54486"/>
                </a:lnTo>
                <a:lnTo>
                  <a:pt x="149314" y="54498"/>
                </a:lnTo>
                <a:lnTo>
                  <a:pt x="149326" y="54510"/>
                </a:lnTo>
                <a:lnTo>
                  <a:pt x="149338" y="54522"/>
                </a:lnTo>
                <a:lnTo>
                  <a:pt x="149495" y="54426"/>
                </a:lnTo>
                <a:lnTo>
                  <a:pt x="149785" y="54269"/>
                </a:lnTo>
                <a:lnTo>
                  <a:pt x="149990" y="54160"/>
                </a:lnTo>
                <a:lnTo>
                  <a:pt x="150075" y="54112"/>
                </a:lnTo>
                <a:lnTo>
                  <a:pt x="150280" y="54100"/>
                </a:lnTo>
                <a:lnTo>
                  <a:pt x="150461" y="54088"/>
                </a:lnTo>
                <a:lnTo>
                  <a:pt x="150606" y="54063"/>
                </a:lnTo>
                <a:lnTo>
                  <a:pt x="150667" y="54051"/>
                </a:lnTo>
                <a:lnTo>
                  <a:pt x="150727" y="54027"/>
                </a:lnTo>
                <a:lnTo>
                  <a:pt x="150763" y="53991"/>
                </a:lnTo>
                <a:lnTo>
                  <a:pt x="150812" y="53955"/>
                </a:lnTo>
                <a:lnTo>
                  <a:pt x="150896" y="53858"/>
                </a:lnTo>
                <a:lnTo>
                  <a:pt x="150981" y="53737"/>
                </a:lnTo>
                <a:lnTo>
                  <a:pt x="151029" y="53689"/>
                </a:lnTo>
                <a:lnTo>
                  <a:pt x="151077" y="53641"/>
                </a:lnTo>
                <a:lnTo>
                  <a:pt x="151174" y="53580"/>
                </a:lnTo>
                <a:lnTo>
                  <a:pt x="151246" y="53544"/>
                </a:lnTo>
                <a:lnTo>
                  <a:pt x="151271" y="53532"/>
                </a:lnTo>
                <a:lnTo>
                  <a:pt x="151331" y="53520"/>
                </a:lnTo>
                <a:lnTo>
                  <a:pt x="151464" y="53508"/>
                </a:lnTo>
                <a:lnTo>
                  <a:pt x="151561" y="53520"/>
                </a:lnTo>
                <a:lnTo>
                  <a:pt x="151657" y="53532"/>
                </a:lnTo>
                <a:lnTo>
                  <a:pt x="151754" y="53568"/>
                </a:lnTo>
                <a:lnTo>
                  <a:pt x="151850" y="53616"/>
                </a:lnTo>
                <a:lnTo>
                  <a:pt x="151887" y="53641"/>
                </a:lnTo>
                <a:lnTo>
                  <a:pt x="151935" y="53653"/>
                </a:lnTo>
                <a:lnTo>
                  <a:pt x="151971" y="53665"/>
                </a:lnTo>
                <a:lnTo>
                  <a:pt x="152019" y="53653"/>
                </a:lnTo>
                <a:lnTo>
                  <a:pt x="152056" y="53641"/>
                </a:lnTo>
                <a:lnTo>
                  <a:pt x="152092" y="53629"/>
                </a:lnTo>
                <a:lnTo>
                  <a:pt x="152152" y="53568"/>
                </a:lnTo>
                <a:lnTo>
                  <a:pt x="152213" y="53496"/>
                </a:lnTo>
                <a:lnTo>
                  <a:pt x="152261" y="53411"/>
                </a:lnTo>
                <a:lnTo>
                  <a:pt x="152346" y="53242"/>
                </a:lnTo>
                <a:lnTo>
                  <a:pt x="152370" y="53170"/>
                </a:lnTo>
                <a:lnTo>
                  <a:pt x="152382" y="53097"/>
                </a:lnTo>
                <a:lnTo>
                  <a:pt x="152382" y="53025"/>
                </a:lnTo>
                <a:lnTo>
                  <a:pt x="152382" y="52952"/>
                </a:lnTo>
                <a:lnTo>
                  <a:pt x="152370" y="52795"/>
                </a:lnTo>
                <a:lnTo>
                  <a:pt x="152346" y="52626"/>
                </a:lnTo>
                <a:lnTo>
                  <a:pt x="152334" y="52542"/>
                </a:lnTo>
                <a:lnTo>
                  <a:pt x="152334" y="52469"/>
                </a:lnTo>
                <a:lnTo>
                  <a:pt x="152370" y="52324"/>
                </a:lnTo>
                <a:lnTo>
                  <a:pt x="152406" y="52179"/>
                </a:lnTo>
                <a:lnTo>
                  <a:pt x="152418" y="52083"/>
                </a:lnTo>
                <a:lnTo>
                  <a:pt x="152418" y="51974"/>
                </a:lnTo>
                <a:lnTo>
                  <a:pt x="152418" y="51853"/>
                </a:lnTo>
                <a:lnTo>
                  <a:pt x="152394" y="51768"/>
                </a:lnTo>
                <a:lnTo>
                  <a:pt x="152358" y="51684"/>
                </a:lnTo>
                <a:lnTo>
                  <a:pt x="152321" y="51624"/>
                </a:lnTo>
                <a:lnTo>
                  <a:pt x="152273" y="51575"/>
                </a:lnTo>
                <a:lnTo>
                  <a:pt x="152213" y="51527"/>
                </a:lnTo>
                <a:lnTo>
                  <a:pt x="152092" y="51430"/>
                </a:lnTo>
                <a:lnTo>
                  <a:pt x="152044" y="51394"/>
                </a:lnTo>
                <a:lnTo>
                  <a:pt x="152019" y="51346"/>
                </a:lnTo>
                <a:lnTo>
                  <a:pt x="151995" y="51309"/>
                </a:lnTo>
                <a:lnTo>
                  <a:pt x="151983" y="51261"/>
                </a:lnTo>
                <a:lnTo>
                  <a:pt x="151971" y="51225"/>
                </a:lnTo>
                <a:lnTo>
                  <a:pt x="151947" y="51177"/>
                </a:lnTo>
                <a:lnTo>
                  <a:pt x="151911" y="51128"/>
                </a:lnTo>
                <a:lnTo>
                  <a:pt x="151850" y="51068"/>
                </a:lnTo>
                <a:lnTo>
                  <a:pt x="151766" y="50995"/>
                </a:lnTo>
                <a:lnTo>
                  <a:pt x="151754" y="50971"/>
                </a:lnTo>
                <a:lnTo>
                  <a:pt x="151778" y="50971"/>
                </a:lnTo>
                <a:lnTo>
                  <a:pt x="151802" y="50947"/>
                </a:lnTo>
                <a:lnTo>
                  <a:pt x="151838" y="50923"/>
                </a:lnTo>
                <a:lnTo>
                  <a:pt x="151862" y="50863"/>
                </a:lnTo>
                <a:lnTo>
                  <a:pt x="151887" y="50778"/>
                </a:lnTo>
                <a:lnTo>
                  <a:pt x="151899" y="50681"/>
                </a:lnTo>
                <a:lnTo>
                  <a:pt x="151887" y="50621"/>
                </a:lnTo>
                <a:lnTo>
                  <a:pt x="151850" y="50573"/>
                </a:lnTo>
                <a:lnTo>
                  <a:pt x="151802" y="50536"/>
                </a:lnTo>
                <a:lnTo>
                  <a:pt x="151742" y="50524"/>
                </a:lnTo>
                <a:lnTo>
                  <a:pt x="151669" y="50512"/>
                </a:lnTo>
                <a:lnTo>
                  <a:pt x="151476" y="50488"/>
                </a:lnTo>
                <a:lnTo>
                  <a:pt x="151428" y="50476"/>
                </a:lnTo>
                <a:lnTo>
                  <a:pt x="151379" y="50452"/>
                </a:lnTo>
                <a:lnTo>
                  <a:pt x="151343" y="50428"/>
                </a:lnTo>
                <a:lnTo>
                  <a:pt x="151319" y="50392"/>
                </a:lnTo>
                <a:lnTo>
                  <a:pt x="151271" y="50319"/>
                </a:lnTo>
                <a:lnTo>
                  <a:pt x="151246" y="50222"/>
                </a:lnTo>
                <a:lnTo>
                  <a:pt x="151234" y="50138"/>
                </a:lnTo>
                <a:lnTo>
                  <a:pt x="151222" y="50065"/>
                </a:lnTo>
                <a:lnTo>
                  <a:pt x="151234" y="49993"/>
                </a:lnTo>
                <a:lnTo>
                  <a:pt x="151246" y="49969"/>
                </a:lnTo>
                <a:lnTo>
                  <a:pt x="151355" y="49969"/>
                </a:lnTo>
                <a:lnTo>
                  <a:pt x="151416" y="49981"/>
                </a:lnTo>
                <a:lnTo>
                  <a:pt x="151681" y="50029"/>
                </a:lnTo>
                <a:lnTo>
                  <a:pt x="151718" y="50029"/>
                </a:lnTo>
                <a:lnTo>
                  <a:pt x="151754" y="50017"/>
                </a:lnTo>
                <a:lnTo>
                  <a:pt x="151778" y="49993"/>
                </a:lnTo>
                <a:lnTo>
                  <a:pt x="151802" y="49969"/>
                </a:lnTo>
                <a:lnTo>
                  <a:pt x="151814" y="49920"/>
                </a:lnTo>
                <a:lnTo>
                  <a:pt x="151826" y="49884"/>
                </a:lnTo>
                <a:lnTo>
                  <a:pt x="151826" y="49788"/>
                </a:lnTo>
                <a:lnTo>
                  <a:pt x="151826" y="49751"/>
                </a:lnTo>
                <a:lnTo>
                  <a:pt x="151838" y="49715"/>
                </a:lnTo>
                <a:lnTo>
                  <a:pt x="151875" y="49691"/>
                </a:lnTo>
                <a:lnTo>
                  <a:pt x="151923" y="49667"/>
                </a:lnTo>
                <a:lnTo>
                  <a:pt x="152032" y="49619"/>
                </a:lnTo>
                <a:lnTo>
                  <a:pt x="152140" y="49570"/>
                </a:lnTo>
                <a:lnTo>
                  <a:pt x="152189" y="49534"/>
                </a:lnTo>
                <a:lnTo>
                  <a:pt x="152213" y="49486"/>
                </a:lnTo>
                <a:lnTo>
                  <a:pt x="152225" y="49425"/>
                </a:lnTo>
                <a:lnTo>
                  <a:pt x="152225" y="49365"/>
                </a:lnTo>
                <a:lnTo>
                  <a:pt x="152213" y="49220"/>
                </a:lnTo>
                <a:lnTo>
                  <a:pt x="152213" y="49135"/>
                </a:lnTo>
                <a:lnTo>
                  <a:pt x="152225" y="49051"/>
                </a:lnTo>
                <a:lnTo>
                  <a:pt x="152237" y="48906"/>
                </a:lnTo>
                <a:lnTo>
                  <a:pt x="152225" y="48821"/>
                </a:lnTo>
                <a:lnTo>
                  <a:pt x="152201" y="48761"/>
                </a:lnTo>
                <a:lnTo>
                  <a:pt x="152189" y="48701"/>
                </a:lnTo>
                <a:lnTo>
                  <a:pt x="152164" y="48664"/>
                </a:lnTo>
                <a:lnTo>
                  <a:pt x="152116" y="48640"/>
                </a:lnTo>
                <a:lnTo>
                  <a:pt x="152056" y="48616"/>
                </a:lnTo>
                <a:lnTo>
                  <a:pt x="151983" y="48592"/>
                </a:lnTo>
                <a:lnTo>
                  <a:pt x="151838" y="48568"/>
                </a:lnTo>
                <a:lnTo>
                  <a:pt x="151742" y="48568"/>
                </a:lnTo>
                <a:lnTo>
                  <a:pt x="151705" y="48556"/>
                </a:lnTo>
                <a:lnTo>
                  <a:pt x="151669" y="48531"/>
                </a:lnTo>
                <a:lnTo>
                  <a:pt x="151633" y="48495"/>
                </a:lnTo>
                <a:lnTo>
                  <a:pt x="151597" y="48447"/>
                </a:lnTo>
                <a:lnTo>
                  <a:pt x="151536" y="48338"/>
                </a:lnTo>
                <a:lnTo>
                  <a:pt x="151512" y="48278"/>
                </a:lnTo>
                <a:lnTo>
                  <a:pt x="151500" y="48217"/>
                </a:lnTo>
                <a:lnTo>
                  <a:pt x="151488" y="48169"/>
                </a:lnTo>
                <a:lnTo>
                  <a:pt x="151452" y="48121"/>
                </a:lnTo>
                <a:lnTo>
                  <a:pt x="151416" y="48097"/>
                </a:lnTo>
                <a:lnTo>
                  <a:pt x="151367" y="48072"/>
                </a:lnTo>
                <a:lnTo>
                  <a:pt x="151307" y="48060"/>
                </a:lnTo>
                <a:lnTo>
                  <a:pt x="151234" y="48060"/>
                </a:lnTo>
                <a:lnTo>
                  <a:pt x="151077" y="48085"/>
                </a:lnTo>
                <a:lnTo>
                  <a:pt x="151005" y="48085"/>
                </a:lnTo>
                <a:lnTo>
                  <a:pt x="150957" y="48072"/>
                </a:lnTo>
                <a:lnTo>
                  <a:pt x="150932" y="48036"/>
                </a:lnTo>
                <a:lnTo>
                  <a:pt x="150920" y="48000"/>
                </a:lnTo>
                <a:lnTo>
                  <a:pt x="150920" y="47903"/>
                </a:lnTo>
                <a:lnTo>
                  <a:pt x="150920" y="47819"/>
                </a:lnTo>
                <a:lnTo>
                  <a:pt x="150908" y="47783"/>
                </a:lnTo>
                <a:lnTo>
                  <a:pt x="150872" y="47746"/>
                </a:lnTo>
                <a:lnTo>
                  <a:pt x="150800" y="47674"/>
                </a:lnTo>
                <a:lnTo>
                  <a:pt x="150691" y="47613"/>
                </a:lnTo>
                <a:lnTo>
                  <a:pt x="150643" y="47589"/>
                </a:lnTo>
                <a:lnTo>
                  <a:pt x="150594" y="47577"/>
                </a:lnTo>
                <a:lnTo>
                  <a:pt x="150498" y="47577"/>
                </a:lnTo>
                <a:lnTo>
                  <a:pt x="150377" y="47601"/>
                </a:lnTo>
                <a:lnTo>
                  <a:pt x="150256" y="47650"/>
                </a:lnTo>
                <a:lnTo>
                  <a:pt x="150147" y="47698"/>
                </a:lnTo>
                <a:lnTo>
                  <a:pt x="150075" y="47734"/>
                </a:lnTo>
                <a:lnTo>
                  <a:pt x="149990" y="47758"/>
                </a:lnTo>
                <a:lnTo>
                  <a:pt x="149785" y="47819"/>
                </a:lnTo>
                <a:lnTo>
                  <a:pt x="149737" y="47831"/>
                </a:lnTo>
                <a:lnTo>
                  <a:pt x="149700" y="47819"/>
                </a:lnTo>
                <a:lnTo>
                  <a:pt x="149676" y="47807"/>
                </a:lnTo>
                <a:lnTo>
                  <a:pt x="149664" y="47770"/>
                </a:lnTo>
                <a:lnTo>
                  <a:pt x="149652" y="47698"/>
                </a:lnTo>
                <a:lnTo>
                  <a:pt x="149652" y="47638"/>
                </a:lnTo>
                <a:lnTo>
                  <a:pt x="149640" y="47613"/>
                </a:lnTo>
                <a:lnTo>
                  <a:pt x="149604" y="47589"/>
                </a:lnTo>
                <a:lnTo>
                  <a:pt x="149519" y="47553"/>
                </a:lnTo>
                <a:lnTo>
                  <a:pt x="149398" y="47505"/>
                </a:lnTo>
                <a:lnTo>
                  <a:pt x="149290" y="47456"/>
                </a:lnTo>
                <a:lnTo>
                  <a:pt x="149241" y="47444"/>
                </a:lnTo>
                <a:close/>
                <a:moveTo>
                  <a:pt x="26887" y="49872"/>
                </a:moveTo>
                <a:lnTo>
                  <a:pt x="26899" y="49884"/>
                </a:lnTo>
                <a:lnTo>
                  <a:pt x="26899" y="49908"/>
                </a:lnTo>
                <a:lnTo>
                  <a:pt x="26875" y="49957"/>
                </a:lnTo>
                <a:lnTo>
                  <a:pt x="26862" y="50222"/>
                </a:lnTo>
                <a:lnTo>
                  <a:pt x="26838" y="50573"/>
                </a:lnTo>
                <a:lnTo>
                  <a:pt x="26802" y="50911"/>
                </a:lnTo>
                <a:lnTo>
                  <a:pt x="26778" y="51032"/>
                </a:lnTo>
                <a:lnTo>
                  <a:pt x="26754" y="51128"/>
                </a:lnTo>
                <a:lnTo>
                  <a:pt x="26730" y="51213"/>
                </a:lnTo>
                <a:lnTo>
                  <a:pt x="26718" y="51297"/>
                </a:lnTo>
                <a:lnTo>
                  <a:pt x="26730" y="51467"/>
                </a:lnTo>
                <a:lnTo>
                  <a:pt x="26742" y="51611"/>
                </a:lnTo>
                <a:lnTo>
                  <a:pt x="26730" y="51684"/>
                </a:lnTo>
                <a:lnTo>
                  <a:pt x="26705" y="51732"/>
                </a:lnTo>
                <a:lnTo>
                  <a:pt x="26681" y="51793"/>
                </a:lnTo>
                <a:lnTo>
                  <a:pt x="26681" y="51853"/>
                </a:lnTo>
                <a:lnTo>
                  <a:pt x="26681" y="51986"/>
                </a:lnTo>
                <a:lnTo>
                  <a:pt x="26681" y="52058"/>
                </a:lnTo>
                <a:lnTo>
                  <a:pt x="26681" y="52131"/>
                </a:lnTo>
                <a:lnTo>
                  <a:pt x="26657" y="52215"/>
                </a:lnTo>
                <a:lnTo>
                  <a:pt x="26621" y="52300"/>
                </a:lnTo>
                <a:lnTo>
                  <a:pt x="26585" y="52372"/>
                </a:lnTo>
                <a:lnTo>
                  <a:pt x="26548" y="52457"/>
                </a:lnTo>
                <a:lnTo>
                  <a:pt x="26500" y="52590"/>
                </a:lnTo>
                <a:lnTo>
                  <a:pt x="26452" y="52856"/>
                </a:lnTo>
                <a:lnTo>
                  <a:pt x="26428" y="53000"/>
                </a:lnTo>
                <a:lnTo>
                  <a:pt x="26428" y="53145"/>
                </a:lnTo>
                <a:lnTo>
                  <a:pt x="26404" y="53302"/>
                </a:lnTo>
                <a:lnTo>
                  <a:pt x="26391" y="53387"/>
                </a:lnTo>
                <a:lnTo>
                  <a:pt x="26367" y="53472"/>
                </a:lnTo>
                <a:lnTo>
                  <a:pt x="26295" y="53641"/>
                </a:lnTo>
                <a:lnTo>
                  <a:pt x="26246" y="53798"/>
                </a:lnTo>
                <a:lnTo>
                  <a:pt x="26198" y="53955"/>
                </a:lnTo>
                <a:lnTo>
                  <a:pt x="26186" y="54075"/>
                </a:lnTo>
                <a:lnTo>
                  <a:pt x="26198" y="54196"/>
                </a:lnTo>
                <a:lnTo>
                  <a:pt x="26210" y="54353"/>
                </a:lnTo>
                <a:lnTo>
                  <a:pt x="26222" y="54510"/>
                </a:lnTo>
                <a:lnTo>
                  <a:pt x="26234" y="54631"/>
                </a:lnTo>
                <a:lnTo>
                  <a:pt x="26234" y="54752"/>
                </a:lnTo>
                <a:lnTo>
                  <a:pt x="26259" y="54885"/>
                </a:lnTo>
                <a:lnTo>
                  <a:pt x="26271" y="55030"/>
                </a:lnTo>
                <a:lnTo>
                  <a:pt x="26283" y="55090"/>
                </a:lnTo>
                <a:lnTo>
                  <a:pt x="26283" y="55223"/>
                </a:lnTo>
                <a:lnTo>
                  <a:pt x="26271" y="55307"/>
                </a:lnTo>
                <a:lnTo>
                  <a:pt x="26259" y="55368"/>
                </a:lnTo>
                <a:lnTo>
                  <a:pt x="26234" y="55428"/>
                </a:lnTo>
                <a:lnTo>
                  <a:pt x="26210" y="55452"/>
                </a:lnTo>
                <a:lnTo>
                  <a:pt x="26186" y="55452"/>
                </a:lnTo>
                <a:lnTo>
                  <a:pt x="26138" y="55477"/>
                </a:lnTo>
                <a:lnTo>
                  <a:pt x="26077" y="55513"/>
                </a:lnTo>
                <a:lnTo>
                  <a:pt x="25945" y="55609"/>
                </a:lnTo>
                <a:lnTo>
                  <a:pt x="25800" y="55718"/>
                </a:lnTo>
                <a:lnTo>
                  <a:pt x="25727" y="55887"/>
                </a:lnTo>
                <a:lnTo>
                  <a:pt x="25630" y="56153"/>
                </a:lnTo>
                <a:lnTo>
                  <a:pt x="25594" y="56274"/>
                </a:lnTo>
                <a:lnTo>
                  <a:pt x="25546" y="56431"/>
                </a:lnTo>
                <a:lnTo>
                  <a:pt x="25510" y="56515"/>
                </a:lnTo>
                <a:lnTo>
                  <a:pt x="25473" y="56588"/>
                </a:lnTo>
                <a:lnTo>
                  <a:pt x="25425" y="56660"/>
                </a:lnTo>
                <a:lnTo>
                  <a:pt x="25365" y="56709"/>
                </a:lnTo>
                <a:lnTo>
                  <a:pt x="25304" y="56745"/>
                </a:lnTo>
                <a:lnTo>
                  <a:pt x="25244" y="56757"/>
                </a:lnTo>
                <a:lnTo>
                  <a:pt x="25184" y="56745"/>
                </a:lnTo>
                <a:lnTo>
                  <a:pt x="25123" y="56721"/>
                </a:lnTo>
                <a:lnTo>
                  <a:pt x="25087" y="56672"/>
                </a:lnTo>
                <a:lnTo>
                  <a:pt x="25051" y="56624"/>
                </a:lnTo>
                <a:lnTo>
                  <a:pt x="25027" y="56564"/>
                </a:lnTo>
                <a:lnTo>
                  <a:pt x="25014" y="56503"/>
                </a:lnTo>
                <a:lnTo>
                  <a:pt x="25014" y="56419"/>
                </a:lnTo>
                <a:lnTo>
                  <a:pt x="25002" y="56322"/>
                </a:lnTo>
                <a:lnTo>
                  <a:pt x="24978" y="56225"/>
                </a:lnTo>
                <a:lnTo>
                  <a:pt x="24966" y="56117"/>
                </a:lnTo>
                <a:lnTo>
                  <a:pt x="24966" y="56008"/>
                </a:lnTo>
                <a:lnTo>
                  <a:pt x="24978" y="55911"/>
                </a:lnTo>
                <a:lnTo>
                  <a:pt x="25002" y="55863"/>
                </a:lnTo>
                <a:lnTo>
                  <a:pt x="25027" y="55827"/>
                </a:lnTo>
                <a:lnTo>
                  <a:pt x="25063" y="55791"/>
                </a:lnTo>
                <a:lnTo>
                  <a:pt x="25111" y="55766"/>
                </a:lnTo>
                <a:lnTo>
                  <a:pt x="25196" y="55706"/>
                </a:lnTo>
                <a:lnTo>
                  <a:pt x="25280" y="55658"/>
                </a:lnTo>
                <a:lnTo>
                  <a:pt x="25437" y="55537"/>
                </a:lnTo>
                <a:lnTo>
                  <a:pt x="25546" y="55416"/>
                </a:lnTo>
                <a:lnTo>
                  <a:pt x="25630" y="55283"/>
                </a:lnTo>
                <a:lnTo>
                  <a:pt x="25763" y="54981"/>
                </a:lnTo>
                <a:lnTo>
                  <a:pt x="25848" y="54812"/>
                </a:lnTo>
                <a:lnTo>
                  <a:pt x="25860" y="54679"/>
                </a:lnTo>
                <a:lnTo>
                  <a:pt x="25860" y="54534"/>
                </a:lnTo>
                <a:lnTo>
                  <a:pt x="25848" y="54377"/>
                </a:lnTo>
                <a:lnTo>
                  <a:pt x="25800" y="54220"/>
                </a:lnTo>
                <a:lnTo>
                  <a:pt x="25763" y="54075"/>
                </a:lnTo>
                <a:lnTo>
                  <a:pt x="25715" y="53943"/>
                </a:lnTo>
                <a:lnTo>
                  <a:pt x="25703" y="53894"/>
                </a:lnTo>
                <a:lnTo>
                  <a:pt x="25655" y="53786"/>
                </a:lnTo>
                <a:lnTo>
                  <a:pt x="25618" y="53737"/>
                </a:lnTo>
                <a:lnTo>
                  <a:pt x="25582" y="53689"/>
                </a:lnTo>
                <a:lnTo>
                  <a:pt x="25546" y="53653"/>
                </a:lnTo>
                <a:lnTo>
                  <a:pt x="25498" y="53641"/>
                </a:lnTo>
                <a:lnTo>
                  <a:pt x="25449" y="53641"/>
                </a:lnTo>
                <a:lnTo>
                  <a:pt x="25425" y="53629"/>
                </a:lnTo>
                <a:lnTo>
                  <a:pt x="25413" y="53604"/>
                </a:lnTo>
                <a:lnTo>
                  <a:pt x="25401" y="53580"/>
                </a:lnTo>
                <a:lnTo>
                  <a:pt x="25389" y="53496"/>
                </a:lnTo>
                <a:lnTo>
                  <a:pt x="25365" y="53375"/>
                </a:lnTo>
                <a:lnTo>
                  <a:pt x="25365" y="53315"/>
                </a:lnTo>
                <a:lnTo>
                  <a:pt x="25377" y="53266"/>
                </a:lnTo>
                <a:lnTo>
                  <a:pt x="25437" y="53145"/>
                </a:lnTo>
                <a:lnTo>
                  <a:pt x="25461" y="53073"/>
                </a:lnTo>
                <a:lnTo>
                  <a:pt x="25486" y="52988"/>
                </a:lnTo>
                <a:lnTo>
                  <a:pt x="25498" y="52892"/>
                </a:lnTo>
                <a:lnTo>
                  <a:pt x="25498" y="52771"/>
                </a:lnTo>
                <a:lnTo>
                  <a:pt x="25486" y="52662"/>
                </a:lnTo>
                <a:lnTo>
                  <a:pt x="25486" y="52566"/>
                </a:lnTo>
                <a:lnTo>
                  <a:pt x="25486" y="52433"/>
                </a:lnTo>
                <a:lnTo>
                  <a:pt x="25486" y="52384"/>
                </a:lnTo>
                <a:lnTo>
                  <a:pt x="25473" y="52336"/>
                </a:lnTo>
                <a:lnTo>
                  <a:pt x="25449" y="52300"/>
                </a:lnTo>
                <a:lnTo>
                  <a:pt x="25413" y="52252"/>
                </a:lnTo>
                <a:lnTo>
                  <a:pt x="25365" y="52203"/>
                </a:lnTo>
                <a:lnTo>
                  <a:pt x="25329" y="52155"/>
                </a:lnTo>
                <a:lnTo>
                  <a:pt x="25304" y="52107"/>
                </a:lnTo>
                <a:lnTo>
                  <a:pt x="25292" y="52046"/>
                </a:lnTo>
                <a:lnTo>
                  <a:pt x="25292" y="51986"/>
                </a:lnTo>
                <a:lnTo>
                  <a:pt x="25304" y="51925"/>
                </a:lnTo>
                <a:lnTo>
                  <a:pt x="25329" y="51853"/>
                </a:lnTo>
                <a:lnTo>
                  <a:pt x="25365" y="51781"/>
                </a:lnTo>
                <a:lnTo>
                  <a:pt x="25473" y="51587"/>
                </a:lnTo>
                <a:lnTo>
                  <a:pt x="25582" y="51370"/>
                </a:lnTo>
                <a:lnTo>
                  <a:pt x="25618" y="51261"/>
                </a:lnTo>
                <a:lnTo>
                  <a:pt x="25643" y="51165"/>
                </a:lnTo>
                <a:lnTo>
                  <a:pt x="25643" y="51068"/>
                </a:lnTo>
                <a:lnTo>
                  <a:pt x="25643" y="51032"/>
                </a:lnTo>
                <a:lnTo>
                  <a:pt x="25630" y="50995"/>
                </a:lnTo>
                <a:lnTo>
                  <a:pt x="25606" y="50947"/>
                </a:lnTo>
                <a:lnTo>
                  <a:pt x="25594" y="50899"/>
                </a:lnTo>
                <a:lnTo>
                  <a:pt x="25606" y="50851"/>
                </a:lnTo>
                <a:lnTo>
                  <a:pt x="25630" y="50814"/>
                </a:lnTo>
                <a:lnTo>
                  <a:pt x="25703" y="50718"/>
                </a:lnTo>
                <a:lnTo>
                  <a:pt x="25751" y="50657"/>
                </a:lnTo>
                <a:lnTo>
                  <a:pt x="25800" y="50561"/>
                </a:lnTo>
                <a:lnTo>
                  <a:pt x="25848" y="50476"/>
                </a:lnTo>
                <a:lnTo>
                  <a:pt x="25908" y="50404"/>
                </a:lnTo>
                <a:lnTo>
                  <a:pt x="25981" y="50343"/>
                </a:lnTo>
                <a:lnTo>
                  <a:pt x="26041" y="50307"/>
                </a:lnTo>
                <a:lnTo>
                  <a:pt x="26114" y="50283"/>
                </a:lnTo>
                <a:lnTo>
                  <a:pt x="26186" y="50271"/>
                </a:lnTo>
                <a:lnTo>
                  <a:pt x="26246" y="50283"/>
                </a:lnTo>
                <a:lnTo>
                  <a:pt x="26319" y="50307"/>
                </a:lnTo>
                <a:lnTo>
                  <a:pt x="26343" y="50319"/>
                </a:lnTo>
                <a:lnTo>
                  <a:pt x="26379" y="50319"/>
                </a:lnTo>
                <a:lnTo>
                  <a:pt x="26452" y="50295"/>
                </a:lnTo>
                <a:lnTo>
                  <a:pt x="26536" y="50259"/>
                </a:lnTo>
                <a:lnTo>
                  <a:pt x="26609" y="50210"/>
                </a:lnTo>
                <a:lnTo>
                  <a:pt x="26693" y="50150"/>
                </a:lnTo>
                <a:lnTo>
                  <a:pt x="26766" y="50090"/>
                </a:lnTo>
                <a:lnTo>
                  <a:pt x="26838" y="50017"/>
                </a:lnTo>
                <a:lnTo>
                  <a:pt x="26875" y="49957"/>
                </a:lnTo>
                <a:lnTo>
                  <a:pt x="26887" y="49872"/>
                </a:lnTo>
                <a:close/>
                <a:moveTo>
                  <a:pt x="152225" y="41115"/>
                </a:moveTo>
                <a:lnTo>
                  <a:pt x="152032" y="41139"/>
                </a:lnTo>
                <a:lnTo>
                  <a:pt x="151887" y="41164"/>
                </a:lnTo>
                <a:lnTo>
                  <a:pt x="151742" y="41260"/>
                </a:lnTo>
                <a:lnTo>
                  <a:pt x="151621" y="41321"/>
                </a:lnTo>
                <a:lnTo>
                  <a:pt x="151524" y="41357"/>
                </a:lnTo>
                <a:lnTo>
                  <a:pt x="151355" y="41393"/>
                </a:lnTo>
                <a:lnTo>
                  <a:pt x="151259" y="41405"/>
                </a:lnTo>
                <a:lnTo>
                  <a:pt x="151053" y="41405"/>
                </a:lnTo>
                <a:lnTo>
                  <a:pt x="150969" y="41429"/>
                </a:lnTo>
                <a:lnTo>
                  <a:pt x="150884" y="41453"/>
                </a:lnTo>
                <a:lnTo>
                  <a:pt x="150848" y="41466"/>
                </a:lnTo>
                <a:lnTo>
                  <a:pt x="150812" y="41466"/>
                </a:lnTo>
                <a:lnTo>
                  <a:pt x="150691" y="41417"/>
                </a:lnTo>
                <a:lnTo>
                  <a:pt x="150558" y="41357"/>
                </a:lnTo>
                <a:lnTo>
                  <a:pt x="150425" y="41296"/>
                </a:lnTo>
                <a:lnTo>
                  <a:pt x="150353" y="41272"/>
                </a:lnTo>
                <a:lnTo>
                  <a:pt x="150292" y="41260"/>
                </a:lnTo>
                <a:lnTo>
                  <a:pt x="150268" y="41260"/>
                </a:lnTo>
                <a:lnTo>
                  <a:pt x="150244" y="41272"/>
                </a:lnTo>
                <a:lnTo>
                  <a:pt x="150220" y="41308"/>
                </a:lnTo>
                <a:lnTo>
                  <a:pt x="150208" y="41345"/>
                </a:lnTo>
                <a:lnTo>
                  <a:pt x="150171" y="41381"/>
                </a:lnTo>
                <a:lnTo>
                  <a:pt x="150123" y="41417"/>
                </a:lnTo>
                <a:lnTo>
                  <a:pt x="150075" y="41466"/>
                </a:lnTo>
                <a:lnTo>
                  <a:pt x="150039" y="41514"/>
                </a:lnTo>
                <a:lnTo>
                  <a:pt x="150014" y="41562"/>
                </a:lnTo>
                <a:lnTo>
                  <a:pt x="149966" y="41767"/>
                </a:lnTo>
                <a:lnTo>
                  <a:pt x="149930" y="41912"/>
                </a:lnTo>
                <a:lnTo>
                  <a:pt x="149906" y="41973"/>
                </a:lnTo>
                <a:lnTo>
                  <a:pt x="149870" y="42021"/>
                </a:lnTo>
                <a:lnTo>
                  <a:pt x="149809" y="42118"/>
                </a:lnTo>
                <a:lnTo>
                  <a:pt x="149785" y="42166"/>
                </a:lnTo>
                <a:lnTo>
                  <a:pt x="149773" y="42214"/>
                </a:lnTo>
                <a:lnTo>
                  <a:pt x="149773" y="42263"/>
                </a:lnTo>
                <a:lnTo>
                  <a:pt x="149785" y="42311"/>
                </a:lnTo>
                <a:lnTo>
                  <a:pt x="149797" y="42335"/>
                </a:lnTo>
                <a:lnTo>
                  <a:pt x="149833" y="42371"/>
                </a:lnTo>
                <a:lnTo>
                  <a:pt x="149906" y="42420"/>
                </a:lnTo>
                <a:lnTo>
                  <a:pt x="149966" y="42480"/>
                </a:lnTo>
                <a:lnTo>
                  <a:pt x="149990" y="42516"/>
                </a:lnTo>
                <a:lnTo>
                  <a:pt x="149990" y="42540"/>
                </a:lnTo>
                <a:lnTo>
                  <a:pt x="149966" y="42553"/>
                </a:lnTo>
                <a:lnTo>
                  <a:pt x="149930" y="42565"/>
                </a:lnTo>
                <a:lnTo>
                  <a:pt x="149845" y="42577"/>
                </a:lnTo>
                <a:lnTo>
                  <a:pt x="149785" y="42601"/>
                </a:lnTo>
                <a:lnTo>
                  <a:pt x="149737" y="42637"/>
                </a:lnTo>
                <a:lnTo>
                  <a:pt x="149664" y="42685"/>
                </a:lnTo>
                <a:lnTo>
                  <a:pt x="149592" y="42782"/>
                </a:lnTo>
                <a:lnTo>
                  <a:pt x="149507" y="42891"/>
                </a:lnTo>
                <a:lnTo>
                  <a:pt x="149483" y="42951"/>
                </a:lnTo>
                <a:lnTo>
                  <a:pt x="149459" y="42999"/>
                </a:lnTo>
                <a:lnTo>
                  <a:pt x="149459" y="43048"/>
                </a:lnTo>
                <a:lnTo>
                  <a:pt x="149471" y="43072"/>
                </a:lnTo>
                <a:lnTo>
                  <a:pt x="149507" y="43132"/>
                </a:lnTo>
                <a:lnTo>
                  <a:pt x="149543" y="43205"/>
                </a:lnTo>
                <a:lnTo>
                  <a:pt x="149580" y="43277"/>
                </a:lnTo>
                <a:lnTo>
                  <a:pt x="149604" y="43338"/>
                </a:lnTo>
                <a:lnTo>
                  <a:pt x="149628" y="43374"/>
                </a:lnTo>
                <a:lnTo>
                  <a:pt x="149640" y="43410"/>
                </a:lnTo>
                <a:lnTo>
                  <a:pt x="149652" y="43446"/>
                </a:lnTo>
                <a:lnTo>
                  <a:pt x="149688" y="43495"/>
                </a:lnTo>
                <a:lnTo>
                  <a:pt x="149761" y="43555"/>
                </a:lnTo>
                <a:lnTo>
                  <a:pt x="149845" y="43628"/>
                </a:lnTo>
                <a:lnTo>
                  <a:pt x="149966" y="43688"/>
                </a:lnTo>
                <a:lnTo>
                  <a:pt x="150075" y="43736"/>
                </a:lnTo>
                <a:lnTo>
                  <a:pt x="150171" y="43773"/>
                </a:lnTo>
                <a:lnTo>
                  <a:pt x="150244" y="43821"/>
                </a:lnTo>
                <a:lnTo>
                  <a:pt x="150280" y="43845"/>
                </a:lnTo>
                <a:lnTo>
                  <a:pt x="150292" y="43869"/>
                </a:lnTo>
                <a:lnTo>
                  <a:pt x="150304" y="43905"/>
                </a:lnTo>
                <a:lnTo>
                  <a:pt x="150316" y="43954"/>
                </a:lnTo>
                <a:lnTo>
                  <a:pt x="150316" y="44014"/>
                </a:lnTo>
                <a:lnTo>
                  <a:pt x="150329" y="44062"/>
                </a:lnTo>
                <a:lnTo>
                  <a:pt x="150353" y="44159"/>
                </a:lnTo>
                <a:lnTo>
                  <a:pt x="150377" y="44244"/>
                </a:lnTo>
                <a:lnTo>
                  <a:pt x="150377" y="44292"/>
                </a:lnTo>
                <a:lnTo>
                  <a:pt x="150377" y="44340"/>
                </a:lnTo>
                <a:lnTo>
                  <a:pt x="150353" y="44425"/>
                </a:lnTo>
                <a:lnTo>
                  <a:pt x="150353" y="44497"/>
                </a:lnTo>
                <a:lnTo>
                  <a:pt x="150329" y="44582"/>
                </a:lnTo>
                <a:lnTo>
                  <a:pt x="150316" y="44618"/>
                </a:lnTo>
                <a:lnTo>
                  <a:pt x="150292" y="44666"/>
                </a:lnTo>
                <a:lnTo>
                  <a:pt x="150208" y="44787"/>
                </a:lnTo>
                <a:lnTo>
                  <a:pt x="150171" y="44811"/>
                </a:lnTo>
                <a:lnTo>
                  <a:pt x="150135" y="44847"/>
                </a:lnTo>
                <a:lnTo>
                  <a:pt x="150087" y="44884"/>
                </a:lnTo>
                <a:lnTo>
                  <a:pt x="150027" y="44944"/>
                </a:lnTo>
                <a:lnTo>
                  <a:pt x="149966" y="45029"/>
                </a:lnTo>
                <a:lnTo>
                  <a:pt x="149954" y="45065"/>
                </a:lnTo>
                <a:lnTo>
                  <a:pt x="149906" y="45149"/>
                </a:lnTo>
                <a:lnTo>
                  <a:pt x="149894" y="45198"/>
                </a:lnTo>
                <a:lnTo>
                  <a:pt x="149882" y="45246"/>
                </a:lnTo>
                <a:lnTo>
                  <a:pt x="149894" y="45306"/>
                </a:lnTo>
                <a:lnTo>
                  <a:pt x="149930" y="45343"/>
                </a:lnTo>
                <a:lnTo>
                  <a:pt x="149966" y="45379"/>
                </a:lnTo>
                <a:lnTo>
                  <a:pt x="149990" y="45427"/>
                </a:lnTo>
                <a:lnTo>
                  <a:pt x="150027" y="45500"/>
                </a:lnTo>
                <a:lnTo>
                  <a:pt x="150039" y="45524"/>
                </a:lnTo>
                <a:lnTo>
                  <a:pt x="150063" y="45548"/>
                </a:lnTo>
                <a:lnTo>
                  <a:pt x="150087" y="45572"/>
                </a:lnTo>
                <a:lnTo>
                  <a:pt x="150135" y="45584"/>
                </a:lnTo>
                <a:lnTo>
                  <a:pt x="150171" y="45596"/>
                </a:lnTo>
                <a:lnTo>
                  <a:pt x="150208" y="45608"/>
                </a:lnTo>
                <a:lnTo>
                  <a:pt x="150232" y="45633"/>
                </a:lnTo>
                <a:lnTo>
                  <a:pt x="150244" y="45657"/>
                </a:lnTo>
                <a:lnTo>
                  <a:pt x="150268" y="45705"/>
                </a:lnTo>
                <a:lnTo>
                  <a:pt x="150280" y="45729"/>
                </a:lnTo>
                <a:lnTo>
                  <a:pt x="150292" y="45741"/>
                </a:lnTo>
                <a:lnTo>
                  <a:pt x="150341" y="45778"/>
                </a:lnTo>
                <a:lnTo>
                  <a:pt x="150413" y="45814"/>
                </a:lnTo>
                <a:lnTo>
                  <a:pt x="150486" y="45814"/>
                </a:lnTo>
                <a:lnTo>
                  <a:pt x="150522" y="45802"/>
                </a:lnTo>
                <a:lnTo>
                  <a:pt x="150558" y="45765"/>
                </a:lnTo>
                <a:lnTo>
                  <a:pt x="150606" y="45705"/>
                </a:lnTo>
                <a:lnTo>
                  <a:pt x="150630" y="45669"/>
                </a:lnTo>
                <a:lnTo>
                  <a:pt x="150655" y="45548"/>
                </a:lnTo>
                <a:lnTo>
                  <a:pt x="150667" y="45488"/>
                </a:lnTo>
                <a:lnTo>
                  <a:pt x="150667" y="45439"/>
                </a:lnTo>
                <a:lnTo>
                  <a:pt x="150643" y="45331"/>
                </a:lnTo>
                <a:lnTo>
                  <a:pt x="150630" y="45246"/>
                </a:lnTo>
                <a:lnTo>
                  <a:pt x="150630" y="45210"/>
                </a:lnTo>
                <a:lnTo>
                  <a:pt x="150655" y="45186"/>
                </a:lnTo>
                <a:lnTo>
                  <a:pt x="150727" y="45137"/>
                </a:lnTo>
                <a:lnTo>
                  <a:pt x="150800" y="45101"/>
                </a:lnTo>
                <a:lnTo>
                  <a:pt x="150848" y="45053"/>
                </a:lnTo>
                <a:lnTo>
                  <a:pt x="150872" y="45029"/>
                </a:lnTo>
                <a:lnTo>
                  <a:pt x="150872" y="45005"/>
                </a:lnTo>
                <a:lnTo>
                  <a:pt x="150860" y="44835"/>
                </a:lnTo>
                <a:lnTo>
                  <a:pt x="150872" y="44763"/>
                </a:lnTo>
                <a:lnTo>
                  <a:pt x="150884" y="44739"/>
                </a:lnTo>
                <a:lnTo>
                  <a:pt x="150896" y="44727"/>
                </a:lnTo>
                <a:lnTo>
                  <a:pt x="150920" y="44727"/>
                </a:lnTo>
                <a:lnTo>
                  <a:pt x="150957" y="44751"/>
                </a:lnTo>
                <a:lnTo>
                  <a:pt x="151017" y="44823"/>
                </a:lnTo>
                <a:lnTo>
                  <a:pt x="151065" y="44908"/>
                </a:lnTo>
                <a:lnTo>
                  <a:pt x="151102" y="44980"/>
                </a:lnTo>
                <a:lnTo>
                  <a:pt x="151114" y="45053"/>
                </a:lnTo>
                <a:lnTo>
                  <a:pt x="151114" y="45162"/>
                </a:lnTo>
                <a:lnTo>
                  <a:pt x="151102" y="45282"/>
                </a:lnTo>
                <a:lnTo>
                  <a:pt x="151077" y="45331"/>
                </a:lnTo>
                <a:lnTo>
                  <a:pt x="151053" y="45367"/>
                </a:lnTo>
                <a:lnTo>
                  <a:pt x="150993" y="45451"/>
                </a:lnTo>
                <a:lnTo>
                  <a:pt x="150932" y="45548"/>
                </a:lnTo>
                <a:lnTo>
                  <a:pt x="150920" y="45596"/>
                </a:lnTo>
                <a:lnTo>
                  <a:pt x="150908" y="45645"/>
                </a:lnTo>
                <a:lnTo>
                  <a:pt x="150920" y="45669"/>
                </a:lnTo>
                <a:lnTo>
                  <a:pt x="150957" y="45681"/>
                </a:lnTo>
                <a:lnTo>
                  <a:pt x="151041" y="45705"/>
                </a:lnTo>
                <a:lnTo>
                  <a:pt x="151065" y="45729"/>
                </a:lnTo>
                <a:lnTo>
                  <a:pt x="151089" y="45741"/>
                </a:lnTo>
                <a:lnTo>
                  <a:pt x="151102" y="45765"/>
                </a:lnTo>
                <a:lnTo>
                  <a:pt x="151102" y="45802"/>
                </a:lnTo>
                <a:lnTo>
                  <a:pt x="151089" y="45826"/>
                </a:lnTo>
                <a:lnTo>
                  <a:pt x="151053" y="45862"/>
                </a:lnTo>
                <a:lnTo>
                  <a:pt x="151017" y="45910"/>
                </a:lnTo>
                <a:lnTo>
                  <a:pt x="150981" y="45971"/>
                </a:lnTo>
                <a:lnTo>
                  <a:pt x="150920" y="46092"/>
                </a:lnTo>
                <a:lnTo>
                  <a:pt x="150908" y="46152"/>
                </a:lnTo>
                <a:lnTo>
                  <a:pt x="150896" y="46200"/>
                </a:lnTo>
                <a:lnTo>
                  <a:pt x="150908" y="46249"/>
                </a:lnTo>
                <a:lnTo>
                  <a:pt x="150932" y="46273"/>
                </a:lnTo>
                <a:lnTo>
                  <a:pt x="150969" y="46285"/>
                </a:lnTo>
                <a:lnTo>
                  <a:pt x="151005" y="46321"/>
                </a:lnTo>
                <a:lnTo>
                  <a:pt x="151065" y="46381"/>
                </a:lnTo>
                <a:lnTo>
                  <a:pt x="151114" y="46466"/>
                </a:lnTo>
                <a:lnTo>
                  <a:pt x="151138" y="46526"/>
                </a:lnTo>
                <a:lnTo>
                  <a:pt x="151138" y="46575"/>
                </a:lnTo>
                <a:lnTo>
                  <a:pt x="151126" y="46623"/>
                </a:lnTo>
                <a:lnTo>
                  <a:pt x="151065" y="46756"/>
                </a:lnTo>
                <a:lnTo>
                  <a:pt x="151017" y="46877"/>
                </a:lnTo>
                <a:lnTo>
                  <a:pt x="151017" y="46925"/>
                </a:lnTo>
                <a:lnTo>
                  <a:pt x="151017" y="46949"/>
                </a:lnTo>
                <a:lnTo>
                  <a:pt x="151029" y="46997"/>
                </a:lnTo>
                <a:lnTo>
                  <a:pt x="151041" y="47070"/>
                </a:lnTo>
                <a:lnTo>
                  <a:pt x="151053" y="47275"/>
                </a:lnTo>
                <a:lnTo>
                  <a:pt x="151065" y="47372"/>
                </a:lnTo>
                <a:lnTo>
                  <a:pt x="151077" y="47469"/>
                </a:lnTo>
                <a:lnTo>
                  <a:pt x="151114" y="47529"/>
                </a:lnTo>
                <a:lnTo>
                  <a:pt x="151138" y="47553"/>
                </a:lnTo>
                <a:lnTo>
                  <a:pt x="151162" y="47553"/>
                </a:lnTo>
                <a:lnTo>
                  <a:pt x="151476" y="47601"/>
                </a:lnTo>
                <a:lnTo>
                  <a:pt x="151500" y="47577"/>
                </a:lnTo>
                <a:lnTo>
                  <a:pt x="151524" y="47541"/>
                </a:lnTo>
                <a:lnTo>
                  <a:pt x="151548" y="47505"/>
                </a:lnTo>
                <a:lnTo>
                  <a:pt x="151548" y="47456"/>
                </a:lnTo>
                <a:lnTo>
                  <a:pt x="151536" y="47408"/>
                </a:lnTo>
                <a:lnTo>
                  <a:pt x="151524" y="47360"/>
                </a:lnTo>
                <a:lnTo>
                  <a:pt x="151452" y="47239"/>
                </a:lnTo>
                <a:lnTo>
                  <a:pt x="151367" y="47130"/>
                </a:lnTo>
                <a:lnTo>
                  <a:pt x="151343" y="47082"/>
                </a:lnTo>
                <a:lnTo>
                  <a:pt x="151331" y="47046"/>
                </a:lnTo>
                <a:lnTo>
                  <a:pt x="151331" y="47010"/>
                </a:lnTo>
                <a:lnTo>
                  <a:pt x="151355" y="46997"/>
                </a:lnTo>
                <a:lnTo>
                  <a:pt x="151428" y="46961"/>
                </a:lnTo>
                <a:lnTo>
                  <a:pt x="151488" y="46901"/>
                </a:lnTo>
                <a:lnTo>
                  <a:pt x="151512" y="46877"/>
                </a:lnTo>
                <a:lnTo>
                  <a:pt x="151524" y="46840"/>
                </a:lnTo>
                <a:lnTo>
                  <a:pt x="151524" y="46804"/>
                </a:lnTo>
                <a:lnTo>
                  <a:pt x="151524" y="46768"/>
                </a:lnTo>
                <a:lnTo>
                  <a:pt x="151476" y="46696"/>
                </a:lnTo>
                <a:lnTo>
                  <a:pt x="151440" y="46635"/>
                </a:lnTo>
                <a:lnTo>
                  <a:pt x="151391" y="46575"/>
                </a:lnTo>
                <a:lnTo>
                  <a:pt x="151379" y="46526"/>
                </a:lnTo>
                <a:lnTo>
                  <a:pt x="151379" y="46502"/>
                </a:lnTo>
                <a:lnTo>
                  <a:pt x="151355" y="46478"/>
                </a:lnTo>
                <a:lnTo>
                  <a:pt x="151319" y="46430"/>
                </a:lnTo>
                <a:lnTo>
                  <a:pt x="151307" y="46394"/>
                </a:lnTo>
                <a:lnTo>
                  <a:pt x="151295" y="46369"/>
                </a:lnTo>
                <a:lnTo>
                  <a:pt x="151295" y="46345"/>
                </a:lnTo>
                <a:lnTo>
                  <a:pt x="151319" y="46309"/>
                </a:lnTo>
                <a:lnTo>
                  <a:pt x="151343" y="46285"/>
                </a:lnTo>
                <a:lnTo>
                  <a:pt x="151355" y="46261"/>
                </a:lnTo>
                <a:lnTo>
                  <a:pt x="151355" y="46237"/>
                </a:lnTo>
                <a:lnTo>
                  <a:pt x="151355" y="46224"/>
                </a:lnTo>
                <a:lnTo>
                  <a:pt x="151403" y="46224"/>
                </a:lnTo>
                <a:lnTo>
                  <a:pt x="151440" y="46249"/>
                </a:lnTo>
                <a:lnTo>
                  <a:pt x="151476" y="46273"/>
                </a:lnTo>
                <a:lnTo>
                  <a:pt x="151536" y="46333"/>
                </a:lnTo>
                <a:lnTo>
                  <a:pt x="151573" y="46357"/>
                </a:lnTo>
                <a:lnTo>
                  <a:pt x="151609" y="46381"/>
                </a:lnTo>
                <a:lnTo>
                  <a:pt x="151645" y="46394"/>
                </a:lnTo>
                <a:lnTo>
                  <a:pt x="151681" y="46394"/>
                </a:lnTo>
                <a:lnTo>
                  <a:pt x="151754" y="46357"/>
                </a:lnTo>
                <a:lnTo>
                  <a:pt x="151802" y="46321"/>
                </a:lnTo>
                <a:lnTo>
                  <a:pt x="151862" y="46285"/>
                </a:lnTo>
                <a:lnTo>
                  <a:pt x="151899" y="46224"/>
                </a:lnTo>
                <a:lnTo>
                  <a:pt x="151947" y="46176"/>
                </a:lnTo>
                <a:lnTo>
                  <a:pt x="152007" y="46140"/>
                </a:lnTo>
                <a:lnTo>
                  <a:pt x="152032" y="46140"/>
                </a:lnTo>
                <a:lnTo>
                  <a:pt x="152044" y="46152"/>
                </a:lnTo>
                <a:lnTo>
                  <a:pt x="152056" y="46176"/>
                </a:lnTo>
                <a:lnTo>
                  <a:pt x="152068" y="46212"/>
                </a:lnTo>
                <a:lnTo>
                  <a:pt x="152056" y="46261"/>
                </a:lnTo>
                <a:lnTo>
                  <a:pt x="152044" y="46309"/>
                </a:lnTo>
                <a:lnTo>
                  <a:pt x="151995" y="46418"/>
                </a:lnTo>
                <a:lnTo>
                  <a:pt x="151971" y="46514"/>
                </a:lnTo>
                <a:lnTo>
                  <a:pt x="151971" y="46563"/>
                </a:lnTo>
                <a:lnTo>
                  <a:pt x="151983" y="46587"/>
                </a:lnTo>
                <a:lnTo>
                  <a:pt x="152080" y="46720"/>
                </a:lnTo>
                <a:lnTo>
                  <a:pt x="152140" y="46768"/>
                </a:lnTo>
                <a:lnTo>
                  <a:pt x="152164" y="46780"/>
                </a:lnTo>
                <a:lnTo>
                  <a:pt x="152201" y="46792"/>
                </a:lnTo>
                <a:lnTo>
                  <a:pt x="152237" y="46804"/>
                </a:lnTo>
                <a:lnTo>
                  <a:pt x="152273" y="46828"/>
                </a:lnTo>
                <a:lnTo>
                  <a:pt x="152346" y="46889"/>
                </a:lnTo>
                <a:lnTo>
                  <a:pt x="152406" y="46961"/>
                </a:lnTo>
                <a:lnTo>
                  <a:pt x="152442" y="47010"/>
                </a:lnTo>
                <a:lnTo>
                  <a:pt x="152454" y="47046"/>
                </a:lnTo>
                <a:lnTo>
                  <a:pt x="152454" y="47082"/>
                </a:lnTo>
                <a:lnTo>
                  <a:pt x="152442" y="47167"/>
                </a:lnTo>
                <a:lnTo>
                  <a:pt x="152442" y="47263"/>
                </a:lnTo>
                <a:lnTo>
                  <a:pt x="152454" y="47299"/>
                </a:lnTo>
                <a:lnTo>
                  <a:pt x="152466" y="47312"/>
                </a:lnTo>
                <a:lnTo>
                  <a:pt x="152491" y="47336"/>
                </a:lnTo>
                <a:lnTo>
                  <a:pt x="152503" y="47372"/>
                </a:lnTo>
                <a:lnTo>
                  <a:pt x="152527" y="47408"/>
                </a:lnTo>
                <a:lnTo>
                  <a:pt x="152527" y="47444"/>
                </a:lnTo>
                <a:lnTo>
                  <a:pt x="152527" y="47481"/>
                </a:lnTo>
                <a:lnTo>
                  <a:pt x="152515" y="47517"/>
                </a:lnTo>
                <a:lnTo>
                  <a:pt x="152491" y="47541"/>
                </a:lnTo>
                <a:lnTo>
                  <a:pt x="152442" y="47553"/>
                </a:lnTo>
                <a:lnTo>
                  <a:pt x="152394" y="47565"/>
                </a:lnTo>
                <a:lnTo>
                  <a:pt x="152358" y="47589"/>
                </a:lnTo>
                <a:lnTo>
                  <a:pt x="152321" y="47626"/>
                </a:lnTo>
                <a:lnTo>
                  <a:pt x="152297" y="47662"/>
                </a:lnTo>
                <a:lnTo>
                  <a:pt x="152273" y="47734"/>
                </a:lnTo>
                <a:lnTo>
                  <a:pt x="152261" y="47795"/>
                </a:lnTo>
                <a:lnTo>
                  <a:pt x="152249" y="48036"/>
                </a:lnTo>
                <a:lnTo>
                  <a:pt x="152249" y="48181"/>
                </a:lnTo>
                <a:lnTo>
                  <a:pt x="152261" y="48229"/>
                </a:lnTo>
                <a:lnTo>
                  <a:pt x="152285" y="48266"/>
                </a:lnTo>
                <a:lnTo>
                  <a:pt x="152309" y="48290"/>
                </a:lnTo>
                <a:lnTo>
                  <a:pt x="152334" y="48326"/>
                </a:lnTo>
                <a:lnTo>
                  <a:pt x="152370" y="48435"/>
                </a:lnTo>
                <a:lnTo>
                  <a:pt x="152394" y="48483"/>
                </a:lnTo>
                <a:lnTo>
                  <a:pt x="152418" y="48531"/>
                </a:lnTo>
                <a:lnTo>
                  <a:pt x="152454" y="48556"/>
                </a:lnTo>
                <a:lnTo>
                  <a:pt x="152503" y="48568"/>
                </a:lnTo>
                <a:lnTo>
                  <a:pt x="152563" y="48556"/>
                </a:lnTo>
                <a:lnTo>
                  <a:pt x="152635" y="48568"/>
                </a:lnTo>
                <a:lnTo>
                  <a:pt x="152780" y="48580"/>
                </a:lnTo>
                <a:lnTo>
                  <a:pt x="152974" y="48580"/>
                </a:lnTo>
                <a:lnTo>
                  <a:pt x="153010" y="48568"/>
                </a:lnTo>
                <a:lnTo>
                  <a:pt x="153034" y="48531"/>
                </a:lnTo>
                <a:lnTo>
                  <a:pt x="153070" y="48471"/>
                </a:lnTo>
                <a:lnTo>
                  <a:pt x="153143" y="48362"/>
                </a:lnTo>
                <a:lnTo>
                  <a:pt x="153179" y="48326"/>
                </a:lnTo>
                <a:lnTo>
                  <a:pt x="153203" y="48314"/>
                </a:lnTo>
                <a:lnTo>
                  <a:pt x="153227" y="48314"/>
                </a:lnTo>
                <a:lnTo>
                  <a:pt x="153251" y="48326"/>
                </a:lnTo>
                <a:lnTo>
                  <a:pt x="153276" y="48350"/>
                </a:lnTo>
                <a:lnTo>
                  <a:pt x="153336" y="48423"/>
                </a:lnTo>
                <a:lnTo>
                  <a:pt x="153433" y="48604"/>
                </a:lnTo>
                <a:lnTo>
                  <a:pt x="153529" y="48737"/>
                </a:lnTo>
                <a:lnTo>
                  <a:pt x="153566" y="48773"/>
                </a:lnTo>
                <a:lnTo>
                  <a:pt x="153602" y="48797"/>
                </a:lnTo>
                <a:lnTo>
                  <a:pt x="153650" y="48809"/>
                </a:lnTo>
                <a:lnTo>
                  <a:pt x="153698" y="48809"/>
                </a:lnTo>
                <a:lnTo>
                  <a:pt x="153735" y="48773"/>
                </a:lnTo>
                <a:lnTo>
                  <a:pt x="153771" y="48725"/>
                </a:lnTo>
                <a:lnTo>
                  <a:pt x="153795" y="48664"/>
                </a:lnTo>
                <a:lnTo>
                  <a:pt x="153807" y="48592"/>
                </a:lnTo>
                <a:lnTo>
                  <a:pt x="153843" y="48459"/>
                </a:lnTo>
                <a:lnTo>
                  <a:pt x="153868" y="48362"/>
                </a:lnTo>
                <a:lnTo>
                  <a:pt x="153892" y="48338"/>
                </a:lnTo>
                <a:lnTo>
                  <a:pt x="153928" y="48314"/>
                </a:lnTo>
                <a:lnTo>
                  <a:pt x="154000" y="48290"/>
                </a:lnTo>
                <a:lnTo>
                  <a:pt x="154073" y="48290"/>
                </a:lnTo>
                <a:lnTo>
                  <a:pt x="154097" y="48302"/>
                </a:lnTo>
                <a:lnTo>
                  <a:pt x="154109" y="48326"/>
                </a:lnTo>
                <a:lnTo>
                  <a:pt x="154145" y="48374"/>
                </a:lnTo>
                <a:lnTo>
                  <a:pt x="154182" y="48423"/>
                </a:lnTo>
                <a:lnTo>
                  <a:pt x="154194" y="48435"/>
                </a:lnTo>
                <a:lnTo>
                  <a:pt x="154242" y="48435"/>
                </a:lnTo>
                <a:lnTo>
                  <a:pt x="154254" y="48399"/>
                </a:lnTo>
                <a:lnTo>
                  <a:pt x="154278" y="48374"/>
                </a:lnTo>
                <a:lnTo>
                  <a:pt x="154326" y="48350"/>
                </a:lnTo>
                <a:lnTo>
                  <a:pt x="154399" y="48338"/>
                </a:lnTo>
                <a:lnTo>
                  <a:pt x="154641" y="48338"/>
                </a:lnTo>
                <a:lnTo>
                  <a:pt x="154604" y="48362"/>
                </a:lnTo>
                <a:lnTo>
                  <a:pt x="154556" y="48411"/>
                </a:lnTo>
                <a:lnTo>
                  <a:pt x="154520" y="48471"/>
                </a:lnTo>
                <a:lnTo>
                  <a:pt x="154484" y="48556"/>
                </a:lnTo>
                <a:lnTo>
                  <a:pt x="154447" y="48640"/>
                </a:lnTo>
                <a:lnTo>
                  <a:pt x="154435" y="48725"/>
                </a:lnTo>
                <a:lnTo>
                  <a:pt x="154435" y="48821"/>
                </a:lnTo>
                <a:lnTo>
                  <a:pt x="154459" y="48930"/>
                </a:lnTo>
                <a:lnTo>
                  <a:pt x="154496" y="49015"/>
                </a:lnTo>
                <a:lnTo>
                  <a:pt x="154532" y="49075"/>
                </a:lnTo>
                <a:lnTo>
                  <a:pt x="154580" y="49123"/>
                </a:lnTo>
                <a:lnTo>
                  <a:pt x="154628" y="49160"/>
                </a:lnTo>
                <a:lnTo>
                  <a:pt x="154713" y="49244"/>
                </a:lnTo>
                <a:lnTo>
                  <a:pt x="154761" y="49304"/>
                </a:lnTo>
                <a:lnTo>
                  <a:pt x="154822" y="49389"/>
                </a:lnTo>
                <a:lnTo>
                  <a:pt x="154858" y="49474"/>
                </a:lnTo>
                <a:lnTo>
                  <a:pt x="154870" y="49546"/>
                </a:lnTo>
                <a:lnTo>
                  <a:pt x="154870" y="49619"/>
                </a:lnTo>
                <a:lnTo>
                  <a:pt x="154870" y="49667"/>
                </a:lnTo>
                <a:lnTo>
                  <a:pt x="154858" y="49715"/>
                </a:lnTo>
                <a:lnTo>
                  <a:pt x="154870" y="49751"/>
                </a:lnTo>
                <a:lnTo>
                  <a:pt x="154906" y="49776"/>
                </a:lnTo>
                <a:lnTo>
                  <a:pt x="154955" y="49788"/>
                </a:lnTo>
                <a:lnTo>
                  <a:pt x="155075" y="49800"/>
                </a:lnTo>
                <a:lnTo>
                  <a:pt x="155148" y="49788"/>
                </a:lnTo>
                <a:lnTo>
                  <a:pt x="155196" y="49788"/>
                </a:lnTo>
                <a:lnTo>
                  <a:pt x="155257" y="49812"/>
                </a:lnTo>
                <a:lnTo>
                  <a:pt x="155317" y="49812"/>
                </a:lnTo>
                <a:lnTo>
                  <a:pt x="155365" y="49788"/>
                </a:lnTo>
                <a:lnTo>
                  <a:pt x="155389" y="49776"/>
                </a:lnTo>
                <a:lnTo>
                  <a:pt x="155414" y="49776"/>
                </a:lnTo>
                <a:lnTo>
                  <a:pt x="155438" y="49788"/>
                </a:lnTo>
                <a:lnTo>
                  <a:pt x="155486" y="49812"/>
                </a:lnTo>
                <a:lnTo>
                  <a:pt x="155558" y="49884"/>
                </a:lnTo>
                <a:lnTo>
                  <a:pt x="155619" y="49957"/>
                </a:lnTo>
                <a:lnTo>
                  <a:pt x="155631" y="49993"/>
                </a:lnTo>
                <a:lnTo>
                  <a:pt x="155643" y="50041"/>
                </a:lnTo>
                <a:lnTo>
                  <a:pt x="155643" y="50077"/>
                </a:lnTo>
                <a:lnTo>
                  <a:pt x="155619" y="50126"/>
                </a:lnTo>
                <a:lnTo>
                  <a:pt x="155583" y="50235"/>
                </a:lnTo>
                <a:lnTo>
                  <a:pt x="155558" y="50331"/>
                </a:lnTo>
                <a:lnTo>
                  <a:pt x="155558" y="50379"/>
                </a:lnTo>
                <a:lnTo>
                  <a:pt x="155558" y="50428"/>
                </a:lnTo>
                <a:lnTo>
                  <a:pt x="155583" y="50464"/>
                </a:lnTo>
                <a:lnTo>
                  <a:pt x="155619" y="50488"/>
                </a:lnTo>
                <a:lnTo>
                  <a:pt x="155703" y="50561"/>
                </a:lnTo>
                <a:lnTo>
                  <a:pt x="155728" y="50597"/>
                </a:lnTo>
                <a:lnTo>
                  <a:pt x="155752" y="50633"/>
                </a:lnTo>
                <a:lnTo>
                  <a:pt x="155764" y="50681"/>
                </a:lnTo>
                <a:lnTo>
                  <a:pt x="155764" y="50718"/>
                </a:lnTo>
                <a:lnTo>
                  <a:pt x="155764" y="50754"/>
                </a:lnTo>
                <a:lnTo>
                  <a:pt x="155740" y="50790"/>
                </a:lnTo>
                <a:lnTo>
                  <a:pt x="155691" y="50875"/>
                </a:lnTo>
                <a:lnTo>
                  <a:pt x="155655" y="50947"/>
                </a:lnTo>
                <a:lnTo>
                  <a:pt x="155643" y="50983"/>
                </a:lnTo>
                <a:lnTo>
                  <a:pt x="155631" y="51008"/>
                </a:lnTo>
                <a:lnTo>
                  <a:pt x="155643" y="51044"/>
                </a:lnTo>
                <a:lnTo>
                  <a:pt x="155667" y="51080"/>
                </a:lnTo>
                <a:lnTo>
                  <a:pt x="155716" y="51140"/>
                </a:lnTo>
                <a:lnTo>
                  <a:pt x="155740" y="51189"/>
                </a:lnTo>
                <a:lnTo>
                  <a:pt x="155740" y="51237"/>
                </a:lnTo>
                <a:lnTo>
                  <a:pt x="155728" y="51261"/>
                </a:lnTo>
                <a:lnTo>
                  <a:pt x="155703" y="51273"/>
                </a:lnTo>
                <a:lnTo>
                  <a:pt x="155583" y="51358"/>
                </a:lnTo>
                <a:lnTo>
                  <a:pt x="155546" y="51382"/>
                </a:lnTo>
                <a:lnTo>
                  <a:pt x="155498" y="51382"/>
                </a:lnTo>
                <a:lnTo>
                  <a:pt x="155486" y="51358"/>
                </a:lnTo>
                <a:lnTo>
                  <a:pt x="155462" y="51334"/>
                </a:lnTo>
                <a:lnTo>
                  <a:pt x="155426" y="51309"/>
                </a:lnTo>
                <a:lnTo>
                  <a:pt x="155329" y="51285"/>
                </a:lnTo>
                <a:lnTo>
                  <a:pt x="155244" y="51273"/>
                </a:lnTo>
                <a:lnTo>
                  <a:pt x="155196" y="51273"/>
                </a:lnTo>
                <a:lnTo>
                  <a:pt x="155087" y="51297"/>
                </a:lnTo>
                <a:lnTo>
                  <a:pt x="155003" y="51309"/>
                </a:lnTo>
                <a:lnTo>
                  <a:pt x="154918" y="51334"/>
                </a:lnTo>
                <a:lnTo>
                  <a:pt x="154761" y="51430"/>
                </a:lnTo>
                <a:lnTo>
                  <a:pt x="154725" y="51454"/>
                </a:lnTo>
                <a:lnTo>
                  <a:pt x="154701" y="51467"/>
                </a:lnTo>
                <a:lnTo>
                  <a:pt x="154677" y="51454"/>
                </a:lnTo>
                <a:lnTo>
                  <a:pt x="154653" y="51442"/>
                </a:lnTo>
                <a:lnTo>
                  <a:pt x="154641" y="51394"/>
                </a:lnTo>
                <a:lnTo>
                  <a:pt x="154604" y="51370"/>
                </a:lnTo>
                <a:lnTo>
                  <a:pt x="154556" y="51334"/>
                </a:lnTo>
                <a:lnTo>
                  <a:pt x="154520" y="51273"/>
                </a:lnTo>
                <a:lnTo>
                  <a:pt x="154459" y="51213"/>
                </a:lnTo>
                <a:lnTo>
                  <a:pt x="154399" y="51165"/>
                </a:lnTo>
                <a:lnTo>
                  <a:pt x="154278" y="51092"/>
                </a:lnTo>
                <a:lnTo>
                  <a:pt x="154230" y="51080"/>
                </a:lnTo>
                <a:lnTo>
                  <a:pt x="154182" y="51080"/>
                </a:lnTo>
                <a:lnTo>
                  <a:pt x="154073" y="51116"/>
                </a:lnTo>
                <a:lnTo>
                  <a:pt x="154012" y="51140"/>
                </a:lnTo>
                <a:lnTo>
                  <a:pt x="153964" y="51189"/>
                </a:lnTo>
                <a:lnTo>
                  <a:pt x="153916" y="51249"/>
                </a:lnTo>
                <a:lnTo>
                  <a:pt x="153892" y="51297"/>
                </a:lnTo>
                <a:lnTo>
                  <a:pt x="153855" y="51358"/>
                </a:lnTo>
                <a:lnTo>
                  <a:pt x="153783" y="51430"/>
                </a:lnTo>
                <a:lnTo>
                  <a:pt x="153771" y="51467"/>
                </a:lnTo>
                <a:lnTo>
                  <a:pt x="153759" y="51503"/>
                </a:lnTo>
                <a:lnTo>
                  <a:pt x="153783" y="51527"/>
                </a:lnTo>
                <a:lnTo>
                  <a:pt x="153831" y="51539"/>
                </a:lnTo>
                <a:lnTo>
                  <a:pt x="153904" y="51551"/>
                </a:lnTo>
                <a:lnTo>
                  <a:pt x="153964" y="51575"/>
                </a:lnTo>
                <a:lnTo>
                  <a:pt x="154061" y="51624"/>
                </a:lnTo>
                <a:lnTo>
                  <a:pt x="154133" y="51672"/>
                </a:lnTo>
                <a:lnTo>
                  <a:pt x="154157" y="51696"/>
                </a:lnTo>
                <a:lnTo>
                  <a:pt x="154157" y="51925"/>
                </a:lnTo>
                <a:lnTo>
                  <a:pt x="154182" y="51938"/>
                </a:lnTo>
                <a:lnTo>
                  <a:pt x="154242" y="51974"/>
                </a:lnTo>
                <a:lnTo>
                  <a:pt x="154266" y="51986"/>
                </a:lnTo>
                <a:lnTo>
                  <a:pt x="154278" y="52010"/>
                </a:lnTo>
                <a:lnTo>
                  <a:pt x="154278" y="52034"/>
                </a:lnTo>
                <a:lnTo>
                  <a:pt x="154230" y="52058"/>
                </a:lnTo>
                <a:lnTo>
                  <a:pt x="154121" y="52131"/>
                </a:lnTo>
                <a:lnTo>
                  <a:pt x="154025" y="52215"/>
                </a:lnTo>
                <a:lnTo>
                  <a:pt x="153988" y="52264"/>
                </a:lnTo>
                <a:lnTo>
                  <a:pt x="153964" y="52300"/>
                </a:lnTo>
                <a:lnTo>
                  <a:pt x="153964" y="52336"/>
                </a:lnTo>
                <a:lnTo>
                  <a:pt x="153988" y="52360"/>
                </a:lnTo>
                <a:lnTo>
                  <a:pt x="154109" y="52445"/>
                </a:lnTo>
                <a:lnTo>
                  <a:pt x="154169" y="52469"/>
                </a:lnTo>
                <a:lnTo>
                  <a:pt x="154230" y="52469"/>
                </a:lnTo>
                <a:lnTo>
                  <a:pt x="154302" y="52445"/>
                </a:lnTo>
                <a:lnTo>
                  <a:pt x="154375" y="52421"/>
                </a:lnTo>
                <a:lnTo>
                  <a:pt x="154520" y="52360"/>
                </a:lnTo>
                <a:lnTo>
                  <a:pt x="154592" y="52336"/>
                </a:lnTo>
                <a:lnTo>
                  <a:pt x="154677" y="52324"/>
                </a:lnTo>
                <a:lnTo>
                  <a:pt x="154725" y="52324"/>
                </a:lnTo>
                <a:lnTo>
                  <a:pt x="154761" y="52336"/>
                </a:lnTo>
                <a:lnTo>
                  <a:pt x="154798" y="52348"/>
                </a:lnTo>
                <a:lnTo>
                  <a:pt x="154822" y="52384"/>
                </a:lnTo>
                <a:lnTo>
                  <a:pt x="154834" y="52397"/>
                </a:lnTo>
                <a:lnTo>
                  <a:pt x="154846" y="52409"/>
                </a:lnTo>
                <a:lnTo>
                  <a:pt x="154870" y="52397"/>
                </a:lnTo>
                <a:lnTo>
                  <a:pt x="154942" y="52336"/>
                </a:lnTo>
                <a:lnTo>
                  <a:pt x="154967" y="52312"/>
                </a:lnTo>
                <a:lnTo>
                  <a:pt x="154991" y="52300"/>
                </a:lnTo>
                <a:lnTo>
                  <a:pt x="155015" y="52312"/>
                </a:lnTo>
                <a:lnTo>
                  <a:pt x="155027" y="52324"/>
                </a:lnTo>
                <a:lnTo>
                  <a:pt x="155039" y="52384"/>
                </a:lnTo>
                <a:lnTo>
                  <a:pt x="155051" y="52469"/>
                </a:lnTo>
                <a:lnTo>
                  <a:pt x="155051" y="52554"/>
                </a:lnTo>
                <a:lnTo>
                  <a:pt x="155039" y="52638"/>
                </a:lnTo>
                <a:lnTo>
                  <a:pt x="155015" y="52711"/>
                </a:lnTo>
                <a:lnTo>
                  <a:pt x="154979" y="52843"/>
                </a:lnTo>
                <a:lnTo>
                  <a:pt x="154942" y="52928"/>
                </a:lnTo>
                <a:lnTo>
                  <a:pt x="154918" y="52952"/>
                </a:lnTo>
                <a:lnTo>
                  <a:pt x="154882" y="52976"/>
                </a:lnTo>
                <a:lnTo>
                  <a:pt x="154798" y="53037"/>
                </a:lnTo>
                <a:lnTo>
                  <a:pt x="154773" y="53061"/>
                </a:lnTo>
                <a:lnTo>
                  <a:pt x="154761" y="53097"/>
                </a:lnTo>
                <a:lnTo>
                  <a:pt x="154761" y="53133"/>
                </a:lnTo>
                <a:lnTo>
                  <a:pt x="154798" y="53170"/>
                </a:lnTo>
                <a:lnTo>
                  <a:pt x="154846" y="53206"/>
                </a:lnTo>
                <a:lnTo>
                  <a:pt x="154870" y="53266"/>
                </a:lnTo>
                <a:lnTo>
                  <a:pt x="154894" y="53315"/>
                </a:lnTo>
                <a:lnTo>
                  <a:pt x="154894" y="53375"/>
                </a:lnTo>
                <a:lnTo>
                  <a:pt x="154894" y="53423"/>
                </a:lnTo>
                <a:lnTo>
                  <a:pt x="154882" y="53459"/>
                </a:lnTo>
                <a:lnTo>
                  <a:pt x="154858" y="53484"/>
                </a:lnTo>
                <a:lnTo>
                  <a:pt x="154822" y="53496"/>
                </a:lnTo>
                <a:lnTo>
                  <a:pt x="154749" y="53484"/>
                </a:lnTo>
                <a:lnTo>
                  <a:pt x="154701" y="53484"/>
                </a:lnTo>
                <a:lnTo>
                  <a:pt x="154616" y="53508"/>
                </a:lnTo>
                <a:lnTo>
                  <a:pt x="154496" y="53568"/>
                </a:lnTo>
                <a:lnTo>
                  <a:pt x="154435" y="53616"/>
                </a:lnTo>
                <a:lnTo>
                  <a:pt x="154375" y="53665"/>
                </a:lnTo>
                <a:lnTo>
                  <a:pt x="154302" y="53761"/>
                </a:lnTo>
                <a:lnTo>
                  <a:pt x="154278" y="53798"/>
                </a:lnTo>
                <a:lnTo>
                  <a:pt x="154242" y="53834"/>
                </a:lnTo>
                <a:lnTo>
                  <a:pt x="154194" y="53846"/>
                </a:lnTo>
                <a:lnTo>
                  <a:pt x="154133" y="53834"/>
                </a:lnTo>
                <a:lnTo>
                  <a:pt x="154073" y="53810"/>
                </a:lnTo>
                <a:lnTo>
                  <a:pt x="153976" y="53810"/>
                </a:lnTo>
                <a:lnTo>
                  <a:pt x="153940" y="53822"/>
                </a:lnTo>
                <a:lnTo>
                  <a:pt x="153916" y="53846"/>
                </a:lnTo>
                <a:lnTo>
                  <a:pt x="153892" y="53870"/>
                </a:lnTo>
                <a:lnTo>
                  <a:pt x="153868" y="53931"/>
                </a:lnTo>
                <a:lnTo>
                  <a:pt x="153868" y="54015"/>
                </a:lnTo>
                <a:lnTo>
                  <a:pt x="153868" y="54124"/>
                </a:lnTo>
                <a:lnTo>
                  <a:pt x="153892" y="54208"/>
                </a:lnTo>
                <a:lnTo>
                  <a:pt x="153916" y="54245"/>
                </a:lnTo>
                <a:lnTo>
                  <a:pt x="153928" y="54269"/>
                </a:lnTo>
                <a:lnTo>
                  <a:pt x="154025" y="54353"/>
                </a:lnTo>
                <a:lnTo>
                  <a:pt x="154157" y="54414"/>
                </a:lnTo>
                <a:lnTo>
                  <a:pt x="154182" y="54438"/>
                </a:lnTo>
                <a:lnTo>
                  <a:pt x="154194" y="54462"/>
                </a:lnTo>
                <a:lnTo>
                  <a:pt x="154206" y="54522"/>
                </a:lnTo>
                <a:lnTo>
                  <a:pt x="154206" y="54547"/>
                </a:lnTo>
                <a:lnTo>
                  <a:pt x="154218" y="54583"/>
                </a:lnTo>
                <a:lnTo>
                  <a:pt x="154242" y="54607"/>
                </a:lnTo>
                <a:lnTo>
                  <a:pt x="154290" y="54631"/>
                </a:lnTo>
                <a:lnTo>
                  <a:pt x="154411" y="54679"/>
                </a:lnTo>
                <a:lnTo>
                  <a:pt x="154520" y="54716"/>
                </a:lnTo>
                <a:lnTo>
                  <a:pt x="154568" y="54728"/>
                </a:lnTo>
                <a:lnTo>
                  <a:pt x="154616" y="54716"/>
                </a:lnTo>
                <a:lnTo>
                  <a:pt x="154653" y="54704"/>
                </a:lnTo>
                <a:lnTo>
                  <a:pt x="154701" y="54679"/>
                </a:lnTo>
                <a:lnTo>
                  <a:pt x="154761" y="54607"/>
                </a:lnTo>
                <a:lnTo>
                  <a:pt x="154810" y="54534"/>
                </a:lnTo>
                <a:lnTo>
                  <a:pt x="154858" y="54486"/>
                </a:lnTo>
                <a:lnTo>
                  <a:pt x="154882" y="54462"/>
                </a:lnTo>
                <a:lnTo>
                  <a:pt x="154918" y="54450"/>
                </a:lnTo>
                <a:lnTo>
                  <a:pt x="155051" y="54426"/>
                </a:lnTo>
                <a:lnTo>
                  <a:pt x="155100" y="54414"/>
                </a:lnTo>
                <a:lnTo>
                  <a:pt x="155160" y="54438"/>
                </a:lnTo>
                <a:lnTo>
                  <a:pt x="155220" y="54450"/>
                </a:lnTo>
                <a:lnTo>
                  <a:pt x="155281" y="54462"/>
                </a:lnTo>
                <a:lnTo>
                  <a:pt x="155305" y="54474"/>
                </a:lnTo>
                <a:lnTo>
                  <a:pt x="155317" y="54486"/>
                </a:lnTo>
                <a:lnTo>
                  <a:pt x="155329" y="54510"/>
                </a:lnTo>
                <a:lnTo>
                  <a:pt x="155317" y="54534"/>
                </a:lnTo>
                <a:lnTo>
                  <a:pt x="155317" y="54619"/>
                </a:lnTo>
                <a:lnTo>
                  <a:pt x="155317" y="54655"/>
                </a:lnTo>
                <a:lnTo>
                  <a:pt x="155329" y="54704"/>
                </a:lnTo>
                <a:lnTo>
                  <a:pt x="155341" y="54728"/>
                </a:lnTo>
                <a:lnTo>
                  <a:pt x="155365" y="54752"/>
                </a:lnTo>
                <a:lnTo>
                  <a:pt x="155414" y="54764"/>
                </a:lnTo>
                <a:lnTo>
                  <a:pt x="155462" y="54752"/>
                </a:lnTo>
                <a:lnTo>
                  <a:pt x="155571" y="54716"/>
                </a:lnTo>
                <a:lnTo>
                  <a:pt x="155679" y="54679"/>
                </a:lnTo>
                <a:lnTo>
                  <a:pt x="155752" y="54643"/>
                </a:lnTo>
                <a:lnTo>
                  <a:pt x="155788" y="54631"/>
                </a:lnTo>
                <a:lnTo>
                  <a:pt x="155824" y="54631"/>
                </a:lnTo>
                <a:lnTo>
                  <a:pt x="155873" y="54655"/>
                </a:lnTo>
                <a:lnTo>
                  <a:pt x="155909" y="54679"/>
                </a:lnTo>
                <a:lnTo>
                  <a:pt x="155945" y="54716"/>
                </a:lnTo>
                <a:lnTo>
                  <a:pt x="155981" y="54776"/>
                </a:lnTo>
                <a:lnTo>
                  <a:pt x="156005" y="54812"/>
                </a:lnTo>
                <a:lnTo>
                  <a:pt x="156017" y="54848"/>
                </a:lnTo>
                <a:lnTo>
                  <a:pt x="156030" y="54921"/>
                </a:lnTo>
                <a:lnTo>
                  <a:pt x="156042" y="54945"/>
                </a:lnTo>
                <a:lnTo>
                  <a:pt x="156054" y="54969"/>
                </a:lnTo>
                <a:lnTo>
                  <a:pt x="156078" y="54981"/>
                </a:lnTo>
                <a:lnTo>
                  <a:pt x="156102" y="54981"/>
                </a:lnTo>
                <a:lnTo>
                  <a:pt x="156404" y="54921"/>
                </a:lnTo>
                <a:lnTo>
                  <a:pt x="156440" y="54921"/>
                </a:lnTo>
                <a:lnTo>
                  <a:pt x="156452" y="54933"/>
                </a:lnTo>
                <a:lnTo>
                  <a:pt x="156489" y="54969"/>
                </a:lnTo>
                <a:lnTo>
                  <a:pt x="156513" y="54993"/>
                </a:lnTo>
                <a:lnTo>
                  <a:pt x="156573" y="55018"/>
                </a:lnTo>
                <a:lnTo>
                  <a:pt x="156621" y="55042"/>
                </a:lnTo>
                <a:lnTo>
                  <a:pt x="156670" y="55066"/>
                </a:lnTo>
                <a:lnTo>
                  <a:pt x="156742" y="55114"/>
                </a:lnTo>
                <a:lnTo>
                  <a:pt x="156790" y="55114"/>
                </a:lnTo>
                <a:lnTo>
                  <a:pt x="156803" y="55090"/>
                </a:lnTo>
                <a:lnTo>
                  <a:pt x="156827" y="55042"/>
                </a:lnTo>
                <a:lnTo>
                  <a:pt x="156899" y="54824"/>
                </a:lnTo>
                <a:lnTo>
                  <a:pt x="156935" y="54752"/>
                </a:lnTo>
                <a:lnTo>
                  <a:pt x="156948" y="54728"/>
                </a:lnTo>
                <a:lnTo>
                  <a:pt x="156972" y="54716"/>
                </a:lnTo>
                <a:lnTo>
                  <a:pt x="157032" y="54691"/>
                </a:lnTo>
                <a:lnTo>
                  <a:pt x="157117" y="54655"/>
                </a:lnTo>
                <a:lnTo>
                  <a:pt x="157189" y="54607"/>
                </a:lnTo>
                <a:lnTo>
                  <a:pt x="157213" y="54583"/>
                </a:lnTo>
                <a:lnTo>
                  <a:pt x="157237" y="54559"/>
                </a:lnTo>
                <a:lnTo>
                  <a:pt x="157249" y="54547"/>
                </a:lnTo>
                <a:lnTo>
                  <a:pt x="157274" y="54534"/>
                </a:lnTo>
                <a:lnTo>
                  <a:pt x="157310" y="54547"/>
                </a:lnTo>
                <a:lnTo>
                  <a:pt x="157346" y="54571"/>
                </a:lnTo>
                <a:lnTo>
                  <a:pt x="157382" y="54595"/>
                </a:lnTo>
                <a:lnTo>
                  <a:pt x="157406" y="54619"/>
                </a:lnTo>
                <a:lnTo>
                  <a:pt x="157419" y="54655"/>
                </a:lnTo>
                <a:lnTo>
                  <a:pt x="157419" y="54691"/>
                </a:lnTo>
                <a:lnTo>
                  <a:pt x="157394" y="54728"/>
                </a:lnTo>
                <a:lnTo>
                  <a:pt x="157358" y="54752"/>
                </a:lnTo>
                <a:lnTo>
                  <a:pt x="157262" y="54800"/>
                </a:lnTo>
                <a:lnTo>
                  <a:pt x="157225" y="54824"/>
                </a:lnTo>
                <a:lnTo>
                  <a:pt x="157189" y="54861"/>
                </a:lnTo>
                <a:lnTo>
                  <a:pt x="157165" y="54897"/>
                </a:lnTo>
                <a:lnTo>
                  <a:pt x="157153" y="54957"/>
                </a:lnTo>
                <a:lnTo>
                  <a:pt x="157141" y="55078"/>
                </a:lnTo>
                <a:lnTo>
                  <a:pt x="157117" y="55150"/>
                </a:lnTo>
                <a:lnTo>
                  <a:pt x="157105" y="55187"/>
                </a:lnTo>
                <a:lnTo>
                  <a:pt x="157080" y="55199"/>
                </a:lnTo>
                <a:lnTo>
                  <a:pt x="157008" y="55235"/>
                </a:lnTo>
                <a:lnTo>
                  <a:pt x="156948" y="55271"/>
                </a:lnTo>
                <a:lnTo>
                  <a:pt x="156911" y="55295"/>
                </a:lnTo>
                <a:lnTo>
                  <a:pt x="156875" y="55307"/>
                </a:lnTo>
                <a:lnTo>
                  <a:pt x="156839" y="55307"/>
                </a:lnTo>
                <a:lnTo>
                  <a:pt x="156730" y="55295"/>
                </a:lnTo>
                <a:lnTo>
                  <a:pt x="156489" y="55259"/>
                </a:lnTo>
                <a:lnTo>
                  <a:pt x="156283" y="55235"/>
                </a:lnTo>
                <a:lnTo>
                  <a:pt x="156138" y="55235"/>
                </a:lnTo>
                <a:lnTo>
                  <a:pt x="155981" y="55283"/>
                </a:lnTo>
                <a:lnTo>
                  <a:pt x="155897" y="55307"/>
                </a:lnTo>
                <a:lnTo>
                  <a:pt x="155836" y="55344"/>
                </a:lnTo>
                <a:lnTo>
                  <a:pt x="155764" y="55380"/>
                </a:lnTo>
                <a:lnTo>
                  <a:pt x="155667" y="55404"/>
                </a:lnTo>
                <a:lnTo>
                  <a:pt x="155607" y="55416"/>
                </a:lnTo>
                <a:lnTo>
                  <a:pt x="155571" y="55428"/>
                </a:lnTo>
                <a:lnTo>
                  <a:pt x="155534" y="55452"/>
                </a:lnTo>
                <a:lnTo>
                  <a:pt x="155510" y="55477"/>
                </a:lnTo>
                <a:lnTo>
                  <a:pt x="155474" y="55525"/>
                </a:lnTo>
                <a:lnTo>
                  <a:pt x="155438" y="55585"/>
                </a:lnTo>
                <a:lnTo>
                  <a:pt x="155426" y="55634"/>
                </a:lnTo>
                <a:lnTo>
                  <a:pt x="155401" y="55694"/>
                </a:lnTo>
                <a:lnTo>
                  <a:pt x="155389" y="55718"/>
                </a:lnTo>
                <a:lnTo>
                  <a:pt x="155365" y="55730"/>
                </a:lnTo>
                <a:lnTo>
                  <a:pt x="155341" y="55742"/>
                </a:lnTo>
                <a:lnTo>
                  <a:pt x="155172" y="55742"/>
                </a:lnTo>
                <a:lnTo>
                  <a:pt x="155136" y="55754"/>
                </a:lnTo>
                <a:lnTo>
                  <a:pt x="155100" y="55766"/>
                </a:lnTo>
                <a:lnTo>
                  <a:pt x="155075" y="55803"/>
                </a:lnTo>
                <a:lnTo>
                  <a:pt x="155051" y="55839"/>
                </a:lnTo>
                <a:lnTo>
                  <a:pt x="155039" y="55887"/>
                </a:lnTo>
                <a:lnTo>
                  <a:pt x="155039" y="55936"/>
                </a:lnTo>
                <a:lnTo>
                  <a:pt x="155051" y="55984"/>
                </a:lnTo>
                <a:lnTo>
                  <a:pt x="155075" y="56056"/>
                </a:lnTo>
                <a:lnTo>
                  <a:pt x="155100" y="56117"/>
                </a:lnTo>
                <a:lnTo>
                  <a:pt x="155100" y="56141"/>
                </a:lnTo>
                <a:lnTo>
                  <a:pt x="155075" y="56165"/>
                </a:lnTo>
                <a:lnTo>
                  <a:pt x="155051" y="56213"/>
                </a:lnTo>
                <a:lnTo>
                  <a:pt x="155027" y="56262"/>
                </a:lnTo>
                <a:lnTo>
                  <a:pt x="155003" y="56322"/>
                </a:lnTo>
                <a:lnTo>
                  <a:pt x="154955" y="56407"/>
                </a:lnTo>
                <a:lnTo>
                  <a:pt x="154906" y="56491"/>
                </a:lnTo>
                <a:lnTo>
                  <a:pt x="154882" y="56576"/>
                </a:lnTo>
                <a:lnTo>
                  <a:pt x="154834" y="56660"/>
                </a:lnTo>
                <a:lnTo>
                  <a:pt x="154773" y="56745"/>
                </a:lnTo>
                <a:lnTo>
                  <a:pt x="154725" y="56829"/>
                </a:lnTo>
                <a:lnTo>
                  <a:pt x="154701" y="56878"/>
                </a:lnTo>
                <a:lnTo>
                  <a:pt x="154677" y="56914"/>
                </a:lnTo>
                <a:lnTo>
                  <a:pt x="154616" y="56950"/>
                </a:lnTo>
                <a:lnTo>
                  <a:pt x="154459" y="56998"/>
                </a:lnTo>
                <a:lnTo>
                  <a:pt x="154411" y="57023"/>
                </a:lnTo>
                <a:lnTo>
                  <a:pt x="154387" y="57047"/>
                </a:lnTo>
                <a:lnTo>
                  <a:pt x="154375" y="57071"/>
                </a:lnTo>
                <a:lnTo>
                  <a:pt x="154339" y="57204"/>
                </a:lnTo>
                <a:lnTo>
                  <a:pt x="154326" y="57276"/>
                </a:lnTo>
                <a:lnTo>
                  <a:pt x="154326" y="57313"/>
                </a:lnTo>
                <a:lnTo>
                  <a:pt x="154339" y="57349"/>
                </a:lnTo>
                <a:lnTo>
                  <a:pt x="154351" y="57385"/>
                </a:lnTo>
                <a:lnTo>
                  <a:pt x="154351" y="57421"/>
                </a:lnTo>
                <a:lnTo>
                  <a:pt x="154351" y="57494"/>
                </a:lnTo>
                <a:lnTo>
                  <a:pt x="154351" y="57530"/>
                </a:lnTo>
                <a:lnTo>
                  <a:pt x="154375" y="57554"/>
                </a:lnTo>
                <a:lnTo>
                  <a:pt x="154411" y="57578"/>
                </a:lnTo>
                <a:lnTo>
                  <a:pt x="154471" y="57590"/>
                </a:lnTo>
                <a:lnTo>
                  <a:pt x="154653" y="57627"/>
                </a:lnTo>
                <a:lnTo>
                  <a:pt x="154713" y="57627"/>
                </a:lnTo>
                <a:lnTo>
                  <a:pt x="154773" y="57651"/>
                </a:lnTo>
                <a:lnTo>
                  <a:pt x="154858" y="57675"/>
                </a:lnTo>
                <a:lnTo>
                  <a:pt x="154930" y="57675"/>
                </a:lnTo>
                <a:lnTo>
                  <a:pt x="155015" y="57651"/>
                </a:lnTo>
                <a:lnTo>
                  <a:pt x="155124" y="57590"/>
                </a:lnTo>
                <a:lnTo>
                  <a:pt x="155172" y="57542"/>
                </a:lnTo>
                <a:lnTo>
                  <a:pt x="155232" y="57482"/>
                </a:lnTo>
                <a:lnTo>
                  <a:pt x="155317" y="57337"/>
                </a:lnTo>
                <a:lnTo>
                  <a:pt x="155377" y="57204"/>
                </a:lnTo>
                <a:lnTo>
                  <a:pt x="155414" y="57168"/>
                </a:lnTo>
                <a:lnTo>
                  <a:pt x="155438" y="57155"/>
                </a:lnTo>
                <a:lnTo>
                  <a:pt x="155595" y="57168"/>
                </a:lnTo>
                <a:lnTo>
                  <a:pt x="155788" y="57192"/>
                </a:lnTo>
                <a:lnTo>
                  <a:pt x="155836" y="57180"/>
                </a:lnTo>
                <a:lnTo>
                  <a:pt x="155885" y="57155"/>
                </a:lnTo>
                <a:lnTo>
                  <a:pt x="155921" y="57119"/>
                </a:lnTo>
                <a:lnTo>
                  <a:pt x="155957" y="57071"/>
                </a:lnTo>
                <a:lnTo>
                  <a:pt x="156005" y="56974"/>
                </a:lnTo>
                <a:lnTo>
                  <a:pt x="156030" y="56926"/>
                </a:lnTo>
                <a:lnTo>
                  <a:pt x="156030" y="56914"/>
                </a:lnTo>
                <a:lnTo>
                  <a:pt x="156042" y="56878"/>
                </a:lnTo>
                <a:lnTo>
                  <a:pt x="156054" y="56866"/>
                </a:lnTo>
                <a:lnTo>
                  <a:pt x="156078" y="56866"/>
                </a:lnTo>
                <a:lnTo>
                  <a:pt x="156102" y="56878"/>
                </a:lnTo>
                <a:lnTo>
                  <a:pt x="156150" y="56914"/>
                </a:lnTo>
                <a:lnTo>
                  <a:pt x="156223" y="56962"/>
                </a:lnTo>
                <a:lnTo>
                  <a:pt x="156271" y="56998"/>
                </a:lnTo>
                <a:lnTo>
                  <a:pt x="156319" y="57023"/>
                </a:lnTo>
                <a:lnTo>
                  <a:pt x="156404" y="57047"/>
                </a:lnTo>
                <a:lnTo>
                  <a:pt x="156452" y="57059"/>
                </a:lnTo>
                <a:lnTo>
                  <a:pt x="156561" y="57059"/>
                </a:lnTo>
                <a:lnTo>
                  <a:pt x="156573" y="57071"/>
                </a:lnTo>
                <a:lnTo>
                  <a:pt x="156597" y="57095"/>
                </a:lnTo>
                <a:lnTo>
                  <a:pt x="156609" y="57131"/>
                </a:lnTo>
                <a:lnTo>
                  <a:pt x="156633" y="57192"/>
                </a:lnTo>
                <a:lnTo>
                  <a:pt x="156646" y="57300"/>
                </a:lnTo>
                <a:lnTo>
                  <a:pt x="156646" y="57325"/>
                </a:lnTo>
                <a:lnTo>
                  <a:pt x="156658" y="57337"/>
                </a:lnTo>
                <a:lnTo>
                  <a:pt x="156706" y="57337"/>
                </a:lnTo>
                <a:lnTo>
                  <a:pt x="156815" y="57349"/>
                </a:lnTo>
                <a:lnTo>
                  <a:pt x="156935" y="57373"/>
                </a:lnTo>
                <a:lnTo>
                  <a:pt x="157008" y="57385"/>
                </a:lnTo>
                <a:lnTo>
                  <a:pt x="157068" y="57385"/>
                </a:lnTo>
                <a:lnTo>
                  <a:pt x="157117" y="57349"/>
                </a:lnTo>
                <a:lnTo>
                  <a:pt x="157129" y="57325"/>
                </a:lnTo>
                <a:lnTo>
                  <a:pt x="157117" y="57288"/>
                </a:lnTo>
                <a:lnTo>
                  <a:pt x="157080" y="57204"/>
                </a:lnTo>
                <a:lnTo>
                  <a:pt x="157056" y="57155"/>
                </a:lnTo>
                <a:lnTo>
                  <a:pt x="157032" y="57107"/>
                </a:lnTo>
                <a:lnTo>
                  <a:pt x="157020" y="57047"/>
                </a:lnTo>
                <a:lnTo>
                  <a:pt x="157032" y="56986"/>
                </a:lnTo>
                <a:lnTo>
                  <a:pt x="157044" y="56926"/>
                </a:lnTo>
                <a:lnTo>
                  <a:pt x="157044" y="56854"/>
                </a:lnTo>
                <a:lnTo>
                  <a:pt x="157044" y="56709"/>
                </a:lnTo>
                <a:lnTo>
                  <a:pt x="157044" y="56648"/>
                </a:lnTo>
                <a:lnTo>
                  <a:pt x="157056" y="56588"/>
                </a:lnTo>
                <a:lnTo>
                  <a:pt x="157080" y="56552"/>
                </a:lnTo>
                <a:lnTo>
                  <a:pt x="157117" y="56527"/>
                </a:lnTo>
                <a:lnTo>
                  <a:pt x="157153" y="56503"/>
                </a:lnTo>
                <a:lnTo>
                  <a:pt x="157177" y="56479"/>
                </a:lnTo>
                <a:lnTo>
                  <a:pt x="157201" y="56455"/>
                </a:lnTo>
                <a:lnTo>
                  <a:pt x="157225" y="56419"/>
                </a:lnTo>
                <a:lnTo>
                  <a:pt x="157237" y="56358"/>
                </a:lnTo>
                <a:lnTo>
                  <a:pt x="157249" y="56310"/>
                </a:lnTo>
                <a:lnTo>
                  <a:pt x="157274" y="56286"/>
                </a:lnTo>
                <a:lnTo>
                  <a:pt x="157394" y="56286"/>
                </a:lnTo>
                <a:lnTo>
                  <a:pt x="157515" y="56310"/>
                </a:lnTo>
                <a:lnTo>
                  <a:pt x="157551" y="56310"/>
                </a:lnTo>
                <a:lnTo>
                  <a:pt x="157636" y="56322"/>
                </a:lnTo>
                <a:lnTo>
                  <a:pt x="157684" y="56334"/>
                </a:lnTo>
                <a:lnTo>
                  <a:pt x="157721" y="56346"/>
                </a:lnTo>
                <a:lnTo>
                  <a:pt x="157757" y="56370"/>
                </a:lnTo>
                <a:lnTo>
                  <a:pt x="157781" y="56407"/>
                </a:lnTo>
                <a:lnTo>
                  <a:pt x="157793" y="56479"/>
                </a:lnTo>
                <a:lnTo>
                  <a:pt x="157817" y="56515"/>
                </a:lnTo>
                <a:lnTo>
                  <a:pt x="157841" y="56539"/>
                </a:lnTo>
                <a:lnTo>
                  <a:pt x="157878" y="56564"/>
                </a:lnTo>
                <a:lnTo>
                  <a:pt x="157926" y="56576"/>
                </a:lnTo>
                <a:lnTo>
                  <a:pt x="157974" y="56576"/>
                </a:lnTo>
                <a:lnTo>
                  <a:pt x="158035" y="56564"/>
                </a:lnTo>
                <a:lnTo>
                  <a:pt x="158167" y="56539"/>
                </a:lnTo>
                <a:lnTo>
                  <a:pt x="158276" y="56527"/>
                </a:lnTo>
                <a:lnTo>
                  <a:pt x="158542" y="56503"/>
                </a:lnTo>
                <a:lnTo>
                  <a:pt x="158783" y="56491"/>
                </a:lnTo>
                <a:lnTo>
                  <a:pt x="158940" y="56467"/>
                </a:lnTo>
                <a:lnTo>
                  <a:pt x="159025" y="56443"/>
                </a:lnTo>
                <a:lnTo>
                  <a:pt x="159110" y="56395"/>
                </a:lnTo>
                <a:lnTo>
                  <a:pt x="159194" y="56346"/>
                </a:lnTo>
                <a:lnTo>
                  <a:pt x="159230" y="56310"/>
                </a:lnTo>
                <a:lnTo>
                  <a:pt x="159242" y="56286"/>
                </a:lnTo>
                <a:lnTo>
                  <a:pt x="159254" y="56262"/>
                </a:lnTo>
                <a:lnTo>
                  <a:pt x="159267" y="56238"/>
                </a:lnTo>
                <a:lnTo>
                  <a:pt x="159327" y="56201"/>
                </a:lnTo>
                <a:lnTo>
                  <a:pt x="159399" y="56189"/>
                </a:lnTo>
                <a:lnTo>
                  <a:pt x="159484" y="56189"/>
                </a:lnTo>
                <a:lnTo>
                  <a:pt x="159605" y="56177"/>
                </a:lnTo>
                <a:lnTo>
                  <a:pt x="159738" y="56153"/>
                </a:lnTo>
                <a:lnTo>
                  <a:pt x="159907" y="56129"/>
                </a:lnTo>
                <a:lnTo>
                  <a:pt x="159967" y="56165"/>
                </a:lnTo>
                <a:lnTo>
                  <a:pt x="160064" y="56250"/>
                </a:lnTo>
                <a:lnTo>
                  <a:pt x="160112" y="56310"/>
                </a:lnTo>
                <a:lnTo>
                  <a:pt x="160172" y="56382"/>
                </a:lnTo>
                <a:lnTo>
                  <a:pt x="160209" y="56407"/>
                </a:lnTo>
                <a:lnTo>
                  <a:pt x="160257" y="56419"/>
                </a:lnTo>
                <a:lnTo>
                  <a:pt x="160305" y="56431"/>
                </a:lnTo>
                <a:lnTo>
                  <a:pt x="160366" y="56407"/>
                </a:lnTo>
                <a:lnTo>
                  <a:pt x="160499" y="56346"/>
                </a:lnTo>
                <a:lnTo>
                  <a:pt x="160619" y="56274"/>
                </a:lnTo>
                <a:lnTo>
                  <a:pt x="160728" y="56213"/>
                </a:lnTo>
                <a:lnTo>
                  <a:pt x="160776" y="56201"/>
                </a:lnTo>
                <a:lnTo>
                  <a:pt x="160837" y="56189"/>
                </a:lnTo>
                <a:lnTo>
                  <a:pt x="160921" y="56177"/>
                </a:lnTo>
                <a:lnTo>
                  <a:pt x="160994" y="56189"/>
                </a:lnTo>
                <a:lnTo>
                  <a:pt x="161066" y="56201"/>
                </a:lnTo>
                <a:lnTo>
                  <a:pt x="161175" y="56201"/>
                </a:lnTo>
                <a:lnTo>
                  <a:pt x="161284" y="56213"/>
                </a:lnTo>
                <a:lnTo>
                  <a:pt x="161344" y="56238"/>
                </a:lnTo>
                <a:lnTo>
                  <a:pt x="161429" y="56250"/>
                </a:lnTo>
                <a:lnTo>
                  <a:pt x="161561" y="56250"/>
                </a:lnTo>
                <a:lnTo>
                  <a:pt x="161815" y="56225"/>
                </a:lnTo>
                <a:lnTo>
                  <a:pt x="161912" y="56213"/>
                </a:lnTo>
                <a:lnTo>
                  <a:pt x="161996" y="56189"/>
                </a:lnTo>
                <a:lnTo>
                  <a:pt x="162045" y="56165"/>
                </a:lnTo>
                <a:lnTo>
                  <a:pt x="162093" y="56129"/>
                </a:lnTo>
                <a:lnTo>
                  <a:pt x="162190" y="56044"/>
                </a:lnTo>
                <a:lnTo>
                  <a:pt x="162274" y="55948"/>
                </a:lnTo>
                <a:lnTo>
                  <a:pt x="162407" y="55875"/>
                </a:lnTo>
                <a:lnTo>
                  <a:pt x="162540" y="55815"/>
                </a:lnTo>
                <a:lnTo>
                  <a:pt x="162685" y="55766"/>
                </a:lnTo>
                <a:lnTo>
                  <a:pt x="162806" y="55730"/>
                </a:lnTo>
                <a:lnTo>
                  <a:pt x="162902" y="55706"/>
                </a:lnTo>
                <a:lnTo>
                  <a:pt x="162938" y="55682"/>
                </a:lnTo>
                <a:lnTo>
                  <a:pt x="162963" y="55646"/>
                </a:lnTo>
                <a:lnTo>
                  <a:pt x="162975" y="55597"/>
                </a:lnTo>
                <a:lnTo>
                  <a:pt x="162987" y="55525"/>
                </a:lnTo>
                <a:lnTo>
                  <a:pt x="162999" y="55368"/>
                </a:lnTo>
                <a:lnTo>
                  <a:pt x="163023" y="55247"/>
                </a:lnTo>
                <a:lnTo>
                  <a:pt x="163035" y="55126"/>
                </a:lnTo>
                <a:lnTo>
                  <a:pt x="163035" y="55066"/>
                </a:lnTo>
                <a:lnTo>
                  <a:pt x="163023" y="54993"/>
                </a:lnTo>
                <a:lnTo>
                  <a:pt x="162999" y="54897"/>
                </a:lnTo>
                <a:lnTo>
                  <a:pt x="162999" y="54861"/>
                </a:lnTo>
                <a:lnTo>
                  <a:pt x="162987" y="54836"/>
                </a:lnTo>
                <a:lnTo>
                  <a:pt x="162975" y="54824"/>
                </a:lnTo>
                <a:lnTo>
                  <a:pt x="162938" y="54824"/>
                </a:lnTo>
                <a:lnTo>
                  <a:pt x="162842" y="54861"/>
                </a:lnTo>
                <a:lnTo>
                  <a:pt x="162733" y="54909"/>
                </a:lnTo>
                <a:lnTo>
                  <a:pt x="162661" y="54945"/>
                </a:lnTo>
                <a:lnTo>
                  <a:pt x="162576" y="54981"/>
                </a:lnTo>
                <a:lnTo>
                  <a:pt x="162540" y="54993"/>
                </a:lnTo>
                <a:lnTo>
                  <a:pt x="162419" y="54993"/>
                </a:lnTo>
                <a:lnTo>
                  <a:pt x="162371" y="54969"/>
                </a:lnTo>
                <a:lnTo>
                  <a:pt x="162274" y="54921"/>
                </a:lnTo>
                <a:lnTo>
                  <a:pt x="162214" y="54897"/>
                </a:lnTo>
                <a:lnTo>
                  <a:pt x="162165" y="54885"/>
                </a:lnTo>
                <a:lnTo>
                  <a:pt x="162093" y="54873"/>
                </a:lnTo>
                <a:lnTo>
                  <a:pt x="162020" y="54873"/>
                </a:lnTo>
                <a:lnTo>
                  <a:pt x="161888" y="54909"/>
                </a:lnTo>
                <a:lnTo>
                  <a:pt x="161791" y="54945"/>
                </a:lnTo>
                <a:lnTo>
                  <a:pt x="161731" y="54981"/>
                </a:lnTo>
                <a:lnTo>
                  <a:pt x="161682" y="54981"/>
                </a:lnTo>
                <a:lnTo>
                  <a:pt x="161658" y="54969"/>
                </a:lnTo>
                <a:lnTo>
                  <a:pt x="161646" y="54945"/>
                </a:lnTo>
                <a:lnTo>
                  <a:pt x="161634" y="54885"/>
                </a:lnTo>
                <a:lnTo>
                  <a:pt x="161634" y="54812"/>
                </a:lnTo>
                <a:lnTo>
                  <a:pt x="161634" y="54788"/>
                </a:lnTo>
                <a:lnTo>
                  <a:pt x="161622" y="54752"/>
                </a:lnTo>
                <a:lnTo>
                  <a:pt x="161574" y="54704"/>
                </a:lnTo>
                <a:lnTo>
                  <a:pt x="161561" y="54667"/>
                </a:lnTo>
                <a:lnTo>
                  <a:pt x="161549" y="54631"/>
                </a:lnTo>
                <a:lnTo>
                  <a:pt x="161561" y="54607"/>
                </a:lnTo>
                <a:lnTo>
                  <a:pt x="161574" y="54583"/>
                </a:lnTo>
                <a:lnTo>
                  <a:pt x="161610" y="54571"/>
                </a:lnTo>
                <a:lnTo>
                  <a:pt x="161658" y="54571"/>
                </a:lnTo>
                <a:lnTo>
                  <a:pt x="161767" y="54583"/>
                </a:lnTo>
                <a:lnTo>
                  <a:pt x="161815" y="54583"/>
                </a:lnTo>
                <a:lnTo>
                  <a:pt x="161851" y="54571"/>
                </a:lnTo>
                <a:lnTo>
                  <a:pt x="161888" y="54547"/>
                </a:lnTo>
                <a:lnTo>
                  <a:pt x="161900" y="54522"/>
                </a:lnTo>
                <a:lnTo>
                  <a:pt x="161912" y="54498"/>
                </a:lnTo>
                <a:lnTo>
                  <a:pt x="161900" y="54450"/>
                </a:lnTo>
                <a:lnTo>
                  <a:pt x="161876" y="54414"/>
                </a:lnTo>
                <a:lnTo>
                  <a:pt x="161851" y="54377"/>
                </a:lnTo>
                <a:lnTo>
                  <a:pt x="161815" y="54329"/>
                </a:lnTo>
                <a:lnTo>
                  <a:pt x="161803" y="54305"/>
                </a:lnTo>
                <a:lnTo>
                  <a:pt x="161803" y="54293"/>
                </a:lnTo>
                <a:lnTo>
                  <a:pt x="161827" y="54281"/>
                </a:lnTo>
                <a:lnTo>
                  <a:pt x="161876" y="54269"/>
                </a:lnTo>
                <a:lnTo>
                  <a:pt x="162008" y="54257"/>
                </a:lnTo>
                <a:lnTo>
                  <a:pt x="162165" y="54196"/>
                </a:lnTo>
                <a:lnTo>
                  <a:pt x="162214" y="54160"/>
                </a:lnTo>
                <a:lnTo>
                  <a:pt x="162238" y="54136"/>
                </a:lnTo>
                <a:lnTo>
                  <a:pt x="162250" y="54112"/>
                </a:lnTo>
                <a:lnTo>
                  <a:pt x="162250" y="54088"/>
                </a:lnTo>
                <a:lnTo>
                  <a:pt x="162250" y="54027"/>
                </a:lnTo>
                <a:lnTo>
                  <a:pt x="162250" y="54003"/>
                </a:lnTo>
                <a:lnTo>
                  <a:pt x="162262" y="53967"/>
                </a:lnTo>
                <a:lnTo>
                  <a:pt x="162286" y="53931"/>
                </a:lnTo>
                <a:lnTo>
                  <a:pt x="162310" y="53918"/>
                </a:lnTo>
                <a:lnTo>
                  <a:pt x="162443" y="53834"/>
                </a:lnTo>
                <a:lnTo>
                  <a:pt x="162552" y="53774"/>
                </a:lnTo>
                <a:lnTo>
                  <a:pt x="162588" y="53749"/>
                </a:lnTo>
                <a:lnTo>
                  <a:pt x="162600" y="53725"/>
                </a:lnTo>
                <a:lnTo>
                  <a:pt x="162612" y="53701"/>
                </a:lnTo>
                <a:lnTo>
                  <a:pt x="162624" y="53665"/>
                </a:lnTo>
                <a:lnTo>
                  <a:pt x="162600" y="53556"/>
                </a:lnTo>
                <a:lnTo>
                  <a:pt x="162588" y="53472"/>
                </a:lnTo>
                <a:lnTo>
                  <a:pt x="162564" y="53411"/>
                </a:lnTo>
                <a:lnTo>
                  <a:pt x="162516" y="53315"/>
                </a:lnTo>
                <a:lnTo>
                  <a:pt x="162479" y="53218"/>
                </a:lnTo>
                <a:lnTo>
                  <a:pt x="162467" y="53158"/>
                </a:lnTo>
                <a:lnTo>
                  <a:pt x="162455" y="53085"/>
                </a:lnTo>
                <a:lnTo>
                  <a:pt x="162467" y="53013"/>
                </a:lnTo>
                <a:lnTo>
                  <a:pt x="162479" y="52952"/>
                </a:lnTo>
                <a:lnTo>
                  <a:pt x="162516" y="52856"/>
                </a:lnTo>
                <a:lnTo>
                  <a:pt x="162552" y="52759"/>
                </a:lnTo>
                <a:lnTo>
                  <a:pt x="162564" y="52699"/>
                </a:lnTo>
                <a:lnTo>
                  <a:pt x="162564" y="52650"/>
                </a:lnTo>
                <a:lnTo>
                  <a:pt x="162564" y="52554"/>
                </a:lnTo>
                <a:lnTo>
                  <a:pt x="162564" y="52517"/>
                </a:lnTo>
                <a:lnTo>
                  <a:pt x="162552" y="52481"/>
                </a:lnTo>
                <a:lnTo>
                  <a:pt x="162540" y="52457"/>
                </a:lnTo>
                <a:lnTo>
                  <a:pt x="162504" y="52433"/>
                </a:lnTo>
                <a:lnTo>
                  <a:pt x="162359" y="52360"/>
                </a:lnTo>
                <a:lnTo>
                  <a:pt x="162274" y="52336"/>
                </a:lnTo>
                <a:lnTo>
                  <a:pt x="162190" y="52324"/>
                </a:lnTo>
                <a:lnTo>
                  <a:pt x="162081" y="52312"/>
                </a:lnTo>
                <a:lnTo>
                  <a:pt x="162033" y="52300"/>
                </a:lnTo>
                <a:lnTo>
                  <a:pt x="161996" y="52276"/>
                </a:lnTo>
                <a:lnTo>
                  <a:pt x="161960" y="52240"/>
                </a:lnTo>
                <a:lnTo>
                  <a:pt x="161924" y="52179"/>
                </a:lnTo>
                <a:lnTo>
                  <a:pt x="161863" y="52070"/>
                </a:lnTo>
                <a:lnTo>
                  <a:pt x="161815" y="52022"/>
                </a:lnTo>
                <a:lnTo>
                  <a:pt x="161791" y="52010"/>
                </a:lnTo>
                <a:lnTo>
                  <a:pt x="161767" y="52010"/>
                </a:lnTo>
                <a:lnTo>
                  <a:pt x="161694" y="52022"/>
                </a:lnTo>
                <a:lnTo>
                  <a:pt x="161610" y="52046"/>
                </a:lnTo>
                <a:lnTo>
                  <a:pt x="161513" y="52083"/>
                </a:lnTo>
                <a:lnTo>
                  <a:pt x="161465" y="52107"/>
                </a:lnTo>
                <a:lnTo>
                  <a:pt x="161404" y="52119"/>
                </a:lnTo>
                <a:lnTo>
                  <a:pt x="161235" y="52119"/>
                </a:lnTo>
                <a:lnTo>
                  <a:pt x="161139" y="52107"/>
                </a:lnTo>
                <a:lnTo>
                  <a:pt x="161066" y="52095"/>
                </a:lnTo>
                <a:lnTo>
                  <a:pt x="160933" y="52046"/>
                </a:lnTo>
                <a:lnTo>
                  <a:pt x="160873" y="52034"/>
                </a:lnTo>
                <a:lnTo>
                  <a:pt x="160813" y="52022"/>
                </a:lnTo>
                <a:lnTo>
                  <a:pt x="160764" y="52022"/>
                </a:lnTo>
                <a:lnTo>
                  <a:pt x="160716" y="52046"/>
                </a:lnTo>
                <a:lnTo>
                  <a:pt x="160644" y="52083"/>
                </a:lnTo>
                <a:lnTo>
                  <a:pt x="160607" y="52107"/>
                </a:lnTo>
                <a:lnTo>
                  <a:pt x="160583" y="52143"/>
                </a:lnTo>
                <a:lnTo>
                  <a:pt x="160511" y="52179"/>
                </a:lnTo>
                <a:lnTo>
                  <a:pt x="160402" y="52240"/>
                </a:lnTo>
                <a:lnTo>
                  <a:pt x="160293" y="52312"/>
                </a:lnTo>
                <a:lnTo>
                  <a:pt x="160233" y="52336"/>
                </a:lnTo>
                <a:lnTo>
                  <a:pt x="160197" y="52348"/>
                </a:lnTo>
                <a:lnTo>
                  <a:pt x="160160" y="52336"/>
                </a:lnTo>
                <a:lnTo>
                  <a:pt x="160124" y="52300"/>
                </a:lnTo>
                <a:lnTo>
                  <a:pt x="160088" y="52215"/>
                </a:lnTo>
                <a:lnTo>
                  <a:pt x="160064" y="52143"/>
                </a:lnTo>
                <a:lnTo>
                  <a:pt x="160064" y="52070"/>
                </a:lnTo>
                <a:lnTo>
                  <a:pt x="160076" y="52046"/>
                </a:lnTo>
                <a:lnTo>
                  <a:pt x="160088" y="52022"/>
                </a:lnTo>
                <a:lnTo>
                  <a:pt x="160148" y="51974"/>
                </a:lnTo>
                <a:lnTo>
                  <a:pt x="160221" y="51938"/>
                </a:lnTo>
                <a:lnTo>
                  <a:pt x="160257" y="51913"/>
                </a:lnTo>
                <a:lnTo>
                  <a:pt x="160281" y="51877"/>
                </a:lnTo>
                <a:lnTo>
                  <a:pt x="160305" y="51841"/>
                </a:lnTo>
                <a:lnTo>
                  <a:pt x="160305" y="51805"/>
                </a:lnTo>
                <a:lnTo>
                  <a:pt x="160305" y="51756"/>
                </a:lnTo>
                <a:lnTo>
                  <a:pt x="160293" y="51708"/>
                </a:lnTo>
                <a:lnTo>
                  <a:pt x="160245" y="51624"/>
                </a:lnTo>
                <a:lnTo>
                  <a:pt x="160197" y="51539"/>
                </a:lnTo>
                <a:lnTo>
                  <a:pt x="160185" y="51491"/>
                </a:lnTo>
                <a:lnTo>
                  <a:pt x="160185" y="51442"/>
                </a:lnTo>
                <a:lnTo>
                  <a:pt x="160197" y="51346"/>
                </a:lnTo>
                <a:lnTo>
                  <a:pt x="160185" y="51273"/>
                </a:lnTo>
                <a:lnTo>
                  <a:pt x="160172" y="51249"/>
                </a:lnTo>
                <a:lnTo>
                  <a:pt x="160148" y="51213"/>
                </a:lnTo>
                <a:lnTo>
                  <a:pt x="160064" y="51152"/>
                </a:lnTo>
                <a:lnTo>
                  <a:pt x="160015" y="51128"/>
                </a:lnTo>
                <a:lnTo>
                  <a:pt x="159955" y="51116"/>
                </a:lnTo>
                <a:lnTo>
                  <a:pt x="159846" y="51080"/>
                </a:lnTo>
                <a:lnTo>
                  <a:pt x="159810" y="51056"/>
                </a:lnTo>
                <a:lnTo>
                  <a:pt x="159774" y="51032"/>
                </a:lnTo>
                <a:lnTo>
                  <a:pt x="159738" y="51008"/>
                </a:lnTo>
                <a:lnTo>
                  <a:pt x="159726" y="50959"/>
                </a:lnTo>
                <a:lnTo>
                  <a:pt x="159713" y="50851"/>
                </a:lnTo>
                <a:lnTo>
                  <a:pt x="159677" y="50766"/>
                </a:lnTo>
                <a:lnTo>
                  <a:pt x="159653" y="50730"/>
                </a:lnTo>
                <a:lnTo>
                  <a:pt x="159629" y="50693"/>
                </a:lnTo>
                <a:lnTo>
                  <a:pt x="159593" y="50669"/>
                </a:lnTo>
                <a:lnTo>
                  <a:pt x="159544" y="50657"/>
                </a:lnTo>
                <a:lnTo>
                  <a:pt x="159448" y="50621"/>
                </a:lnTo>
                <a:lnTo>
                  <a:pt x="159399" y="50609"/>
                </a:lnTo>
                <a:lnTo>
                  <a:pt x="159363" y="50585"/>
                </a:lnTo>
                <a:lnTo>
                  <a:pt x="159327" y="50549"/>
                </a:lnTo>
                <a:lnTo>
                  <a:pt x="159303" y="50512"/>
                </a:lnTo>
                <a:lnTo>
                  <a:pt x="159291" y="50464"/>
                </a:lnTo>
                <a:lnTo>
                  <a:pt x="159279" y="50392"/>
                </a:lnTo>
                <a:lnTo>
                  <a:pt x="159267" y="50222"/>
                </a:lnTo>
                <a:lnTo>
                  <a:pt x="159230" y="50041"/>
                </a:lnTo>
                <a:lnTo>
                  <a:pt x="159206" y="49957"/>
                </a:lnTo>
                <a:lnTo>
                  <a:pt x="159170" y="49884"/>
                </a:lnTo>
                <a:lnTo>
                  <a:pt x="159134" y="49848"/>
                </a:lnTo>
                <a:lnTo>
                  <a:pt x="159122" y="49836"/>
                </a:lnTo>
                <a:lnTo>
                  <a:pt x="159097" y="49824"/>
                </a:lnTo>
                <a:lnTo>
                  <a:pt x="159013" y="49824"/>
                </a:lnTo>
                <a:lnTo>
                  <a:pt x="158916" y="49800"/>
                </a:lnTo>
                <a:lnTo>
                  <a:pt x="158856" y="49776"/>
                </a:lnTo>
                <a:lnTo>
                  <a:pt x="158808" y="49739"/>
                </a:lnTo>
                <a:lnTo>
                  <a:pt x="158759" y="49691"/>
                </a:lnTo>
                <a:lnTo>
                  <a:pt x="158723" y="49631"/>
                </a:lnTo>
                <a:lnTo>
                  <a:pt x="158638" y="49498"/>
                </a:lnTo>
                <a:lnTo>
                  <a:pt x="158554" y="49377"/>
                </a:lnTo>
                <a:lnTo>
                  <a:pt x="158481" y="49268"/>
                </a:lnTo>
                <a:lnTo>
                  <a:pt x="158433" y="49172"/>
                </a:lnTo>
                <a:lnTo>
                  <a:pt x="158409" y="49099"/>
                </a:lnTo>
                <a:lnTo>
                  <a:pt x="158385" y="49087"/>
                </a:lnTo>
                <a:lnTo>
                  <a:pt x="158349" y="49075"/>
                </a:lnTo>
                <a:lnTo>
                  <a:pt x="158276" y="49051"/>
                </a:lnTo>
                <a:lnTo>
                  <a:pt x="158240" y="49027"/>
                </a:lnTo>
                <a:lnTo>
                  <a:pt x="158204" y="48990"/>
                </a:lnTo>
                <a:lnTo>
                  <a:pt x="158155" y="48942"/>
                </a:lnTo>
                <a:lnTo>
                  <a:pt x="158095" y="48882"/>
                </a:lnTo>
                <a:lnTo>
                  <a:pt x="158059" y="48858"/>
                </a:lnTo>
                <a:lnTo>
                  <a:pt x="158010" y="48845"/>
                </a:lnTo>
                <a:lnTo>
                  <a:pt x="157926" y="48821"/>
                </a:lnTo>
                <a:lnTo>
                  <a:pt x="157672" y="48821"/>
                </a:lnTo>
                <a:lnTo>
                  <a:pt x="157600" y="48833"/>
                </a:lnTo>
                <a:lnTo>
                  <a:pt x="157539" y="48833"/>
                </a:lnTo>
                <a:lnTo>
                  <a:pt x="157419" y="48858"/>
                </a:lnTo>
                <a:lnTo>
                  <a:pt x="157382" y="48870"/>
                </a:lnTo>
                <a:lnTo>
                  <a:pt x="157346" y="48870"/>
                </a:lnTo>
                <a:lnTo>
                  <a:pt x="157310" y="48858"/>
                </a:lnTo>
                <a:lnTo>
                  <a:pt x="157298" y="48821"/>
                </a:lnTo>
                <a:lnTo>
                  <a:pt x="157274" y="48749"/>
                </a:lnTo>
                <a:lnTo>
                  <a:pt x="157262" y="48688"/>
                </a:lnTo>
                <a:lnTo>
                  <a:pt x="157249" y="48628"/>
                </a:lnTo>
                <a:lnTo>
                  <a:pt x="157237" y="48544"/>
                </a:lnTo>
                <a:lnTo>
                  <a:pt x="157201" y="48471"/>
                </a:lnTo>
                <a:lnTo>
                  <a:pt x="157153" y="48411"/>
                </a:lnTo>
                <a:lnTo>
                  <a:pt x="157105" y="48362"/>
                </a:lnTo>
                <a:lnTo>
                  <a:pt x="157056" y="48302"/>
                </a:lnTo>
                <a:lnTo>
                  <a:pt x="157020" y="48266"/>
                </a:lnTo>
                <a:lnTo>
                  <a:pt x="156984" y="48217"/>
                </a:lnTo>
                <a:lnTo>
                  <a:pt x="156875" y="48121"/>
                </a:lnTo>
                <a:lnTo>
                  <a:pt x="156778" y="48012"/>
                </a:lnTo>
                <a:lnTo>
                  <a:pt x="156742" y="47964"/>
                </a:lnTo>
                <a:lnTo>
                  <a:pt x="156730" y="47915"/>
                </a:lnTo>
                <a:lnTo>
                  <a:pt x="156718" y="47867"/>
                </a:lnTo>
                <a:lnTo>
                  <a:pt x="156682" y="47819"/>
                </a:lnTo>
                <a:lnTo>
                  <a:pt x="156597" y="47710"/>
                </a:lnTo>
                <a:lnTo>
                  <a:pt x="156525" y="47601"/>
                </a:lnTo>
                <a:lnTo>
                  <a:pt x="156501" y="47553"/>
                </a:lnTo>
                <a:lnTo>
                  <a:pt x="156489" y="47517"/>
                </a:lnTo>
                <a:lnTo>
                  <a:pt x="156476" y="47432"/>
                </a:lnTo>
                <a:lnTo>
                  <a:pt x="156452" y="47348"/>
                </a:lnTo>
                <a:lnTo>
                  <a:pt x="156416" y="47251"/>
                </a:lnTo>
                <a:lnTo>
                  <a:pt x="156368" y="47179"/>
                </a:lnTo>
                <a:lnTo>
                  <a:pt x="156295" y="47034"/>
                </a:lnTo>
                <a:lnTo>
                  <a:pt x="156211" y="46853"/>
                </a:lnTo>
                <a:lnTo>
                  <a:pt x="156138" y="46744"/>
                </a:lnTo>
                <a:lnTo>
                  <a:pt x="156054" y="46659"/>
                </a:lnTo>
                <a:lnTo>
                  <a:pt x="155957" y="46575"/>
                </a:lnTo>
                <a:lnTo>
                  <a:pt x="155860" y="46526"/>
                </a:lnTo>
                <a:lnTo>
                  <a:pt x="155643" y="46466"/>
                </a:lnTo>
                <a:lnTo>
                  <a:pt x="155534" y="46430"/>
                </a:lnTo>
                <a:lnTo>
                  <a:pt x="155462" y="46394"/>
                </a:lnTo>
                <a:lnTo>
                  <a:pt x="155353" y="46297"/>
                </a:lnTo>
                <a:lnTo>
                  <a:pt x="155293" y="46249"/>
                </a:lnTo>
                <a:lnTo>
                  <a:pt x="155269" y="46237"/>
                </a:lnTo>
                <a:lnTo>
                  <a:pt x="155244" y="46224"/>
                </a:lnTo>
                <a:lnTo>
                  <a:pt x="155075" y="46212"/>
                </a:lnTo>
                <a:lnTo>
                  <a:pt x="154882" y="46188"/>
                </a:lnTo>
                <a:lnTo>
                  <a:pt x="154773" y="46176"/>
                </a:lnTo>
                <a:lnTo>
                  <a:pt x="154653" y="46176"/>
                </a:lnTo>
                <a:lnTo>
                  <a:pt x="154496" y="46188"/>
                </a:lnTo>
                <a:lnTo>
                  <a:pt x="154290" y="46285"/>
                </a:lnTo>
                <a:lnTo>
                  <a:pt x="154266" y="46297"/>
                </a:lnTo>
                <a:lnTo>
                  <a:pt x="154194" y="46285"/>
                </a:lnTo>
                <a:lnTo>
                  <a:pt x="154157" y="46273"/>
                </a:lnTo>
                <a:lnTo>
                  <a:pt x="154121" y="46261"/>
                </a:lnTo>
                <a:lnTo>
                  <a:pt x="154097" y="46224"/>
                </a:lnTo>
                <a:lnTo>
                  <a:pt x="154097" y="46188"/>
                </a:lnTo>
                <a:lnTo>
                  <a:pt x="154085" y="46043"/>
                </a:lnTo>
                <a:lnTo>
                  <a:pt x="154097" y="46019"/>
                </a:lnTo>
                <a:lnTo>
                  <a:pt x="154097" y="46007"/>
                </a:lnTo>
                <a:lnTo>
                  <a:pt x="154121" y="45995"/>
                </a:lnTo>
                <a:lnTo>
                  <a:pt x="154157" y="45983"/>
                </a:lnTo>
                <a:lnTo>
                  <a:pt x="154230" y="45995"/>
                </a:lnTo>
                <a:lnTo>
                  <a:pt x="154290" y="46007"/>
                </a:lnTo>
                <a:lnTo>
                  <a:pt x="154351" y="46019"/>
                </a:lnTo>
                <a:lnTo>
                  <a:pt x="154387" y="46007"/>
                </a:lnTo>
                <a:lnTo>
                  <a:pt x="154411" y="45983"/>
                </a:lnTo>
                <a:lnTo>
                  <a:pt x="154520" y="45910"/>
                </a:lnTo>
                <a:lnTo>
                  <a:pt x="154532" y="45874"/>
                </a:lnTo>
                <a:lnTo>
                  <a:pt x="154532" y="45826"/>
                </a:lnTo>
                <a:lnTo>
                  <a:pt x="154508" y="45741"/>
                </a:lnTo>
                <a:lnTo>
                  <a:pt x="154496" y="45705"/>
                </a:lnTo>
                <a:lnTo>
                  <a:pt x="154459" y="45669"/>
                </a:lnTo>
                <a:lnTo>
                  <a:pt x="154411" y="45633"/>
                </a:lnTo>
                <a:lnTo>
                  <a:pt x="154351" y="45608"/>
                </a:lnTo>
                <a:lnTo>
                  <a:pt x="154302" y="45572"/>
                </a:lnTo>
                <a:lnTo>
                  <a:pt x="154290" y="45548"/>
                </a:lnTo>
                <a:lnTo>
                  <a:pt x="154278" y="45524"/>
                </a:lnTo>
                <a:lnTo>
                  <a:pt x="154266" y="45500"/>
                </a:lnTo>
                <a:lnTo>
                  <a:pt x="154254" y="45500"/>
                </a:lnTo>
                <a:lnTo>
                  <a:pt x="154218" y="45512"/>
                </a:lnTo>
                <a:lnTo>
                  <a:pt x="154254" y="45439"/>
                </a:lnTo>
                <a:lnTo>
                  <a:pt x="154326" y="45355"/>
                </a:lnTo>
                <a:lnTo>
                  <a:pt x="154375" y="45306"/>
                </a:lnTo>
                <a:lnTo>
                  <a:pt x="154411" y="45270"/>
                </a:lnTo>
                <a:lnTo>
                  <a:pt x="154459" y="45222"/>
                </a:lnTo>
                <a:lnTo>
                  <a:pt x="154484" y="45186"/>
                </a:lnTo>
                <a:lnTo>
                  <a:pt x="154508" y="45125"/>
                </a:lnTo>
                <a:lnTo>
                  <a:pt x="154544" y="44992"/>
                </a:lnTo>
                <a:lnTo>
                  <a:pt x="154592" y="44860"/>
                </a:lnTo>
                <a:lnTo>
                  <a:pt x="154616" y="44811"/>
                </a:lnTo>
                <a:lnTo>
                  <a:pt x="154641" y="44787"/>
                </a:lnTo>
                <a:lnTo>
                  <a:pt x="154653" y="44751"/>
                </a:lnTo>
                <a:lnTo>
                  <a:pt x="154641" y="44715"/>
                </a:lnTo>
                <a:lnTo>
                  <a:pt x="154604" y="44630"/>
                </a:lnTo>
                <a:lnTo>
                  <a:pt x="154568" y="44533"/>
                </a:lnTo>
                <a:lnTo>
                  <a:pt x="154568" y="44497"/>
                </a:lnTo>
                <a:lnTo>
                  <a:pt x="154580" y="44461"/>
                </a:lnTo>
                <a:lnTo>
                  <a:pt x="154616" y="44389"/>
                </a:lnTo>
                <a:lnTo>
                  <a:pt x="154641" y="44280"/>
                </a:lnTo>
                <a:lnTo>
                  <a:pt x="154677" y="44062"/>
                </a:lnTo>
                <a:lnTo>
                  <a:pt x="154677" y="44014"/>
                </a:lnTo>
                <a:lnTo>
                  <a:pt x="154677" y="43966"/>
                </a:lnTo>
                <a:lnTo>
                  <a:pt x="154653" y="43893"/>
                </a:lnTo>
                <a:lnTo>
                  <a:pt x="154641" y="43821"/>
                </a:lnTo>
                <a:lnTo>
                  <a:pt x="154641" y="43773"/>
                </a:lnTo>
                <a:lnTo>
                  <a:pt x="154653" y="43736"/>
                </a:lnTo>
                <a:lnTo>
                  <a:pt x="154677" y="43688"/>
                </a:lnTo>
                <a:lnTo>
                  <a:pt x="154689" y="43640"/>
                </a:lnTo>
                <a:lnTo>
                  <a:pt x="154689" y="43555"/>
                </a:lnTo>
                <a:lnTo>
                  <a:pt x="154689" y="43458"/>
                </a:lnTo>
                <a:lnTo>
                  <a:pt x="154701" y="43374"/>
                </a:lnTo>
                <a:lnTo>
                  <a:pt x="154701" y="43326"/>
                </a:lnTo>
                <a:lnTo>
                  <a:pt x="154701" y="43277"/>
                </a:lnTo>
                <a:lnTo>
                  <a:pt x="154665" y="43157"/>
                </a:lnTo>
                <a:lnTo>
                  <a:pt x="154628" y="43060"/>
                </a:lnTo>
                <a:lnTo>
                  <a:pt x="154592" y="42987"/>
                </a:lnTo>
                <a:lnTo>
                  <a:pt x="154568" y="42951"/>
                </a:lnTo>
                <a:lnTo>
                  <a:pt x="154508" y="42927"/>
                </a:lnTo>
                <a:lnTo>
                  <a:pt x="154435" y="42915"/>
                </a:lnTo>
                <a:lnTo>
                  <a:pt x="154218" y="42915"/>
                </a:lnTo>
                <a:lnTo>
                  <a:pt x="154085" y="42939"/>
                </a:lnTo>
                <a:lnTo>
                  <a:pt x="153904" y="42939"/>
                </a:lnTo>
                <a:lnTo>
                  <a:pt x="153855" y="42927"/>
                </a:lnTo>
                <a:lnTo>
                  <a:pt x="153735" y="42915"/>
                </a:lnTo>
                <a:lnTo>
                  <a:pt x="153602" y="42903"/>
                </a:lnTo>
                <a:lnTo>
                  <a:pt x="153469" y="42903"/>
                </a:lnTo>
                <a:lnTo>
                  <a:pt x="153336" y="42891"/>
                </a:lnTo>
                <a:lnTo>
                  <a:pt x="152817" y="42891"/>
                </a:lnTo>
                <a:lnTo>
                  <a:pt x="152708" y="42915"/>
                </a:lnTo>
                <a:lnTo>
                  <a:pt x="152648" y="42915"/>
                </a:lnTo>
                <a:lnTo>
                  <a:pt x="152563" y="42951"/>
                </a:lnTo>
                <a:lnTo>
                  <a:pt x="152442" y="43024"/>
                </a:lnTo>
                <a:lnTo>
                  <a:pt x="152321" y="43072"/>
                </a:lnTo>
                <a:lnTo>
                  <a:pt x="152273" y="43084"/>
                </a:lnTo>
                <a:lnTo>
                  <a:pt x="152201" y="43084"/>
                </a:lnTo>
                <a:lnTo>
                  <a:pt x="152128" y="43096"/>
                </a:lnTo>
                <a:lnTo>
                  <a:pt x="152019" y="43229"/>
                </a:lnTo>
                <a:lnTo>
                  <a:pt x="151971" y="43338"/>
                </a:lnTo>
                <a:lnTo>
                  <a:pt x="151935" y="43374"/>
                </a:lnTo>
                <a:lnTo>
                  <a:pt x="151923" y="43386"/>
                </a:lnTo>
                <a:lnTo>
                  <a:pt x="151899" y="43398"/>
                </a:lnTo>
                <a:lnTo>
                  <a:pt x="151850" y="43386"/>
                </a:lnTo>
                <a:lnTo>
                  <a:pt x="151802" y="43362"/>
                </a:lnTo>
                <a:lnTo>
                  <a:pt x="151742" y="43338"/>
                </a:lnTo>
                <a:lnTo>
                  <a:pt x="151681" y="43169"/>
                </a:lnTo>
                <a:lnTo>
                  <a:pt x="151778" y="43072"/>
                </a:lnTo>
                <a:lnTo>
                  <a:pt x="151838" y="42999"/>
                </a:lnTo>
                <a:lnTo>
                  <a:pt x="151923" y="42867"/>
                </a:lnTo>
                <a:lnTo>
                  <a:pt x="151947" y="42842"/>
                </a:lnTo>
                <a:lnTo>
                  <a:pt x="151971" y="42830"/>
                </a:lnTo>
                <a:lnTo>
                  <a:pt x="152044" y="42830"/>
                </a:lnTo>
                <a:lnTo>
                  <a:pt x="151983" y="42794"/>
                </a:lnTo>
                <a:lnTo>
                  <a:pt x="151923" y="42758"/>
                </a:lnTo>
                <a:lnTo>
                  <a:pt x="151850" y="42746"/>
                </a:lnTo>
                <a:lnTo>
                  <a:pt x="151705" y="42722"/>
                </a:lnTo>
                <a:lnTo>
                  <a:pt x="151536" y="42710"/>
                </a:lnTo>
                <a:lnTo>
                  <a:pt x="151488" y="42673"/>
                </a:lnTo>
                <a:lnTo>
                  <a:pt x="151452" y="42637"/>
                </a:lnTo>
                <a:lnTo>
                  <a:pt x="151452" y="42613"/>
                </a:lnTo>
                <a:lnTo>
                  <a:pt x="151464" y="42589"/>
                </a:lnTo>
                <a:lnTo>
                  <a:pt x="151488" y="42540"/>
                </a:lnTo>
                <a:lnTo>
                  <a:pt x="151512" y="42492"/>
                </a:lnTo>
                <a:lnTo>
                  <a:pt x="151536" y="42468"/>
                </a:lnTo>
                <a:lnTo>
                  <a:pt x="151561" y="42468"/>
                </a:lnTo>
                <a:lnTo>
                  <a:pt x="151585" y="42456"/>
                </a:lnTo>
                <a:lnTo>
                  <a:pt x="151621" y="42468"/>
                </a:lnTo>
                <a:lnTo>
                  <a:pt x="151681" y="42480"/>
                </a:lnTo>
                <a:lnTo>
                  <a:pt x="151730" y="42468"/>
                </a:lnTo>
                <a:lnTo>
                  <a:pt x="151778" y="42444"/>
                </a:lnTo>
                <a:lnTo>
                  <a:pt x="151862" y="42432"/>
                </a:lnTo>
                <a:lnTo>
                  <a:pt x="151911" y="42408"/>
                </a:lnTo>
                <a:lnTo>
                  <a:pt x="151935" y="42383"/>
                </a:lnTo>
                <a:lnTo>
                  <a:pt x="151959" y="42347"/>
                </a:lnTo>
                <a:lnTo>
                  <a:pt x="151983" y="42311"/>
                </a:lnTo>
                <a:lnTo>
                  <a:pt x="152007" y="42226"/>
                </a:lnTo>
                <a:lnTo>
                  <a:pt x="152032" y="42202"/>
                </a:lnTo>
                <a:lnTo>
                  <a:pt x="152068" y="42190"/>
                </a:lnTo>
                <a:lnTo>
                  <a:pt x="152189" y="42166"/>
                </a:lnTo>
                <a:lnTo>
                  <a:pt x="152249" y="42142"/>
                </a:lnTo>
                <a:lnTo>
                  <a:pt x="152309" y="42106"/>
                </a:lnTo>
                <a:lnTo>
                  <a:pt x="152358" y="42057"/>
                </a:lnTo>
                <a:lnTo>
                  <a:pt x="152406" y="42021"/>
                </a:lnTo>
                <a:lnTo>
                  <a:pt x="152491" y="41924"/>
                </a:lnTo>
                <a:lnTo>
                  <a:pt x="152515" y="41876"/>
                </a:lnTo>
                <a:lnTo>
                  <a:pt x="152539" y="41816"/>
                </a:lnTo>
                <a:lnTo>
                  <a:pt x="152539" y="41743"/>
                </a:lnTo>
                <a:lnTo>
                  <a:pt x="152527" y="41659"/>
                </a:lnTo>
                <a:lnTo>
                  <a:pt x="152515" y="41623"/>
                </a:lnTo>
                <a:lnTo>
                  <a:pt x="152478" y="41586"/>
                </a:lnTo>
                <a:lnTo>
                  <a:pt x="152382" y="41526"/>
                </a:lnTo>
                <a:lnTo>
                  <a:pt x="152297" y="41453"/>
                </a:lnTo>
                <a:lnTo>
                  <a:pt x="152273" y="41417"/>
                </a:lnTo>
                <a:lnTo>
                  <a:pt x="152261" y="41381"/>
                </a:lnTo>
                <a:lnTo>
                  <a:pt x="152261" y="41212"/>
                </a:lnTo>
                <a:lnTo>
                  <a:pt x="152261" y="41151"/>
                </a:lnTo>
                <a:lnTo>
                  <a:pt x="152249" y="41127"/>
                </a:lnTo>
                <a:lnTo>
                  <a:pt x="152225" y="41115"/>
                </a:lnTo>
                <a:close/>
                <a:moveTo>
                  <a:pt x="65622" y="57711"/>
                </a:moveTo>
                <a:lnTo>
                  <a:pt x="65489" y="57723"/>
                </a:lnTo>
                <a:lnTo>
                  <a:pt x="65357" y="57747"/>
                </a:lnTo>
                <a:lnTo>
                  <a:pt x="65236" y="57784"/>
                </a:lnTo>
                <a:lnTo>
                  <a:pt x="65127" y="57820"/>
                </a:lnTo>
                <a:lnTo>
                  <a:pt x="65043" y="57856"/>
                </a:lnTo>
                <a:lnTo>
                  <a:pt x="65018" y="57880"/>
                </a:lnTo>
                <a:lnTo>
                  <a:pt x="65018" y="57904"/>
                </a:lnTo>
                <a:lnTo>
                  <a:pt x="65030" y="57929"/>
                </a:lnTo>
                <a:lnTo>
                  <a:pt x="65079" y="57953"/>
                </a:lnTo>
                <a:lnTo>
                  <a:pt x="65200" y="57989"/>
                </a:lnTo>
                <a:lnTo>
                  <a:pt x="65369" y="58025"/>
                </a:lnTo>
                <a:lnTo>
                  <a:pt x="65719" y="58098"/>
                </a:lnTo>
                <a:lnTo>
                  <a:pt x="65852" y="58134"/>
                </a:lnTo>
                <a:lnTo>
                  <a:pt x="65936" y="58158"/>
                </a:lnTo>
                <a:lnTo>
                  <a:pt x="65973" y="58182"/>
                </a:lnTo>
                <a:lnTo>
                  <a:pt x="66009" y="58194"/>
                </a:lnTo>
                <a:lnTo>
                  <a:pt x="66069" y="58194"/>
                </a:lnTo>
                <a:lnTo>
                  <a:pt x="66093" y="58218"/>
                </a:lnTo>
                <a:lnTo>
                  <a:pt x="66130" y="58255"/>
                </a:lnTo>
                <a:lnTo>
                  <a:pt x="66166" y="58327"/>
                </a:lnTo>
                <a:lnTo>
                  <a:pt x="66202" y="58436"/>
                </a:lnTo>
                <a:lnTo>
                  <a:pt x="66287" y="58653"/>
                </a:lnTo>
                <a:lnTo>
                  <a:pt x="66323" y="58738"/>
                </a:lnTo>
                <a:lnTo>
                  <a:pt x="66383" y="58810"/>
                </a:lnTo>
                <a:lnTo>
                  <a:pt x="66456" y="58883"/>
                </a:lnTo>
                <a:lnTo>
                  <a:pt x="66540" y="58943"/>
                </a:lnTo>
                <a:lnTo>
                  <a:pt x="66661" y="58991"/>
                </a:lnTo>
                <a:lnTo>
                  <a:pt x="66818" y="59052"/>
                </a:lnTo>
                <a:lnTo>
                  <a:pt x="66903" y="59076"/>
                </a:lnTo>
                <a:lnTo>
                  <a:pt x="66975" y="59088"/>
                </a:lnTo>
                <a:lnTo>
                  <a:pt x="67096" y="59088"/>
                </a:lnTo>
                <a:lnTo>
                  <a:pt x="67192" y="59076"/>
                </a:lnTo>
                <a:lnTo>
                  <a:pt x="67265" y="59052"/>
                </a:lnTo>
                <a:lnTo>
                  <a:pt x="67337" y="59040"/>
                </a:lnTo>
                <a:lnTo>
                  <a:pt x="67374" y="59040"/>
                </a:lnTo>
                <a:lnTo>
                  <a:pt x="67398" y="59052"/>
                </a:lnTo>
                <a:lnTo>
                  <a:pt x="67434" y="59076"/>
                </a:lnTo>
                <a:lnTo>
                  <a:pt x="67470" y="59100"/>
                </a:lnTo>
                <a:lnTo>
                  <a:pt x="67555" y="59209"/>
                </a:lnTo>
                <a:lnTo>
                  <a:pt x="67627" y="59330"/>
                </a:lnTo>
                <a:lnTo>
                  <a:pt x="67676" y="59438"/>
                </a:lnTo>
                <a:lnTo>
                  <a:pt x="67724" y="59535"/>
                </a:lnTo>
                <a:lnTo>
                  <a:pt x="67772" y="59607"/>
                </a:lnTo>
                <a:lnTo>
                  <a:pt x="67821" y="59668"/>
                </a:lnTo>
                <a:lnTo>
                  <a:pt x="67857" y="59692"/>
                </a:lnTo>
                <a:lnTo>
                  <a:pt x="67893" y="59704"/>
                </a:lnTo>
                <a:lnTo>
                  <a:pt x="67941" y="59716"/>
                </a:lnTo>
                <a:lnTo>
                  <a:pt x="67990" y="59716"/>
                </a:lnTo>
                <a:lnTo>
                  <a:pt x="68123" y="59704"/>
                </a:lnTo>
                <a:lnTo>
                  <a:pt x="68280" y="59668"/>
                </a:lnTo>
                <a:lnTo>
                  <a:pt x="68424" y="59632"/>
                </a:lnTo>
                <a:lnTo>
                  <a:pt x="68557" y="59571"/>
                </a:lnTo>
                <a:lnTo>
                  <a:pt x="68690" y="59523"/>
                </a:lnTo>
                <a:lnTo>
                  <a:pt x="68920" y="59390"/>
                </a:lnTo>
                <a:lnTo>
                  <a:pt x="69125" y="59245"/>
                </a:lnTo>
                <a:lnTo>
                  <a:pt x="69210" y="59173"/>
                </a:lnTo>
                <a:lnTo>
                  <a:pt x="69234" y="59136"/>
                </a:lnTo>
                <a:lnTo>
                  <a:pt x="69258" y="59100"/>
                </a:lnTo>
                <a:lnTo>
                  <a:pt x="69258" y="59076"/>
                </a:lnTo>
                <a:lnTo>
                  <a:pt x="69258" y="59040"/>
                </a:lnTo>
                <a:lnTo>
                  <a:pt x="69246" y="58967"/>
                </a:lnTo>
                <a:lnTo>
                  <a:pt x="69210" y="58907"/>
                </a:lnTo>
                <a:lnTo>
                  <a:pt x="69149" y="58846"/>
                </a:lnTo>
                <a:lnTo>
                  <a:pt x="69016" y="58702"/>
                </a:lnTo>
                <a:lnTo>
                  <a:pt x="68968" y="58665"/>
                </a:lnTo>
                <a:lnTo>
                  <a:pt x="68920" y="58641"/>
                </a:lnTo>
                <a:lnTo>
                  <a:pt x="68811" y="58605"/>
                </a:lnTo>
                <a:lnTo>
                  <a:pt x="68678" y="58581"/>
                </a:lnTo>
                <a:lnTo>
                  <a:pt x="68545" y="58569"/>
                </a:lnTo>
                <a:lnTo>
                  <a:pt x="68412" y="58557"/>
                </a:lnTo>
                <a:lnTo>
                  <a:pt x="68292" y="58532"/>
                </a:lnTo>
                <a:lnTo>
                  <a:pt x="68195" y="58496"/>
                </a:lnTo>
                <a:lnTo>
                  <a:pt x="68159" y="58472"/>
                </a:lnTo>
                <a:lnTo>
                  <a:pt x="68123" y="58436"/>
                </a:lnTo>
                <a:lnTo>
                  <a:pt x="68086" y="58363"/>
                </a:lnTo>
                <a:lnTo>
                  <a:pt x="68026" y="58303"/>
                </a:lnTo>
                <a:lnTo>
                  <a:pt x="67965" y="58243"/>
                </a:lnTo>
                <a:lnTo>
                  <a:pt x="67905" y="58182"/>
                </a:lnTo>
                <a:lnTo>
                  <a:pt x="67845" y="58146"/>
                </a:lnTo>
                <a:lnTo>
                  <a:pt x="67772" y="58110"/>
                </a:lnTo>
                <a:lnTo>
                  <a:pt x="67700" y="58098"/>
                </a:lnTo>
                <a:lnTo>
                  <a:pt x="67627" y="58086"/>
                </a:lnTo>
                <a:lnTo>
                  <a:pt x="67555" y="58086"/>
                </a:lnTo>
                <a:lnTo>
                  <a:pt x="67470" y="58098"/>
                </a:lnTo>
                <a:lnTo>
                  <a:pt x="67289" y="58134"/>
                </a:lnTo>
                <a:lnTo>
                  <a:pt x="67205" y="58146"/>
                </a:lnTo>
                <a:lnTo>
                  <a:pt x="67060" y="58146"/>
                </a:lnTo>
                <a:lnTo>
                  <a:pt x="67011" y="58122"/>
                </a:lnTo>
                <a:lnTo>
                  <a:pt x="66891" y="58061"/>
                </a:lnTo>
                <a:lnTo>
                  <a:pt x="66721" y="57977"/>
                </a:lnTo>
                <a:lnTo>
                  <a:pt x="66552" y="57892"/>
                </a:lnTo>
                <a:lnTo>
                  <a:pt x="66432" y="57820"/>
                </a:lnTo>
                <a:lnTo>
                  <a:pt x="66383" y="57796"/>
                </a:lnTo>
                <a:lnTo>
                  <a:pt x="66335" y="57784"/>
                </a:lnTo>
                <a:lnTo>
                  <a:pt x="66214" y="57784"/>
                </a:lnTo>
                <a:lnTo>
                  <a:pt x="66081" y="57771"/>
                </a:lnTo>
                <a:lnTo>
                  <a:pt x="66009" y="57759"/>
                </a:lnTo>
                <a:lnTo>
                  <a:pt x="65936" y="57735"/>
                </a:lnTo>
                <a:lnTo>
                  <a:pt x="65852" y="57723"/>
                </a:lnTo>
                <a:lnTo>
                  <a:pt x="65743" y="57711"/>
                </a:lnTo>
                <a:close/>
                <a:moveTo>
                  <a:pt x="79259" y="54534"/>
                </a:moveTo>
                <a:lnTo>
                  <a:pt x="79162" y="54559"/>
                </a:lnTo>
                <a:lnTo>
                  <a:pt x="78993" y="54607"/>
                </a:lnTo>
                <a:lnTo>
                  <a:pt x="78897" y="54643"/>
                </a:lnTo>
                <a:lnTo>
                  <a:pt x="78739" y="54728"/>
                </a:lnTo>
                <a:lnTo>
                  <a:pt x="78643" y="54764"/>
                </a:lnTo>
                <a:lnTo>
                  <a:pt x="78534" y="54800"/>
                </a:lnTo>
                <a:lnTo>
                  <a:pt x="78425" y="54824"/>
                </a:lnTo>
                <a:lnTo>
                  <a:pt x="78305" y="54836"/>
                </a:lnTo>
                <a:lnTo>
                  <a:pt x="78111" y="54836"/>
                </a:lnTo>
                <a:lnTo>
                  <a:pt x="77991" y="54861"/>
                </a:lnTo>
                <a:lnTo>
                  <a:pt x="77894" y="54885"/>
                </a:lnTo>
                <a:lnTo>
                  <a:pt x="77785" y="54921"/>
                </a:lnTo>
                <a:lnTo>
                  <a:pt x="77664" y="54969"/>
                </a:lnTo>
                <a:lnTo>
                  <a:pt x="77556" y="55030"/>
                </a:lnTo>
                <a:lnTo>
                  <a:pt x="77459" y="55090"/>
                </a:lnTo>
                <a:lnTo>
                  <a:pt x="77411" y="55138"/>
                </a:lnTo>
                <a:lnTo>
                  <a:pt x="77387" y="55187"/>
                </a:lnTo>
                <a:lnTo>
                  <a:pt x="77278" y="55320"/>
                </a:lnTo>
                <a:lnTo>
                  <a:pt x="77169" y="55440"/>
                </a:lnTo>
                <a:lnTo>
                  <a:pt x="77085" y="55537"/>
                </a:lnTo>
                <a:lnTo>
                  <a:pt x="76988" y="55658"/>
                </a:lnTo>
                <a:lnTo>
                  <a:pt x="76843" y="55863"/>
                </a:lnTo>
                <a:lnTo>
                  <a:pt x="76807" y="55936"/>
                </a:lnTo>
                <a:lnTo>
                  <a:pt x="76783" y="56020"/>
                </a:lnTo>
                <a:lnTo>
                  <a:pt x="76747" y="56105"/>
                </a:lnTo>
                <a:lnTo>
                  <a:pt x="76710" y="56153"/>
                </a:lnTo>
                <a:lnTo>
                  <a:pt x="76674" y="56189"/>
                </a:lnTo>
                <a:lnTo>
                  <a:pt x="76565" y="56298"/>
                </a:lnTo>
                <a:lnTo>
                  <a:pt x="76469" y="56431"/>
                </a:lnTo>
                <a:lnTo>
                  <a:pt x="76360" y="56552"/>
                </a:lnTo>
                <a:lnTo>
                  <a:pt x="76288" y="56636"/>
                </a:lnTo>
                <a:lnTo>
                  <a:pt x="76251" y="56672"/>
                </a:lnTo>
                <a:lnTo>
                  <a:pt x="76215" y="56721"/>
                </a:lnTo>
                <a:lnTo>
                  <a:pt x="76131" y="56829"/>
                </a:lnTo>
                <a:lnTo>
                  <a:pt x="76046" y="56938"/>
                </a:lnTo>
                <a:lnTo>
                  <a:pt x="76010" y="56974"/>
                </a:lnTo>
                <a:lnTo>
                  <a:pt x="75961" y="56998"/>
                </a:lnTo>
                <a:lnTo>
                  <a:pt x="75925" y="57023"/>
                </a:lnTo>
                <a:lnTo>
                  <a:pt x="75889" y="57059"/>
                </a:lnTo>
                <a:lnTo>
                  <a:pt x="75816" y="57131"/>
                </a:lnTo>
                <a:lnTo>
                  <a:pt x="75744" y="57228"/>
                </a:lnTo>
                <a:lnTo>
                  <a:pt x="75672" y="57300"/>
                </a:lnTo>
                <a:lnTo>
                  <a:pt x="75575" y="57385"/>
                </a:lnTo>
                <a:lnTo>
                  <a:pt x="75478" y="57506"/>
                </a:lnTo>
                <a:lnTo>
                  <a:pt x="75297" y="57759"/>
                </a:lnTo>
                <a:lnTo>
                  <a:pt x="75213" y="57880"/>
                </a:lnTo>
                <a:lnTo>
                  <a:pt x="75140" y="58025"/>
                </a:lnTo>
                <a:lnTo>
                  <a:pt x="74995" y="58267"/>
                </a:lnTo>
                <a:lnTo>
                  <a:pt x="74899" y="58472"/>
                </a:lnTo>
                <a:lnTo>
                  <a:pt x="74838" y="58569"/>
                </a:lnTo>
                <a:lnTo>
                  <a:pt x="74802" y="58605"/>
                </a:lnTo>
                <a:lnTo>
                  <a:pt x="74766" y="58629"/>
                </a:lnTo>
                <a:lnTo>
                  <a:pt x="74693" y="58665"/>
                </a:lnTo>
                <a:lnTo>
                  <a:pt x="74621" y="58677"/>
                </a:lnTo>
                <a:lnTo>
                  <a:pt x="74536" y="58689"/>
                </a:lnTo>
                <a:lnTo>
                  <a:pt x="74464" y="58714"/>
                </a:lnTo>
                <a:lnTo>
                  <a:pt x="74427" y="58750"/>
                </a:lnTo>
                <a:lnTo>
                  <a:pt x="74379" y="58786"/>
                </a:lnTo>
                <a:lnTo>
                  <a:pt x="74319" y="58883"/>
                </a:lnTo>
                <a:lnTo>
                  <a:pt x="74307" y="58919"/>
                </a:lnTo>
                <a:lnTo>
                  <a:pt x="74295" y="58967"/>
                </a:lnTo>
                <a:lnTo>
                  <a:pt x="74307" y="58991"/>
                </a:lnTo>
                <a:lnTo>
                  <a:pt x="74331" y="59016"/>
                </a:lnTo>
                <a:lnTo>
                  <a:pt x="74379" y="59028"/>
                </a:lnTo>
                <a:lnTo>
                  <a:pt x="74415" y="59028"/>
                </a:lnTo>
                <a:lnTo>
                  <a:pt x="74500" y="59016"/>
                </a:lnTo>
                <a:lnTo>
                  <a:pt x="74536" y="59016"/>
                </a:lnTo>
                <a:lnTo>
                  <a:pt x="74572" y="59028"/>
                </a:lnTo>
                <a:lnTo>
                  <a:pt x="74609" y="59040"/>
                </a:lnTo>
                <a:lnTo>
                  <a:pt x="74633" y="59088"/>
                </a:lnTo>
                <a:lnTo>
                  <a:pt x="74681" y="59185"/>
                </a:lnTo>
                <a:lnTo>
                  <a:pt x="74729" y="59281"/>
                </a:lnTo>
                <a:lnTo>
                  <a:pt x="74754" y="59366"/>
                </a:lnTo>
                <a:lnTo>
                  <a:pt x="74754" y="59402"/>
                </a:lnTo>
                <a:lnTo>
                  <a:pt x="74742" y="59426"/>
                </a:lnTo>
                <a:lnTo>
                  <a:pt x="74693" y="59499"/>
                </a:lnTo>
                <a:lnTo>
                  <a:pt x="74621" y="59583"/>
                </a:lnTo>
                <a:lnTo>
                  <a:pt x="74572" y="59620"/>
                </a:lnTo>
                <a:lnTo>
                  <a:pt x="74524" y="59632"/>
                </a:lnTo>
                <a:lnTo>
                  <a:pt x="74488" y="59632"/>
                </a:lnTo>
                <a:lnTo>
                  <a:pt x="74440" y="59595"/>
                </a:lnTo>
                <a:lnTo>
                  <a:pt x="74367" y="59511"/>
                </a:lnTo>
                <a:lnTo>
                  <a:pt x="74319" y="59475"/>
                </a:lnTo>
                <a:lnTo>
                  <a:pt x="74283" y="59438"/>
                </a:lnTo>
                <a:lnTo>
                  <a:pt x="74234" y="59426"/>
                </a:lnTo>
                <a:lnTo>
                  <a:pt x="74186" y="59414"/>
                </a:lnTo>
                <a:lnTo>
                  <a:pt x="74138" y="59426"/>
                </a:lnTo>
                <a:lnTo>
                  <a:pt x="74077" y="59450"/>
                </a:lnTo>
                <a:lnTo>
                  <a:pt x="74029" y="59487"/>
                </a:lnTo>
                <a:lnTo>
                  <a:pt x="73981" y="59523"/>
                </a:lnTo>
                <a:lnTo>
                  <a:pt x="73920" y="59607"/>
                </a:lnTo>
                <a:lnTo>
                  <a:pt x="73872" y="59704"/>
                </a:lnTo>
                <a:lnTo>
                  <a:pt x="73848" y="59789"/>
                </a:lnTo>
                <a:lnTo>
                  <a:pt x="73836" y="59837"/>
                </a:lnTo>
                <a:lnTo>
                  <a:pt x="73836" y="59897"/>
                </a:lnTo>
                <a:lnTo>
                  <a:pt x="73824" y="60030"/>
                </a:lnTo>
                <a:lnTo>
                  <a:pt x="73811" y="60091"/>
                </a:lnTo>
                <a:lnTo>
                  <a:pt x="73787" y="60127"/>
                </a:lnTo>
                <a:lnTo>
                  <a:pt x="73763" y="60151"/>
                </a:lnTo>
                <a:lnTo>
                  <a:pt x="73727" y="60151"/>
                </a:lnTo>
                <a:lnTo>
                  <a:pt x="73691" y="60163"/>
                </a:lnTo>
                <a:lnTo>
                  <a:pt x="73654" y="60151"/>
                </a:lnTo>
                <a:lnTo>
                  <a:pt x="73473" y="60139"/>
                </a:lnTo>
                <a:lnTo>
                  <a:pt x="73316" y="60127"/>
                </a:lnTo>
                <a:lnTo>
                  <a:pt x="73183" y="60139"/>
                </a:lnTo>
                <a:lnTo>
                  <a:pt x="73111" y="60163"/>
                </a:lnTo>
                <a:lnTo>
                  <a:pt x="73051" y="60211"/>
                </a:lnTo>
                <a:lnTo>
                  <a:pt x="73026" y="60236"/>
                </a:lnTo>
                <a:lnTo>
                  <a:pt x="73002" y="60260"/>
                </a:lnTo>
                <a:lnTo>
                  <a:pt x="73002" y="60308"/>
                </a:lnTo>
                <a:lnTo>
                  <a:pt x="73002" y="60356"/>
                </a:lnTo>
                <a:lnTo>
                  <a:pt x="73026" y="60489"/>
                </a:lnTo>
                <a:lnTo>
                  <a:pt x="73075" y="60646"/>
                </a:lnTo>
                <a:lnTo>
                  <a:pt x="73123" y="60658"/>
                </a:lnTo>
                <a:lnTo>
                  <a:pt x="73171" y="60682"/>
                </a:lnTo>
                <a:lnTo>
                  <a:pt x="73208" y="60707"/>
                </a:lnTo>
                <a:lnTo>
                  <a:pt x="73232" y="60731"/>
                </a:lnTo>
                <a:lnTo>
                  <a:pt x="73244" y="60755"/>
                </a:lnTo>
                <a:lnTo>
                  <a:pt x="73232" y="60767"/>
                </a:lnTo>
                <a:lnTo>
                  <a:pt x="73220" y="60779"/>
                </a:lnTo>
                <a:lnTo>
                  <a:pt x="73195" y="60803"/>
                </a:lnTo>
                <a:lnTo>
                  <a:pt x="73087" y="60839"/>
                </a:lnTo>
                <a:lnTo>
                  <a:pt x="72881" y="60912"/>
                </a:lnTo>
                <a:lnTo>
                  <a:pt x="72761" y="60960"/>
                </a:lnTo>
                <a:lnTo>
                  <a:pt x="72712" y="60984"/>
                </a:lnTo>
                <a:lnTo>
                  <a:pt x="72664" y="61033"/>
                </a:lnTo>
                <a:lnTo>
                  <a:pt x="72579" y="61141"/>
                </a:lnTo>
                <a:lnTo>
                  <a:pt x="72483" y="61262"/>
                </a:lnTo>
                <a:lnTo>
                  <a:pt x="72398" y="61359"/>
                </a:lnTo>
                <a:lnTo>
                  <a:pt x="72374" y="61407"/>
                </a:lnTo>
                <a:lnTo>
                  <a:pt x="72350" y="61468"/>
                </a:lnTo>
                <a:lnTo>
                  <a:pt x="72350" y="61528"/>
                </a:lnTo>
                <a:lnTo>
                  <a:pt x="72362" y="61612"/>
                </a:lnTo>
                <a:lnTo>
                  <a:pt x="72386" y="61697"/>
                </a:lnTo>
                <a:lnTo>
                  <a:pt x="72386" y="61782"/>
                </a:lnTo>
                <a:lnTo>
                  <a:pt x="72398" y="61914"/>
                </a:lnTo>
                <a:lnTo>
                  <a:pt x="72410" y="61975"/>
                </a:lnTo>
                <a:lnTo>
                  <a:pt x="72422" y="62023"/>
                </a:lnTo>
                <a:lnTo>
                  <a:pt x="72459" y="62071"/>
                </a:lnTo>
                <a:lnTo>
                  <a:pt x="72519" y="62108"/>
                </a:lnTo>
                <a:lnTo>
                  <a:pt x="72567" y="62144"/>
                </a:lnTo>
                <a:lnTo>
                  <a:pt x="72616" y="62180"/>
                </a:lnTo>
                <a:lnTo>
                  <a:pt x="72688" y="62253"/>
                </a:lnTo>
                <a:lnTo>
                  <a:pt x="72712" y="62277"/>
                </a:lnTo>
                <a:lnTo>
                  <a:pt x="72749" y="62289"/>
                </a:lnTo>
                <a:lnTo>
                  <a:pt x="72785" y="62289"/>
                </a:lnTo>
                <a:lnTo>
                  <a:pt x="72833" y="62277"/>
                </a:lnTo>
                <a:lnTo>
                  <a:pt x="72881" y="62253"/>
                </a:lnTo>
                <a:lnTo>
                  <a:pt x="72930" y="62228"/>
                </a:lnTo>
                <a:lnTo>
                  <a:pt x="72990" y="62168"/>
                </a:lnTo>
                <a:lnTo>
                  <a:pt x="73026" y="62156"/>
                </a:lnTo>
                <a:lnTo>
                  <a:pt x="73075" y="62144"/>
                </a:lnTo>
                <a:lnTo>
                  <a:pt x="73195" y="62144"/>
                </a:lnTo>
                <a:lnTo>
                  <a:pt x="73328" y="62168"/>
                </a:lnTo>
                <a:lnTo>
                  <a:pt x="73558" y="62168"/>
                </a:lnTo>
                <a:lnTo>
                  <a:pt x="73739" y="62192"/>
                </a:lnTo>
                <a:lnTo>
                  <a:pt x="74126" y="62265"/>
                </a:lnTo>
                <a:lnTo>
                  <a:pt x="74307" y="62277"/>
                </a:lnTo>
                <a:lnTo>
                  <a:pt x="74693" y="62277"/>
                </a:lnTo>
                <a:lnTo>
                  <a:pt x="74826" y="62289"/>
                </a:lnTo>
                <a:lnTo>
                  <a:pt x="74935" y="62289"/>
                </a:lnTo>
                <a:lnTo>
                  <a:pt x="75007" y="62265"/>
                </a:lnTo>
                <a:lnTo>
                  <a:pt x="75092" y="62241"/>
                </a:lnTo>
                <a:lnTo>
                  <a:pt x="75164" y="62192"/>
                </a:lnTo>
                <a:lnTo>
                  <a:pt x="75213" y="62156"/>
                </a:lnTo>
                <a:lnTo>
                  <a:pt x="75297" y="62084"/>
                </a:lnTo>
                <a:lnTo>
                  <a:pt x="75345" y="62071"/>
                </a:lnTo>
                <a:lnTo>
                  <a:pt x="75406" y="62059"/>
                </a:lnTo>
                <a:lnTo>
                  <a:pt x="75478" y="62059"/>
                </a:lnTo>
                <a:lnTo>
                  <a:pt x="75575" y="62084"/>
                </a:lnTo>
                <a:lnTo>
                  <a:pt x="75684" y="62120"/>
                </a:lnTo>
                <a:lnTo>
                  <a:pt x="75756" y="62144"/>
                </a:lnTo>
                <a:lnTo>
                  <a:pt x="75865" y="62192"/>
                </a:lnTo>
                <a:lnTo>
                  <a:pt x="75925" y="62216"/>
                </a:lnTo>
                <a:lnTo>
                  <a:pt x="75986" y="62228"/>
                </a:lnTo>
                <a:lnTo>
                  <a:pt x="76082" y="62253"/>
                </a:lnTo>
                <a:lnTo>
                  <a:pt x="76203" y="62253"/>
                </a:lnTo>
                <a:lnTo>
                  <a:pt x="76432" y="62277"/>
                </a:lnTo>
                <a:lnTo>
                  <a:pt x="76602" y="62289"/>
                </a:lnTo>
                <a:lnTo>
                  <a:pt x="76662" y="62301"/>
                </a:lnTo>
                <a:lnTo>
                  <a:pt x="76722" y="62289"/>
                </a:lnTo>
                <a:lnTo>
                  <a:pt x="76783" y="62265"/>
                </a:lnTo>
                <a:lnTo>
                  <a:pt x="76843" y="62241"/>
                </a:lnTo>
                <a:lnTo>
                  <a:pt x="76976" y="62156"/>
                </a:lnTo>
                <a:lnTo>
                  <a:pt x="77085" y="62059"/>
                </a:lnTo>
                <a:lnTo>
                  <a:pt x="77193" y="61975"/>
                </a:lnTo>
                <a:lnTo>
                  <a:pt x="77290" y="61890"/>
                </a:lnTo>
                <a:lnTo>
                  <a:pt x="77363" y="61854"/>
                </a:lnTo>
                <a:lnTo>
                  <a:pt x="77435" y="61830"/>
                </a:lnTo>
                <a:lnTo>
                  <a:pt x="77520" y="61806"/>
                </a:lnTo>
                <a:lnTo>
                  <a:pt x="77604" y="61782"/>
                </a:lnTo>
                <a:lnTo>
                  <a:pt x="77785" y="61782"/>
                </a:lnTo>
                <a:lnTo>
                  <a:pt x="77809" y="61806"/>
                </a:lnTo>
                <a:lnTo>
                  <a:pt x="77809" y="61878"/>
                </a:lnTo>
                <a:lnTo>
                  <a:pt x="77809" y="61987"/>
                </a:lnTo>
                <a:lnTo>
                  <a:pt x="77822" y="62035"/>
                </a:lnTo>
                <a:lnTo>
                  <a:pt x="77846" y="62084"/>
                </a:lnTo>
                <a:lnTo>
                  <a:pt x="77870" y="62120"/>
                </a:lnTo>
                <a:lnTo>
                  <a:pt x="77918" y="62144"/>
                </a:lnTo>
                <a:lnTo>
                  <a:pt x="78027" y="62192"/>
                </a:lnTo>
                <a:lnTo>
                  <a:pt x="78136" y="62253"/>
                </a:lnTo>
                <a:lnTo>
                  <a:pt x="78244" y="62301"/>
                </a:lnTo>
                <a:lnTo>
                  <a:pt x="78293" y="62313"/>
                </a:lnTo>
                <a:lnTo>
                  <a:pt x="78341" y="62325"/>
                </a:lnTo>
                <a:lnTo>
                  <a:pt x="78389" y="62313"/>
                </a:lnTo>
                <a:lnTo>
                  <a:pt x="78450" y="62289"/>
                </a:lnTo>
                <a:lnTo>
                  <a:pt x="78546" y="62204"/>
                </a:lnTo>
                <a:lnTo>
                  <a:pt x="78655" y="62132"/>
                </a:lnTo>
                <a:lnTo>
                  <a:pt x="78703" y="62108"/>
                </a:lnTo>
                <a:lnTo>
                  <a:pt x="78752" y="62108"/>
                </a:lnTo>
                <a:lnTo>
                  <a:pt x="78776" y="62120"/>
                </a:lnTo>
                <a:lnTo>
                  <a:pt x="78788" y="62132"/>
                </a:lnTo>
                <a:lnTo>
                  <a:pt x="78788" y="62168"/>
                </a:lnTo>
                <a:lnTo>
                  <a:pt x="78764" y="62228"/>
                </a:lnTo>
                <a:lnTo>
                  <a:pt x="78739" y="62301"/>
                </a:lnTo>
                <a:lnTo>
                  <a:pt x="78667" y="62422"/>
                </a:lnTo>
                <a:lnTo>
                  <a:pt x="78631" y="62470"/>
                </a:lnTo>
                <a:lnTo>
                  <a:pt x="78607" y="62530"/>
                </a:lnTo>
                <a:lnTo>
                  <a:pt x="78534" y="62663"/>
                </a:lnTo>
                <a:lnTo>
                  <a:pt x="78474" y="62736"/>
                </a:lnTo>
                <a:lnTo>
                  <a:pt x="78413" y="62808"/>
                </a:lnTo>
                <a:lnTo>
                  <a:pt x="78341" y="62869"/>
                </a:lnTo>
                <a:lnTo>
                  <a:pt x="78256" y="62905"/>
                </a:lnTo>
                <a:lnTo>
                  <a:pt x="78136" y="62941"/>
                </a:lnTo>
                <a:lnTo>
                  <a:pt x="78063" y="62989"/>
                </a:lnTo>
                <a:lnTo>
                  <a:pt x="77991" y="63026"/>
                </a:lnTo>
                <a:lnTo>
                  <a:pt x="77870" y="63074"/>
                </a:lnTo>
                <a:lnTo>
                  <a:pt x="77797" y="63086"/>
                </a:lnTo>
                <a:lnTo>
                  <a:pt x="77725" y="63098"/>
                </a:lnTo>
                <a:lnTo>
                  <a:pt x="77604" y="63110"/>
                </a:lnTo>
                <a:lnTo>
                  <a:pt x="77568" y="63122"/>
                </a:lnTo>
                <a:lnTo>
                  <a:pt x="77532" y="63146"/>
                </a:lnTo>
                <a:lnTo>
                  <a:pt x="77507" y="63171"/>
                </a:lnTo>
                <a:lnTo>
                  <a:pt x="77483" y="63219"/>
                </a:lnTo>
                <a:lnTo>
                  <a:pt x="77471" y="63279"/>
                </a:lnTo>
                <a:lnTo>
                  <a:pt x="77447" y="63340"/>
                </a:lnTo>
                <a:lnTo>
                  <a:pt x="77411" y="63448"/>
                </a:lnTo>
                <a:lnTo>
                  <a:pt x="77387" y="63497"/>
                </a:lnTo>
                <a:lnTo>
                  <a:pt x="77399" y="63533"/>
                </a:lnTo>
                <a:lnTo>
                  <a:pt x="77423" y="63569"/>
                </a:lnTo>
                <a:lnTo>
                  <a:pt x="77471" y="63581"/>
                </a:lnTo>
                <a:lnTo>
                  <a:pt x="77592" y="63630"/>
                </a:lnTo>
                <a:lnTo>
                  <a:pt x="77713" y="63666"/>
                </a:lnTo>
                <a:lnTo>
                  <a:pt x="77858" y="63714"/>
                </a:lnTo>
                <a:lnTo>
                  <a:pt x="78027" y="63738"/>
                </a:lnTo>
                <a:lnTo>
                  <a:pt x="78208" y="63750"/>
                </a:lnTo>
                <a:lnTo>
                  <a:pt x="78365" y="63738"/>
                </a:lnTo>
                <a:lnTo>
                  <a:pt x="78438" y="63726"/>
                </a:lnTo>
                <a:lnTo>
                  <a:pt x="78498" y="63702"/>
                </a:lnTo>
                <a:lnTo>
                  <a:pt x="78558" y="63666"/>
                </a:lnTo>
                <a:lnTo>
                  <a:pt x="78607" y="63630"/>
                </a:lnTo>
                <a:lnTo>
                  <a:pt x="78679" y="63533"/>
                </a:lnTo>
                <a:lnTo>
                  <a:pt x="78739" y="63448"/>
                </a:lnTo>
                <a:lnTo>
                  <a:pt x="78776" y="63352"/>
                </a:lnTo>
                <a:lnTo>
                  <a:pt x="78812" y="63243"/>
                </a:lnTo>
                <a:lnTo>
                  <a:pt x="78836" y="63134"/>
                </a:lnTo>
                <a:lnTo>
                  <a:pt x="78860" y="63050"/>
                </a:lnTo>
                <a:lnTo>
                  <a:pt x="78884" y="63014"/>
                </a:lnTo>
                <a:lnTo>
                  <a:pt x="78909" y="62989"/>
                </a:lnTo>
                <a:lnTo>
                  <a:pt x="78969" y="62965"/>
                </a:lnTo>
                <a:lnTo>
                  <a:pt x="79029" y="62965"/>
                </a:lnTo>
                <a:lnTo>
                  <a:pt x="79174" y="62953"/>
                </a:lnTo>
                <a:lnTo>
                  <a:pt x="79283" y="62917"/>
                </a:lnTo>
                <a:lnTo>
                  <a:pt x="79319" y="62905"/>
                </a:lnTo>
                <a:lnTo>
                  <a:pt x="79355" y="62869"/>
                </a:lnTo>
                <a:lnTo>
                  <a:pt x="79392" y="62820"/>
                </a:lnTo>
                <a:lnTo>
                  <a:pt x="79404" y="62772"/>
                </a:lnTo>
                <a:lnTo>
                  <a:pt x="79416" y="62736"/>
                </a:lnTo>
                <a:lnTo>
                  <a:pt x="79404" y="62627"/>
                </a:lnTo>
                <a:lnTo>
                  <a:pt x="79416" y="62579"/>
                </a:lnTo>
                <a:lnTo>
                  <a:pt x="79416" y="62530"/>
                </a:lnTo>
                <a:lnTo>
                  <a:pt x="79440" y="62494"/>
                </a:lnTo>
                <a:lnTo>
                  <a:pt x="79488" y="62470"/>
                </a:lnTo>
                <a:lnTo>
                  <a:pt x="79537" y="62458"/>
                </a:lnTo>
                <a:lnTo>
                  <a:pt x="79585" y="62458"/>
                </a:lnTo>
                <a:lnTo>
                  <a:pt x="79694" y="62470"/>
                </a:lnTo>
                <a:lnTo>
                  <a:pt x="79802" y="62482"/>
                </a:lnTo>
                <a:lnTo>
                  <a:pt x="79839" y="62482"/>
                </a:lnTo>
                <a:lnTo>
                  <a:pt x="79863" y="62470"/>
                </a:lnTo>
                <a:lnTo>
                  <a:pt x="79935" y="62422"/>
                </a:lnTo>
                <a:lnTo>
                  <a:pt x="80008" y="62349"/>
                </a:lnTo>
                <a:lnTo>
                  <a:pt x="80189" y="62168"/>
                </a:lnTo>
                <a:lnTo>
                  <a:pt x="80225" y="62120"/>
                </a:lnTo>
                <a:lnTo>
                  <a:pt x="80261" y="62071"/>
                </a:lnTo>
                <a:lnTo>
                  <a:pt x="80334" y="61951"/>
                </a:lnTo>
                <a:lnTo>
                  <a:pt x="80394" y="61842"/>
                </a:lnTo>
                <a:lnTo>
                  <a:pt x="80430" y="61806"/>
                </a:lnTo>
                <a:lnTo>
                  <a:pt x="80467" y="61782"/>
                </a:lnTo>
                <a:lnTo>
                  <a:pt x="80563" y="61769"/>
                </a:lnTo>
                <a:lnTo>
                  <a:pt x="80708" y="61769"/>
                </a:lnTo>
                <a:lnTo>
                  <a:pt x="80745" y="61782"/>
                </a:lnTo>
                <a:lnTo>
                  <a:pt x="80781" y="61806"/>
                </a:lnTo>
                <a:lnTo>
                  <a:pt x="80793" y="61830"/>
                </a:lnTo>
                <a:lnTo>
                  <a:pt x="80805" y="61854"/>
                </a:lnTo>
                <a:lnTo>
                  <a:pt x="80829" y="61878"/>
                </a:lnTo>
                <a:lnTo>
                  <a:pt x="80877" y="61914"/>
                </a:lnTo>
                <a:lnTo>
                  <a:pt x="80889" y="61927"/>
                </a:lnTo>
                <a:lnTo>
                  <a:pt x="80902" y="61951"/>
                </a:lnTo>
                <a:lnTo>
                  <a:pt x="80902" y="61975"/>
                </a:lnTo>
                <a:lnTo>
                  <a:pt x="80877" y="62023"/>
                </a:lnTo>
                <a:lnTo>
                  <a:pt x="80696" y="62313"/>
                </a:lnTo>
                <a:lnTo>
                  <a:pt x="80551" y="62555"/>
                </a:lnTo>
                <a:lnTo>
                  <a:pt x="80551" y="62591"/>
                </a:lnTo>
                <a:lnTo>
                  <a:pt x="80563" y="62627"/>
                </a:lnTo>
                <a:lnTo>
                  <a:pt x="80612" y="62724"/>
                </a:lnTo>
                <a:lnTo>
                  <a:pt x="80636" y="62772"/>
                </a:lnTo>
                <a:lnTo>
                  <a:pt x="80636" y="62832"/>
                </a:lnTo>
                <a:lnTo>
                  <a:pt x="80624" y="62857"/>
                </a:lnTo>
                <a:lnTo>
                  <a:pt x="80600" y="62881"/>
                </a:lnTo>
                <a:lnTo>
                  <a:pt x="80575" y="62905"/>
                </a:lnTo>
                <a:lnTo>
                  <a:pt x="80539" y="62917"/>
                </a:lnTo>
                <a:lnTo>
                  <a:pt x="80394" y="62989"/>
                </a:lnTo>
                <a:lnTo>
                  <a:pt x="80322" y="63038"/>
                </a:lnTo>
                <a:lnTo>
                  <a:pt x="80298" y="63074"/>
                </a:lnTo>
                <a:lnTo>
                  <a:pt x="80286" y="63098"/>
                </a:lnTo>
                <a:lnTo>
                  <a:pt x="80273" y="63183"/>
                </a:lnTo>
                <a:lnTo>
                  <a:pt x="80273" y="63291"/>
                </a:lnTo>
                <a:lnTo>
                  <a:pt x="80273" y="63352"/>
                </a:lnTo>
                <a:lnTo>
                  <a:pt x="80286" y="63412"/>
                </a:lnTo>
                <a:lnTo>
                  <a:pt x="80310" y="63485"/>
                </a:lnTo>
                <a:lnTo>
                  <a:pt x="80346" y="63545"/>
                </a:lnTo>
                <a:lnTo>
                  <a:pt x="80406" y="63593"/>
                </a:lnTo>
                <a:lnTo>
                  <a:pt x="80491" y="63654"/>
                </a:lnTo>
                <a:lnTo>
                  <a:pt x="80660" y="63738"/>
                </a:lnTo>
                <a:lnTo>
                  <a:pt x="80732" y="63762"/>
                </a:lnTo>
                <a:lnTo>
                  <a:pt x="80781" y="63787"/>
                </a:lnTo>
                <a:lnTo>
                  <a:pt x="80829" y="63787"/>
                </a:lnTo>
                <a:lnTo>
                  <a:pt x="80865" y="63775"/>
                </a:lnTo>
                <a:lnTo>
                  <a:pt x="80902" y="63750"/>
                </a:lnTo>
                <a:lnTo>
                  <a:pt x="80914" y="63690"/>
                </a:lnTo>
                <a:lnTo>
                  <a:pt x="80962" y="63545"/>
                </a:lnTo>
                <a:lnTo>
                  <a:pt x="81010" y="63400"/>
                </a:lnTo>
                <a:lnTo>
                  <a:pt x="81046" y="63328"/>
                </a:lnTo>
                <a:lnTo>
                  <a:pt x="81083" y="63279"/>
                </a:lnTo>
                <a:lnTo>
                  <a:pt x="81119" y="63255"/>
                </a:lnTo>
                <a:lnTo>
                  <a:pt x="81155" y="63243"/>
                </a:lnTo>
                <a:lnTo>
                  <a:pt x="81312" y="63243"/>
                </a:lnTo>
                <a:lnTo>
                  <a:pt x="81348" y="63255"/>
                </a:lnTo>
                <a:lnTo>
                  <a:pt x="81361" y="63267"/>
                </a:lnTo>
                <a:lnTo>
                  <a:pt x="81361" y="63316"/>
                </a:lnTo>
                <a:lnTo>
                  <a:pt x="81348" y="63376"/>
                </a:lnTo>
                <a:lnTo>
                  <a:pt x="81300" y="63497"/>
                </a:lnTo>
                <a:lnTo>
                  <a:pt x="81264" y="63605"/>
                </a:lnTo>
                <a:lnTo>
                  <a:pt x="81264" y="63654"/>
                </a:lnTo>
                <a:lnTo>
                  <a:pt x="81276" y="63702"/>
                </a:lnTo>
                <a:lnTo>
                  <a:pt x="81300" y="63750"/>
                </a:lnTo>
                <a:lnTo>
                  <a:pt x="81348" y="63799"/>
                </a:lnTo>
                <a:lnTo>
                  <a:pt x="81433" y="63883"/>
                </a:lnTo>
                <a:lnTo>
                  <a:pt x="81481" y="63944"/>
                </a:lnTo>
                <a:lnTo>
                  <a:pt x="81505" y="63968"/>
                </a:lnTo>
                <a:lnTo>
                  <a:pt x="81542" y="63980"/>
                </a:lnTo>
                <a:lnTo>
                  <a:pt x="81590" y="63992"/>
                </a:lnTo>
                <a:lnTo>
                  <a:pt x="81650" y="63992"/>
                </a:lnTo>
                <a:lnTo>
                  <a:pt x="81711" y="64004"/>
                </a:lnTo>
                <a:lnTo>
                  <a:pt x="81759" y="64016"/>
                </a:lnTo>
                <a:lnTo>
                  <a:pt x="81844" y="64052"/>
                </a:lnTo>
                <a:lnTo>
                  <a:pt x="81880" y="64064"/>
                </a:lnTo>
                <a:lnTo>
                  <a:pt x="81916" y="64076"/>
                </a:lnTo>
                <a:lnTo>
                  <a:pt x="81964" y="64064"/>
                </a:lnTo>
                <a:lnTo>
                  <a:pt x="82037" y="64040"/>
                </a:lnTo>
                <a:lnTo>
                  <a:pt x="82109" y="64004"/>
                </a:lnTo>
                <a:lnTo>
                  <a:pt x="82339" y="64004"/>
                </a:lnTo>
                <a:lnTo>
                  <a:pt x="82375" y="63980"/>
                </a:lnTo>
                <a:lnTo>
                  <a:pt x="82411" y="63932"/>
                </a:lnTo>
                <a:lnTo>
                  <a:pt x="82448" y="63847"/>
                </a:lnTo>
                <a:lnTo>
                  <a:pt x="82460" y="63738"/>
                </a:lnTo>
                <a:lnTo>
                  <a:pt x="82472" y="63654"/>
                </a:lnTo>
                <a:lnTo>
                  <a:pt x="82472" y="63497"/>
                </a:lnTo>
                <a:lnTo>
                  <a:pt x="82460" y="63376"/>
                </a:lnTo>
                <a:lnTo>
                  <a:pt x="82460" y="63267"/>
                </a:lnTo>
                <a:lnTo>
                  <a:pt x="82472" y="63195"/>
                </a:lnTo>
                <a:lnTo>
                  <a:pt x="82496" y="63171"/>
                </a:lnTo>
                <a:lnTo>
                  <a:pt x="82617" y="63050"/>
                </a:lnTo>
                <a:lnTo>
                  <a:pt x="82701" y="62953"/>
                </a:lnTo>
                <a:lnTo>
                  <a:pt x="82762" y="62857"/>
                </a:lnTo>
                <a:lnTo>
                  <a:pt x="82774" y="62808"/>
                </a:lnTo>
                <a:lnTo>
                  <a:pt x="82786" y="62772"/>
                </a:lnTo>
                <a:lnTo>
                  <a:pt x="82786" y="62663"/>
                </a:lnTo>
                <a:lnTo>
                  <a:pt x="82774" y="62627"/>
                </a:lnTo>
                <a:lnTo>
                  <a:pt x="82737" y="62603"/>
                </a:lnTo>
                <a:lnTo>
                  <a:pt x="82677" y="62603"/>
                </a:lnTo>
                <a:lnTo>
                  <a:pt x="82762" y="62518"/>
                </a:lnTo>
                <a:lnTo>
                  <a:pt x="82882" y="62410"/>
                </a:lnTo>
                <a:lnTo>
                  <a:pt x="82955" y="62349"/>
                </a:lnTo>
                <a:lnTo>
                  <a:pt x="82967" y="62325"/>
                </a:lnTo>
                <a:lnTo>
                  <a:pt x="82979" y="62301"/>
                </a:lnTo>
                <a:lnTo>
                  <a:pt x="83003" y="62192"/>
                </a:lnTo>
                <a:lnTo>
                  <a:pt x="83015" y="62071"/>
                </a:lnTo>
                <a:lnTo>
                  <a:pt x="83015" y="61987"/>
                </a:lnTo>
                <a:lnTo>
                  <a:pt x="82991" y="61914"/>
                </a:lnTo>
                <a:lnTo>
                  <a:pt x="82955" y="61830"/>
                </a:lnTo>
                <a:lnTo>
                  <a:pt x="82894" y="61733"/>
                </a:lnTo>
                <a:lnTo>
                  <a:pt x="82822" y="61673"/>
                </a:lnTo>
                <a:lnTo>
                  <a:pt x="82786" y="61649"/>
                </a:lnTo>
                <a:lnTo>
                  <a:pt x="82762" y="61625"/>
                </a:lnTo>
                <a:lnTo>
                  <a:pt x="82725" y="61625"/>
                </a:lnTo>
                <a:lnTo>
                  <a:pt x="82701" y="61637"/>
                </a:lnTo>
                <a:lnTo>
                  <a:pt x="82641" y="61697"/>
                </a:lnTo>
                <a:lnTo>
                  <a:pt x="82568" y="61782"/>
                </a:lnTo>
                <a:lnTo>
                  <a:pt x="82484" y="61890"/>
                </a:lnTo>
                <a:lnTo>
                  <a:pt x="82496" y="61939"/>
                </a:lnTo>
                <a:lnTo>
                  <a:pt x="82496" y="62035"/>
                </a:lnTo>
                <a:lnTo>
                  <a:pt x="82496" y="62071"/>
                </a:lnTo>
                <a:lnTo>
                  <a:pt x="82472" y="62108"/>
                </a:lnTo>
                <a:lnTo>
                  <a:pt x="82448" y="62120"/>
                </a:lnTo>
                <a:lnTo>
                  <a:pt x="82423" y="62120"/>
                </a:lnTo>
                <a:lnTo>
                  <a:pt x="82351" y="62108"/>
                </a:lnTo>
                <a:lnTo>
                  <a:pt x="82230" y="62047"/>
                </a:lnTo>
                <a:lnTo>
                  <a:pt x="82194" y="62023"/>
                </a:lnTo>
                <a:lnTo>
                  <a:pt x="82158" y="61987"/>
                </a:lnTo>
                <a:lnTo>
                  <a:pt x="82146" y="61963"/>
                </a:lnTo>
                <a:lnTo>
                  <a:pt x="82134" y="61939"/>
                </a:lnTo>
                <a:lnTo>
                  <a:pt x="82146" y="61890"/>
                </a:lnTo>
                <a:lnTo>
                  <a:pt x="82158" y="61866"/>
                </a:lnTo>
                <a:lnTo>
                  <a:pt x="82170" y="61854"/>
                </a:lnTo>
                <a:lnTo>
                  <a:pt x="82218" y="61818"/>
                </a:lnTo>
                <a:lnTo>
                  <a:pt x="82291" y="61769"/>
                </a:lnTo>
                <a:lnTo>
                  <a:pt x="82327" y="61721"/>
                </a:lnTo>
                <a:lnTo>
                  <a:pt x="82375" y="61661"/>
                </a:lnTo>
                <a:lnTo>
                  <a:pt x="82520" y="61443"/>
                </a:lnTo>
                <a:lnTo>
                  <a:pt x="82568" y="61371"/>
                </a:lnTo>
                <a:lnTo>
                  <a:pt x="82593" y="61286"/>
                </a:lnTo>
                <a:lnTo>
                  <a:pt x="82605" y="61202"/>
                </a:lnTo>
                <a:lnTo>
                  <a:pt x="82629" y="61093"/>
                </a:lnTo>
                <a:lnTo>
                  <a:pt x="82617" y="61009"/>
                </a:lnTo>
                <a:lnTo>
                  <a:pt x="82617" y="60972"/>
                </a:lnTo>
                <a:lnTo>
                  <a:pt x="82593" y="60948"/>
                </a:lnTo>
                <a:lnTo>
                  <a:pt x="82556" y="60912"/>
                </a:lnTo>
                <a:lnTo>
                  <a:pt x="82520" y="60888"/>
                </a:lnTo>
                <a:lnTo>
                  <a:pt x="82508" y="60876"/>
                </a:lnTo>
                <a:lnTo>
                  <a:pt x="82484" y="60876"/>
                </a:lnTo>
                <a:lnTo>
                  <a:pt x="82423" y="60900"/>
                </a:lnTo>
                <a:lnTo>
                  <a:pt x="82339" y="60948"/>
                </a:lnTo>
                <a:lnTo>
                  <a:pt x="82278" y="60972"/>
                </a:lnTo>
                <a:lnTo>
                  <a:pt x="82254" y="60996"/>
                </a:lnTo>
                <a:lnTo>
                  <a:pt x="82230" y="61033"/>
                </a:lnTo>
                <a:lnTo>
                  <a:pt x="82218" y="61081"/>
                </a:lnTo>
                <a:lnTo>
                  <a:pt x="82206" y="61141"/>
                </a:lnTo>
                <a:lnTo>
                  <a:pt x="82206" y="61202"/>
                </a:lnTo>
                <a:lnTo>
                  <a:pt x="82218" y="61238"/>
                </a:lnTo>
                <a:lnTo>
                  <a:pt x="82242" y="61262"/>
                </a:lnTo>
                <a:lnTo>
                  <a:pt x="82266" y="61274"/>
                </a:lnTo>
                <a:lnTo>
                  <a:pt x="82278" y="61286"/>
                </a:lnTo>
                <a:lnTo>
                  <a:pt x="82278" y="61298"/>
                </a:lnTo>
                <a:lnTo>
                  <a:pt x="82182" y="61335"/>
                </a:lnTo>
                <a:lnTo>
                  <a:pt x="81977" y="61407"/>
                </a:lnTo>
                <a:lnTo>
                  <a:pt x="81916" y="61431"/>
                </a:lnTo>
                <a:lnTo>
                  <a:pt x="81844" y="61480"/>
                </a:lnTo>
                <a:lnTo>
                  <a:pt x="81759" y="61552"/>
                </a:lnTo>
                <a:lnTo>
                  <a:pt x="81711" y="61600"/>
                </a:lnTo>
                <a:lnTo>
                  <a:pt x="81687" y="61673"/>
                </a:lnTo>
                <a:lnTo>
                  <a:pt x="81675" y="61745"/>
                </a:lnTo>
                <a:lnTo>
                  <a:pt x="81662" y="61782"/>
                </a:lnTo>
                <a:lnTo>
                  <a:pt x="81675" y="61806"/>
                </a:lnTo>
                <a:lnTo>
                  <a:pt x="81699" y="61854"/>
                </a:lnTo>
                <a:lnTo>
                  <a:pt x="81699" y="61866"/>
                </a:lnTo>
                <a:lnTo>
                  <a:pt x="81675" y="61878"/>
                </a:lnTo>
                <a:lnTo>
                  <a:pt x="81566" y="61914"/>
                </a:lnTo>
                <a:lnTo>
                  <a:pt x="81421" y="61951"/>
                </a:lnTo>
                <a:lnTo>
                  <a:pt x="81324" y="61963"/>
                </a:lnTo>
                <a:lnTo>
                  <a:pt x="81300" y="61963"/>
                </a:lnTo>
                <a:lnTo>
                  <a:pt x="81276" y="61951"/>
                </a:lnTo>
                <a:lnTo>
                  <a:pt x="81252" y="61927"/>
                </a:lnTo>
                <a:lnTo>
                  <a:pt x="81240" y="61890"/>
                </a:lnTo>
                <a:lnTo>
                  <a:pt x="81216" y="61794"/>
                </a:lnTo>
                <a:lnTo>
                  <a:pt x="81228" y="61685"/>
                </a:lnTo>
                <a:lnTo>
                  <a:pt x="81240" y="61637"/>
                </a:lnTo>
                <a:lnTo>
                  <a:pt x="81264" y="61588"/>
                </a:lnTo>
                <a:lnTo>
                  <a:pt x="81288" y="61552"/>
                </a:lnTo>
                <a:lnTo>
                  <a:pt x="81324" y="61528"/>
                </a:lnTo>
                <a:lnTo>
                  <a:pt x="81433" y="61480"/>
                </a:lnTo>
                <a:lnTo>
                  <a:pt x="81530" y="61407"/>
                </a:lnTo>
                <a:lnTo>
                  <a:pt x="81578" y="61371"/>
                </a:lnTo>
                <a:lnTo>
                  <a:pt x="81602" y="61335"/>
                </a:lnTo>
                <a:lnTo>
                  <a:pt x="81602" y="61286"/>
                </a:lnTo>
                <a:lnTo>
                  <a:pt x="81578" y="61226"/>
                </a:lnTo>
                <a:lnTo>
                  <a:pt x="81518" y="61129"/>
                </a:lnTo>
                <a:lnTo>
                  <a:pt x="81469" y="61045"/>
                </a:lnTo>
                <a:lnTo>
                  <a:pt x="81469" y="61021"/>
                </a:lnTo>
                <a:lnTo>
                  <a:pt x="81469" y="60996"/>
                </a:lnTo>
                <a:lnTo>
                  <a:pt x="81481" y="60984"/>
                </a:lnTo>
                <a:lnTo>
                  <a:pt x="81518" y="60972"/>
                </a:lnTo>
                <a:lnTo>
                  <a:pt x="81554" y="60960"/>
                </a:lnTo>
                <a:lnTo>
                  <a:pt x="81590" y="60936"/>
                </a:lnTo>
                <a:lnTo>
                  <a:pt x="81662" y="60888"/>
                </a:lnTo>
                <a:lnTo>
                  <a:pt x="81735" y="60827"/>
                </a:lnTo>
                <a:lnTo>
                  <a:pt x="81819" y="60755"/>
                </a:lnTo>
                <a:lnTo>
                  <a:pt x="81856" y="60719"/>
                </a:lnTo>
                <a:lnTo>
                  <a:pt x="81880" y="60682"/>
                </a:lnTo>
                <a:lnTo>
                  <a:pt x="81904" y="60598"/>
                </a:lnTo>
                <a:lnTo>
                  <a:pt x="81916" y="60574"/>
                </a:lnTo>
                <a:lnTo>
                  <a:pt x="81940" y="60550"/>
                </a:lnTo>
                <a:lnTo>
                  <a:pt x="81977" y="60537"/>
                </a:lnTo>
                <a:lnTo>
                  <a:pt x="82037" y="60537"/>
                </a:lnTo>
                <a:lnTo>
                  <a:pt x="82146" y="60574"/>
                </a:lnTo>
                <a:lnTo>
                  <a:pt x="82230" y="60586"/>
                </a:lnTo>
                <a:lnTo>
                  <a:pt x="82266" y="60586"/>
                </a:lnTo>
                <a:lnTo>
                  <a:pt x="82303" y="60562"/>
                </a:lnTo>
                <a:lnTo>
                  <a:pt x="82399" y="60501"/>
                </a:lnTo>
                <a:lnTo>
                  <a:pt x="82496" y="60429"/>
                </a:lnTo>
                <a:lnTo>
                  <a:pt x="82556" y="60393"/>
                </a:lnTo>
                <a:lnTo>
                  <a:pt x="82568" y="60380"/>
                </a:lnTo>
                <a:lnTo>
                  <a:pt x="82568" y="60356"/>
                </a:lnTo>
                <a:lnTo>
                  <a:pt x="82544" y="60284"/>
                </a:lnTo>
                <a:lnTo>
                  <a:pt x="82484" y="60139"/>
                </a:lnTo>
                <a:lnTo>
                  <a:pt x="82435" y="60091"/>
                </a:lnTo>
                <a:lnTo>
                  <a:pt x="82375" y="60042"/>
                </a:lnTo>
                <a:lnTo>
                  <a:pt x="82339" y="60030"/>
                </a:lnTo>
                <a:lnTo>
                  <a:pt x="82303" y="60006"/>
                </a:lnTo>
                <a:lnTo>
                  <a:pt x="82242" y="59946"/>
                </a:lnTo>
                <a:lnTo>
                  <a:pt x="82218" y="59921"/>
                </a:lnTo>
                <a:lnTo>
                  <a:pt x="82170" y="59921"/>
                </a:lnTo>
                <a:lnTo>
                  <a:pt x="82146" y="59946"/>
                </a:lnTo>
                <a:lnTo>
                  <a:pt x="82097" y="60006"/>
                </a:lnTo>
                <a:lnTo>
                  <a:pt x="82073" y="60078"/>
                </a:lnTo>
                <a:lnTo>
                  <a:pt x="82037" y="60139"/>
                </a:lnTo>
                <a:lnTo>
                  <a:pt x="82025" y="60163"/>
                </a:lnTo>
                <a:lnTo>
                  <a:pt x="81989" y="60175"/>
                </a:lnTo>
                <a:lnTo>
                  <a:pt x="81916" y="60199"/>
                </a:lnTo>
                <a:lnTo>
                  <a:pt x="81832" y="60236"/>
                </a:lnTo>
                <a:lnTo>
                  <a:pt x="81747" y="60260"/>
                </a:lnTo>
                <a:lnTo>
                  <a:pt x="81723" y="60272"/>
                </a:lnTo>
                <a:lnTo>
                  <a:pt x="81687" y="60260"/>
                </a:lnTo>
                <a:lnTo>
                  <a:pt x="81614" y="60248"/>
                </a:lnTo>
                <a:lnTo>
                  <a:pt x="81518" y="60248"/>
                </a:lnTo>
                <a:lnTo>
                  <a:pt x="81397" y="60236"/>
                </a:lnTo>
                <a:lnTo>
                  <a:pt x="81348" y="60187"/>
                </a:lnTo>
                <a:lnTo>
                  <a:pt x="81312" y="60139"/>
                </a:lnTo>
                <a:lnTo>
                  <a:pt x="81288" y="60091"/>
                </a:lnTo>
                <a:lnTo>
                  <a:pt x="81264" y="60018"/>
                </a:lnTo>
                <a:lnTo>
                  <a:pt x="81240" y="59934"/>
                </a:lnTo>
                <a:lnTo>
                  <a:pt x="81240" y="59849"/>
                </a:lnTo>
                <a:lnTo>
                  <a:pt x="81240" y="59813"/>
                </a:lnTo>
                <a:lnTo>
                  <a:pt x="81264" y="59789"/>
                </a:lnTo>
                <a:lnTo>
                  <a:pt x="81361" y="59728"/>
                </a:lnTo>
                <a:lnTo>
                  <a:pt x="81409" y="59704"/>
                </a:lnTo>
                <a:lnTo>
                  <a:pt x="81421" y="59680"/>
                </a:lnTo>
                <a:lnTo>
                  <a:pt x="81433" y="59644"/>
                </a:lnTo>
                <a:lnTo>
                  <a:pt x="81457" y="59620"/>
                </a:lnTo>
                <a:lnTo>
                  <a:pt x="81493" y="59595"/>
                </a:lnTo>
                <a:lnTo>
                  <a:pt x="81542" y="59583"/>
                </a:lnTo>
                <a:lnTo>
                  <a:pt x="81602" y="59571"/>
                </a:lnTo>
                <a:lnTo>
                  <a:pt x="81662" y="59571"/>
                </a:lnTo>
                <a:lnTo>
                  <a:pt x="81711" y="59547"/>
                </a:lnTo>
                <a:lnTo>
                  <a:pt x="81735" y="59523"/>
                </a:lnTo>
                <a:lnTo>
                  <a:pt x="81747" y="59499"/>
                </a:lnTo>
                <a:lnTo>
                  <a:pt x="81771" y="59426"/>
                </a:lnTo>
                <a:lnTo>
                  <a:pt x="81783" y="59390"/>
                </a:lnTo>
                <a:lnTo>
                  <a:pt x="81819" y="59366"/>
                </a:lnTo>
                <a:lnTo>
                  <a:pt x="81868" y="59342"/>
                </a:lnTo>
                <a:lnTo>
                  <a:pt x="81928" y="59342"/>
                </a:lnTo>
                <a:lnTo>
                  <a:pt x="82049" y="59330"/>
                </a:lnTo>
                <a:lnTo>
                  <a:pt x="82109" y="59318"/>
                </a:lnTo>
                <a:lnTo>
                  <a:pt x="82158" y="59293"/>
                </a:lnTo>
                <a:lnTo>
                  <a:pt x="82206" y="59257"/>
                </a:lnTo>
                <a:lnTo>
                  <a:pt x="82230" y="59185"/>
                </a:lnTo>
                <a:lnTo>
                  <a:pt x="82230" y="59112"/>
                </a:lnTo>
                <a:lnTo>
                  <a:pt x="82218" y="59052"/>
                </a:lnTo>
                <a:lnTo>
                  <a:pt x="82182" y="58991"/>
                </a:lnTo>
                <a:lnTo>
                  <a:pt x="82146" y="58955"/>
                </a:lnTo>
                <a:lnTo>
                  <a:pt x="82085" y="58871"/>
                </a:lnTo>
                <a:lnTo>
                  <a:pt x="82061" y="58834"/>
                </a:lnTo>
                <a:lnTo>
                  <a:pt x="82061" y="58810"/>
                </a:lnTo>
                <a:lnTo>
                  <a:pt x="82061" y="58762"/>
                </a:lnTo>
                <a:lnTo>
                  <a:pt x="82049" y="58726"/>
                </a:lnTo>
                <a:lnTo>
                  <a:pt x="82025" y="58677"/>
                </a:lnTo>
                <a:lnTo>
                  <a:pt x="82001" y="58617"/>
                </a:lnTo>
                <a:lnTo>
                  <a:pt x="81964" y="58581"/>
                </a:lnTo>
                <a:lnTo>
                  <a:pt x="81928" y="58545"/>
                </a:lnTo>
                <a:lnTo>
                  <a:pt x="81880" y="58508"/>
                </a:lnTo>
                <a:lnTo>
                  <a:pt x="81723" y="58508"/>
                </a:lnTo>
                <a:lnTo>
                  <a:pt x="81662" y="58520"/>
                </a:lnTo>
                <a:lnTo>
                  <a:pt x="81493" y="58520"/>
                </a:lnTo>
                <a:lnTo>
                  <a:pt x="81155" y="58532"/>
                </a:lnTo>
                <a:lnTo>
                  <a:pt x="80974" y="58520"/>
                </a:lnTo>
                <a:lnTo>
                  <a:pt x="80902" y="58520"/>
                </a:lnTo>
                <a:lnTo>
                  <a:pt x="80853" y="58508"/>
                </a:lnTo>
                <a:lnTo>
                  <a:pt x="80757" y="58484"/>
                </a:lnTo>
                <a:lnTo>
                  <a:pt x="80636" y="58460"/>
                </a:lnTo>
                <a:lnTo>
                  <a:pt x="80382" y="58436"/>
                </a:lnTo>
                <a:lnTo>
                  <a:pt x="80261" y="58436"/>
                </a:lnTo>
                <a:lnTo>
                  <a:pt x="80153" y="58448"/>
                </a:lnTo>
                <a:lnTo>
                  <a:pt x="80044" y="58460"/>
                </a:lnTo>
                <a:lnTo>
                  <a:pt x="79971" y="58484"/>
                </a:lnTo>
                <a:lnTo>
                  <a:pt x="79911" y="58508"/>
                </a:lnTo>
                <a:lnTo>
                  <a:pt x="79814" y="58545"/>
                </a:lnTo>
                <a:lnTo>
                  <a:pt x="79718" y="58605"/>
                </a:lnTo>
                <a:lnTo>
                  <a:pt x="79633" y="58677"/>
                </a:lnTo>
                <a:lnTo>
                  <a:pt x="79525" y="58774"/>
                </a:lnTo>
                <a:lnTo>
                  <a:pt x="79488" y="58810"/>
                </a:lnTo>
                <a:lnTo>
                  <a:pt x="79464" y="58846"/>
                </a:lnTo>
                <a:lnTo>
                  <a:pt x="79404" y="58955"/>
                </a:lnTo>
                <a:lnTo>
                  <a:pt x="79368" y="58991"/>
                </a:lnTo>
                <a:lnTo>
                  <a:pt x="79307" y="59016"/>
                </a:lnTo>
                <a:lnTo>
                  <a:pt x="79283" y="59028"/>
                </a:lnTo>
                <a:lnTo>
                  <a:pt x="79259" y="59016"/>
                </a:lnTo>
                <a:lnTo>
                  <a:pt x="79211" y="59004"/>
                </a:lnTo>
                <a:lnTo>
                  <a:pt x="79186" y="59004"/>
                </a:lnTo>
                <a:lnTo>
                  <a:pt x="79174" y="59016"/>
                </a:lnTo>
                <a:lnTo>
                  <a:pt x="79150" y="59040"/>
                </a:lnTo>
                <a:lnTo>
                  <a:pt x="79138" y="59088"/>
                </a:lnTo>
                <a:lnTo>
                  <a:pt x="79114" y="59233"/>
                </a:lnTo>
                <a:lnTo>
                  <a:pt x="79078" y="59378"/>
                </a:lnTo>
                <a:lnTo>
                  <a:pt x="79054" y="59438"/>
                </a:lnTo>
                <a:lnTo>
                  <a:pt x="79029" y="59462"/>
                </a:lnTo>
                <a:lnTo>
                  <a:pt x="78993" y="59462"/>
                </a:lnTo>
                <a:lnTo>
                  <a:pt x="78945" y="59402"/>
                </a:lnTo>
                <a:lnTo>
                  <a:pt x="78909" y="59330"/>
                </a:lnTo>
                <a:lnTo>
                  <a:pt x="78872" y="59245"/>
                </a:lnTo>
                <a:lnTo>
                  <a:pt x="78848" y="59173"/>
                </a:lnTo>
                <a:lnTo>
                  <a:pt x="78836" y="59112"/>
                </a:lnTo>
                <a:lnTo>
                  <a:pt x="78848" y="59052"/>
                </a:lnTo>
                <a:lnTo>
                  <a:pt x="78860" y="59004"/>
                </a:lnTo>
                <a:lnTo>
                  <a:pt x="78897" y="58967"/>
                </a:lnTo>
                <a:lnTo>
                  <a:pt x="78945" y="58931"/>
                </a:lnTo>
                <a:lnTo>
                  <a:pt x="78993" y="58907"/>
                </a:lnTo>
                <a:lnTo>
                  <a:pt x="79017" y="58859"/>
                </a:lnTo>
                <a:lnTo>
                  <a:pt x="79041" y="58810"/>
                </a:lnTo>
                <a:lnTo>
                  <a:pt x="79041" y="58762"/>
                </a:lnTo>
                <a:lnTo>
                  <a:pt x="79029" y="58702"/>
                </a:lnTo>
                <a:lnTo>
                  <a:pt x="79017" y="58653"/>
                </a:lnTo>
                <a:lnTo>
                  <a:pt x="78993" y="58569"/>
                </a:lnTo>
                <a:lnTo>
                  <a:pt x="78981" y="58545"/>
                </a:lnTo>
                <a:lnTo>
                  <a:pt x="78981" y="58520"/>
                </a:lnTo>
                <a:lnTo>
                  <a:pt x="78981" y="58484"/>
                </a:lnTo>
                <a:lnTo>
                  <a:pt x="78969" y="58472"/>
                </a:lnTo>
                <a:lnTo>
                  <a:pt x="78945" y="58472"/>
                </a:lnTo>
                <a:lnTo>
                  <a:pt x="78836" y="58460"/>
                </a:lnTo>
                <a:lnTo>
                  <a:pt x="78764" y="58472"/>
                </a:lnTo>
                <a:lnTo>
                  <a:pt x="78691" y="58484"/>
                </a:lnTo>
                <a:lnTo>
                  <a:pt x="78558" y="58532"/>
                </a:lnTo>
                <a:lnTo>
                  <a:pt x="78498" y="58545"/>
                </a:lnTo>
                <a:lnTo>
                  <a:pt x="78462" y="58557"/>
                </a:lnTo>
                <a:lnTo>
                  <a:pt x="78413" y="58545"/>
                </a:lnTo>
                <a:lnTo>
                  <a:pt x="78389" y="58508"/>
                </a:lnTo>
                <a:lnTo>
                  <a:pt x="78329" y="58412"/>
                </a:lnTo>
                <a:lnTo>
                  <a:pt x="78244" y="58315"/>
                </a:lnTo>
                <a:lnTo>
                  <a:pt x="78220" y="58267"/>
                </a:lnTo>
                <a:lnTo>
                  <a:pt x="78208" y="58230"/>
                </a:lnTo>
                <a:lnTo>
                  <a:pt x="78208" y="58206"/>
                </a:lnTo>
                <a:lnTo>
                  <a:pt x="78244" y="58182"/>
                </a:lnTo>
                <a:lnTo>
                  <a:pt x="78280" y="58158"/>
                </a:lnTo>
                <a:lnTo>
                  <a:pt x="78329" y="58122"/>
                </a:lnTo>
                <a:lnTo>
                  <a:pt x="78425" y="58025"/>
                </a:lnTo>
                <a:lnTo>
                  <a:pt x="78510" y="57929"/>
                </a:lnTo>
                <a:lnTo>
                  <a:pt x="78558" y="57844"/>
                </a:lnTo>
                <a:lnTo>
                  <a:pt x="78582" y="57808"/>
                </a:lnTo>
                <a:lnTo>
                  <a:pt x="78619" y="57784"/>
                </a:lnTo>
                <a:lnTo>
                  <a:pt x="78691" y="57723"/>
                </a:lnTo>
                <a:lnTo>
                  <a:pt x="78703" y="57699"/>
                </a:lnTo>
                <a:lnTo>
                  <a:pt x="78691" y="57675"/>
                </a:lnTo>
                <a:lnTo>
                  <a:pt x="78643" y="57651"/>
                </a:lnTo>
                <a:lnTo>
                  <a:pt x="78558" y="57627"/>
                </a:lnTo>
                <a:lnTo>
                  <a:pt x="78377" y="57590"/>
                </a:lnTo>
                <a:lnTo>
                  <a:pt x="78244" y="57554"/>
                </a:lnTo>
                <a:lnTo>
                  <a:pt x="78196" y="57542"/>
                </a:lnTo>
                <a:lnTo>
                  <a:pt x="78160" y="57518"/>
                </a:lnTo>
                <a:lnTo>
                  <a:pt x="78136" y="57494"/>
                </a:lnTo>
                <a:lnTo>
                  <a:pt x="78111" y="57457"/>
                </a:lnTo>
                <a:lnTo>
                  <a:pt x="78063" y="57373"/>
                </a:lnTo>
                <a:lnTo>
                  <a:pt x="78003" y="57300"/>
                </a:lnTo>
                <a:lnTo>
                  <a:pt x="77979" y="57276"/>
                </a:lnTo>
                <a:lnTo>
                  <a:pt x="77942" y="57264"/>
                </a:lnTo>
                <a:lnTo>
                  <a:pt x="77918" y="57264"/>
                </a:lnTo>
                <a:lnTo>
                  <a:pt x="77870" y="57276"/>
                </a:lnTo>
                <a:lnTo>
                  <a:pt x="77797" y="57337"/>
                </a:lnTo>
                <a:lnTo>
                  <a:pt x="77713" y="57397"/>
                </a:lnTo>
                <a:lnTo>
                  <a:pt x="77689" y="57433"/>
                </a:lnTo>
                <a:lnTo>
                  <a:pt x="77664" y="57470"/>
                </a:lnTo>
                <a:lnTo>
                  <a:pt x="77640" y="57518"/>
                </a:lnTo>
                <a:lnTo>
                  <a:pt x="77640" y="57566"/>
                </a:lnTo>
                <a:lnTo>
                  <a:pt x="77628" y="57614"/>
                </a:lnTo>
                <a:lnTo>
                  <a:pt x="77616" y="57687"/>
                </a:lnTo>
                <a:lnTo>
                  <a:pt x="77592" y="57759"/>
                </a:lnTo>
                <a:lnTo>
                  <a:pt x="77556" y="57820"/>
                </a:lnTo>
                <a:lnTo>
                  <a:pt x="77507" y="57880"/>
                </a:lnTo>
                <a:lnTo>
                  <a:pt x="77459" y="57929"/>
                </a:lnTo>
                <a:lnTo>
                  <a:pt x="77435" y="57941"/>
                </a:lnTo>
                <a:lnTo>
                  <a:pt x="77375" y="57941"/>
                </a:lnTo>
                <a:lnTo>
                  <a:pt x="77338" y="57929"/>
                </a:lnTo>
                <a:lnTo>
                  <a:pt x="77218" y="57868"/>
                </a:lnTo>
                <a:lnTo>
                  <a:pt x="77133" y="57820"/>
                </a:lnTo>
                <a:lnTo>
                  <a:pt x="77085" y="57771"/>
                </a:lnTo>
                <a:lnTo>
                  <a:pt x="77061" y="57735"/>
                </a:lnTo>
                <a:lnTo>
                  <a:pt x="77061" y="57711"/>
                </a:lnTo>
                <a:lnTo>
                  <a:pt x="77048" y="57639"/>
                </a:lnTo>
                <a:lnTo>
                  <a:pt x="77048" y="57566"/>
                </a:lnTo>
                <a:lnTo>
                  <a:pt x="77048" y="57530"/>
                </a:lnTo>
                <a:lnTo>
                  <a:pt x="77073" y="57494"/>
                </a:lnTo>
                <a:lnTo>
                  <a:pt x="77097" y="57445"/>
                </a:lnTo>
                <a:lnTo>
                  <a:pt x="77145" y="57409"/>
                </a:lnTo>
                <a:lnTo>
                  <a:pt x="77314" y="57300"/>
                </a:lnTo>
                <a:lnTo>
                  <a:pt x="77387" y="57252"/>
                </a:lnTo>
                <a:lnTo>
                  <a:pt x="77483" y="57180"/>
                </a:lnTo>
                <a:lnTo>
                  <a:pt x="77544" y="57119"/>
                </a:lnTo>
                <a:lnTo>
                  <a:pt x="77580" y="57059"/>
                </a:lnTo>
                <a:lnTo>
                  <a:pt x="77640" y="56926"/>
                </a:lnTo>
                <a:lnTo>
                  <a:pt x="77689" y="56805"/>
                </a:lnTo>
                <a:lnTo>
                  <a:pt x="77725" y="56757"/>
                </a:lnTo>
                <a:lnTo>
                  <a:pt x="77761" y="56721"/>
                </a:lnTo>
                <a:lnTo>
                  <a:pt x="77942" y="56648"/>
                </a:lnTo>
                <a:lnTo>
                  <a:pt x="78051" y="56588"/>
                </a:lnTo>
                <a:lnTo>
                  <a:pt x="78172" y="56491"/>
                </a:lnTo>
                <a:lnTo>
                  <a:pt x="78293" y="56382"/>
                </a:lnTo>
                <a:lnTo>
                  <a:pt x="78377" y="56310"/>
                </a:lnTo>
                <a:lnTo>
                  <a:pt x="78401" y="56274"/>
                </a:lnTo>
                <a:lnTo>
                  <a:pt x="78425" y="56238"/>
                </a:lnTo>
                <a:lnTo>
                  <a:pt x="78438" y="56189"/>
                </a:lnTo>
                <a:lnTo>
                  <a:pt x="78450" y="56129"/>
                </a:lnTo>
                <a:lnTo>
                  <a:pt x="78450" y="55984"/>
                </a:lnTo>
                <a:lnTo>
                  <a:pt x="78450" y="55875"/>
                </a:lnTo>
                <a:lnTo>
                  <a:pt x="78462" y="55827"/>
                </a:lnTo>
                <a:lnTo>
                  <a:pt x="78486" y="55791"/>
                </a:lnTo>
                <a:lnTo>
                  <a:pt x="78522" y="55766"/>
                </a:lnTo>
                <a:lnTo>
                  <a:pt x="78582" y="55754"/>
                </a:lnTo>
                <a:lnTo>
                  <a:pt x="78715" y="55754"/>
                </a:lnTo>
                <a:lnTo>
                  <a:pt x="78812" y="55742"/>
                </a:lnTo>
                <a:lnTo>
                  <a:pt x="78860" y="55718"/>
                </a:lnTo>
                <a:lnTo>
                  <a:pt x="78897" y="55694"/>
                </a:lnTo>
                <a:lnTo>
                  <a:pt x="78933" y="55658"/>
                </a:lnTo>
                <a:lnTo>
                  <a:pt x="78969" y="55609"/>
                </a:lnTo>
                <a:lnTo>
                  <a:pt x="78981" y="55585"/>
                </a:lnTo>
                <a:lnTo>
                  <a:pt x="78981" y="55549"/>
                </a:lnTo>
                <a:lnTo>
                  <a:pt x="78969" y="55489"/>
                </a:lnTo>
                <a:lnTo>
                  <a:pt x="78945" y="55428"/>
                </a:lnTo>
                <a:lnTo>
                  <a:pt x="78909" y="55380"/>
                </a:lnTo>
                <a:lnTo>
                  <a:pt x="78848" y="55283"/>
                </a:lnTo>
                <a:lnTo>
                  <a:pt x="78836" y="55247"/>
                </a:lnTo>
                <a:lnTo>
                  <a:pt x="78848" y="55235"/>
                </a:lnTo>
                <a:lnTo>
                  <a:pt x="78860" y="55223"/>
                </a:lnTo>
                <a:lnTo>
                  <a:pt x="78897" y="55199"/>
                </a:lnTo>
                <a:lnTo>
                  <a:pt x="78921" y="55175"/>
                </a:lnTo>
                <a:lnTo>
                  <a:pt x="78945" y="55114"/>
                </a:lnTo>
                <a:lnTo>
                  <a:pt x="78969" y="55066"/>
                </a:lnTo>
                <a:lnTo>
                  <a:pt x="78993" y="55030"/>
                </a:lnTo>
                <a:lnTo>
                  <a:pt x="79029" y="54981"/>
                </a:lnTo>
                <a:lnTo>
                  <a:pt x="79102" y="54945"/>
                </a:lnTo>
                <a:lnTo>
                  <a:pt x="79162" y="54909"/>
                </a:lnTo>
                <a:lnTo>
                  <a:pt x="79211" y="54861"/>
                </a:lnTo>
                <a:lnTo>
                  <a:pt x="79259" y="54824"/>
                </a:lnTo>
                <a:lnTo>
                  <a:pt x="79283" y="54788"/>
                </a:lnTo>
                <a:lnTo>
                  <a:pt x="79307" y="54740"/>
                </a:lnTo>
                <a:lnTo>
                  <a:pt x="79319" y="54704"/>
                </a:lnTo>
                <a:lnTo>
                  <a:pt x="79319" y="54667"/>
                </a:lnTo>
                <a:lnTo>
                  <a:pt x="79307" y="54619"/>
                </a:lnTo>
                <a:lnTo>
                  <a:pt x="79295" y="54559"/>
                </a:lnTo>
                <a:lnTo>
                  <a:pt x="79283" y="54547"/>
                </a:lnTo>
                <a:lnTo>
                  <a:pt x="79259" y="54534"/>
                </a:lnTo>
                <a:close/>
                <a:moveTo>
                  <a:pt x="32865" y="59607"/>
                </a:moveTo>
                <a:lnTo>
                  <a:pt x="32902" y="59620"/>
                </a:lnTo>
                <a:lnTo>
                  <a:pt x="32962" y="59632"/>
                </a:lnTo>
                <a:lnTo>
                  <a:pt x="33023" y="59644"/>
                </a:lnTo>
                <a:lnTo>
                  <a:pt x="33143" y="59644"/>
                </a:lnTo>
                <a:lnTo>
                  <a:pt x="33204" y="59656"/>
                </a:lnTo>
                <a:lnTo>
                  <a:pt x="33276" y="59680"/>
                </a:lnTo>
                <a:lnTo>
                  <a:pt x="33337" y="59740"/>
                </a:lnTo>
                <a:lnTo>
                  <a:pt x="33421" y="59837"/>
                </a:lnTo>
                <a:lnTo>
                  <a:pt x="33506" y="59934"/>
                </a:lnTo>
                <a:lnTo>
                  <a:pt x="33602" y="60006"/>
                </a:lnTo>
                <a:lnTo>
                  <a:pt x="33699" y="60066"/>
                </a:lnTo>
                <a:lnTo>
                  <a:pt x="33808" y="60103"/>
                </a:lnTo>
                <a:lnTo>
                  <a:pt x="33916" y="60115"/>
                </a:lnTo>
                <a:lnTo>
                  <a:pt x="34013" y="60115"/>
                </a:lnTo>
                <a:lnTo>
                  <a:pt x="34110" y="60091"/>
                </a:lnTo>
                <a:lnTo>
                  <a:pt x="34194" y="60042"/>
                </a:lnTo>
                <a:lnTo>
                  <a:pt x="34279" y="60006"/>
                </a:lnTo>
                <a:lnTo>
                  <a:pt x="34363" y="59970"/>
                </a:lnTo>
                <a:lnTo>
                  <a:pt x="34448" y="59946"/>
                </a:lnTo>
                <a:lnTo>
                  <a:pt x="34520" y="59946"/>
                </a:lnTo>
                <a:lnTo>
                  <a:pt x="34581" y="59958"/>
                </a:lnTo>
                <a:lnTo>
                  <a:pt x="34629" y="59994"/>
                </a:lnTo>
                <a:lnTo>
                  <a:pt x="34653" y="60018"/>
                </a:lnTo>
                <a:lnTo>
                  <a:pt x="34665" y="60054"/>
                </a:lnTo>
                <a:lnTo>
                  <a:pt x="34677" y="60139"/>
                </a:lnTo>
                <a:lnTo>
                  <a:pt x="34677" y="60223"/>
                </a:lnTo>
                <a:lnTo>
                  <a:pt x="34689" y="60296"/>
                </a:lnTo>
                <a:lnTo>
                  <a:pt x="34726" y="60441"/>
                </a:lnTo>
                <a:lnTo>
                  <a:pt x="34738" y="60525"/>
                </a:lnTo>
                <a:lnTo>
                  <a:pt x="34750" y="60622"/>
                </a:lnTo>
                <a:lnTo>
                  <a:pt x="34738" y="60755"/>
                </a:lnTo>
                <a:lnTo>
                  <a:pt x="34713" y="60912"/>
                </a:lnTo>
                <a:lnTo>
                  <a:pt x="34689" y="61081"/>
                </a:lnTo>
                <a:lnTo>
                  <a:pt x="34653" y="61202"/>
                </a:lnTo>
                <a:lnTo>
                  <a:pt x="34629" y="61298"/>
                </a:lnTo>
                <a:lnTo>
                  <a:pt x="34617" y="61383"/>
                </a:lnTo>
                <a:lnTo>
                  <a:pt x="34617" y="61431"/>
                </a:lnTo>
                <a:lnTo>
                  <a:pt x="34629" y="61455"/>
                </a:lnTo>
                <a:lnTo>
                  <a:pt x="34653" y="61480"/>
                </a:lnTo>
                <a:lnTo>
                  <a:pt x="34713" y="61504"/>
                </a:lnTo>
                <a:lnTo>
                  <a:pt x="34810" y="61516"/>
                </a:lnTo>
                <a:lnTo>
                  <a:pt x="34931" y="61528"/>
                </a:lnTo>
                <a:lnTo>
                  <a:pt x="35064" y="61528"/>
                </a:lnTo>
                <a:lnTo>
                  <a:pt x="35342" y="61504"/>
                </a:lnTo>
                <a:lnTo>
                  <a:pt x="35450" y="61504"/>
                </a:lnTo>
                <a:lnTo>
                  <a:pt x="35487" y="61516"/>
                </a:lnTo>
                <a:lnTo>
                  <a:pt x="35523" y="61528"/>
                </a:lnTo>
                <a:lnTo>
                  <a:pt x="35547" y="61540"/>
                </a:lnTo>
                <a:lnTo>
                  <a:pt x="35559" y="61576"/>
                </a:lnTo>
                <a:lnTo>
                  <a:pt x="35559" y="61600"/>
                </a:lnTo>
                <a:lnTo>
                  <a:pt x="35547" y="61649"/>
                </a:lnTo>
                <a:lnTo>
                  <a:pt x="35402" y="61927"/>
                </a:lnTo>
                <a:lnTo>
                  <a:pt x="35354" y="62011"/>
                </a:lnTo>
                <a:lnTo>
                  <a:pt x="35329" y="62132"/>
                </a:lnTo>
                <a:lnTo>
                  <a:pt x="35293" y="62241"/>
                </a:lnTo>
                <a:lnTo>
                  <a:pt x="35293" y="62277"/>
                </a:lnTo>
                <a:lnTo>
                  <a:pt x="35293" y="62325"/>
                </a:lnTo>
                <a:lnTo>
                  <a:pt x="35305" y="62361"/>
                </a:lnTo>
                <a:lnTo>
                  <a:pt x="35342" y="62410"/>
                </a:lnTo>
                <a:lnTo>
                  <a:pt x="35390" y="62458"/>
                </a:lnTo>
                <a:lnTo>
                  <a:pt x="35450" y="62518"/>
                </a:lnTo>
                <a:lnTo>
                  <a:pt x="35535" y="62567"/>
                </a:lnTo>
                <a:lnTo>
                  <a:pt x="35631" y="62603"/>
                </a:lnTo>
                <a:lnTo>
                  <a:pt x="35788" y="62651"/>
                </a:lnTo>
                <a:lnTo>
                  <a:pt x="35837" y="62687"/>
                </a:lnTo>
                <a:lnTo>
                  <a:pt x="35849" y="62700"/>
                </a:lnTo>
                <a:lnTo>
                  <a:pt x="35849" y="62724"/>
                </a:lnTo>
                <a:lnTo>
                  <a:pt x="35849" y="62748"/>
                </a:lnTo>
                <a:lnTo>
                  <a:pt x="35825" y="62784"/>
                </a:lnTo>
                <a:lnTo>
                  <a:pt x="35752" y="62857"/>
                </a:lnTo>
                <a:lnTo>
                  <a:pt x="35668" y="62953"/>
                </a:lnTo>
                <a:lnTo>
                  <a:pt x="35607" y="63026"/>
                </a:lnTo>
                <a:lnTo>
                  <a:pt x="35559" y="63098"/>
                </a:lnTo>
                <a:lnTo>
                  <a:pt x="35535" y="63159"/>
                </a:lnTo>
                <a:lnTo>
                  <a:pt x="35523" y="63219"/>
                </a:lnTo>
                <a:lnTo>
                  <a:pt x="35523" y="63279"/>
                </a:lnTo>
                <a:lnTo>
                  <a:pt x="35547" y="63424"/>
                </a:lnTo>
                <a:lnTo>
                  <a:pt x="35571" y="63509"/>
                </a:lnTo>
                <a:lnTo>
                  <a:pt x="35607" y="63605"/>
                </a:lnTo>
                <a:lnTo>
                  <a:pt x="35656" y="63702"/>
                </a:lnTo>
                <a:lnTo>
                  <a:pt x="35692" y="63787"/>
                </a:lnTo>
                <a:lnTo>
                  <a:pt x="35704" y="63871"/>
                </a:lnTo>
                <a:lnTo>
                  <a:pt x="35704" y="63907"/>
                </a:lnTo>
                <a:lnTo>
                  <a:pt x="35692" y="63932"/>
                </a:lnTo>
                <a:lnTo>
                  <a:pt x="35668" y="63956"/>
                </a:lnTo>
                <a:lnTo>
                  <a:pt x="35644" y="63968"/>
                </a:lnTo>
                <a:lnTo>
                  <a:pt x="35595" y="63980"/>
                </a:lnTo>
                <a:lnTo>
                  <a:pt x="35547" y="63992"/>
                </a:lnTo>
                <a:lnTo>
                  <a:pt x="35487" y="63992"/>
                </a:lnTo>
                <a:lnTo>
                  <a:pt x="35438" y="64004"/>
                </a:lnTo>
                <a:lnTo>
                  <a:pt x="35402" y="64016"/>
                </a:lnTo>
                <a:lnTo>
                  <a:pt x="35378" y="64028"/>
                </a:lnTo>
                <a:lnTo>
                  <a:pt x="35354" y="64064"/>
                </a:lnTo>
                <a:lnTo>
                  <a:pt x="35354" y="64101"/>
                </a:lnTo>
                <a:lnTo>
                  <a:pt x="35342" y="64125"/>
                </a:lnTo>
                <a:lnTo>
                  <a:pt x="35329" y="64113"/>
                </a:lnTo>
                <a:lnTo>
                  <a:pt x="35197" y="63992"/>
                </a:lnTo>
                <a:lnTo>
                  <a:pt x="35100" y="63883"/>
                </a:lnTo>
                <a:lnTo>
                  <a:pt x="35052" y="63799"/>
                </a:lnTo>
                <a:lnTo>
                  <a:pt x="35028" y="63726"/>
                </a:lnTo>
                <a:lnTo>
                  <a:pt x="35015" y="63678"/>
                </a:lnTo>
                <a:lnTo>
                  <a:pt x="35003" y="63642"/>
                </a:lnTo>
                <a:lnTo>
                  <a:pt x="34991" y="63630"/>
                </a:lnTo>
                <a:lnTo>
                  <a:pt x="34955" y="63654"/>
                </a:lnTo>
                <a:lnTo>
                  <a:pt x="34895" y="63690"/>
                </a:lnTo>
                <a:lnTo>
                  <a:pt x="34822" y="63738"/>
                </a:lnTo>
                <a:lnTo>
                  <a:pt x="34774" y="63799"/>
                </a:lnTo>
                <a:lnTo>
                  <a:pt x="34701" y="63907"/>
                </a:lnTo>
                <a:lnTo>
                  <a:pt x="34653" y="63956"/>
                </a:lnTo>
                <a:lnTo>
                  <a:pt x="34593" y="63992"/>
                </a:lnTo>
                <a:lnTo>
                  <a:pt x="34496" y="64016"/>
                </a:lnTo>
                <a:lnTo>
                  <a:pt x="34375" y="64028"/>
                </a:lnTo>
                <a:lnTo>
                  <a:pt x="34110" y="64028"/>
                </a:lnTo>
                <a:lnTo>
                  <a:pt x="33904" y="64004"/>
                </a:lnTo>
                <a:lnTo>
                  <a:pt x="33506" y="63944"/>
                </a:lnTo>
                <a:lnTo>
                  <a:pt x="33397" y="63932"/>
                </a:lnTo>
                <a:lnTo>
                  <a:pt x="33312" y="63932"/>
                </a:lnTo>
                <a:lnTo>
                  <a:pt x="33228" y="63944"/>
                </a:lnTo>
                <a:lnTo>
                  <a:pt x="33155" y="63956"/>
                </a:lnTo>
                <a:lnTo>
                  <a:pt x="33047" y="63992"/>
                </a:lnTo>
                <a:lnTo>
                  <a:pt x="32938" y="64028"/>
                </a:lnTo>
                <a:lnTo>
                  <a:pt x="32829" y="64089"/>
                </a:lnTo>
                <a:lnTo>
                  <a:pt x="32721" y="64161"/>
                </a:lnTo>
                <a:lnTo>
                  <a:pt x="32600" y="64246"/>
                </a:lnTo>
                <a:lnTo>
                  <a:pt x="32564" y="64258"/>
                </a:lnTo>
                <a:lnTo>
                  <a:pt x="32515" y="64258"/>
                </a:lnTo>
                <a:lnTo>
                  <a:pt x="32467" y="64246"/>
                </a:lnTo>
                <a:lnTo>
                  <a:pt x="32394" y="64221"/>
                </a:lnTo>
                <a:lnTo>
                  <a:pt x="32322" y="64173"/>
                </a:lnTo>
                <a:lnTo>
                  <a:pt x="32249" y="64101"/>
                </a:lnTo>
                <a:lnTo>
                  <a:pt x="32165" y="63992"/>
                </a:lnTo>
                <a:lnTo>
                  <a:pt x="32105" y="63871"/>
                </a:lnTo>
                <a:lnTo>
                  <a:pt x="32080" y="63775"/>
                </a:lnTo>
                <a:lnTo>
                  <a:pt x="32080" y="63702"/>
                </a:lnTo>
                <a:lnTo>
                  <a:pt x="32105" y="63642"/>
                </a:lnTo>
                <a:lnTo>
                  <a:pt x="32129" y="63569"/>
                </a:lnTo>
                <a:lnTo>
                  <a:pt x="32129" y="63545"/>
                </a:lnTo>
                <a:lnTo>
                  <a:pt x="32092" y="63533"/>
                </a:lnTo>
                <a:lnTo>
                  <a:pt x="31984" y="63497"/>
                </a:lnTo>
                <a:lnTo>
                  <a:pt x="31887" y="63460"/>
                </a:lnTo>
                <a:lnTo>
                  <a:pt x="31803" y="63424"/>
                </a:lnTo>
                <a:lnTo>
                  <a:pt x="31706" y="63400"/>
                </a:lnTo>
                <a:lnTo>
                  <a:pt x="31597" y="63388"/>
                </a:lnTo>
                <a:lnTo>
                  <a:pt x="31513" y="63364"/>
                </a:lnTo>
                <a:lnTo>
                  <a:pt x="31476" y="63352"/>
                </a:lnTo>
                <a:lnTo>
                  <a:pt x="31452" y="63328"/>
                </a:lnTo>
                <a:lnTo>
                  <a:pt x="31440" y="63303"/>
                </a:lnTo>
                <a:lnTo>
                  <a:pt x="31428" y="63279"/>
                </a:lnTo>
                <a:lnTo>
                  <a:pt x="31440" y="63219"/>
                </a:lnTo>
                <a:lnTo>
                  <a:pt x="31440" y="63146"/>
                </a:lnTo>
                <a:lnTo>
                  <a:pt x="31452" y="63098"/>
                </a:lnTo>
                <a:lnTo>
                  <a:pt x="31464" y="63074"/>
                </a:lnTo>
                <a:lnTo>
                  <a:pt x="31549" y="63074"/>
                </a:lnTo>
                <a:lnTo>
                  <a:pt x="31609" y="63062"/>
                </a:lnTo>
                <a:lnTo>
                  <a:pt x="31670" y="63038"/>
                </a:lnTo>
                <a:lnTo>
                  <a:pt x="31730" y="63001"/>
                </a:lnTo>
                <a:lnTo>
                  <a:pt x="31791" y="62941"/>
                </a:lnTo>
                <a:lnTo>
                  <a:pt x="31827" y="62869"/>
                </a:lnTo>
                <a:lnTo>
                  <a:pt x="31875" y="62748"/>
                </a:lnTo>
                <a:lnTo>
                  <a:pt x="31899" y="62687"/>
                </a:lnTo>
                <a:lnTo>
                  <a:pt x="31935" y="62639"/>
                </a:lnTo>
                <a:lnTo>
                  <a:pt x="31984" y="62615"/>
                </a:lnTo>
                <a:lnTo>
                  <a:pt x="32044" y="62603"/>
                </a:lnTo>
                <a:lnTo>
                  <a:pt x="32117" y="62603"/>
                </a:lnTo>
                <a:lnTo>
                  <a:pt x="32141" y="62591"/>
                </a:lnTo>
                <a:lnTo>
                  <a:pt x="32177" y="62543"/>
                </a:lnTo>
                <a:lnTo>
                  <a:pt x="32201" y="62506"/>
                </a:lnTo>
                <a:lnTo>
                  <a:pt x="32225" y="62494"/>
                </a:lnTo>
                <a:lnTo>
                  <a:pt x="32274" y="62482"/>
                </a:lnTo>
                <a:lnTo>
                  <a:pt x="32286" y="62482"/>
                </a:lnTo>
                <a:lnTo>
                  <a:pt x="32237" y="62434"/>
                </a:lnTo>
                <a:lnTo>
                  <a:pt x="32165" y="62385"/>
                </a:lnTo>
                <a:lnTo>
                  <a:pt x="32117" y="62373"/>
                </a:lnTo>
                <a:lnTo>
                  <a:pt x="32056" y="62373"/>
                </a:lnTo>
                <a:lnTo>
                  <a:pt x="31996" y="62361"/>
                </a:lnTo>
                <a:lnTo>
                  <a:pt x="31935" y="62337"/>
                </a:lnTo>
                <a:lnTo>
                  <a:pt x="31875" y="62313"/>
                </a:lnTo>
                <a:lnTo>
                  <a:pt x="31839" y="62289"/>
                </a:lnTo>
                <a:lnTo>
                  <a:pt x="31670" y="62289"/>
                </a:lnTo>
                <a:lnTo>
                  <a:pt x="31585" y="62313"/>
                </a:lnTo>
                <a:lnTo>
                  <a:pt x="31549" y="62325"/>
                </a:lnTo>
                <a:lnTo>
                  <a:pt x="31513" y="62349"/>
                </a:lnTo>
                <a:lnTo>
                  <a:pt x="31452" y="62434"/>
                </a:lnTo>
                <a:lnTo>
                  <a:pt x="31392" y="62482"/>
                </a:lnTo>
                <a:lnTo>
                  <a:pt x="31319" y="62530"/>
                </a:lnTo>
                <a:lnTo>
                  <a:pt x="31247" y="62579"/>
                </a:lnTo>
                <a:lnTo>
                  <a:pt x="31162" y="62639"/>
                </a:lnTo>
                <a:lnTo>
                  <a:pt x="31078" y="62700"/>
                </a:lnTo>
                <a:lnTo>
                  <a:pt x="30981" y="62760"/>
                </a:lnTo>
                <a:lnTo>
                  <a:pt x="30800" y="62844"/>
                </a:lnTo>
                <a:lnTo>
                  <a:pt x="30716" y="62893"/>
                </a:lnTo>
                <a:lnTo>
                  <a:pt x="30631" y="62929"/>
                </a:lnTo>
                <a:lnTo>
                  <a:pt x="30595" y="62965"/>
                </a:lnTo>
                <a:lnTo>
                  <a:pt x="30571" y="63001"/>
                </a:lnTo>
                <a:lnTo>
                  <a:pt x="30546" y="63038"/>
                </a:lnTo>
                <a:lnTo>
                  <a:pt x="30522" y="63086"/>
                </a:lnTo>
                <a:lnTo>
                  <a:pt x="30522" y="63183"/>
                </a:lnTo>
                <a:lnTo>
                  <a:pt x="30510" y="63255"/>
                </a:lnTo>
                <a:lnTo>
                  <a:pt x="30498" y="63279"/>
                </a:lnTo>
                <a:lnTo>
                  <a:pt x="30462" y="63316"/>
                </a:lnTo>
                <a:lnTo>
                  <a:pt x="30426" y="63352"/>
                </a:lnTo>
                <a:lnTo>
                  <a:pt x="30365" y="63388"/>
                </a:lnTo>
                <a:lnTo>
                  <a:pt x="30148" y="63509"/>
                </a:lnTo>
                <a:lnTo>
                  <a:pt x="30100" y="63533"/>
                </a:lnTo>
                <a:lnTo>
                  <a:pt x="30051" y="63545"/>
                </a:lnTo>
                <a:lnTo>
                  <a:pt x="30003" y="63545"/>
                </a:lnTo>
                <a:lnTo>
                  <a:pt x="29943" y="63533"/>
                </a:lnTo>
                <a:lnTo>
                  <a:pt x="29810" y="63497"/>
                </a:lnTo>
                <a:lnTo>
                  <a:pt x="29677" y="63485"/>
                </a:lnTo>
                <a:lnTo>
                  <a:pt x="29556" y="63473"/>
                </a:lnTo>
                <a:lnTo>
                  <a:pt x="29508" y="63485"/>
                </a:lnTo>
                <a:lnTo>
                  <a:pt x="29471" y="63509"/>
                </a:lnTo>
                <a:lnTo>
                  <a:pt x="29339" y="63617"/>
                </a:lnTo>
                <a:lnTo>
                  <a:pt x="29266" y="63666"/>
                </a:lnTo>
                <a:lnTo>
                  <a:pt x="29194" y="63714"/>
                </a:lnTo>
                <a:lnTo>
                  <a:pt x="29145" y="63738"/>
                </a:lnTo>
                <a:lnTo>
                  <a:pt x="29109" y="63775"/>
                </a:lnTo>
                <a:lnTo>
                  <a:pt x="29012" y="63859"/>
                </a:lnTo>
                <a:lnTo>
                  <a:pt x="28916" y="63932"/>
                </a:lnTo>
                <a:lnTo>
                  <a:pt x="28868" y="63956"/>
                </a:lnTo>
                <a:lnTo>
                  <a:pt x="28819" y="63968"/>
                </a:lnTo>
                <a:lnTo>
                  <a:pt x="28723" y="63956"/>
                </a:lnTo>
                <a:lnTo>
                  <a:pt x="28614" y="63919"/>
                </a:lnTo>
                <a:lnTo>
                  <a:pt x="28529" y="63883"/>
                </a:lnTo>
                <a:lnTo>
                  <a:pt x="28505" y="63859"/>
                </a:lnTo>
                <a:lnTo>
                  <a:pt x="28493" y="63835"/>
                </a:lnTo>
                <a:lnTo>
                  <a:pt x="28481" y="63775"/>
                </a:lnTo>
                <a:lnTo>
                  <a:pt x="28481" y="63702"/>
                </a:lnTo>
                <a:lnTo>
                  <a:pt x="28493" y="63557"/>
                </a:lnTo>
                <a:lnTo>
                  <a:pt x="28493" y="63533"/>
                </a:lnTo>
                <a:lnTo>
                  <a:pt x="28481" y="63497"/>
                </a:lnTo>
                <a:lnTo>
                  <a:pt x="28445" y="63448"/>
                </a:lnTo>
                <a:lnTo>
                  <a:pt x="28384" y="63400"/>
                </a:lnTo>
                <a:lnTo>
                  <a:pt x="28227" y="63424"/>
                </a:lnTo>
                <a:lnTo>
                  <a:pt x="28167" y="63485"/>
                </a:lnTo>
                <a:lnTo>
                  <a:pt x="28107" y="63545"/>
                </a:lnTo>
                <a:lnTo>
                  <a:pt x="28022" y="63630"/>
                </a:lnTo>
                <a:lnTo>
                  <a:pt x="27925" y="63702"/>
                </a:lnTo>
                <a:lnTo>
                  <a:pt x="27805" y="63775"/>
                </a:lnTo>
                <a:lnTo>
                  <a:pt x="27672" y="63823"/>
                </a:lnTo>
                <a:lnTo>
                  <a:pt x="27599" y="63847"/>
                </a:lnTo>
                <a:lnTo>
                  <a:pt x="27527" y="63859"/>
                </a:lnTo>
                <a:lnTo>
                  <a:pt x="27406" y="63883"/>
                </a:lnTo>
                <a:lnTo>
                  <a:pt x="27321" y="63919"/>
                </a:lnTo>
                <a:lnTo>
                  <a:pt x="27261" y="63968"/>
                </a:lnTo>
                <a:lnTo>
                  <a:pt x="27225" y="64016"/>
                </a:lnTo>
                <a:lnTo>
                  <a:pt x="27201" y="64052"/>
                </a:lnTo>
                <a:lnTo>
                  <a:pt x="27164" y="64089"/>
                </a:lnTo>
                <a:lnTo>
                  <a:pt x="27116" y="64089"/>
                </a:lnTo>
                <a:lnTo>
                  <a:pt x="27056" y="64076"/>
                </a:lnTo>
                <a:lnTo>
                  <a:pt x="26983" y="64040"/>
                </a:lnTo>
                <a:lnTo>
                  <a:pt x="26935" y="63980"/>
                </a:lnTo>
                <a:lnTo>
                  <a:pt x="26911" y="63919"/>
                </a:lnTo>
                <a:lnTo>
                  <a:pt x="26911" y="63847"/>
                </a:lnTo>
                <a:lnTo>
                  <a:pt x="26923" y="63775"/>
                </a:lnTo>
                <a:lnTo>
                  <a:pt x="26947" y="63702"/>
                </a:lnTo>
                <a:lnTo>
                  <a:pt x="26995" y="63630"/>
                </a:lnTo>
                <a:lnTo>
                  <a:pt x="27056" y="63557"/>
                </a:lnTo>
                <a:lnTo>
                  <a:pt x="27128" y="63485"/>
                </a:lnTo>
                <a:lnTo>
                  <a:pt x="27225" y="63424"/>
                </a:lnTo>
                <a:lnTo>
                  <a:pt x="27442" y="63316"/>
                </a:lnTo>
                <a:lnTo>
                  <a:pt x="27648" y="63219"/>
                </a:lnTo>
                <a:lnTo>
                  <a:pt x="27793" y="63171"/>
                </a:lnTo>
                <a:lnTo>
                  <a:pt x="27853" y="63159"/>
                </a:lnTo>
                <a:lnTo>
                  <a:pt x="27925" y="63146"/>
                </a:lnTo>
                <a:lnTo>
                  <a:pt x="28095" y="63122"/>
                </a:lnTo>
                <a:lnTo>
                  <a:pt x="28191" y="63110"/>
                </a:lnTo>
                <a:lnTo>
                  <a:pt x="28288" y="63086"/>
                </a:lnTo>
                <a:lnTo>
                  <a:pt x="28372" y="63050"/>
                </a:lnTo>
                <a:lnTo>
                  <a:pt x="28445" y="62989"/>
                </a:lnTo>
                <a:lnTo>
                  <a:pt x="28517" y="62929"/>
                </a:lnTo>
                <a:lnTo>
                  <a:pt x="28602" y="62869"/>
                </a:lnTo>
                <a:lnTo>
                  <a:pt x="28771" y="62760"/>
                </a:lnTo>
                <a:lnTo>
                  <a:pt x="28868" y="62700"/>
                </a:lnTo>
                <a:lnTo>
                  <a:pt x="28940" y="62639"/>
                </a:lnTo>
                <a:lnTo>
                  <a:pt x="29000" y="62579"/>
                </a:lnTo>
                <a:lnTo>
                  <a:pt x="29049" y="62518"/>
                </a:lnTo>
                <a:lnTo>
                  <a:pt x="29085" y="62446"/>
                </a:lnTo>
                <a:lnTo>
                  <a:pt x="29157" y="62373"/>
                </a:lnTo>
                <a:lnTo>
                  <a:pt x="29230" y="62301"/>
                </a:lnTo>
                <a:lnTo>
                  <a:pt x="29327" y="62228"/>
                </a:lnTo>
                <a:lnTo>
                  <a:pt x="29423" y="62156"/>
                </a:lnTo>
                <a:lnTo>
                  <a:pt x="29532" y="62096"/>
                </a:lnTo>
                <a:lnTo>
                  <a:pt x="29641" y="62035"/>
                </a:lnTo>
                <a:lnTo>
                  <a:pt x="29737" y="61999"/>
                </a:lnTo>
                <a:lnTo>
                  <a:pt x="29906" y="61951"/>
                </a:lnTo>
                <a:lnTo>
                  <a:pt x="30039" y="61927"/>
                </a:lnTo>
                <a:lnTo>
                  <a:pt x="30100" y="61902"/>
                </a:lnTo>
                <a:lnTo>
                  <a:pt x="30160" y="61878"/>
                </a:lnTo>
                <a:lnTo>
                  <a:pt x="30232" y="61830"/>
                </a:lnTo>
                <a:lnTo>
                  <a:pt x="30305" y="61782"/>
                </a:lnTo>
                <a:lnTo>
                  <a:pt x="30377" y="61721"/>
                </a:lnTo>
                <a:lnTo>
                  <a:pt x="30438" y="61685"/>
                </a:lnTo>
                <a:lnTo>
                  <a:pt x="30534" y="61649"/>
                </a:lnTo>
                <a:lnTo>
                  <a:pt x="30643" y="61612"/>
                </a:lnTo>
                <a:lnTo>
                  <a:pt x="30703" y="61576"/>
                </a:lnTo>
                <a:lnTo>
                  <a:pt x="30776" y="61516"/>
                </a:lnTo>
                <a:lnTo>
                  <a:pt x="30848" y="61443"/>
                </a:lnTo>
                <a:lnTo>
                  <a:pt x="30921" y="61359"/>
                </a:lnTo>
                <a:lnTo>
                  <a:pt x="30969" y="61274"/>
                </a:lnTo>
                <a:lnTo>
                  <a:pt x="31017" y="61178"/>
                </a:lnTo>
                <a:lnTo>
                  <a:pt x="31078" y="61009"/>
                </a:lnTo>
                <a:lnTo>
                  <a:pt x="31126" y="60876"/>
                </a:lnTo>
                <a:lnTo>
                  <a:pt x="31150" y="60767"/>
                </a:lnTo>
                <a:lnTo>
                  <a:pt x="31187" y="60670"/>
                </a:lnTo>
                <a:lnTo>
                  <a:pt x="31211" y="60622"/>
                </a:lnTo>
                <a:lnTo>
                  <a:pt x="31235" y="60574"/>
                </a:lnTo>
                <a:lnTo>
                  <a:pt x="31283" y="60550"/>
                </a:lnTo>
                <a:lnTo>
                  <a:pt x="31344" y="60525"/>
                </a:lnTo>
                <a:lnTo>
                  <a:pt x="31404" y="60501"/>
                </a:lnTo>
                <a:lnTo>
                  <a:pt x="31476" y="60465"/>
                </a:lnTo>
                <a:lnTo>
                  <a:pt x="31621" y="60393"/>
                </a:lnTo>
                <a:lnTo>
                  <a:pt x="31682" y="60356"/>
                </a:lnTo>
                <a:lnTo>
                  <a:pt x="31754" y="60332"/>
                </a:lnTo>
                <a:lnTo>
                  <a:pt x="31803" y="60332"/>
                </a:lnTo>
                <a:lnTo>
                  <a:pt x="31863" y="60356"/>
                </a:lnTo>
                <a:lnTo>
                  <a:pt x="31911" y="60380"/>
                </a:lnTo>
                <a:lnTo>
                  <a:pt x="31984" y="60417"/>
                </a:lnTo>
                <a:lnTo>
                  <a:pt x="32056" y="60441"/>
                </a:lnTo>
                <a:lnTo>
                  <a:pt x="32117" y="60453"/>
                </a:lnTo>
                <a:lnTo>
                  <a:pt x="32177" y="60453"/>
                </a:lnTo>
                <a:lnTo>
                  <a:pt x="32225" y="60441"/>
                </a:lnTo>
                <a:lnTo>
                  <a:pt x="32237" y="60429"/>
                </a:lnTo>
                <a:lnTo>
                  <a:pt x="32249" y="60405"/>
                </a:lnTo>
                <a:lnTo>
                  <a:pt x="32249" y="60380"/>
                </a:lnTo>
                <a:lnTo>
                  <a:pt x="32249" y="60356"/>
                </a:lnTo>
                <a:lnTo>
                  <a:pt x="32249" y="60296"/>
                </a:lnTo>
                <a:lnTo>
                  <a:pt x="32262" y="60284"/>
                </a:lnTo>
                <a:lnTo>
                  <a:pt x="32274" y="60272"/>
                </a:lnTo>
                <a:lnTo>
                  <a:pt x="32310" y="60260"/>
                </a:lnTo>
                <a:lnTo>
                  <a:pt x="32370" y="60248"/>
                </a:lnTo>
                <a:lnTo>
                  <a:pt x="32503" y="60236"/>
                </a:lnTo>
                <a:lnTo>
                  <a:pt x="32576" y="60211"/>
                </a:lnTo>
                <a:lnTo>
                  <a:pt x="32636" y="60175"/>
                </a:lnTo>
                <a:lnTo>
                  <a:pt x="32672" y="60151"/>
                </a:lnTo>
                <a:lnTo>
                  <a:pt x="32696" y="60115"/>
                </a:lnTo>
                <a:lnTo>
                  <a:pt x="32733" y="60018"/>
                </a:lnTo>
                <a:lnTo>
                  <a:pt x="32757" y="59921"/>
                </a:lnTo>
                <a:lnTo>
                  <a:pt x="32769" y="59813"/>
                </a:lnTo>
                <a:lnTo>
                  <a:pt x="32793" y="59716"/>
                </a:lnTo>
                <a:lnTo>
                  <a:pt x="32805" y="59644"/>
                </a:lnTo>
                <a:lnTo>
                  <a:pt x="32829" y="59620"/>
                </a:lnTo>
                <a:lnTo>
                  <a:pt x="32841" y="59607"/>
                </a:lnTo>
                <a:close/>
                <a:moveTo>
                  <a:pt x="64547" y="63291"/>
                </a:moveTo>
                <a:lnTo>
                  <a:pt x="64535" y="63328"/>
                </a:lnTo>
                <a:lnTo>
                  <a:pt x="64535" y="63364"/>
                </a:lnTo>
                <a:lnTo>
                  <a:pt x="64559" y="63436"/>
                </a:lnTo>
                <a:lnTo>
                  <a:pt x="64571" y="63473"/>
                </a:lnTo>
                <a:lnTo>
                  <a:pt x="64571" y="63509"/>
                </a:lnTo>
                <a:lnTo>
                  <a:pt x="64535" y="63569"/>
                </a:lnTo>
                <a:lnTo>
                  <a:pt x="64463" y="63630"/>
                </a:lnTo>
                <a:lnTo>
                  <a:pt x="64390" y="63702"/>
                </a:lnTo>
                <a:lnTo>
                  <a:pt x="64342" y="63787"/>
                </a:lnTo>
                <a:lnTo>
                  <a:pt x="64318" y="63859"/>
                </a:lnTo>
                <a:lnTo>
                  <a:pt x="64330" y="63932"/>
                </a:lnTo>
                <a:lnTo>
                  <a:pt x="64354" y="63992"/>
                </a:lnTo>
                <a:lnTo>
                  <a:pt x="64402" y="64052"/>
                </a:lnTo>
                <a:lnTo>
                  <a:pt x="64487" y="64101"/>
                </a:lnTo>
                <a:lnTo>
                  <a:pt x="64584" y="64137"/>
                </a:lnTo>
                <a:lnTo>
                  <a:pt x="64704" y="64161"/>
                </a:lnTo>
                <a:lnTo>
                  <a:pt x="64813" y="64173"/>
                </a:lnTo>
                <a:lnTo>
                  <a:pt x="65006" y="64197"/>
                </a:lnTo>
                <a:lnTo>
                  <a:pt x="65091" y="64221"/>
                </a:lnTo>
                <a:lnTo>
                  <a:pt x="65151" y="64258"/>
                </a:lnTo>
                <a:lnTo>
                  <a:pt x="65175" y="64282"/>
                </a:lnTo>
                <a:lnTo>
                  <a:pt x="65187" y="64318"/>
                </a:lnTo>
                <a:lnTo>
                  <a:pt x="65200" y="64354"/>
                </a:lnTo>
                <a:lnTo>
                  <a:pt x="65200" y="64403"/>
                </a:lnTo>
                <a:lnTo>
                  <a:pt x="65212" y="64584"/>
                </a:lnTo>
                <a:lnTo>
                  <a:pt x="65224" y="64644"/>
                </a:lnTo>
                <a:lnTo>
                  <a:pt x="65248" y="64692"/>
                </a:lnTo>
                <a:lnTo>
                  <a:pt x="65284" y="64741"/>
                </a:lnTo>
                <a:lnTo>
                  <a:pt x="65332" y="64765"/>
                </a:lnTo>
                <a:lnTo>
                  <a:pt x="65393" y="64789"/>
                </a:lnTo>
                <a:lnTo>
                  <a:pt x="65465" y="64789"/>
                </a:lnTo>
                <a:lnTo>
                  <a:pt x="65562" y="64777"/>
                </a:lnTo>
                <a:lnTo>
                  <a:pt x="65646" y="64741"/>
                </a:lnTo>
                <a:lnTo>
                  <a:pt x="65816" y="64644"/>
                </a:lnTo>
                <a:lnTo>
                  <a:pt x="65900" y="64608"/>
                </a:lnTo>
                <a:lnTo>
                  <a:pt x="65973" y="64584"/>
                </a:lnTo>
                <a:lnTo>
                  <a:pt x="66033" y="64572"/>
                </a:lnTo>
                <a:lnTo>
                  <a:pt x="66057" y="64584"/>
                </a:lnTo>
                <a:lnTo>
                  <a:pt x="66081" y="64596"/>
                </a:lnTo>
                <a:lnTo>
                  <a:pt x="66166" y="64656"/>
                </a:lnTo>
                <a:lnTo>
                  <a:pt x="66226" y="64692"/>
                </a:lnTo>
                <a:lnTo>
                  <a:pt x="66299" y="64741"/>
                </a:lnTo>
                <a:lnTo>
                  <a:pt x="66395" y="64825"/>
                </a:lnTo>
                <a:lnTo>
                  <a:pt x="66492" y="64910"/>
                </a:lnTo>
                <a:lnTo>
                  <a:pt x="66576" y="64958"/>
                </a:lnTo>
                <a:lnTo>
                  <a:pt x="66673" y="64982"/>
                </a:lnTo>
                <a:lnTo>
                  <a:pt x="66818" y="65019"/>
                </a:lnTo>
                <a:lnTo>
                  <a:pt x="66866" y="65031"/>
                </a:lnTo>
                <a:lnTo>
                  <a:pt x="66903" y="65031"/>
                </a:lnTo>
                <a:lnTo>
                  <a:pt x="66999" y="65019"/>
                </a:lnTo>
                <a:lnTo>
                  <a:pt x="67084" y="64982"/>
                </a:lnTo>
                <a:lnTo>
                  <a:pt x="67156" y="64934"/>
                </a:lnTo>
                <a:lnTo>
                  <a:pt x="67277" y="64837"/>
                </a:lnTo>
                <a:lnTo>
                  <a:pt x="67313" y="64789"/>
                </a:lnTo>
                <a:lnTo>
                  <a:pt x="67313" y="64753"/>
                </a:lnTo>
                <a:lnTo>
                  <a:pt x="67325" y="64668"/>
                </a:lnTo>
                <a:lnTo>
                  <a:pt x="67337" y="64608"/>
                </a:lnTo>
                <a:lnTo>
                  <a:pt x="67374" y="64560"/>
                </a:lnTo>
                <a:lnTo>
                  <a:pt x="67410" y="64511"/>
                </a:lnTo>
                <a:lnTo>
                  <a:pt x="67470" y="64487"/>
                </a:lnTo>
                <a:lnTo>
                  <a:pt x="67543" y="64439"/>
                </a:lnTo>
                <a:lnTo>
                  <a:pt x="67603" y="64378"/>
                </a:lnTo>
                <a:lnTo>
                  <a:pt x="67664" y="64318"/>
                </a:lnTo>
                <a:lnTo>
                  <a:pt x="67724" y="64246"/>
                </a:lnTo>
                <a:lnTo>
                  <a:pt x="67796" y="64113"/>
                </a:lnTo>
                <a:lnTo>
                  <a:pt x="67821" y="64052"/>
                </a:lnTo>
                <a:lnTo>
                  <a:pt x="67772" y="64040"/>
                </a:lnTo>
                <a:lnTo>
                  <a:pt x="67651" y="63992"/>
                </a:lnTo>
                <a:lnTo>
                  <a:pt x="67567" y="63968"/>
                </a:lnTo>
                <a:lnTo>
                  <a:pt x="67482" y="63956"/>
                </a:lnTo>
                <a:lnTo>
                  <a:pt x="67386" y="63968"/>
                </a:lnTo>
                <a:lnTo>
                  <a:pt x="67277" y="63980"/>
                </a:lnTo>
                <a:lnTo>
                  <a:pt x="67168" y="64004"/>
                </a:lnTo>
                <a:lnTo>
                  <a:pt x="67023" y="64016"/>
                </a:lnTo>
                <a:lnTo>
                  <a:pt x="66697" y="64028"/>
                </a:lnTo>
                <a:lnTo>
                  <a:pt x="66419" y="64040"/>
                </a:lnTo>
                <a:lnTo>
                  <a:pt x="66311" y="64052"/>
                </a:lnTo>
                <a:lnTo>
                  <a:pt x="66238" y="64052"/>
                </a:lnTo>
                <a:lnTo>
                  <a:pt x="66178" y="64064"/>
                </a:lnTo>
                <a:lnTo>
                  <a:pt x="65671" y="64064"/>
                </a:lnTo>
                <a:lnTo>
                  <a:pt x="65574" y="64076"/>
                </a:lnTo>
                <a:lnTo>
                  <a:pt x="65514" y="64101"/>
                </a:lnTo>
                <a:lnTo>
                  <a:pt x="65417" y="64101"/>
                </a:lnTo>
                <a:lnTo>
                  <a:pt x="65357" y="64089"/>
                </a:lnTo>
                <a:lnTo>
                  <a:pt x="65272" y="64052"/>
                </a:lnTo>
                <a:lnTo>
                  <a:pt x="65187" y="64004"/>
                </a:lnTo>
                <a:lnTo>
                  <a:pt x="65079" y="63907"/>
                </a:lnTo>
                <a:lnTo>
                  <a:pt x="64970" y="63787"/>
                </a:lnTo>
                <a:lnTo>
                  <a:pt x="64644" y="63388"/>
                </a:lnTo>
                <a:lnTo>
                  <a:pt x="64547" y="63291"/>
                </a:lnTo>
                <a:close/>
                <a:moveTo>
                  <a:pt x="37069" y="65151"/>
                </a:moveTo>
                <a:lnTo>
                  <a:pt x="37008" y="65164"/>
                </a:lnTo>
                <a:lnTo>
                  <a:pt x="36972" y="65188"/>
                </a:lnTo>
                <a:lnTo>
                  <a:pt x="36948" y="65212"/>
                </a:lnTo>
                <a:lnTo>
                  <a:pt x="36924" y="65236"/>
                </a:lnTo>
                <a:lnTo>
                  <a:pt x="36912" y="65260"/>
                </a:lnTo>
                <a:lnTo>
                  <a:pt x="36912" y="65296"/>
                </a:lnTo>
                <a:lnTo>
                  <a:pt x="36936" y="65369"/>
                </a:lnTo>
                <a:lnTo>
                  <a:pt x="36984" y="65441"/>
                </a:lnTo>
                <a:lnTo>
                  <a:pt x="37045" y="65526"/>
                </a:lnTo>
                <a:lnTo>
                  <a:pt x="37202" y="65695"/>
                </a:lnTo>
                <a:lnTo>
                  <a:pt x="37286" y="65755"/>
                </a:lnTo>
                <a:lnTo>
                  <a:pt x="37359" y="65792"/>
                </a:lnTo>
                <a:lnTo>
                  <a:pt x="37431" y="65804"/>
                </a:lnTo>
                <a:lnTo>
                  <a:pt x="37492" y="65804"/>
                </a:lnTo>
                <a:lnTo>
                  <a:pt x="37564" y="65816"/>
                </a:lnTo>
                <a:lnTo>
                  <a:pt x="37612" y="65840"/>
                </a:lnTo>
                <a:lnTo>
                  <a:pt x="37661" y="65888"/>
                </a:lnTo>
                <a:lnTo>
                  <a:pt x="37709" y="65973"/>
                </a:lnTo>
                <a:lnTo>
                  <a:pt x="37733" y="66021"/>
                </a:lnTo>
                <a:lnTo>
                  <a:pt x="37757" y="66057"/>
                </a:lnTo>
                <a:lnTo>
                  <a:pt x="37781" y="66082"/>
                </a:lnTo>
                <a:lnTo>
                  <a:pt x="37818" y="66094"/>
                </a:lnTo>
                <a:lnTo>
                  <a:pt x="37854" y="66094"/>
                </a:lnTo>
                <a:lnTo>
                  <a:pt x="37890" y="66082"/>
                </a:lnTo>
                <a:lnTo>
                  <a:pt x="37963" y="66057"/>
                </a:lnTo>
                <a:lnTo>
                  <a:pt x="38108" y="65985"/>
                </a:lnTo>
                <a:lnTo>
                  <a:pt x="38180" y="65973"/>
                </a:lnTo>
                <a:lnTo>
                  <a:pt x="38240" y="65973"/>
                </a:lnTo>
                <a:lnTo>
                  <a:pt x="38313" y="66009"/>
                </a:lnTo>
                <a:lnTo>
                  <a:pt x="38385" y="66021"/>
                </a:lnTo>
                <a:lnTo>
                  <a:pt x="38482" y="66033"/>
                </a:lnTo>
                <a:lnTo>
                  <a:pt x="38591" y="66045"/>
                </a:lnTo>
                <a:lnTo>
                  <a:pt x="38675" y="66021"/>
                </a:lnTo>
                <a:lnTo>
                  <a:pt x="38724" y="66009"/>
                </a:lnTo>
                <a:lnTo>
                  <a:pt x="38760" y="65985"/>
                </a:lnTo>
                <a:lnTo>
                  <a:pt x="38796" y="65961"/>
                </a:lnTo>
                <a:lnTo>
                  <a:pt x="38820" y="65924"/>
                </a:lnTo>
                <a:lnTo>
                  <a:pt x="38832" y="65888"/>
                </a:lnTo>
                <a:lnTo>
                  <a:pt x="38844" y="65840"/>
                </a:lnTo>
                <a:lnTo>
                  <a:pt x="38868" y="65743"/>
                </a:lnTo>
                <a:lnTo>
                  <a:pt x="38881" y="65659"/>
                </a:lnTo>
                <a:lnTo>
                  <a:pt x="38893" y="65598"/>
                </a:lnTo>
                <a:lnTo>
                  <a:pt x="38905" y="65550"/>
                </a:lnTo>
                <a:lnTo>
                  <a:pt x="38893" y="65514"/>
                </a:lnTo>
                <a:lnTo>
                  <a:pt x="38868" y="65478"/>
                </a:lnTo>
                <a:lnTo>
                  <a:pt x="38820" y="65441"/>
                </a:lnTo>
                <a:lnTo>
                  <a:pt x="38736" y="65405"/>
                </a:lnTo>
                <a:lnTo>
                  <a:pt x="38651" y="65381"/>
                </a:lnTo>
                <a:lnTo>
                  <a:pt x="38579" y="65357"/>
                </a:lnTo>
                <a:lnTo>
                  <a:pt x="38506" y="65357"/>
                </a:lnTo>
                <a:lnTo>
                  <a:pt x="38434" y="65369"/>
                </a:lnTo>
                <a:lnTo>
                  <a:pt x="38301" y="65393"/>
                </a:lnTo>
                <a:lnTo>
                  <a:pt x="38216" y="65405"/>
                </a:lnTo>
                <a:lnTo>
                  <a:pt x="37987" y="65405"/>
                </a:lnTo>
                <a:lnTo>
                  <a:pt x="37866" y="65417"/>
                </a:lnTo>
                <a:lnTo>
                  <a:pt x="37769" y="65393"/>
                </a:lnTo>
                <a:lnTo>
                  <a:pt x="37636" y="65333"/>
                </a:lnTo>
                <a:lnTo>
                  <a:pt x="37492" y="65260"/>
                </a:lnTo>
                <a:lnTo>
                  <a:pt x="37347" y="65188"/>
                </a:lnTo>
                <a:lnTo>
                  <a:pt x="37286" y="65176"/>
                </a:lnTo>
                <a:lnTo>
                  <a:pt x="37214" y="65151"/>
                </a:lnTo>
                <a:close/>
                <a:moveTo>
                  <a:pt x="199729" y="62905"/>
                </a:moveTo>
                <a:lnTo>
                  <a:pt x="199754" y="62917"/>
                </a:lnTo>
                <a:lnTo>
                  <a:pt x="199778" y="62941"/>
                </a:lnTo>
                <a:lnTo>
                  <a:pt x="199778" y="62965"/>
                </a:lnTo>
                <a:lnTo>
                  <a:pt x="199766" y="63038"/>
                </a:lnTo>
                <a:lnTo>
                  <a:pt x="199741" y="63134"/>
                </a:lnTo>
                <a:lnTo>
                  <a:pt x="199645" y="63352"/>
                </a:lnTo>
                <a:lnTo>
                  <a:pt x="199597" y="63460"/>
                </a:lnTo>
                <a:lnTo>
                  <a:pt x="199572" y="63569"/>
                </a:lnTo>
                <a:lnTo>
                  <a:pt x="199548" y="63666"/>
                </a:lnTo>
                <a:lnTo>
                  <a:pt x="199524" y="63726"/>
                </a:lnTo>
                <a:lnTo>
                  <a:pt x="199500" y="63775"/>
                </a:lnTo>
                <a:lnTo>
                  <a:pt x="199476" y="63811"/>
                </a:lnTo>
                <a:lnTo>
                  <a:pt x="199415" y="63895"/>
                </a:lnTo>
                <a:lnTo>
                  <a:pt x="199391" y="63944"/>
                </a:lnTo>
                <a:lnTo>
                  <a:pt x="199379" y="64016"/>
                </a:lnTo>
                <a:lnTo>
                  <a:pt x="199343" y="64149"/>
                </a:lnTo>
                <a:lnTo>
                  <a:pt x="199343" y="64185"/>
                </a:lnTo>
                <a:lnTo>
                  <a:pt x="199355" y="64209"/>
                </a:lnTo>
                <a:lnTo>
                  <a:pt x="199367" y="64221"/>
                </a:lnTo>
                <a:lnTo>
                  <a:pt x="199403" y="64246"/>
                </a:lnTo>
                <a:lnTo>
                  <a:pt x="199500" y="64294"/>
                </a:lnTo>
                <a:lnTo>
                  <a:pt x="199609" y="64366"/>
                </a:lnTo>
                <a:lnTo>
                  <a:pt x="199693" y="64439"/>
                </a:lnTo>
                <a:lnTo>
                  <a:pt x="199754" y="64523"/>
                </a:lnTo>
                <a:lnTo>
                  <a:pt x="199826" y="64644"/>
                </a:lnTo>
                <a:lnTo>
                  <a:pt x="199850" y="64705"/>
                </a:lnTo>
                <a:lnTo>
                  <a:pt x="199862" y="64753"/>
                </a:lnTo>
                <a:lnTo>
                  <a:pt x="199862" y="64801"/>
                </a:lnTo>
                <a:lnTo>
                  <a:pt x="199862" y="64837"/>
                </a:lnTo>
                <a:lnTo>
                  <a:pt x="199838" y="64946"/>
                </a:lnTo>
                <a:lnTo>
                  <a:pt x="199826" y="65031"/>
                </a:lnTo>
                <a:lnTo>
                  <a:pt x="199826" y="65115"/>
                </a:lnTo>
                <a:lnTo>
                  <a:pt x="199826" y="65224"/>
                </a:lnTo>
                <a:lnTo>
                  <a:pt x="199850" y="65321"/>
                </a:lnTo>
                <a:lnTo>
                  <a:pt x="199874" y="65429"/>
                </a:lnTo>
                <a:lnTo>
                  <a:pt x="199923" y="65526"/>
                </a:lnTo>
                <a:lnTo>
                  <a:pt x="200019" y="65731"/>
                </a:lnTo>
                <a:lnTo>
                  <a:pt x="200140" y="65937"/>
                </a:lnTo>
                <a:lnTo>
                  <a:pt x="200200" y="66021"/>
                </a:lnTo>
                <a:lnTo>
                  <a:pt x="200213" y="66082"/>
                </a:lnTo>
                <a:lnTo>
                  <a:pt x="200213" y="66130"/>
                </a:lnTo>
                <a:lnTo>
                  <a:pt x="200200" y="66154"/>
                </a:lnTo>
                <a:lnTo>
                  <a:pt x="200176" y="66166"/>
                </a:lnTo>
                <a:lnTo>
                  <a:pt x="200140" y="66190"/>
                </a:lnTo>
                <a:lnTo>
                  <a:pt x="200104" y="66202"/>
                </a:lnTo>
                <a:lnTo>
                  <a:pt x="200068" y="66239"/>
                </a:lnTo>
                <a:lnTo>
                  <a:pt x="200043" y="66263"/>
                </a:lnTo>
                <a:lnTo>
                  <a:pt x="199995" y="66287"/>
                </a:lnTo>
                <a:lnTo>
                  <a:pt x="199947" y="66287"/>
                </a:lnTo>
                <a:lnTo>
                  <a:pt x="199886" y="66299"/>
                </a:lnTo>
                <a:lnTo>
                  <a:pt x="199693" y="66299"/>
                </a:lnTo>
                <a:lnTo>
                  <a:pt x="199621" y="66311"/>
                </a:lnTo>
                <a:lnTo>
                  <a:pt x="199391" y="66396"/>
                </a:lnTo>
                <a:lnTo>
                  <a:pt x="199307" y="66420"/>
                </a:lnTo>
                <a:lnTo>
                  <a:pt x="199258" y="66420"/>
                </a:lnTo>
                <a:lnTo>
                  <a:pt x="199222" y="66408"/>
                </a:lnTo>
                <a:lnTo>
                  <a:pt x="199138" y="66371"/>
                </a:lnTo>
                <a:lnTo>
                  <a:pt x="199053" y="66311"/>
                </a:lnTo>
                <a:lnTo>
                  <a:pt x="198981" y="66239"/>
                </a:lnTo>
                <a:lnTo>
                  <a:pt x="198920" y="66166"/>
                </a:lnTo>
                <a:lnTo>
                  <a:pt x="198896" y="66130"/>
                </a:lnTo>
                <a:lnTo>
                  <a:pt x="198860" y="66094"/>
                </a:lnTo>
                <a:lnTo>
                  <a:pt x="198775" y="66009"/>
                </a:lnTo>
                <a:lnTo>
                  <a:pt x="198727" y="65961"/>
                </a:lnTo>
                <a:lnTo>
                  <a:pt x="198691" y="65900"/>
                </a:lnTo>
                <a:lnTo>
                  <a:pt x="198654" y="65828"/>
                </a:lnTo>
                <a:lnTo>
                  <a:pt x="198630" y="65743"/>
                </a:lnTo>
                <a:lnTo>
                  <a:pt x="198594" y="65647"/>
                </a:lnTo>
                <a:lnTo>
                  <a:pt x="198534" y="65550"/>
                </a:lnTo>
                <a:lnTo>
                  <a:pt x="198449" y="65453"/>
                </a:lnTo>
                <a:lnTo>
                  <a:pt x="198377" y="65357"/>
                </a:lnTo>
                <a:lnTo>
                  <a:pt x="198220" y="65224"/>
                </a:lnTo>
                <a:lnTo>
                  <a:pt x="198147" y="65164"/>
                </a:lnTo>
                <a:lnTo>
                  <a:pt x="198147" y="65151"/>
                </a:lnTo>
                <a:lnTo>
                  <a:pt x="198147" y="65115"/>
                </a:lnTo>
                <a:lnTo>
                  <a:pt x="198159" y="65067"/>
                </a:lnTo>
                <a:lnTo>
                  <a:pt x="198208" y="65019"/>
                </a:lnTo>
                <a:lnTo>
                  <a:pt x="198256" y="64970"/>
                </a:lnTo>
                <a:lnTo>
                  <a:pt x="198280" y="64922"/>
                </a:lnTo>
                <a:lnTo>
                  <a:pt x="198304" y="64874"/>
                </a:lnTo>
                <a:lnTo>
                  <a:pt x="198328" y="64789"/>
                </a:lnTo>
                <a:lnTo>
                  <a:pt x="198340" y="64705"/>
                </a:lnTo>
                <a:lnTo>
                  <a:pt x="198340" y="64632"/>
                </a:lnTo>
                <a:lnTo>
                  <a:pt x="198365" y="64548"/>
                </a:lnTo>
                <a:lnTo>
                  <a:pt x="198425" y="64415"/>
                </a:lnTo>
                <a:lnTo>
                  <a:pt x="198522" y="64294"/>
                </a:lnTo>
                <a:lnTo>
                  <a:pt x="198606" y="64209"/>
                </a:lnTo>
                <a:lnTo>
                  <a:pt x="198703" y="64137"/>
                </a:lnTo>
                <a:lnTo>
                  <a:pt x="198799" y="64040"/>
                </a:lnTo>
                <a:lnTo>
                  <a:pt x="198848" y="63992"/>
                </a:lnTo>
                <a:lnTo>
                  <a:pt x="198896" y="63919"/>
                </a:lnTo>
                <a:lnTo>
                  <a:pt x="198956" y="63775"/>
                </a:lnTo>
                <a:lnTo>
                  <a:pt x="199029" y="63617"/>
                </a:lnTo>
                <a:lnTo>
                  <a:pt x="199089" y="63533"/>
                </a:lnTo>
                <a:lnTo>
                  <a:pt x="199150" y="63448"/>
                </a:lnTo>
                <a:lnTo>
                  <a:pt x="199222" y="63364"/>
                </a:lnTo>
                <a:lnTo>
                  <a:pt x="199283" y="63267"/>
                </a:lnTo>
                <a:lnTo>
                  <a:pt x="199415" y="63086"/>
                </a:lnTo>
                <a:lnTo>
                  <a:pt x="199476" y="63014"/>
                </a:lnTo>
                <a:lnTo>
                  <a:pt x="199548" y="62953"/>
                </a:lnTo>
                <a:lnTo>
                  <a:pt x="199621" y="62917"/>
                </a:lnTo>
                <a:lnTo>
                  <a:pt x="199657" y="62905"/>
                </a:lnTo>
                <a:close/>
                <a:moveTo>
                  <a:pt x="45065" y="68485"/>
                </a:moveTo>
                <a:lnTo>
                  <a:pt x="45089" y="68497"/>
                </a:lnTo>
                <a:lnTo>
                  <a:pt x="45113" y="68509"/>
                </a:lnTo>
                <a:lnTo>
                  <a:pt x="45137" y="68546"/>
                </a:lnTo>
                <a:lnTo>
                  <a:pt x="45161" y="68582"/>
                </a:lnTo>
                <a:lnTo>
                  <a:pt x="45186" y="68690"/>
                </a:lnTo>
                <a:lnTo>
                  <a:pt x="45198" y="68823"/>
                </a:lnTo>
                <a:lnTo>
                  <a:pt x="45198" y="68992"/>
                </a:lnTo>
                <a:lnTo>
                  <a:pt x="45186" y="69162"/>
                </a:lnTo>
                <a:lnTo>
                  <a:pt x="45161" y="69536"/>
                </a:lnTo>
                <a:lnTo>
                  <a:pt x="45149" y="69741"/>
                </a:lnTo>
                <a:lnTo>
                  <a:pt x="45149" y="69693"/>
                </a:lnTo>
                <a:lnTo>
                  <a:pt x="45137" y="69693"/>
                </a:lnTo>
                <a:lnTo>
                  <a:pt x="45125" y="69741"/>
                </a:lnTo>
                <a:lnTo>
                  <a:pt x="45113" y="69814"/>
                </a:lnTo>
                <a:lnTo>
                  <a:pt x="45089" y="69862"/>
                </a:lnTo>
                <a:lnTo>
                  <a:pt x="45065" y="69898"/>
                </a:lnTo>
                <a:lnTo>
                  <a:pt x="45041" y="69935"/>
                </a:lnTo>
                <a:lnTo>
                  <a:pt x="44968" y="70019"/>
                </a:lnTo>
                <a:lnTo>
                  <a:pt x="44920" y="70079"/>
                </a:lnTo>
                <a:lnTo>
                  <a:pt x="44884" y="70164"/>
                </a:lnTo>
                <a:lnTo>
                  <a:pt x="44859" y="70200"/>
                </a:lnTo>
                <a:lnTo>
                  <a:pt x="44835" y="70224"/>
                </a:lnTo>
                <a:lnTo>
                  <a:pt x="44799" y="70249"/>
                </a:lnTo>
                <a:lnTo>
                  <a:pt x="44775" y="70249"/>
                </a:lnTo>
                <a:lnTo>
                  <a:pt x="44690" y="70237"/>
                </a:lnTo>
                <a:lnTo>
                  <a:pt x="44606" y="70200"/>
                </a:lnTo>
                <a:lnTo>
                  <a:pt x="44449" y="70104"/>
                </a:lnTo>
                <a:lnTo>
                  <a:pt x="44376" y="70067"/>
                </a:lnTo>
                <a:lnTo>
                  <a:pt x="44328" y="70055"/>
                </a:lnTo>
                <a:lnTo>
                  <a:pt x="44292" y="70067"/>
                </a:lnTo>
                <a:lnTo>
                  <a:pt x="44243" y="70079"/>
                </a:lnTo>
                <a:lnTo>
                  <a:pt x="44147" y="70116"/>
                </a:lnTo>
                <a:lnTo>
                  <a:pt x="43941" y="70237"/>
                </a:lnTo>
                <a:lnTo>
                  <a:pt x="43893" y="70249"/>
                </a:lnTo>
                <a:lnTo>
                  <a:pt x="43845" y="70261"/>
                </a:lnTo>
                <a:lnTo>
                  <a:pt x="43796" y="70249"/>
                </a:lnTo>
                <a:lnTo>
                  <a:pt x="43748" y="70237"/>
                </a:lnTo>
                <a:lnTo>
                  <a:pt x="43664" y="70212"/>
                </a:lnTo>
                <a:lnTo>
                  <a:pt x="43615" y="70200"/>
                </a:lnTo>
                <a:lnTo>
                  <a:pt x="43567" y="70200"/>
                </a:lnTo>
                <a:lnTo>
                  <a:pt x="43458" y="70188"/>
                </a:lnTo>
                <a:lnTo>
                  <a:pt x="43362" y="70176"/>
                </a:lnTo>
                <a:lnTo>
                  <a:pt x="43265" y="70164"/>
                </a:lnTo>
                <a:lnTo>
                  <a:pt x="43217" y="70176"/>
                </a:lnTo>
                <a:lnTo>
                  <a:pt x="43180" y="70200"/>
                </a:lnTo>
                <a:lnTo>
                  <a:pt x="43132" y="70212"/>
                </a:lnTo>
                <a:lnTo>
                  <a:pt x="43084" y="70224"/>
                </a:lnTo>
                <a:lnTo>
                  <a:pt x="42987" y="70224"/>
                </a:lnTo>
                <a:lnTo>
                  <a:pt x="42879" y="70212"/>
                </a:lnTo>
                <a:lnTo>
                  <a:pt x="42794" y="70200"/>
                </a:lnTo>
                <a:lnTo>
                  <a:pt x="42758" y="70188"/>
                </a:lnTo>
                <a:lnTo>
                  <a:pt x="42722" y="70164"/>
                </a:lnTo>
                <a:lnTo>
                  <a:pt x="42637" y="70092"/>
                </a:lnTo>
                <a:lnTo>
                  <a:pt x="42564" y="70019"/>
                </a:lnTo>
                <a:lnTo>
                  <a:pt x="42516" y="69995"/>
                </a:lnTo>
                <a:lnTo>
                  <a:pt x="42480" y="69983"/>
                </a:lnTo>
                <a:lnTo>
                  <a:pt x="42444" y="69983"/>
                </a:lnTo>
                <a:lnTo>
                  <a:pt x="42395" y="69971"/>
                </a:lnTo>
                <a:lnTo>
                  <a:pt x="42299" y="69922"/>
                </a:lnTo>
                <a:lnTo>
                  <a:pt x="42166" y="69874"/>
                </a:lnTo>
                <a:lnTo>
                  <a:pt x="42106" y="69850"/>
                </a:lnTo>
                <a:lnTo>
                  <a:pt x="42021" y="69850"/>
                </a:lnTo>
                <a:lnTo>
                  <a:pt x="41864" y="69862"/>
                </a:lnTo>
                <a:lnTo>
                  <a:pt x="41779" y="69874"/>
                </a:lnTo>
                <a:lnTo>
                  <a:pt x="41707" y="69886"/>
                </a:lnTo>
                <a:lnTo>
                  <a:pt x="41622" y="69922"/>
                </a:lnTo>
                <a:lnTo>
                  <a:pt x="41562" y="69971"/>
                </a:lnTo>
                <a:lnTo>
                  <a:pt x="41490" y="70019"/>
                </a:lnTo>
                <a:lnTo>
                  <a:pt x="41429" y="70092"/>
                </a:lnTo>
                <a:lnTo>
                  <a:pt x="41405" y="70128"/>
                </a:lnTo>
                <a:lnTo>
                  <a:pt x="41357" y="70164"/>
                </a:lnTo>
                <a:lnTo>
                  <a:pt x="41308" y="70188"/>
                </a:lnTo>
                <a:lnTo>
                  <a:pt x="41248" y="70200"/>
                </a:lnTo>
                <a:lnTo>
                  <a:pt x="41115" y="70224"/>
                </a:lnTo>
                <a:lnTo>
                  <a:pt x="40982" y="70237"/>
                </a:lnTo>
                <a:lnTo>
                  <a:pt x="40632" y="70237"/>
                </a:lnTo>
                <a:lnTo>
                  <a:pt x="40704" y="70224"/>
                </a:lnTo>
                <a:lnTo>
                  <a:pt x="40753" y="70188"/>
                </a:lnTo>
                <a:lnTo>
                  <a:pt x="40777" y="70140"/>
                </a:lnTo>
                <a:lnTo>
                  <a:pt x="40801" y="70092"/>
                </a:lnTo>
                <a:lnTo>
                  <a:pt x="40813" y="69995"/>
                </a:lnTo>
                <a:lnTo>
                  <a:pt x="40801" y="69959"/>
                </a:lnTo>
                <a:lnTo>
                  <a:pt x="40898" y="69802"/>
                </a:lnTo>
                <a:lnTo>
                  <a:pt x="40982" y="69669"/>
                </a:lnTo>
                <a:lnTo>
                  <a:pt x="41031" y="69621"/>
                </a:lnTo>
                <a:lnTo>
                  <a:pt x="41091" y="69572"/>
                </a:lnTo>
                <a:lnTo>
                  <a:pt x="41127" y="69524"/>
                </a:lnTo>
                <a:lnTo>
                  <a:pt x="41163" y="69488"/>
                </a:lnTo>
                <a:lnTo>
                  <a:pt x="41224" y="69403"/>
                </a:lnTo>
                <a:lnTo>
                  <a:pt x="41272" y="69319"/>
                </a:lnTo>
                <a:lnTo>
                  <a:pt x="41296" y="69282"/>
                </a:lnTo>
                <a:lnTo>
                  <a:pt x="41332" y="69258"/>
                </a:lnTo>
                <a:lnTo>
                  <a:pt x="41405" y="69210"/>
                </a:lnTo>
                <a:lnTo>
                  <a:pt x="41477" y="69198"/>
                </a:lnTo>
                <a:lnTo>
                  <a:pt x="41574" y="69198"/>
                </a:lnTo>
                <a:lnTo>
                  <a:pt x="41719" y="69222"/>
                </a:lnTo>
                <a:lnTo>
                  <a:pt x="41852" y="69222"/>
                </a:lnTo>
                <a:lnTo>
                  <a:pt x="41961" y="69186"/>
                </a:lnTo>
                <a:lnTo>
                  <a:pt x="42081" y="69137"/>
                </a:lnTo>
                <a:lnTo>
                  <a:pt x="42154" y="69125"/>
                </a:lnTo>
                <a:lnTo>
                  <a:pt x="42238" y="69113"/>
                </a:lnTo>
                <a:lnTo>
                  <a:pt x="42323" y="69113"/>
                </a:lnTo>
                <a:lnTo>
                  <a:pt x="42395" y="69101"/>
                </a:lnTo>
                <a:lnTo>
                  <a:pt x="42528" y="69077"/>
                </a:lnTo>
                <a:lnTo>
                  <a:pt x="42601" y="69065"/>
                </a:lnTo>
                <a:lnTo>
                  <a:pt x="42685" y="69053"/>
                </a:lnTo>
                <a:lnTo>
                  <a:pt x="42782" y="69065"/>
                </a:lnTo>
                <a:lnTo>
                  <a:pt x="42903" y="69077"/>
                </a:lnTo>
                <a:lnTo>
                  <a:pt x="43072" y="69113"/>
                </a:lnTo>
                <a:lnTo>
                  <a:pt x="43144" y="69149"/>
                </a:lnTo>
                <a:lnTo>
                  <a:pt x="43193" y="69198"/>
                </a:lnTo>
                <a:lnTo>
                  <a:pt x="43313" y="69294"/>
                </a:lnTo>
                <a:lnTo>
                  <a:pt x="43398" y="69343"/>
                </a:lnTo>
                <a:lnTo>
                  <a:pt x="43458" y="69355"/>
                </a:lnTo>
                <a:lnTo>
                  <a:pt x="43519" y="69343"/>
                </a:lnTo>
                <a:lnTo>
                  <a:pt x="43579" y="69306"/>
                </a:lnTo>
                <a:lnTo>
                  <a:pt x="43700" y="69210"/>
                </a:lnTo>
                <a:lnTo>
                  <a:pt x="43796" y="69162"/>
                </a:lnTo>
                <a:lnTo>
                  <a:pt x="43905" y="69113"/>
                </a:lnTo>
                <a:lnTo>
                  <a:pt x="44123" y="69053"/>
                </a:lnTo>
                <a:lnTo>
                  <a:pt x="44292" y="69017"/>
                </a:lnTo>
                <a:lnTo>
                  <a:pt x="44678" y="68944"/>
                </a:lnTo>
                <a:lnTo>
                  <a:pt x="44739" y="68920"/>
                </a:lnTo>
                <a:lnTo>
                  <a:pt x="44787" y="68908"/>
                </a:lnTo>
                <a:lnTo>
                  <a:pt x="44823" y="68872"/>
                </a:lnTo>
                <a:lnTo>
                  <a:pt x="44859" y="68835"/>
                </a:lnTo>
                <a:lnTo>
                  <a:pt x="44908" y="68763"/>
                </a:lnTo>
                <a:lnTo>
                  <a:pt x="44932" y="68690"/>
                </a:lnTo>
                <a:lnTo>
                  <a:pt x="44956" y="68618"/>
                </a:lnTo>
                <a:lnTo>
                  <a:pt x="44980" y="68546"/>
                </a:lnTo>
                <a:lnTo>
                  <a:pt x="45004" y="68509"/>
                </a:lnTo>
                <a:lnTo>
                  <a:pt x="45029" y="68497"/>
                </a:lnTo>
                <a:lnTo>
                  <a:pt x="45065" y="68485"/>
                </a:lnTo>
                <a:close/>
                <a:moveTo>
                  <a:pt x="36211" y="64233"/>
                </a:moveTo>
                <a:lnTo>
                  <a:pt x="36284" y="64270"/>
                </a:lnTo>
                <a:lnTo>
                  <a:pt x="36356" y="64306"/>
                </a:lnTo>
                <a:lnTo>
                  <a:pt x="36562" y="64403"/>
                </a:lnTo>
                <a:lnTo>
                  <a:pt x="36682" y="64463"/>
                </a:lnTo>
                <a:lnTo>
                  <a:pt x="36791" y="64499"/>
                </a:lnTo>
                <a:lnTo>
                  <a:pt x="36839" y="64511"/>
                </a:lnTo>
                <a:lnTo>
                  <a:pt x="36876" y="64535"/>
                </a:lnTo>
                <a:lnTo>
                  <a:pt x="36888" y="64572"/>
                </a:lnTo>
                <a:lnTo>
                  <a:pt x="36900" y="64608"/>
                </a:lnTo>
                <a:lnTo>
                  <a:pt x="36924" y="64668"/>
                </a:lnTo>
                <a:lnTo>
                  <a:pt x="36936" y="64717"/>
                </a:lnTo>
                <a:lnTo>
                  <a:pt x="36960" y="64741"/>
                </a:lnTo>
                <a:lnTo>
                  <a:pt x="36996" y="64753"/>
                </a:lnTo>
                <a:lnTo>
                  <a:pt x="37093" y="64777"/>
                </a:lnTo>
                <a:lnTo>
                  <a:pt x="37226" y="64789"/>
                </a:lnTo>
                <a:lnTo>
                  <a:pt x="37335" y="64813"/>
                </a:lnTo>
                <a:lnTo>
                  <a:pt x="37540" y="64874"/>
                </a:lnTo>
                <a:lnTo>
                  <a:pt x="37649" y="64898"/>
                </a:lnTo>
                <a:lnTo>
                  <a:pt x="37757" y="64898"/>
                </a:lnTo>
                <a:lnTo>
                  <a:pt x="37866" y="64874"/>
                </a:lnTo>
                <a:lnTo>
                  <a:pt x="37975" y="64850"/>
                </a:lnTo>
                <a:lnTo>
                  <a:pt x="38156" y="64777"/>
                </a:lnTo>
                <a:lnTo>
                  <a:pt x="38204" y="64765"/>
                </a:lnTo>
                <a:lnTo>
                  <a:pt x="38240" y="64753"/>
                </a:lnTo>
                <a:lnTo>
                  <a:pt x="38301" y="64777"/>
                </a:lnTo>
                <a:lnTo>
                  <a:pt x="38361" y="64801"/>
                </a:lnTo>
                <a:lnTo>
                  <a:pt x="38397" y="64813"/>
                </a:lnTo>
                <a:lnTo>
                  <a:pt x="38494" y="64850"/>
                </a:lnTo>
                <a:lnTo>
                  <a:pt x="38651" y="64934"/>
                </a:lnTo>
                <a:lnTo>
                  <a:pt x="38868" y="65055"/>
                </a:lnTo>
                <a:lnTo>
                  <a:pt x="39013" y="65079"/>
                </a:lnTo>
                <a:lnTo>
                  <a:pt x="39134" y="65103"/>
                </a:lnTo>
                <a:lnTo>
                  <a:pt x="39243" y="65127"/>
                </a:lnTo>
                <a:lnTo>
                  <a:pt x="39436" y="65176"/>
                </a:lnTo>
                <a:lnTo>
                  <a:pt x="39617" y="65224"/>
                </a:lnTo>
                <a:lnTo>
                  <a:pt x="39690" y="65248"/>
                </a:lnTo>
                <a:lnTo>
                  <a:pt x="39774" y="65296"/>
                </a:lnTo>
                <a:lnTo>
                  <a:pt x="39859" y="65345"/>
                </a:lnTo>
                <a:lnTo>
                  <a:pt x="40004" y="65478"/>
                </a:lnTo>
                <a:lnTo>
                  <a:pt x="40113" y="65574"/>
                </a:lnTo>
                <a:lnTo>
                  <a:pt x="40197" y="65623"/>
                </a:lnTo>
                <a:lnTo>
                  <a:pt x="40221" y="65647"/>
                </a:lnTo>
                <a:lnTo>
                  <a:pt x="40221" y="65683"/>
                </a:lnTo>
                <a:lnTo>
                  <a:pt x="40221" y="65719"/>
                </a:lnTo>
                <a:lnTo>
                  <a:pt x="40221" y="65780"/>
                </a:lnTo>
                <a:lnTo>
                  <a:pt x="40173" y="65900"/>
                </a:lnTo>
                <a:lnTo>
                  <a:pt x="40088" y="66033"/>
                </a:lnTo>
                <a:lnTo>
                  <a:pt x="40076" y="66057"/>
                </a:lnTo>
                <a:lnTo>
                  <a:pt x="40064" y="66082"/>
                </a:lnTo>
                <a:lnTo>
                  <a:pt x="40064" y="66106"/>
                </a:lnTo>
                <a:lnTo>
                  <a:pt x="40076" y="66130"/>
                </a:lnTo>
                <a:lnTo>
                  <a:pt x="40113" y="66166"/>
                </a:lnTo>
                <a:lnTo>
                  <a:pt x="40161" y="66202"/>
                </a:lnTo>
                <a:lnTo>
                  <a:pt x="40282" y="66251"/>
                </a:lnTo>
                <a:lnTo>
                  <a:pt x="40342" y="66287"/>
                </a:lnTo>
                <a:lnTo>
                  <a:pt x="40390" y="66323"/>
                </a:lnTo>
                <a:lnTo>
                  <a:pt x="40475" y="66432"/>
                </a:lnTo>
                <a:lnTo>
                  <a:pt x="40596" y="66565"/>
                </a:lnTo>
                <a:lnTo>
                  <a:pt x="40716" y="66698"/>
                </a:lnTo>
                <a:lnTo>
                  <a:pt x="40789" y="66794"/>
                </a:lnTo>
                <a:lnTo>
                  <a:pt x="40801" y="66842"/>
                </a:lnTo>
                <a:lnTo>
                  <a:pt x="40813" y="66891"/>
                </a:lnTo>
                <a:lnTo>
                  <a:pt x="40813" y="66999"/>
                </a:lnTo>
                <a:lnTo>
                  <a:pt x="40777" y="67120"/>
                </a:lnTo>
                <a:lnTo>
                  <a:pt x="40716" y="67253"/>
                </a:lnTo>
                <a:lnTo>
                  <a:pt x="40680" y="67301"/>
                </a:lnTo>
                <a:lnTo>
                  <a:pt x="40656" y="67326"/>
                </a:lnTo>
                <a:lnTo>
                  <a:pt x="40620" y="67338"/>
                </a:lnTo>
                <a:lnTo>
                  <a:pt x="40523" y="67338"/>
                </a:lnTo>
                <a:lnTo>
                  <a:pt x="40487" y="67350"/>
                </a:lnTo>
                <a:lnTo>
                  <a:pt x="40439" y="67374"/>
                </a:lnTo>
                <a:lnTo>
                  <a:pt x="40402" y="67410"/>
                </a:lnTo>
                <a:lnTo>
                  <a:pt x="40378" y="67458"/>
                </a:lnTo>
                <a:lnTo>
                  <a:pt x="40378" y="67507"/>
                </a:lnTo>
                <a:lnTo>
                  <a:pt x="40378" y="67567"/>
                </a:lnTo>
                <a:lnTo>
                  <a:pt x="40378" y="67640"/>
                </a:lnTo>
                <a:lnTo>
                  <a:pt x="40378" y="67700"/>
                </a:lnTo>
                <a:lnTo>
                  <a:pt x="40354" y="67785"/>
                </a:lnTo>
                <a:lnTo>
                  <a:pt x="40318" y="67857"/>
                </a:lnTo>
                <a:lnTo>
                  <a:pt x="40245" y="67966"/>
                </a:lnTo>
                <a:lnTo>
                  <a:pt x="40221" y="67978"/>
                </a:lnTo>
                <a:lnTo>
                  <a:pt x="40197" y="67978"/>
                </a:lnTo>
                <a:lnTo>
                  <a:pt x="40161" y="67954"/>
                </a:lnTo>
                <a:lnTo>
                  <a:pt x="40137" y="67954"/>
                </a:lnTo>
                <a:lnTo>
                  <a:pt x="40113" y="67942"/>
                </a:lnTo>
                <a:lnTo>
                  <a:pt x="39883" y="67990"/>
                </a:lnTo>
                <a:lnTo>
                  <a:pt x="39774" y="68002"/>
                </a:lnTo>
                <a:lnTo>
                  <a:pt x="39726" y="68002"/>
                </a:lnTo>
                <a:lnTo>
                  <a:pt x="39702" y="67978"/>
                </a:lnTo>
                <a:lnTo>
                  <a:pt x="39654" y="67905"/>
                </a:lnTo>
                <a:lnTo>
                  <a:pt x="39581" y="67773"/>
                </a:lnTo>
                <a:lnTo>
                  <a:pt x="39557" y="67700"/>
                </a:lnTo>
                <a:lnTo>
                  <a:pt x="39533" y="67628"/>
                </a:lnTo>
                <a:lnTo>
                  <a:pt x="39533" y="67555"/>
                </a:lnTo>
                <a:lnTo>
                  <a:pt x="39557" y="67495"/>
                </a:lnTo>
                <a:lnTo>
                  <a:pt x="39569" y="67471"/>
                </a:lnTo>
                <a:lnTo>
                  <a:pt x="39569" y="67446"/>
                </a:lnTo>
                <a:lnTo>
                  <a:pt x="39557" y="67398"/>
                </a:lnTo>
                <a:lnTo>
                  <a:pt x="39521" y="67362"/>
                </a:lnTo>
                <a:lnTo>
                  <a:pt x="39484" y="67326"/>
                </a:lnTo>
                <a:lnTo>
                  <a:pt x="39400" y="67253"/>
                </a:lnTo>
                <a:lnTo>
                  <a:pt x="39364" y="67217"/>
                </a:lnTo>
                <a:lnTo>
                  <a:pt x="39364" y="67181"/>
                </a:lnTo>
                <a:lnTo>
                  <a:pt x="39364" y="67144"/>
                </a:lnTo>
                <a:lnTo>
                  <a:pt x="39340" y="67108"/>
                </a:lnTo>
                <a:lnTo>
                  <a:pt x="39315" y="67084"/>
                </a:lnTo>
                <a:lnTo>
                  <a:pt x="39291" y="67072"/>
                </a:lnTo>
                <a:lnTo>
                  <a:pt x="39195" y="67036"/>
                </a:lnTo>
                <a:lnTo>
                  <a:pt x="39098" y="67012"/>
                </a:lnTo>
                <a:lnTo>
                  <a:pt x="39026" y="66975"/>
                </a:lnTo>
                <a:lnTo>
                  <a:pt x="39013" y="66963"/>
                </a:lnTo>
                <a:lnTo>
                  <a:pt x="39001" y="66939"/>
                </a:lnTo>
                <a:lnTo>
                  <a:pt x="39001" y="66867"/>
                </a:lnTo>
                <a:lnTo>
                  <a:pt x="38989" y="66758"/>
                </a:lnTo>
                <a:lnTo>
                  <a:pt x="38977" y="66710"/>
                </a:lnTo>
                <a:lnTo>
                  <a:pt x="38965" y="66673"/>
                </a:lnTo>
                <a:lnTo>
                  <a:pt x="38941" y="66661"/>
                </a:lnTo>
                <a:lnTo>
                  <a:pt x="38917" y="66649"/>
                </a:lnTo>
                <a:lnTo>
                  <a:pt x="38893" y="66637"/>
                </a:lnTo>
                <a:lnTo>
                  <a:pt x="38868" y="66613"/>
                </a:lnTo>
                <a:lnTo>
                  <a:pt x="38844" y="66577"/>
                </a:lnTo>
                <a:lnTo>
                  <a:pt x="38832" y="66516"/>
                </a:lnTo>
                <a:lnTo>
                  <a:pt x="38820" y="66456"/>
                </a:lnTo>
                <a:lnTo>
                  <a:pt x="38808" y="66420"/>
                </a:lnTo>
                <a:lnTo>
                  <a:pt x="38784" y="66396"/>
                </a:lnTo>
                <a:lnTo>
                  <a:pt x="38760" y="66396"/>
                </a:lnTo>
                <a:lnTo>
                  <a:pt x="38711" y="66408"/>
                </a:lnTo>
                <a:lnTo>
                  <a:pt x="38699" y="66408"/>
                </a:lnTo>
                <a:lnTo>
                  <a:pt x="38506" y="66444"/>
                </a:lnTo>
                <a:lnTo>
                  <a:pt x="38446" y="66504"/>
                </a:lnTo>
                <a:lnTo>
                  <a:pt x="38422" y="66540"/>
                </a:lnTo>
                <a:lnTo>
                  <a:pt x="38422" y="66565"/>
                </a:lnTo>
                <a:lnTo>
                  <a:pt x="38434" y="66565"/>
                </a:lnTo>
                <a:lnTo>
                  <a:pt x="38482" y="66601"/>
                </a:lnTo>
                <a:lnTo>
                  <a:pt x="38518" y="66649"/>
                </a:lnTo>
                <a:lnTo>
                  <a:pt x="38591" y="66758"/>
                </a:lnTo>
                <a:lnTo>
                  <a:pt x="38627" y="66806"/>
                </a:lnTo>
                <a:lnTo>
                  <a:pt x="38651" y="66855"/>
                </a:lnTo>
                <a:lnTo>
                  <a:pt x="38736" y="66939"/>
                </a:lnTo>
                <a:lnTo>
                  <a:pt x="38748" y="66963"/>
                </a:lnTo>
                <a:lnTo>
                  <a:pt x="38760" y="66987"/>
                </a:lnTo>
                <a:lnTo>
                  <a:pt x="38760" y="67048"/>
                </a:lnTo>
                <a:lnTo>
                  <a:pt x="38748" y="67217"/>
                </a:lnTo>
                <a:lnTo>
                  <a:pt x="38760" y="67314"/>
                </a:lnTo>
                <a:lnTo>
                  <a:pt x="38784" y="67398"/>
                </a:lnTo>
                <a:lnTo>
                  <a:pt x="38820" y="67471"/>
                </a:lnTo>
                <a:lnTo>
                  <a:pt x="38832" y="67543"/>
                </a:lnTo>
                <a:lnTo>
                  <a:pt x="38832" y="67603"/>
                </a:lnTo>
                <a:lnTo>
                  <a:pt x="38820" y="67640"/>
                </a:lnTo>
                <a:lnTo>
                  <a:pt x="38772" y="67676"/>
                </a:lnTo>
                <a:lnTo>
                  <a:pt x="38711" y="67724"/>
                </a:lnTo>
                <a:lnTo>
                  <a:pt x="38627" y="67809"/>
                </a:lnTo>
                <a:lnTo>
                  <a:pt x="38554" y="67857"/>
                </a:lnTo>
                <a:lnTo>
                  <a:pt x="38530" y="67881"/>
                </a:lnTo>
                <a:lnTo>
                  <a:pt x="38494" y="67893"/>
                </a:lnTo>
                <a:lnTo>
                  <a:pt x="38410" y="67905"/>
                </a:lnTo>
                <a:lnTo>
                  <a:pt x="38325" y="67930"/>
                </a:lnTo>
                <a:lnTo>
                  <a:pt x="38277" y="67942"/>
                </a:lnTo>
                <a:lnTo>
                  <a:pt x="38240" y="67966"/>
                </a:lnTo>
                <a:lnTo>
                  <a:pt x="38216" y="68002"/>
                </a:lnTo>
                <a:lnTo>
                  <a:pt x="38204" y="68038"/>
                </a:lnTo>
                <a:lnTo>
                  <a:pt x="38180" y="68123"/>
                </a:lnTo>
                <a:lnTo>
                  <a:pt x="38168" y="68219"/>
                </a:lnTo>
                <a:lnTo>
                  <a:pt x="38156" y="68256"/>
                </a:lnTo>
                <a:lnTo>
                  <a:pt x="38144" y="68280"/>
                </a:lnTo>
                <a:lnTo>
                  <a:pt x="38059" y="68352"/>
                </a:lnTo>
                <a:lnTo>
                  <a:pt x="37987" y="68413"/>
                </a:lnTo>
                <a:lnTo>
                  <a:pt x="37951" y="68461"/>
                </a:lnTo>
                <a:lnTo>
                  <a:pt x="37926" y="68521"/>
                </a:lnTo>
                <a:lnTo>
                  <a:pt x="37914" y="68630"/>
                </a:lnTo>
                <a:lnTo>
                  <a:pt x="37926" y="68763"/>
                </a:lnTo>
                <a:lnTo>
                  <a:pt x="37938" y="68835"/>
                </a:lnTo>
                <a:lnTo>
                  <a:pt x="37926" y="68896"/>
                </a:lnTo>
                <a:lnTo>
                  <a:pt x="37902" y="68932"/>
                </a:lnTo>
                <a:lnTo>
                  <a:pt x="37878" y="68956"/>
                </a:lnTo>
                <a:lnTo>
                  <a:pt x="37842" y="68980"/>
                </a:lnTo>
                <a:lnTo>
                  <a:pt x="37806" y="68992"/>
                </a:lnTo>
                <a:lnTo>
                  <a:pt x="37733" y="69017"/>
                </a:lnTo>
                <a:lnTo>
                  <a:pt x="37709" y="69029"/>
                </a:lnTo>
                <a:lnTo>
                  <a:pt x="37685" y="69053"/>
                </a:lnTo>
                <a:lnTo>
                  <a:pt x="37685" y="69089"/>
                </a:lnTo>
                <a:lnTo>
                  <a:pt x="37673" y="69125"/>
                </a:lnTo>
                <a:lnTo>
                  <a:pt x="37685" y="69210"/>
                </a:lnTo>
                <a:lnTo>
                  <a:pt x="37697" y="69294"/>
                </a:lnTo>
                <a:lnTo>
                  <a:pt x="37721" y="69367"/>
                </a:lnTo>
                <a:lnTo>
                  <a:pt x="37721" y="69439"/>
                </a:lnTo>
                <a:lnTo>
                  <a:pt x="37721" y="69584"/>
                </a:lnTo>
                <a:lnTo>
                  <a:pt x="37709" y="69657"/>
                </a:lnTo>
                <a:lnTo>
                  <a:pt x="37685" y="69741"/>
                </a:lnTo>
                <a:lnTo>
                  <a:pt x="37649" y="69826"/>
                </a:lnTo>
                <a:lnTo>
                  <a:pt x="37636" y="69898"/>
                </a:lnTo>
                <a:lnTo>
                  <a:pt x="37612" y="70055"/>
                </a:lnTo>
                <a:lnTo>
                  <a:pt x="37600" y="70212"/>
                </a:lnTo>
                <a:lnTo>
                  <a:pt x="37588" y="70237"/>
                </a:lnTo>
                <a:lnTo>
                  <a:pt x="37552" y="70261"/>
                </a:lnTo>
                <a:lnTo>
                  <a:pt x="37455" y="70285"/>
                </a:lnTo>
                <a:lnTo>
                  <a:pt x="37335" y="70297"/>
                </a:lnTo>
                <a:lnTo>
                  <a:pt x="37286" y="70297"/>
                </a:lnTo>
                <a:lnTo>
                  <a:pt x="37250" y="70321"/>
                </a:lnTo>
                <a:lnTo>
                  <a:pt x="37202" y="70369"/>
                </a:lnTo>
                <a:lnTo>
                  <a:pt x="37165" y="70418"/>
                </a:lnTo>
                <a:lnTo>
                  <a:pt x="37117" y="70466"/>
                </a:lnTo>
                <a:lnTo>
                  <a:pt x="37105" y="70478"/>
                </a:lnTo>
                <a:lnTo>
                  <a:pt x="37081" y="70490"/>
                </a:lnTo>
                <a:lnTo>
                  <a:pt x="36984" y="70526"/>
                </a:lnTo>
                <a:lnTo>
                  <a:pt x="36960" y="70526"/>
                </a:lnTo>
                <a:lnTo>
                  <a:pt x="36936" y="70514"/>
                </a:lnTo>
                <a:lnTo>
                  <a:pt x="36924" y="70502"/>
                </a:lnTo>
                <a:lnTo>
                  <a:pt x="36900" y="70478"/>
                </a:lnTo>
                <a:lnTo>
                  <a:pt x="36888" y="70430"/>
                </a:lnTo>
                <a:lnTo>
                  <a:pt x="36876" y="70381"/>
                </a:lnTo>
                <a:lnTo>
                  <a:pt x="36863" y="70321"/>
                </a:lnTo>
                <a:lnTo>
                  <a:pt x="36863" y="70249"/>
                </a:lnTo>
                <a:lnTo>
                  <a:pt x="36876" y="70164"/>
                </a:lnTo>
                <a:lnTo>
                  <a:pt x="36888" y="70092"/>
                </a:lnTo>
                <a:lnTo>
                  <a:pt x="36924" y="70007"/>
                </a:lnTo>
                <a:lnTo>
                  <a:pt x="36972" y="69935"/>
                </a:lnTo>
                <a:lnTo>
                  <a:pt x="37008" y="69862"/>
                </a:lnTo>
                <a:lnTo>
                  <a:pt x="37008" y="69802"/>
                </a:lnTo>
                <a:lnTo>
                  <a:pt x="36996" y="69741"/>
                </a:lnTo>
                <a:lnTo>
                  <a:pt x="36972" y="69693"/>
                </a:lnTo>
                <a:lnTo>
                  <a:pt x="36900" y="69596"/>
                </a:lnTo>
                <a:lnTo>
                  <a:pt x="36876" y="69548"/>
                </a:lnTo>
                <a:lnTo>
                  <a:pt x="36863" y="69500"/>
                </a:lnTo>
                <a:lnTo>
                  <a:pt x="36851" y="69403"/>
                </a:lnTo>
                <a:lnTo>
                  <a:pt x="36827" y="69282"/>
                </a:lnTo>
                <a:lnTo>
                  <a:pt x="36827" y="69222"/>
                </a:lnTo>
                <a:lnTo>
                  <a:pt x="36827" y="69137"/>
                </a:lnTo>
                <a:lnTo>
                  <a:pt x="36839" y="69041"/>
                </a:lnTo>
                <a:lnTo>
                  <a:pt x="36863" y="68944"/>
                </a:lnTo>
                <a:lnTo>
                  <a:pt x="36888" y="68847"/>
                </a:lnTo>
                <a:lnTo>
                  <a:pt x="36900" y="68763"/>
                </a:lnTo>
                <a:lnTo>
                  <a:pt x="36888" y="68703"/>
                </a:lnTo>
                <a:lnTo>
                  <a:pt x="36876" y="68666"/>
                </a:lnTo>
                <a:lnTo>
                  <a:pt x="36851" y="68642"/>
                </a:lnTo>
                <a:lnTo>
                  <a:pt x="36815" y="68630"/>
                </a:lnTo>
                <a:lnTo>
                  <a:pt x="36791" y="68618"/>
                </a:lnTo>
                <a:lnTo>
                  <a:pt x="36767" y="68630"/>
                </a:lnTo>
                <a:lnTo>
                  <a:pt x="36731" y="68630"/>
                </a:lnTo>
                <a:lnTo>
                  <a:pt x="36670" y="68618"/>
                </a:lnTo>
                <a:lnTo>
                  <a:pt x="36537" y="68594"/>
                </a:lnTo>
                <a:lnTo>
                  <a:pt x="36380" y="68570"/>
                </a:lnTo>
                <a:lnTo>
                  <a:pt x="36235" y="68570"/>
                </a:lnTo>
                <a:lnTo>
                  <a:pt x="36175" y="68594"/>
                </a:lnTo>
                <a:lnTo>
                  <a:pt x="36127" y="68618"/>
                </a:lnTo>
                <a:lnTo>
                  <a:pt x="36078" y="68654"/>
                </a:lnTo>
                <a:lnTo>
                  <a:pt x="36042" y="68690"/>
                </a:lnTo>
                <a:lnTo>
                  <a:pt x="35982" y="68763"/>
                </a:lnTo>
                <a:lnTo>
                  <a:pt x="35958" y="68787"/>
                </a:lnTo>
                <a:lnTo>
                  <a:pt x="35945" y="68799"/>
                </a:lnTo>
                <a:lnTo>
                  <a:pt x="35885" y="68823"/>
                </a:lnTo>
                <a:lnTo>
                  <a:pt x="35813" y="68872"/>
                </a:lnTo>
                <a:lnTo>
                  <a:pt x="35764" y="68908"/>
                </a:lnTo>
                <a:lnTo>
                  <a:pt x="35740" y="68944"/>
                </a:lnTo>
                <a:lnTo>
                  <a:pt x="35716" y="68992"/>
                </a:lnTo>
                <a:lnTo>
                  <a:pt x="35692" y="69041"/>
                </a:lnTo>
                <a:lnTo>
                  <a:pt x="35692" y="69101"/>
                </a:lnTo>
                <a:lnTo>
                  <a:pt x="35680" y="69137"/>
                </a:lnTo>
                <a:lnTo>
                  <a:pt x="35656" y="69162"/>
                </a:lnTo>
                <a:lnTo>
                  <a:pt x="35631" y="69174"/>
                </a:lnTo>
                <a:lnTo>
                  <a:pt x="35583" y="69186"/>
                </a:lnTo>
                <a:lnTo>
                  <a:pt x="35474" y="69186"/>
                </a:lnTo>
                <a:lnTo>
                  <a:pt x="35438" y="69198"/>
                </a:lnTo>
                <a:lnTo>
                  <a:pt x="35414" y="69222"/>
                </a:lnTo>
                <a:lnTo>
                  <a:pt x="35402" y="69246"/>
                </a:lnTo>
                <a:lnTo>
                  <a:pt x="35378" y="69319"/>
                </a:lnTo>
                <a:lnTo>
                  <a:pt x="35378" y="69415"/>
                </a:lnTo>
                <a:lnTo>
                  <a:pt x="35390" y="69451"/>
                </a:lnTo>
                <a:lnTo>
                  <a:pt x="35378" y="69488"/>
                </a:lnTo>
                <a:lnTo>
                  <a:pt x="35354" y="69500"/>
                </a:lnTo>
                <a:lnTo>
                  <a:pt x="35329" y="69512"/>
                </a:lnTo>
                <a:lnTo>
                  <a:pt x="35293" y="69500"/>
                </a:lnTo>
                <a:lnTo>
                  <a:pt x="35257" y="69488"/>
                </a:lnTo>
                <a:lnTo>
                  <a:pt x="35197" y="69451"/>
                </a:lnTo>
                <a:lnTo>
                  <a:pt x="35172" y="69415"/>
                </a:lnTo>
                <a:lnTo>
                  <a:pt x="35160" y="69379"/>
                </a:lnTo>
                <a:lnTo>
                  <a:pt x="35172" y="69331"/>
                </a:lnTo>
                <a:lnTo>
                  <a:pt x="35185" y="69282"/>
                </a:lnTo>
                <a:lnTo>
                  <a:pt x="35233" y="69186"/>
                </a:lnTo>
                <a:lnTo>
                  <a:pt x="35257" y="69113"/>
                </a:lnTo>
                <a:lnTo>
                  <a:pt x="35293" y="69053"/>
                </a:lnTo>
                <a:lnTo>
                  <a:pt x="35354" y="68992"/>
                </a:lnTo>
                <a:lnTo>
                  <a:pt x="35414" y="68932"/>
                </a:lnTo>
                <a:lnTo>
                  <a:pt x="35450" y="68884"/>
                </a:lnTo>
                <a:lnTo>
                  <a:pt x="35668" y="68594"/>
                </a:lnTo>
                <a:lnTo>
                  <a:pt x="35692" y="68533"/>
                </a:lnTo>
                <a:lnTo>
                  <a:pt x="35704" y="68449"/>
                </a:lnTo>
                <a:lnTo>
                  <a:pt x="35728" y="68244"/>
                </a:lnTo>
                <a:lnTo>
                  <a:pt x="35752" y="68195"/>
                </a:lnTo>
                <a:lnTo>
                  <a:pt x="35801" y="68147"/>
                </a:lnTo>
                <a:lnTo>
                  <a:pt x="35873" y="68087"/>
                </a:lnTo>
                <a:lnTo>
                  <a:pt x="35945" y="68026"/>
                </a:lnTo>
                <a:lnTo>
                  <a:pt x="36139" y="67905"/>
                </a:lnTo>
                <a:lnTo>
                  <a:pt x="36320" y="67809"/>
                </a:lnTo>
                <a:lnTo>
                  <a:pt x="36392" y="67760"/>
                </a:lnTo>
                <a:lnTo>
                  <a:pt x="36429" y="67700"/>
                </a:lnTo>
                <a:lnTo>
                  <a:pt x="36441" y="67640"/>
                </a:lnTo>
                <a:lnTo>
                  <a:pt x="36429" y="67579"/>
                </a:lnTo>
                <a:lnTo>
                  <a:pt x="36392" y="67446"/>
                </a:lnTo>
                <a:lnTo>
                  <a:pt x="36368" y="67374"/>
                </a:lnTo>
                <a:lnTo>
                  <a:pt x="36356" y="67301"/>
                </a:lnTo>
                <a:lnTo>
                  <a:pt x="36356" y="67241"/>
                </a:lnTo>
                <a:lnTo>
                  <a:pt x="36380" y="67181"/>
                </a:lnTo>
                <a:lnTo>
                  <a:pt x="36404" y="67120"/>
                </a:lnTo>
                <a:lnTo>
                  <a:pt x="36441" y="67072"/>
                </a:lnTo>
                <a:lnTo>
                  <a:pt x="36525" y="66975"/>
                </a:lnTo>
                <a:lnTo>
                  <a:pt x="36562" y="66927"/>
                </a:lnTo>
                <a:lnTo>
                  <a:pt x="36586" y="66867"/>
                </a:lnTo>
                <a:lnTo>
                  <a:pt x="36610" y="66806"/>
                </a:lnTo>
                <a:lnTo>
                  <a:pt x="36610" y="66746"/>
                </a:lnTo>
                <a:lnTo>
                  <a:pt x="36598" y="66698"/>
                </a:lnTo>
                <a:lnTo>
                  <a:pt x="36586" y="66649"/>
                </a:lnTo>
                <a:lnTo>
                  <a:pt x="36525" y="66553"/>
                </a:lnTo>
                <a:lnTo>
                  <a:pt x="36477" y="66468"/>
                </a:lnTo>
                <a:lnTo>
                  <a:pt x="36453" y="66420"/>
                </a:lnTo>
                <a:lnTo>
                  <a:pt x="36429" y="66383"/>
                </a:lnTo>
                <a:lnTo>
                  <a:pt x="36344" y="66311"/>
                </a:lnTo>
                <a:lnTo>
                  <a:pt x="36308" y="66263"/>
                </a:lnTo>
                <a:lnTo>
                  <a:pt x="36284" y="66214"/>
                </a:lnTo>
                <a:lnTo>
                  <a:pt x="36260" y="66154"/>
                </a:lnTo>
                <a:lnTo>
                  <a:pt x="36260" y="66082"/>
                </a:lnTo>
                <a:lnTo>
                  <a:pt x="36247" y="66045"/>
                </a:lnTo>
                <a:lnTo>
                  <a:pt x="36247" y="66021"/>
                </a:lnTo>
                <a:lnTo>
                  <a:pt x="36223" y="65997"/>
                </a:lnTo>
                <a:lnTo>
                  <a:pt x="36199" y="65985"/>
                </a:lnTo>
                <a:lnTo>
                  <a:pt x="36151" y="65961"/>
                </a:lnTo>
                <a:lnTo>
                  <a:pt x="36078" y="65961"/>
                </a:lnTo>
                <a:lnTo>
                  <a:pt x="35933" y="65973"/>
                </a:lnTo>
                <a:lnTo>
                  <a:pt x="35801" y="65997"/>
                </a:lnTo>
                <a:lnTo>
                  <a:pt x="35668" y="65985"/>
                </a:lnTo>
                <a:lnTo>
                  <a:pt x="35523" y="65961"/>
                </a:lnTo>
                <a:lnTo>
                  <a:pt x="35450" y="65937"/>
                </a:lnTo>
                <a:lnTo>
                  <a:pt x="35402" y="65900"/>
                </a:lnTo>
                <a:lnTo>
                  <a:pt x="35366" y="65852"/>
                </a:lnTo>
                <a:lnTo>
                  <a:pt x="35354" y="65828"/>
                </a:lnTo>
                <a:lnTo>
                  <a:pt x="35354" y="65804"/>
                </a:lnTo>
                <a:lnTo>
                  <a:pt x="35342" y="65780"/>
                </a:lnTo>
                <a:lnTo>
                  <a:pt x="35329" y="65755"/>
                </a:lnTo>
                <a:lnTo>
                  <a:pt x="35293" y="65707"/>
                </a:lnTo>
                <a:lnTo>
                  <a:pt x="35245" y="65671"/>
                </a:lnTo>
                <a:lnTo>
                  <a:pt x="35185" y="65647"/>
                </a:lnTo>
                <a:lnTo>
                  <a:pt x="35064" y="65598"/>
                </a:lnTo>
                <a:lnTo>
                  <a:pt x="35015" y="65574"/>
                </a:lnTo>
                <a:lnTo>
                  <a:pt x="34979" y="65562"/>
                </a:lnTo>
                <a:lnTo>
                  <a:pt x="34955" y="65538"/>
                </a:lnTo>
                <a:lnTo>
                  <a:pt x="34907" y="65526"/>
                </a:lnTo>
                <a:lnTo>
                  <a:pt x="34762" y="65502"/>
                </a:lnTo>
                <a:lnTo>
                  <a:pt x="34496" y="65502"/>
                </a:lnTo>
                <a:lnTo>
                  <a:pt x="34460" y="65526"/>
                </a:lnTo>
                <a:lnTo>
                  <a:pt x="34436" y="65550"/>
                </a:lnTo>
                <a:lnTo>
                  <a:pt x="34424" y="65598"/>
                </a:lnTo>
                <a:lnTo>
                  <a:pt x="34424" y="65659"/>
                </a:lnTo>
                <a:lnTo>
                  <a:pt x="34412" y="65804"/>
                </a:lnTo>
                <a:lnTo>
                  <a:pt x="34399" y="65876"/>
                </a:lnTo>
                <a:lnTo>
                  <a:pt x="34375" y="65961"/>
                </a:lnTo>
                <a:lnTo>
                  <a:pt x="34327" y="66082"/>
                </a:lnTo>
                <a:lnTo>
                  <a:pt x="34303" y="66154"/>
                </a:lnTo>
                <a:lnTo>
                  <a:pt x="34291" y="66178"/>
                </a:lnTo>
                <a:lnTo>
                  <a:pt x="34267" y="66190"/>
                </a:lnTo>
                <a:lnTo>
                  <a:pt x="34134" y="66190"/>
                </a:lnTo>
                <a:lnTo>
                  <a:pt x="34097" y="66214"/>
                </a:lnTo>
                <a:lnTo>
                  <a:pt x="34061" y="66239"/>
                </a:lnTo>
                <a:lnTo>
                  <a:pt x="34001" y="66323"/>
                </a:lnTo>
                <a:lnTo>
                  <a:pt x="33953" y="66432"/>
                </a:lnTo>
                <a:lnTo>
                  <a:pt x="33892" y="66553"/>
                </a:lnTo>
                <a:lnTo>
                  <a:pt x="33820" y="66673"/>
                </a:lnTo>
                <a:lnTo>
                  <a:pt x="33735" y="66782"/>
                </a:lnTo>
                <a:lnTo>
                  <a:pt x="33675" y="66855"/>
                </a:lnTo>
                <a:lnTo>
                  <a:pt x="33663" y="66855"/>
                </a:lnTo>
                <a:lnTo>
                  <a:pt x="33639" y="66867"/>
                </a:lnTo>
                <a:lnTo>
                  <a:pt x="33590" y="66842"/>
                </a:lnTo>
                <a:lnTo>
                  <a:pt x="33530" y="66818"/>
                </a:lnTo>
                <a:lnTo>
                  <a:pt x="33469" y="66782"/>
                </a:lnTo>
                <a:lnTo>
                  <a:pt x="33337" y="66698"/>
                </a:lnTo>
                <a:lnTo>
                  <a:pt x="33288" y="66673"/>
                </a:lnTo>
                <a:lnTo>
                  <a:pt x="33240" y="66661"/>
                </a:lnTo>
                <a:lnTo>
                  <a:pt x="33204" y="66661"/>
                </a:lnTo>
                <a:lnTo>
                  <a:pt x="33192" y="66685"/>
                </a:lnTo>
                <a:lnTo>
                  <a:pt x="33192" y="66710"/>
                </a:lnTo>
                <a:lnTo>
                  <a:pt x="33192" y="66746"/>
                </a:lnTo>
                <a:lnTo>
                  <a:pt x="33192" y="66842"/>
                </a:lnTo>
                <a:lnTo>
                  <a:pt x="33180" y="66891"/>
                </a:lnTo>
                <a:lnTo>
                  <a:pt x="33155" y="66939"/>
                </a:lnTo>
                <a:lnTo>
                  <a:pt x="33119" y="66975"/>
                </a:lnTo>
                <a:lnTo>
                  <a:pt x="33083" y="66999"/>
                </a:lnTo>
                <a:lnTo>
                  <a:pt x="33059" y="67012"/>
                </a:lnTo>
                <a:lnTo>
                  <a:pt x="33023" y="67024"/>
                </a:lnTo>
                <a:lnTo>
                  <a:pt x="32890" y="67024"/>
                </a:lnTo>
                <a:lnTo>
                  <a:pt x="32865" y="67036"/>
                </a:lnTo>
                <a:lnTo>
                  <a:pt x="32841" y="67048"/>
                </a:lnTo>
                <a:lnTo>
                  <a:pt x="32829" y="67072"/>
                </a:lnTo>
                <a:lnTo>
                  <a:pt x="32829" y="67108"/>
                </a:lnTo>
                <a:lnTo>
                  <a:pt x="32817" y="67229"/>
                </a:lnTo>
                <a:lnTo>
                  <a:pt x="32781" y="67410"/>
                </a:lnTo>
                <a:lnTo>
                  <a:pt x="32769" y="67507"/>
                </a:lnTo>
                <a:lnTo>
                  <a:pt x="32745" y="67579"/>
                </a:lnTo>
                <a:lnTo>
                  <a:pt x="32708" y="67640"/>
                </a:lnTo>
                <a:lnTo>
                  <a:pt x="32684" y="67676"/>
                </a:lnTo>
                <a:lnTo>
                  <a:pt x="32648" y="67712"/>
                </a:lnTo>
                <a:lnTo>
                  <a:pt x="32612" y="67736"/>
                </a:lnTo>
                <a:lnTo>
                  <a:pt x="32527" y="67797"/>
                </a:lnTo>
                <a:lnTo>
                  <a:pt x="32443" y="67857"/>
                </a:lnTo>
                <a:lnTo>
                  <a:pt x="32382" y="67905"/>
                </a:lnTo>
                <a:lnTo>
                  <a:pt x="32262" y="68050"/>
                </a:lnTo>
                <a:lnTo>
                  <a:pt x="32201" y="68135"/>
                </a:lnTo>
                <a:lnTo>
                  <a:pt x="32165" y="68207"/>
                </a:lnTo>
                <a:lnTo>
                  <a:pt x="32129" y="68280"/>
                </a:lnTo>
                <a:lnTo>
                  <a:pt x="32068" y="68364"/>
                </a:lnTo>
                <a:lnTo>
                  <a:pt x="31996" y="68473"/>
                </a:lnTo>
                <a:lnTo>
                  <a:pt x="31960" y="68533"/>
                </a:lnTo>
                <a:lnTo>
                  <a:pt x="31923" y="68618"/>
                </a:lnTo>
                <a:lnTo>
                  <a:pt x="31887" y="68715"/>
                </a:lnTo>
                <a:lnTo>
                  <a:pt x="31863" y="68847"/>
                </a:lnTo>
                <a:lnTo>
                  <a:pt x="31827" y="69005"/>
                </a:lnTo>
                <a:lnTo>
                  <a:pt x="31791" y="69198"/>
                </a:lnTo>
                <a:lnTo>
                  <a:pt x="31766" y="69379"/>
                </a:lnTo>
                <a:lnTo>
                  <a:pt x="31742" y="69488"/>
                </a:lnTo>
                <a:lnTo>
                  <a:pt x="31718" y="69524"/>
                </a:lnTo>
                <a:lnTo>
                  <a:pt x="31706" y="69536"/>
                </a:lnTo>
                <a:lnTo>
                  <a:pt x="31670" y="69500"/>
                </a:lnTo>
                <a:lnTo>
                  <a:pt x="31658" y="69500"/>
                </a:lnTo>
                <a:lnTo>
                  <a:pt x="31633" y="69536"/>
                </a:lnTo>
                <a:lnTo>
                  <a:pt x="31621" y="69596"/>
                </a:lnTo>
                <a:lnTo>
                  <a:pt x="31609" y="69645"/>
                </a:lnTo>
                <a:lnTo>
                  <a:pt x="31621" y="69765"/>
                </a:lnTo>
                <a:lnTo>
                  <a:pt x="31646" y="69898"/>
                </a:lnTo>
                <a:lnTo>
                  <a:pt x="31682" y="70055"/>
                </a:lnTo>
                <a:lnTo>
                  <a:pt x="31728" y="70193"/>
                </a:lnTo>
                <a:lnTo>
                  <a:pt x="31728" y="70193"/>
                </a:lnTo>
                <a:lnTo>
                  <a:pt x="31718" y="70212"/>
                </a:lnTo>
                <a:lnTo>
                  <a:pt x="31718" y="70309"/>
                </a:lnTo>
                <a:lnTo>
                  <a:pt x="31706" y="70454"/>
                </a:lnTo>
                <a:lnTo>
                  <a:pt x="31694" y="70563"/>
                </a:lnTo>
                <a:lnTo>
                  <a:pt x="31694" y="70659"/>
                </a:lnTo>
                <a:lnTo>
                  <a:pt x="31706" y="70828"/>
                </a:lnTo>
                <a:lnTo>
                  <a:pt x="31694" y="70925"/>
                </a:lnTo>
                <a:lnTo>
                  <a:pt x="31670" y="71058"/>
                </a:lnTo>
                <a:lnTo>
                  <a:pt x="31621" y="71312"/>
                </a:lnTo>
                <a:lnTo>
                  <a:pt x="31609" y="71408"/>
                </a:lnTo>
                <a:lnTo>
                  <a:pt x="31609" y="71505"/>
                </a:lnTo>
                <a:lnTo>
                  <a:pt x="31609" y="71601"/>
                </a:lnTo>
                <a:lnTo>
                  <a:pt x="31597" y="71638"/>
                </a:lnTo>
                <a:lnTo>
                  <a:pt x="31585" y="71674"/>
                </a:lnTo>
                <a:lnTo>
                  <a:pt x="31513" y="71831"/>
                </a:lnTo>
                <a:lnTo>
                  <a:pt x="31452" y="71891"/>
                </a:lnTo>
                <a:lnTo>
                  <a:pt x="31416" y="71928"/>
                </a:lnTo>
                <a:lnTo>
                  <a:pt x="31368" y="71964"/>
                </a:lnTo>
                <a:lnTo>
                  <a:pt x="31295" y="72000"/>
                </a:lnTo>
                <a:lnTo>
                  <a:pt x="31235" y="72012"/>
                </a:lnTo>
                <a:lnTo>
                  <a:pt x="31211" y="72036"/>
                </a:lnTo>
                <a:lnTo>
                  <a:pt x="31199" y="72085"/>
                </a:lnTo>
                <a:lnTo>
                  <a:pt x="31187" y="72157"/>
                </a:lnTo>
                <a:lnTo>
                  <a:pt x="31199" y="72242"/>
                </a:lnTo>
                <a:lnTo>
                  <a:pt x="31199" y="72399"/>
                </a:lnTo>
                <a:lnTo>
                  <a:pt x="31199" y="72423"/>
                </a:lnTo>
                <a:lnTo>
                  <a:pt x="31175" y="72459"/>
                </a:lnTo>
                <a:lnTo>
                  <a:pt x="31150" y="72483"/>
                </a:lnTo>
                <a:lnTo>
                  <a:pt x="31114" y="72507"/>
                </a:lnTo>
                <a:lnTo>
                  <a:pt x="31066" y="72531"/>
                </a:lnTo>
                <a:lnTo>
                  <a:pt x="31005" y="72544"/>
                </a:lnTo>
                <a:lnTo>
                  <a:pt x="30848" y="72568"/>
                </a:lnTo>
                <a:lnTo>
                  <a:pt x="30776" y="72580"/>
                </a:lnTo>
                <a:lnTo>
                  <a:pt x="30716" y="72592"/>
                </a:lnTo>
                <a:lnTo>
                  <a:pt x="30679" y="72616"/>
                </a:lnTo>
                <a:lnTo>
                  <a:pt x="30655" y="72652"/>
                </a:lnTo>
                <a:lnTo>
                  <a:pt x="30643" y="72688"/>
                </a:lnTo>
                <a:lnTo>
                  <a:pt x="30631" y="72737"/>
                </a:lnTo>
                <a:lnTo>
                  <a:pt x="30607" y="72870"/>
                </a:lnTo>
                <a:lnTo>
                  <a:pt x="30559" y="73002"/>
                </a:lnTo>
                <a:lnTo>
                  <a:pt x="30486" y="73111"/>
                </a:lnTo>
                <a:lnTo>
                  <a:pt x="30426" y="73196"/>
                </a:lnTo>
                <a:lnTo>
                  <a:pt x="30389" y="73220"/>
                </a:lnTo>
                <a:lnTo>
                  <a:pt x="30365" y="73232"/>
                </a:lnTo>
                <a:lnTo>
                  <a:pt x="30293" y="73256"/>
                </a:lnTo>
                <a:lnTo>
                  <a:pt x="30196" y="73292"/>
                </a:lnTo>
                <a:lnTo>
                  <a:pt x="30136" y="73304"/>
                </a:lnTo>
                <a:lnTo>
                  <a:pt x="30003" y="73304"/>
                </a:lnTo>
                <a:lnTo>
                  <a:pt x="29943" y="73280"/>
                </a:lnTo>
                <a:lnTo>
                  <a:pt x="29846" y="73232"/>
                </a:lnTo>
                <a:lnTo>
                  <a:pt x="29798" y="73196"/>
                </a:lnTo>
                <a:lnTo>
                  <a:pt x="29761" y="73135"/>
                </a:lnTo>
                <a:lnTo>
                  <a:pt x="29713" y="73039"/>
                </a:lnTo>
                <a:lnTo>
                  <a:pt x="29689" y="72978"/>
                </a:lnTo>
                <a:lnTo>
                  <a:pt x="29677" y="72930"/>
                </a:lnTo>
                <a:lnTo>
                  <a:pt x="29653" y="72821"/>
                </a:lnTo>
                <a:lnTo>
                  <a:pt x="29665" y="72616"/>
                </a:lnTo>
                <a:lnTo>
                  <a:pt x="29653" y="72423"/>
                </a:lnTo>
                <a:lnTo>
                  <a:pt x="29653" y="72326"/>
                </a:lnTo>
                <a:lnTo>
                  <a:pt x="29665" y="72205"/>
                </a:lnTo>
                <a:lnTo>
                  <a:pt x="29713" y="71915"/>
                </a:lnTo>
                <a:lnTo>
                  <a:pt x="29725" y="71783"/>
                </a:lnTo>
                <a:lnTo>
                  <a:pt x="29749" y="71674"/>
                </a:lnTo>
                <a:lnTo>
                  <a:pt x="29785" y="71577"/>
                </a:lnTo>
                <a:lnTo>
                  <a:pt x="29834" y="71456"/>
                </a:lnTo>
                <a:lnTo>
                  <a:pt x="29858" y="71396"/>
                </a:lnTo>
                <a:lnTo>
                  <a:pt x="29870" y="71336"/>
                </a:lnTo>
                <a:lnTo>
                  <a:pt x="29870" y="71275"/>
                </a:lnTo>
                <a:lnTo>
                  <a:pt x="29858" y="71227"/>
                </a:lnTo>
                <a:lnTo>
                  <a:pt x="29846" y="71167"/>
                </a:lnTo>
                <a:lnTo>
                  <a:pt x="29846" y="71106"/>
                </a:lnTo>
                <a:lnTo>
                  <a:pt x="29858" y="70961"/>
                </a:lnTo>
                <a:lnTo>
                  <a:pt x="29882" y="70828"/>
                </a:lnTo>
                <a:lnTo>
                  <a:pt x="29894" y="70768"/>
                </a:lnTo>
                <a:lnTo>
                  <a:pt x="29894" y="70720"/>
                </a:lnTo>
                <a:lnTo>
                  <a:pt x="29870" y="70635"/>
                </a:lnTo>
                <a:lnTo>
                  <a:pt x="29834" y="70551"/>
                </a:lnTo>
                <a:lnTo>
                  <a:pt x="29749" y="70394"/>
                </a:lnTo>
                <a:lnTo>
                  <a:pt x="29737" y="70345"/>
                </a:lnTo>
                <a:lnTo>
                  <a:pt x="29737" y="70321"/>
                </a:lnTo>
                <a:lnTo>
                  <a:pt x="29737" y="70309"/>
                </a:lnTo>
                <a:lnTo>
                  <a:pt x="29761" y="70297"/>
                </a:lnTo>
                <a:lnTo>
                  <a:pt x="29882" y="70321"/>
                </a:lnTo>
                <a:lnTo>
                  <a:pt x="30087" y="70369"/>
                </a:lnTo>
                <a:lnTo>
                  <a:pt x="30184" y="70394"/>
                </a:lnTo>
                <a:lnTo>
                  <a:pt x="30220" y="70394"/>
                </a:lnTo>
                <a:lnTo>
                  <a:pt x="30244" y="70381"/>
                </a:lnTo>
                <a:lnTo>
                  <a:pt x="30257" y="70369"/>
                </a:lnTo>
                <a:lnTo>
                  <a:pt x="30269" y="70357"/>
                </a:lnTo>
                <a:lnTo>
                  <a:pt x="30257" y="70309"/>
                </a:lnTo>
                <a:lnTo>
                  <a:pt x="30232" y="70261"/>
                </a:lnTo>
                <a:lnTo>
                  <a:pt x="30196" y="70200"/>
                </a:lnTo>
                <a:lnTo>
                  <a:pt x="30136" y="70092"/>
                </a:lnTo>
                <a:lnTo>
                  <a:pt x="30124" y="70043"/>
                </a:lnTo>
                <a:lnTo>
                  <a:pt x="30136" y="69983"/>
                </a:lnTo>
                <a:lnTo>
                  <a:pt x="30172" y="69910"/>
                </a:lnTo>
                <a:lnTo>
                  <a:pt x="30208" y="69838"/>
                </a:lnTo>
                <a:lnTo>
                  <a:pt x="30317" y="69681"/>
                </a:lnTo>
                <a:lnTo>
                  <a:pt x="30414" y="69512"/>
                </a:lnTo>
                <a:lnTo>
                  <a:pt x="30450" y="69451"/>
                </a:lnTo>
                <a:lnTo>
                  <a:pt x="30462" y="69403"/>
                </a:lnTo>
                <a:lnTo>
                  <a:pt x="30462" y="69367"/>
                </a:lnTo>
                <a:lnTo>
                  <a:pt x="30450" y="69343"/>
                </a:lnTo>
                <a:lnTo>
                  <a:pt x="30450" y="69319"/>
                </a:lnTo>
                <a:lnTo>
                  <a:pt x="30450" y="69294"/>
                </a:lnTo>
                <a:lnTo>
                  <a:pt x="30462" y="69246"/>
                </a:lnTo>
                <a:lnTo>
                  <a:pt x="30498" y="69186"/>
                </a:lnTo>
                <a:lnTo>
                  <a:pt x="30546" y="69113"/>
                </a:lnTo>
                <a:lnTo>
                  <a:pt x="30583" y="69053"/>
                </a:lnTo>
                <a:lnTo>
                  <a:pt x="30631" y="68944"/>
                </a:lnTo>
                <a:lnTo>
                  <a:pt x="30655" y="68908"/>
                </a:lnTo>
                <a:lnTo>
                  <a:pt x="30691" y="68860"/>
                </a:lnTo>
                <a:lnTo>
                  <a:pt x="30740" y="68823"/>
                </a:lnTo>
                <a:lnTo>
                  <a:pt x="30812" y="68787"/>
                </a:lnTo>
                <a:lnTo>
                  <a:pt x="30873" y="68751"/>
                </a:lnTo>
                <a:lnTo>
                  <a:pt x="30909" y="68703"/>
                </a:lnTo>
                <a:lnTo>
                  <a:pt x="30957" y="68630"/>
                </a:lnTo>
                <a:lnTo>
                  <a:pt x="30981" y="68570"/>
                </a:lnTo>
                <a:lnTo>
                  <a:pt x="31017" y="68449"/>
                </a:lnTo>
                <a:lnTo>
                  <a:pt x="31042" y="68364"/>
                </a:lnTo>
                <a:lnTo>
                  <a:pt x="31066" y="68244"/>
                </a:lnTo>
                <a:lnTo>
                  <a:pt x="31078" y="68171"/>
                </a:lnTo>
                <a:lnTo>
                  <a:pt x="31090" y="68087"/>
                </a:lnTo>
                <a:lnTo>
                  <a:pt x="31102" y="68050"/>
                </a:lnTo>
                <a:lnTo>
                  <a:pt x="31102" y="68014"/>
                </a:lnTo>
                <a:lnTo>
                  <a:pt x="31078" y="67942"/>
                </a:lnTo>
                <a:lnTo>
                  <a:pt x="31054" y="67881"/>
                </a:lnTo>
                <a:lnTo>
                  <a:pt x="31042" y="67821"/>
                </a:lnTo>
                <a:lnTo>
                  <a:pt x="31054" y="67797"/>
                </a:lnTo>
                <a:lnTo>
                  <a:pt x="31066" y="67785"/>
                </a:lnTo>
                <a:lnTo>
                  <a:pt x="31138" y="67760"/>
                </a:lnTo>
                <a:lnTo>
                  <a:pt x="31223" y="67724"/>
                </a:lnTo>
                <a:lnTo>
                  <a:pt x="31259" y="67712"/>
                </a:lnTo>
                <a:lnTo>
                  <a:pt x="31283" y="67688"/>
                </a:lnTo>
                <a:lnTo>
                  <a:pt x="31392" y="67567"/>
                </a:lnTo>
                <a:lnTo>
                  <a:pt x="31452" y="67495"/>
                </a:lnTo>
                <a:lnTo>
                  <a:pt x="31501" y="67410"/>
                </a:lnTo>
                <a:lnTo>
                  <a:pt x="31537" y="67326"/>
                </a:lnTo>
                <a:lnTo>
                  <a:pt x="31573" y="67277"/>
                </a:lnTo>
                <a:lnTo>
                  <a:pt x="31609" y="67217"/>
                </a:lnTo>
                <a:lnTo>
                  <a:pt x="31633" y="67169"/>
                </a:lnTo>
                <a:lnTo>
                  <a:pt x="31658" y="67108"/>
                </a:lnTo>
                <a:lnTo>
                  <a:pt x="31682" y="67072"/>
                </a:lnTo>
                <a:lnTo>
                  <a:pt x="31718" y="67036"/>
                </a:lnTo>
                <a:lnTo>
                  <a:pt x="31815" y="67012"/>
                </a:lnTo>
                <a:lnTo>
                  <a:pt x="31887" y="66999"/>
                </a:lnTo>
                <a:lnTo>
                  <a:pt x="31948" y="66987"/>
                </a:lnTo>
                <a:lnTo>
                  <a:pt x="31972" y="66975"/>
                </a:lnTo>
                <a:lnTo>
                  <a:pt x="31996" y="66951"/>
                </a:lnTo>
                <a:lnTo>
                  <a:pt x="32032" y="66867"/>
                </a:lnTo>
                <a:lnTo>
                  <a:pt x="32105" y="66673"/>
                </a:lnTo>
                <a:lnTo>
                  <a:pt x="32105" y="66637"/>
                </a:lnTo>
                <a:lnTo>
                  <a:pt x="32092" y="66601"/>
                </a:lnTo>
                <a:lnTo>
                  <a:pt x="32068" y="66565"/>
                </a:lnTo>
                <a:lnTo>
                  <a:pt x="32044" y="66528"/>
                </a:lnTo>
                <a:lnTo>
                  <a:pt x="31984" y="66480"/>
                </a:lnTo>
                <a:lnTo>
                  <a:pt x="31948" y="66468"/>
                </a:lnTo>
                <a:lnTo>
                  <a:pt x="31887" y="66516"/>
                </a:lnTo>
                <a:lnTo>
                  <a:pt x="31851" y="66565"/>
                </a:lnTo>
                <a:lnTo>
                  <a:pt x="31827" y="66589"/>
                </a:lnTo>
                <a:lnTo>
                  <a:pt x="31827" y="66601"/>
                </a:lnTo>
                <a:lnTo>
                  <a:pt x="31827" y="66625"/>
                </a:lnTo>
                <a:lnTo>
                  <a:pt x="31815" y="66649"/>
                </a:lnTo>
                <a:lnTo>
                  <a:pt x="31766" y="66685"/>
                </a:lnTo>
                <a:lnTo>
                  <a:pt x="31706" y="66698"/>
                </a:lnTo>
                <a:lnTo>
                  <a:pt x="31633" y="66698"/>
                </a:lnTo>
                <a:lnTo>
                  <a:pt x="31609" y="66685"/>
                </a:lnTo>
                <a:lnTo>
                  <a:pt x="31573" y="66685"/>
                </a:lnTo>
                <a:lnTo>
                  <a:pt x="31549" y="66698"/>
                </a:lnTo>
                <a:lnTo>
                  <a:pt x="31525" y="66722"/>
                </a:lnTo>
                <a:lnTo>
                  <a:pt x="31489" y="66782"/>
                </a:lnTo>
                <a:lnTo>
                  <a:pt x="31464" y="66855"/>
                </a:lnTo>
                <a:lnTo>
                  <a:pt x="31428" y="66915"/>
                </a:lnTo>
                <a:lnTo>
                  <a:pt x="31404" y="66987"/>
                </a:lnTo>
                <a:lnTo>
                  <a:pt x="31356" y="67036"/>
                </a:lnTo>
                <a:lnTo>
                  <a:pt x="31319" y="67060"/>
                </a:lnTo>
                <a:lnTo>
                  <a:pt x="31283" y="67072"/>
                </a:lnTo>
                <a:lnTo>
                  <a:pt x="31211" y="67108"/>
                </a:lnTo>
                <a:lnTo>
                  <a:pt x="31162" y="67156"/>
                </a:lnTo>
                <a:lnTo>
                  <a:pt x="31066" y="67265"/>
                </a:lnTo>
                <a:lnTo>
                  <a:pt x="31005" y="67326"/>
                </a:lnTo>
                <a:lnTo>
                  <a:pt x="30969" y="67398"/>
                </a:lnTo>
                <a:lnTo>
                  <a:pt x="30909" y="67567"/>
                </a:lnTo>
                <a:lnTo>
                  <a:pt x="30873" y="67628"/>
                </a:lnTo>
                <a:lnTo>
                  <a:pt x="30836" y="67664"/>
                </a:lnTo>
                <a:lnTo>
                  <a:pt x="30776" y="67664"/>
                </a:lnTo>
                <a:lnTo>
                  <a:pt x="30716" y="67652"/>
                </a:lnTo>
                <a:lnTo>
                  <a:pt x="30679" y="67640"/>
                </a:lnTo>
                <a:lnTo>
                  <a:pt x="30667" y="67615"/>
                </a:lnTo>
                <a:lnTo>
                  <a:pt x="30655" y="67591"/>
                </a:lnTo>
                <a:lnTo>
                  <a:pt x="30655" y="67555"/>
                </a:lnTo>
                <a:lnTo>
                  <a:pt x="30691" y="67495"/>
                </a:lnTo>
                <a:lnTo>
                  <a:pt x="30728" y="67446"/>
                </a:lnTo>
                <a:lnTo>
                  <a:pt x="30812" y="67314"/>
                </a:lnTo>
                <a:lnTo>
                  <a:pt x="30885" y="67181"/>
                </a:lnTo>
                <a:lnTo>
                  <a:pt x="30969" y="67060"/>
                </a:lnTo>
                <a:lnTo>
                  <a:pt x="31042" y="66951"/>
                </a:lnTo>
                <a:lnTo>
                  <a:pt x="31247" y="66637"/>
                </a:lnTo>
                <a:lnTo>
                  <a:pt x="31307" y="66565"/>
                </a:lnTo>
                <a:lnTo>
                  <a:pt x="31368" y="66504"/>
                </a:lnTo>
                <a:lnTo>
                  <a:pt x="31428" y="66468"/>
                </a:lnTo>
                <a:lnTo>
                  <a:pt x="31476" y="66432"/>
                </a:lnTo>
                <a:lnTo>
                  <a:pt x="31537" y="66383"/>
                </a:lnTo>
                <a:lnTo>
                  <a:pt x="31609" y="66323"/>
                </a:lnTo>
                <a:lnTo>
                  <a:pt x="31682" y="66275"/>
                </a:lnTo>
                <a:lnTo>
                  <a:pt x="31718" y="66251"/>
                </a:lnTo>
                <a:lnTo>
                  <a:pt x="31754" y="66239"/>
                </a:lnTo>
                <a:lnTo>
                  <a:pt x="31827" y="66214"/>
                </a:lnTo>
                <a:lnTo>
                  <a:pt x="31899" y="66154"/>
                </a:lnTo>
                <a:lnTo>
                  <a:pt x="31960" y="66094"/>
                </a:lnTo>
                <a:lnTo>
                  <a:pt x="31996" y="66045"/>
                </a:lnTo>
                <a:lnTo>
                  <a:pt x="32080" y="65937"/>
                </a:lnTo>
                <a:lnTo>
                  <a:pt x="32153" y="65804"/>
                </a:lnTo>
                <a:lnTo>
                  <a:pt x="32201" y="65731"/>
                </a:lnTo>
                <a:lnTo>
                  <a:pt x="32274" y="65647"/>
                </a:lnTo>
                <a:lnTo>
                  <a:pt x="32358" y="65574"/>
                </a:lnTo>
                <a:lnTo>
                  <a:pt x="32394" y="65550"/>
                </a:lnTo>
                <a:lnTo>
                  <a:pt x="32419" y="65538"/>
                </a:lnTo>
                <a:lnTo>
                  <a:pt x="32491" y="65538"/>
                </a:lnTo>
                <a:lnTo>
                  <a:pt x="32576" y="65550"/>
                </a:lnTo>
                <a:lnTo>
                  <a:pt x="32660" y="65574"/>
                </a:lnTo>
                <a:lnTo>
                  <a:pt x="32733" y="65598"/>
                </a:lnTo>
                <a:lnTo>
                  <a:pt x="32829" y="65598"/>
                </a:lnTo>
                <a:lnTo>
                  <a:pt x="32962" y="65550"/>
                </a:lnTo>
                <a:lnTo>
                  <a:pt x="33095" y="65490"/>
                </a:lnTo>
                <a:lnTo>
                  <a:pt x="33192" y="65441"/>
                </a:lnTo>
                <a:lnTo>
                  <a:pt x="33252" y="65369"/>
                </a:lnTo>
                <a:lnTo>
                  <a:pt x="33337" y="65284"/>
                </a:lnTo>
                <a:lnTo>
                  <a:pt x="33409" y="65200"/>
                </a:lnTo>
                <a:lnTo>
                  <a:pt x="33469" y="65139"/>
                </a:lnTo>
                <a:lnTo>
                  <a:pt x="33518" y="65115"/>
                </a:lnTo>
                <a:lnTo>
                  <a:pt x="33602" y="65091"/>
                </a:lnTo>
                <a:lnTo>
                  <a:pt x="33856" y="65055"/>
                </a:lnTo>
                <a:lnTo>
                  <a:pt x="34110" y="65031"/>
                </a:lnTo>
                <a:lnTo>
                  <a:pt x="34267" y="65031"/>
                </a:lnTo>
                <a:lnTo>
                  <a:pt x="34496" y="65091"/>
                </a:lnTo>
                <a:lnTo>
                  <a:pt x="34738" y="65164"/>
                </a:lnTo>
                <a:lnTo>
                  <a:pt x="34786" y="65164"/>
                </a:lnTo>
                <a:lnTo>
                  <a:pt x="34822" y="65151"/>
                </a:lnTo>
                <a:lnTo>
                  <a:pt x="34846" y="65127"/>
                </a:lnTo>
                <a:lnTo>
                  <a:pt x="34871" y="65091"/>
                </a:lnTo>
                <a:lnTo>
                  <a:pt x="34931" y="65007"/>
                </a:lnTo>
                <a:lnTo>
                  <a:pt x="34967" y="64958"/>
                </a:lnTo>
                <a:lnTo>
                  <a:pt x="35015" y="64910"/>
                </a:lnTo>
                <a:lnTo>
                  <a:pt x="35076" y="64886"/>
                </a:lnTo>
                <a:lnTo>
                  <a:pt x="35124" y="64874"/>
                </a:lnTo>
                <a:lnTo>
                  <a:pt x="35160" y="64874"/>
                </a:lnTo>
                <a:lnTo>
                  <a:pt x="35197" y="64886"/>
                </a:lnTo>
                <a:lnTo>
                  <a:pt x="35257" y="64922"/>
                </a:lnTo>
                <a:lnTo>
                  <a:pt x="35317" y="64970"/>
                </a:lnTo>
                <a:lnTo>
                  <a:pt x="35390" y="65007"/>
                </a:lnTo>
                <a:lnTo>
                  <a:pt x="35474" y="65043"/>
                </a:lnTo>
                <a:lnTo>
                  <a:pt x="35571" y="65067"/>
                </a:lnTo>
                <a:lnTo>
                  <a:pt x="35619" y="65079"/>
                </a:lnTo>
                <a:lnTo>
                  <a:pt x="35716" y="65091"/>
                </a:lnTo>
                <a:lnTo>
                  <a:pt x="35825" y="65103"/>
                </a:lnTo>
                <a:lnTo>
                  <a:pt x="35885" y="65091"/>
                </a:lnTo>
                <a:lnTo>
                  <a:pt x="35921" y="65067"/>
                </a:lnTo>
                <a:lnTo>
                  <a:pt x="35958" y="65043"/>
                </a:lnTo>
                <a:lnTo>
                  <a:pt x="35970" y="65007"/>
                </a:lnTo>
                <a:lnTo>
                  <a:pt x="35982" y="64982"/>
                </a:lnTo>
                <a:lnTo>
                  <a:pt x="35970" y="64946"/>
                </a:lnTo>
                <a:lnTo>
                  <a:pt x="35958" y="64862"/>
                </a:lnTo>
                <a:lnTo>
                  <a:pt x="35945" y="64777"/>
                </a:lnTo>
                <a:lnTo>
                  <a:pt x="35933" y="64692"/>
                </a:lnTo>
                <a:lnTo>
                  <a:pt x="35909" y="64620"/>
                </a:lnTo>
                <a:lnTo>
                  <a:pt x="35825" y="64463"/>
                </a:lnTo>
                <a:lnTo>
                  <a:pt x="35801" y="64415"/>
                </a:lnTo>
                <a:lnTo>
                  <a:pt x="35801" y="64378"/>
                </a:lnTo>
                <a:lnTo>
                  <a:pt x="35825" y="64354"/>
                </a:lnTo>
                <a:lnTo>
                  <a:pt x="35849" y="64330"/>
                </a:lnTo>
                <a:lnTo>
                  <a:pt x="35933" y="64294"/>
                </a:lnTo>
                <a:lnTo>
                  <a:pt x="36030" y="64246"/>
                </a:lnTo>
                <a:lnTo>
                  <a:pt x="36078" y="64233"/>
                </a:lnTo>
                <a:close/>
                <a:moveTo>
                  <a:pt x="176780" y="70623"/>
                </a:moveTo>
                <a:lnTo>
                  <a:pt x="176792" y="70695"/>
                </a:lnTo>
                <a:lnTo>
                  <a:pt x="176804" y="70853"/>
                </a:lnTo>
                <a:lnTo>
                  <a:pt x="176792" y="70949"/>
                </a:lnTo>
                <a:lnTo>
                  <a:pt x="176780" y="71034"/>
                </a:lnTo>
                <a:lnTo>
                  <a:pt x="176744" y="71106"/>
                </a:lnTo>
                <a:lnTo>
                  <a:pt x="176720" y="71130"/>
                </a:lnTo>
                <a:lnTo>
                  <a:pt x="176684" y="71154"/>
                </a:lnTo>
                <a:lnTo>
                  <a:pt x="176587" y="71215"/>
                </a:lnTo>
                <a:lnTo>
                  <a:pt x="176527" y="71275"/>
                </a:lnTo>
                <a:lnTo>
                  <a:pt x="176478" y="71324"/>
                </a:lnTo>
                <a:lnTo>
                  <a:pt x="176370" y="71408"/>
                </a:lnTo>
                <a:lnTo>
                  <a:pt x="176261" y="71493"/>
                </a:lnTo>
                <a:lnTo>
                  <a:pt x="176201" y="71565"/>
                </a:lnTo>
                <a:lnTo>
                  <a:pt x="176116" y="71686"/>
                </a:lnTo>
                <a:lnTo>
                  <a:pt x="176104" y="71734"/>
                </a:lnTo>
                <a:lnTo>
                  <a:pt x="176092" y="71783"/>
                </a:lnTo>
                <a:lnTo>
                  <a:pt x="176080" y="71915"/>
                </a:lnTo>
                <a:lnTo>
                  <a:pt x="176092" y="72060"/>
                </a:lnTo>
                <a:lnTo>
                  <a:pt x="176140" y="72097"/>
                </a:lnTo>
                <a:lnTo>
                  <a:pt x="176237" y="72181"/>
                </a:lnTo>
                <a:lnTo>
                  <a:pt x="176297" y="72229"/>
                </a:lnTo>
                <a:lnTo>
                  <a:pt x="176346" y="72290"/>
                </a:lnTo>
                <a:lnTo>
                  <a:pt x="176370" y="72350"/>
                </a:lnTo>
                <a:lnTo>
                  <a:pt x="176370" y="72374"/>
                </a:lnTo>
                <a:lnTo>
                  <a:pt x="176370" y="72411"/>
                </a:lnTo>
                <a:lnTo>
                  <a:pt x="176358" y="72507"/>
                </a:lnTo>
                <a:lnTo>
                  <a:pt x="176370" y="72568"/>
                </a:lnTo>
                <a:lnTo>
                  <a:pt x="176382" y="72628"/>
                </a:lnTo>
                <a:lnTo>
                  <a:pt x="176370" y="72725"/>
                </a:lnTo>
                <a:lnTo>
                  <a:pt x="176370" y="72773"/>
                </a:lnTo>
                <a:lnTo>
                  <a:pt x="176370" y="72833"/>
                </a:lnTo>
                <a:lnTo>
                  <a:pt x="176394" y="72930"/>
                </a:lnTo>
                <a:lnTo>
                  <a:pt x="176466" y="73099"/>
                </a:lnTo>
                <a:lnTo>
                  <a:pt x="176490" y="73135"/>
                </a:lnTo>
                <a:lnTo>
                  <a:pt x="176515" y="73172"/>
                </a:lnTo>
                <a:lnTo>
                  <a:pt x="176599" y="73244"/>
                </a:lnTo>
                <a:lnTo>
                  <a:pt x="176647" y="73292"/>
                </a:lnTo>
                <a:lnTo>
                  <a:pt x="176684" y="73341"/>
                </a:lnTo>
                <a:lnTo>
                  <a:pt x="176708" y="73389"/>
                </a:lnTo>
                <a:lnTo>
                  <a:pt x="176720" y="73437"/>
                </a:lnTo>
                <a:lnTo>
                  <a:pt x="176732" y="73546"/>
                </a:lnTo>
                <a:lnTo>
                  <a:pt x="176744" y="73594"/>
                </a:lnTo>
                <a:lnTo>
                  <a:pt x="176768" y="73631"/>
                </a:lnTo>
                <a:lnTo>
                  <a:pt x="176792" y="73667"/>
                </a:lnTo>
                <a:lnTo>
                  <a:pt x="176817" y="73691"/>
                </a:lnTo>
                <a:lnTo>
                  <a:pt x="176865" y="73703"/>
                </a:lnTo>
                <a:lnTo>
                  <a:pt x="176901" y="73727"/>
                </a:lnTo>
                <a:lnTo>
                  <a:pt x="177070" y="73776"/>
                </a:lnTo>
                <a:lnTo>
                  <a:pt x="177203" y="73776"/>
                </a:lnTo>
                <a:lnTo>
                  <a:pt x="177251" y="73751"/>
                </a:lnTo>
                <a:lnTo>
                  <a:pt x="177300" y="73739"/>
                </a:lnTo>
                <a:lnTo>
                  <a:pt x="177336" y="73727"/>
                </a:lnTo>
                <a:lnTo>
                  <a:pt x="177420" y="73727"/>
                </a:lnTo>
                <a:lnTo>
                  <a:pt x="177457" y="73715"/>
                </a:lnTo>
                <a:lnTo>
                  <a:pt x="177493" y="73703"/>
                </a:lnTo>
                <a:lnTo>
                  <a:pt x="177517" y="73679"/>
                </a:lnTo>
                <a:lnTo>
                  <a:pt x="177529" y="73631"/>
                </a:lnTo>
                <a:lnTo>
                  <a:pt x="177565" y="73498"/>
                </a:lnTo>
                <a:lnTo>
                  <a:pt x="177590" y="73353"/>
                </a:lnTo>
                <a:lnTo>
                  <a:pt x="177590" y="73268"/>
                </a:lnTo>
                <a:lnTo>
                  <a:pt x="177590" y="73196"/>
                </a:lnTo>
                <a:lnTo>
                  <a:pt x="177565" y="73123"/>
                </a:lnTo>
                <a:lnTo>
                  <a:pt x="177529" y="73063"/>
                </a:lnTo>
                <a:lnTo>
                  <a:pt x="177457" y="72978"/>
                </a:lnTo>
                <a:lnTo>
                  <a:pt x="177408" y="72918"/>
                </a:lnTo>
                <a:lnTo>
                  <a:pt x="177396" y="72894"/>
                </a:lnTo>
                <a:lnTo>
                  <a:pt x="177396" y="72858"/>
                </a:lnTo>
                <a:lnTo>
                  <a:pt x="177408" y="72749"/>
                </a:lnTo>
                <a:lnTo>
                  <a:pt x="177420" y="72688"/>
                </a:lnTo>
                <a:lnTo>
                  <a:pt x="177433" y="72652"/>
                </a:lnTo>
                <a:lnTo>
                  <a:pt x="177469" y="72592"/>
                </a:lnTo>
                <a:lnTo>
                  <a:pt x="177493" y="72568"/>
                </a:lnTo>
                <a:lnTo>
                  <a:pt x="177505" y="72531"/>
                </a:lnTo>
                <a:lnTo>
                  <a:pt x="177505" y="72483"/>
                </a:lnTo>
                <a:lnTo>
                  <a:pt x="177493" y="72411"/>
                </a:lnTo>
                <a:lnTo>
                  <a:pt x="177493" y="72266"/>
                </a:lnTo>
                <a:lnTo>
                  <a:pt x="177493" y="72169"/>
                </a:lnTo>
                <a:lnTo>
                  <a:pt x="177493" y="72072"/>
                </a:lnTo>
                <a:lnTo>
                  <a:pt x="177481" y="72024"/>
                </a:lnTo>
                <a:lnTo>
                  <a:pt x="177469" y="71976"/>
                </a:lnTo>
                <a:lnTo>
                  <a:pt x="177445" y="71915"/>
                </a:lnTo>
                <a:lnTo>
                  <a:pt x="177408" y="71867"/>
                </a:lnTo>
                <a:lnTo>
                  <a:pt x="177348" y="71807"/>
                </a:lnTo>
                <a:lnTo>
                  <a:pt x="177300" y="71758"/>
                </a:lnTo>
                <a:lnTo>
                  <a:pt x="177276" y="71746"/>
                </a:lnTo>
                <a:lnTo>
                  <a:pt x="177227" y="71589"/>
                </a:lnTo>
                <a:lnTo>
                  <a:pt x="177155" y="71372"/>
                </a:lnTo>
                <a:lnTo>
                  <a:pt x="177131" y="71251"/>
                </a:lnTo>
                <a:lnTo>
                  <a:pt x="177119" y="71203"/>
                </a:lnTo>
                <a:lnTo>
                  <a:pt x="177119" y="71142"/>
                </a:lnTo>
                <a:lnTo>
                  <a:pt x="177119" y="71094"/>
                </a:lnTo>
                <a:lnTo>
                  <a:pt x="177119" y="71046"/>
                </a:lnTo>
                <a:lnTo>
                  <a:pt x="177106" y="70913"/>
                </a:lnTo>
                <a:lnTo>
                  <a:pt x="177094" y="70877"/>
                </a:lnTo>
                <a:lnTo>
                  <a:pt x="177070" y="70816"/>
                </a:lnTo>
                <a:lnTo>
                  <a:pt x="177034" y="70768"/>
                </a:lnTo>
                <a:lnTo>
                  <a:pt x="176986" y="70708"/>
                </a:lnTo>
                <a:lnTo>
                  <a:pt x="176925" y="70671"/>
                </a:lnTo>
                <a:lnTo>
                  <a:pt x="176877" y="70635"/>
                </a:lnTo>
                <a:lnTo>
                  <a:pt x="176829" y="70623"/>
                </a:lnTo>
                <a:close/>
                <a:moveTo>
                  <a:pt x="41127" y="70865"/>
                </a:moveTo>
                <a:lnTo>
                  <a:pt x="41151" y="70877"/>
                </a:lnTo>
                <a:lnTo>
                  <a:pt x="41175" y="70913"/>
                </a:lnTo>
                <a:lnTo>
                  <a:pt x="41188" y="71046"/>
                </a:lnTo>
                <a:lnTo>
                  <a:pt x="41175" y="71118"/>
                </a:lnTo>
                <a:lnTo>
                  <a:pt x="41163" y="71203"/>
                </a:lnTo>
                <a:lnTo>
                  <a:pt x="41139" y="71275"/>
                </a:lnTo>
                <a:lnTo>
                  <a:pt x="41103" y="71336"/>
                </a:lnTo>
                <a:lnTo>
                  <a:pt x="41043" y="71396"/>
                </a:lnTo>
                <a:lnTo>
                  <a:pt x="40970" y="71420"/>
                </a:lnTo>
                <a:lnTo>
                  <a:pt x="40886" y="71456"/>
                </a:lnTo>
                <a:lnTo>
                  <a:pt x="40801" y="71517"/>
                </a:lnTo>
                <a:lnTo>
                  <a:pt x="40729" y="71589"/>
                </a:lnTo>
                <a:lnTo>
                  <a:pt x="40644" y="71662"/>
                </a:lnTo>
                <a:lnTo>
                  <a:pt x="40523" y="71795"/>
                </a:lnTo>
                <a:lnTo>
                  <a:pt x="40475" y="71831"/>
                </a:lnTo>
                <a:lnTo>
                  <a:pt x="40427" y="71855"/>
                </a:lnTo>
                <a:lnTo>
                  <a:pt x="40390" y="71855"/>
                </a:lnTo>
                <a:lnTo>
                  <a:pt x="40342" y="71879"/>
                </a:lnTo>
                <a:lnTo>
                  <a:pt x="40197" y="71928"/>
                </a:lnTo>
                <a:lnTo>
                  <a:pt x="40040" y="72012"/>
                </a:lnTo>
                <a:lnTo>
                  <a:pt x="39859" y="72072"/>
                </a:lnTo>
                <a:lnTo>
                  <a:pt x="39774" y="72121"/>
                </a:lnTo>
                <a:lnTo>
                  <a:pt x="39702" y="72157"/>
                </a:lnTo>
                <a:lnTo>
                  <a:pt x="39533" y="72254"/>
                </a:lnTo>
                <a:lnTo>
                  <a:pt x="39448" y="72302"/>
                </a:lnTo>
                <a:lnTo>
                  <a:pt x="39352" y="72338"/>
                </a:lnTo>
                <a:lnTo>
                  <a:pt x="39255" y="72374"/>
                </a:lnTo>
                <a:lnTo>
                  <a:pt x="39158" y="72386"/>
                </a:lnTo>
                <a:lnTo>
                  <a:pt x="39050" y="72411"/>
                </a:lnTo>
                <a:lnTo>
                  <a:pt x="38929" y="72435"/>
                </a:lnTo>
                <a:lnTo>
                  <a:pt x="38820" y="72483"/>
                </a:lnTo>
                <a:lnTo>
                  <a:pt x="38711" y="72531"/>
                </a:lnTo>
                <a:lnTo>
                  <a:pt x="38518" y="72628"/>
                </a:lnTo>
                <a:lnTo>
                  <a:pt x="38361" y="72737"/>
                </a:lnTo>
                <a:lnTo>
                  <a:pt x="38252" y="72821"/>
                </a:lnTo>
                <a:lnTo>
                  <a:pt x="38180" y="72894"/>
                </a:lnTo>
                <a:lnTo>
                  <a:pt x="38095" y="72978"/>
                </a:lnTo>
                <a:lnTo>
                  <a:pt x="38047" y="73015"/>
                </a:lnTo>
                <a:lnTo>
                  <a:pt x="37987" y="73039"/>
                </a:lnTo>
                <a:lnTo>
                  <a:pt x="37842" y="73123"/>
                </a:lnTo>
                <a:lnTo>
                  <a:pt x="37673" y="73232"/>
                </a:lnTo>
                <a:lnTo>
                  <a:pt x="37504" y="73329"/>
                </a:lnTo>
                <a:lnTo>
                  <a:pt x="37335" y="73413"/>
                </a:lnTo>
                <a:lnTo>
                  <a:pt x="37178" y="73474"/>
                </a:lnTo>
                <a:lnTo>
                  <a:pt x="36996" y="73546"/>
                </a:lnTo>
                <a:lnTo>
                  <a:pt x="36803" y="73594"/>
                </a:lnTo>
                <a:lnTo>
                  <a:pt x="36719" y="73606"/>
                </a:lnTo>
                <a:lnTo>
                  <a:pt x="36634" y="73606"/>
                </a:lnTo>
                <a:lnTo>
                  <a:pt x="36525" y="73618"/>
                </a:lnTo>
                <a:lnTo>
                  <a:pt x="36380" y="73655"/>
                </a:lnTo>
                <a:lnTo>
                  <a:pt x="36054" y="73739"/>
                </a:lnTo>
                <a:lnTo>
                  <a:pt x="35897" y="73776"/>
                </a:lnTo>
                <a:lnTo>
                  <a:pt x="35752" y="73800"/>
                </a:lnTo>
                <a:lnTo>
                  <a:pt x="35631" y="73812"/>
                </a:lnTo>
                <a:lnTo>
                  <a:pt x="35583" y="73800"/>
                </a:lnTo>
                <a:lnTo>
                  <a:pt x="35547" y="73776"/>
                </a:lnTo>
                <a:lnTo>
                  <a:pt x="35499" y="73739"/>
                </a:lnTo>
                <a:lnTo>
                  <a:pt x="35462" y="73679"/>
                </a:lnTo>
                <a:lnTo>
                  <a:pt x="35402" y="73570"/>
                </a:lnTo>
                <a:lnTo>
                  <a:pt x="35366" y="73522"/>
                </a:lnTo>
                <a:lnTo>
                  <a:pt x="35329" y="73474"/>
                </a:lnTo>
                <a:lnTo>
                  <a:pt x="35281" y="73437"/>
                </a:lnTo>
                <a:lnTo>
                  <a:pt x="35209" y="73413"/>
                </a:lnTo>
                <a:lnTo>
                  <a:pt x="35064" y="73377"/>
                </a:lnTo>
                <a:lnTo>
                  <a:pt x="34991" y="73353"/>
                </a:lnTo>
                <a:lnTo>
                  <a:pt x="34931" y="73329"/>
                </a:lnTo>
                <a:lnTo>
                  <a:pt x="34871" y="73292"/>
                </a:lnTo>
                <a:lnTo>
                  <a:pt x="34834" y="73244"/>
                </a:lnTo>
                <a:lnTo>
                  <a:pt x="34810" y="73196"/>
                </a:lnTo>
                <a:lnTo>
                  <a:pt x="34810" y="73123"/>
                </a:lnTo>
                <a:lnTo>
                  <a:pt x="34834" y="72894"/>
                </a:lnTo>
                <a:lnTo>
                  <a:pt x="34846" y="72858"/>
                </a:lnTo>
                <a:lnTo>
                  <a:pt x="34858" y="72821"/>
                </a:lnTo>
                <a:lnTo>
                  <a:pt x="34895" y="72797"/>
                </a:lnTo>
                <a:lnTo>
                  <a:pt x="34931" y="72785"/>
                </a:lnTo>
                <a:lnTo>
                  <a:pt x="34967" y="72785"/>
                </a:lnTo>
                <a:lnTo>
                  <a:pt x="35015" y="72809"/>
                </a:lnTo>
                <a:lnTo>
                  <a:pt x="35112" y="72858"/>
                </a:lnTo>
                <a:lnTo>
                  <a:pt x="35160" y="72882"/>
                </a:lnTo>
                <a:lnTo>
                  <a:pt x="35197" y="72894"/>
                </a:lnTo>
                <a:lnTo>
                  <a:pt x="35221" y="72882"/>
                </a:lnTo>
                <a:lnTo>
                  <a:pt x="35233" y="72845"/>
                </a:lnTo>
                <a:lnTo>
                  <a:pt x="35257" y="72797"/>
                </a:lnTo>
                <a:lnTo>
                  <a:pt x="35269" y="72737"/>
                </a:lnTo>
                <a:lnTo>
                  <a:pt x="35329" y="72652"/>
                </a:lnTo>
                <a:lnTo>
                  <a:pt x="35390" y="72568"/>
                </a:lnTo>
                <a:lnTo>
                  <a:pt x="35426" y="72628"/>
                </a:lnTo>
                <a:lnTo>
                  <a:pt x="35474" y="72676"/>
                </a:lnTo>
                <a:lnTo>
                  <a:pt x="35523" y="72737"/>
                </a:lnTo>
                <a:lnTo>
                  <a:pt x="35583" y="72785"/>
                </a:lnTo>
                <a:lnTo>
                  <a:pt x="35656" y="72821"/>
                </a:lnTo>
                <a:lnTo>
                  <a:pt x="35692" y="72833"/>
                </a:lnTo>
                <a:lnTo>
                  <a:pt x="35764" y="72833"/>
                </a:lnTo>
                <a:lnTo>
                  <a:pt x="35801" y="72821"/>
                </a:lnTo>
                <a:lnTo>
                  <a:pt x="35885" y="72785"/>
                </a:lnTo>
                <a:lnTo>
                  <a:pt x="35970" y="72761"/>
                </a:lnTo>
                <a:lnTo>
                  <a:pt x="36151" y="72749"/>
                </a:lnTo>
                <a:lnTo>
                  <a:pt x="36223" y="72737"/>
                </a:lnTo>
                <a:lnTo>
                  <a:pt x="36296" y="72701"/>
                </a:lnTo>
                <a:lnTo>
                  <a:pt x="36356" y="72664"/>
                </a:lnTo>
                <a:lnTo>
                  <a:pt x="36380" y="72628"/>
                </a:lnTo>
                <a:lnTo>
                  <a:pt x="36404" y="72592"/>
                </a:lnTo>
                <a:lnTo>
                  <a:pt x="36441" y="72519"/>
                </a:lnTo>
                <a:lnTo>
                  <a:pt x="36465" y="72483"/>
                </a:lnTo>
                <a:lnTo>
                  <a:pt x="36501" y="72471"/>
                </a:lnTo>
                <a:lnTo>
                  <a:pt x="36525" y="72471"/>
                </a:lnTo>
                <a:lnTo>
                  <a:pt x="36549" y="72459"/>
                </a:lnTo>
                <a:lnTo>
                  <a:pt x="36549" y="72447"/>
                </a:lnTo>
                <a:lnTo>
                  <a:pt x="36489" y="72362"/>
                </a:lnTo>
                <a:lnTo>
                  <a:pt x="36453" y="72326"/>
                </a:lnTo>
                <a:lnTo>
                  <a:pt x="36417" y="72302"/>
                </a:lnTo>
                <a:lnTo>
                  <a:pt x="36332" y="72266"/>
                </a:lnTo>
                <a:lnTo>
                  <a:pt x="36247" y="72242"/>
                </a:lnTo>
                <a:lnTo>
                  <a:pt x="36151" y="72229"/>
                </a:lnTo>
                <a:lnTo>
                  <a:pt x="36066" y="72217"/>
                </a:lnTo>
                <a:lnTo>
                  <a:pt x="35982" y="72205"/>
                </a:lnTo>
                <a:lnTo>
                  <a:pt x="35958" y="72181"/>
                </a:lnTo>
                <a:lnTo>
                  <a:pt x="35933" y="72169"/>
                </a:lnTo>
                <a:lnTo>
                  <a:pt x="35921" y="72145"/>
                </a:lnTo>
                <a:lnTo>
                  <a:pt x="35921" y="72109"/>
                </a:lnTo>
                <a:lnTo>
                  <a:pt x="35933" y="71964"/>
                </a:lnTo>
                <a:lnTo>
                  <a:pt x="35945" y="71831"/>
                </a:lnTo>
                <a:lnTo>
                  <a:pt x="35982" y="71710"/>
                </a:lnTo>
                <a:lnTo>
                  <a:pt x="36054" y="71722"/>
                </a:lnTo>
                <a:lnTo>
                  <a:pt x="36223" y="71746"/>
                </a:lnTo>
                <a:lnTo>
                  <a:pt x="36332" y="71770"/>
                </a:lnTo>
                <a:lnTo>
                  <a:pt x="36417" y="71807"/>
                </a:lnTo>
                <a:lnTo>
                  <a:pt x="36489" y="71843"/>
                </a:lnTo>
                <a:lnTo>
                  <a:pt x="36549" y="71879"/>
                </a:lnTo>
                <a:lnTo>
                  <a:pt x="36574" y="71928"/>
                </a:lnTo>
                <a:lnTo>
                  <a:pt x="36598" y="71988"/>
                </a:lnTo>
                <a:lnTo>
                  <a:pt x="36658" y="72133"/>
                </a:lnTo>
                <a:lnTo>
                  <a:pt x="36694" y="72181"/>
                </a:lnTo>
                <a:lnTo>
                  <a:pt x="36719" y="72229"/>
                </a:lnTo>
                <a:lnTo>
                  <a:pt x="36755" y="72254"/>
                </a:lnTo>
                <a:lnTo>
                  <a:pt x="36803" y="72254"/>
                </a:lnTo>
                <a:lnTo>
                  <a:pt x="36839" y="72242"/>
                </a:lnTo>
                <a:lnTo>
                  <a:pt x="36876" y="72242"/>
                </a:lnTo>
                <a:lnTo>
                  <a:pt x="36960" y="72278"/>
                </a:lnTo>
                <a:lnTo>
                  <a:pt x="37033" y="72278"/>
                </a:lnTo>
                <a:lnTo>
                  <a:pt x="37069" y="72254"/>
                </a:lnTo>
                <a:lnTo>
                  <a:pt x="37117" y="72193"/>
                </a:lnTo>
                <a:lnTo>
                  <a:pt x="37202" y="72060"/>
                </a:lnTo>
                <a:lnTo>
                  <a:pt x="37274" y="71964"/>
                </a:lnTo>
                <a:lnTo>
                  <a:pt x="37419" y="71819"/>
                </a:lnTo>
                <a:lnTo>
                  <a:pt x="37492" y="71758"/>
                </a:lnTo>
                <a:lnTo>
                  <a:pt x="37588" y="71722"/>
                </a:lnTo>
                <a:lnTo>
                  <a:pt x="37685" y="71674"/>
                </a:lnTo>
                <a:lnTo>
                  <a:pt x="37794" y="71650"/>
                </a:lnTo>
                <a:lnTo>
                  <a:pt x="37842" y="71626"/>
                </a:lnTo>
                <a:lnTo>
                  <a:pt x="37902" y="71589"/>
                </a:lnTo>
                <a:lnTo>
                  <a:pt x="38011" y="71505"/>
                </a:lnTo>
                <a:lnTo>
                  <a:pt x="38059" y="71456"/>
                </a:lnTo>
                <a:lnTo>
                  <a:pt x="38108" y="71432"/>
                </a:lnTo>
                <a:lnTo>
                  <a:pt x="38168" y="71432"/>
                </a:lnTo>
                <a:lnTo>
                  <a:pt x="38192" y="71456"/>
                </a:lnTo>
                <a:lnTo>
                  <a:pt x="38216" y="71493"/>
                </a:lnTo>
                <a:lnTo>
                  <a:pt x="38252" y="71505"/>
                </a:lnTo>
                <a:lnTo>
                  <a:pt x="38277" y="71517"/>
                </a:lnTo>
                <a:lnTo>
                  <a:pt x="38313" y="71517"/>
                </a:lnTo>
                <a:lnTo>
                  <a:pt x="38410" y="71529"/>
                </a:lnTo>
                <a:lnTo>
                  <a:pt x="38458" y="71541"/>
                </a:lnTo>
                <a:lnTo>
                  <a:pt x="38530" y="71565"/>
                </a:lnTo>
                <a:lnTo>
                  <a:pt x="38651" y="71626"/>
                </a:lnTo>
                <a:lnTo>
                  <a:pt x="38724" y="71650"/>
                </a:lnTo>
                <a:lnTo>
                  <a:pt x="38796" y="71650"/>
                </a:lnTo>
                <a:lnTo>
                  <a:pt x="38905" y="71626"/>
                </a:lnTo>
                <a:lnTo>
                  <a:pt x="39038" y="71577"/>
                </a:lnTo>
                <a:lnTo>
                  <a:pt x="39170" y="71505"/>
                </a:lnTo>
                <a:lnTo>
                  <a:pt x="39267" y="71432"/>
                </a:lnTo>
                <a:lnTo>
                  <a:pt x="39303" y="71396"/>
                </a:lnTo>
                <a:lnTo>
                  <a:pt x="39327" y="71372"/>
                </a:lnTo>
                <a:lnTo>
                  <a:pt x="39352" y="71287"/>
                </a:lnTo>
                <a:lnTo>
                  <a:pt x="39388" y="71239"/>
                </a:lnTo>
                <a:lnTo>
                  <a:pt x="39412" y="71203"/>
                </a:lnTo>
                <a:lnTo>
                  <a:pt x="39448" y="71167"/>
                </a:lnTo>
                <a:lnTo>
                  <a:pt x="39497" y="71142"/>
                </a:lnTo>
                <a:lnTo>
                  <a:pt x="39545" y="71130"/>
                </a:lnTo>
                <a:lnTo>
                  <a:pt x="39605" y="71142"/>
                </a:lnTo>
                <a:lnTo>
                  <a:pt x="39666" y="71167"/>
                </a:lnTo>
                <a:lnTo>
                  <a:pt x="39738" y="71203"/>
                </a:lnTo>
                <a:lnTo>
                  <a:pt x="39859" y="71287"/>
                </a:lnTo>
                <a:lnTo>
                  <a:pt x="39919" y="71312"/>
                </a:lnTo>
                <a:lnTo>
                  <a:pt x="39992" y="71324"/>
                </a:lnTo>
                <a:lnTo>
                  <a:pt x="40064" y="71324"/>
                </a:lnTo>
                <a:lnTo>
                  <a:pt x="40149" y="71287"/>
                </a:lnTo>
                <a:lnTo>
                  <a:pt x="40342" y="71179"/>
                </a:lnTo>
                <a:lnTo>
                  <a:pt x="40535" y="71094"/>
                </a:lnTo>
                <a:lnTo>
                  <a:pt x="40741" y="70997"/>
                </a:lnTo>
                <a:lnTo>
                  <a:pt x="40837" y="70973"/>
                </a:lnTo>
                <a:lnTo>
                  <a:pt x="40922" y="70937"/>
                </a:lnTo>
                <a:lnTo>
                  <a:pt x="41055" y="70877"/>
                </a:lnTo>
                <a:lnTo>
                  <a:pt x="41103" y="70865"/>
                </a:lnTo>
                <a:close/>
                <a:moveTo>
                  <a:pt x="196094" y="63738"/>
                </a:moveTo>
                <a:lnTo>
                  <a:pt x="196118" y="63762"/>
                </a:lnTo>
                <a:lnTo>
                  <a:pt x="196142" y="63811"/>
                </a:lnTo>
                <a:lnTo>
                  <a:pt x="196166" y="63895"/>
                </a:lnTo>
                <a:lnTo>
                  <a:pt x="196190" y="64064"/>
                </a:lnTo>
                <a:lnTo>
                  <a:pt x="196215" y="64197"/>
                </a:lnTo>
                <a:lnTo>
                  <a:pt x="196251" y="64318"/>
                </a:lnTo>
                <a:lnTo>
                  <a:pt x="196263" y="64499"/>
                </a:lnTo>
                <a:lnTo>
                  <a:pt x="196263" y="64584"/>
                </a:lnTo>
                <a:lnTo>
                  <a:pt x="196287" y="64656"/>
                </a:lnTo>
                <a:lnTo>
                  <a:pt x="196323" y="64717"/>
                </a:lnTo>
                <a:lnTo>
                  <a:pt x="196372" y="64765"/>
                </a:lnTo>
                <a:lnTo>
                  <a:pt x="196420" y="64801"/>
                </a:lnTo>
                <a:lnTo>
                  <a:pt x="196468" y="64825"/>
                </a:lnTo>
                <a:lnTo>
                  <a:pt x="196589" y="64874"/>
                </a:lnTo>
                <a:lnTo>
                  <a:pt x="196686" y="64910"/>
                </a:lnTo>
                <a:lnTo>
                  <a:pt x="196770" y="64934"/>
                </a:lnTo>
                <a:lnTo>
                  <a:pt x="196806" y="64946"/>
                </a:lnTo>
                <a:lnTo>
                  <a:pt x="196843" y="64934"/>
                </a:lnTo>
                <a:lnTo>
                  <a:pt x="196891" y="64922"/>
                </a:lnTo>
                <a:lnTo>
                  <a:pt x="196927" y="64898"/>
                </a:lnTo>
                <a:lnTo>
                  <a:pt x="197024" y="64837"/>
                </a:lnTo>
                <a:lnTo>
                  <a:pt x="197096" y="64813"/>
                </a:lnTo>
                <a:lnTo>
                  <a:pt x="197398" y="64813"/>
                </a:lnTo>
                <a:lnTo>
                  <a:pt x="197422" y="64825"/>
                </a:lnTo>
                <a:lnTo>
                  <a:pt x="197459" y="64837"/>
                </a:lnTo>
                <a:lnTo>
                  <a:pt x="197471" y="64874"/>
                </a:lnTo>
                <a:lnTo>
                  <a:pt x="197483" y="64922"/>
                </a:lnTo>
                <a:lnTo>
                  <a:pt x="197483" y="64970"/>
                </a:lnTo>
                <a:lnTo>
                  <a:pt x="197507" y="64994"/>
                </a:lnTo>
                <a:lnTo>
                  <a:pt x="197543" y="65055"/>
                </a:lnTo>
                <a:lnTo>
                  <a:pt x="197555" y="65091"/>
                </a:lnTo>
                <a:lnTo>
                  <a:pt x="197567" y="65127"/>
                </a:lnTo>
                <a:lnTo>
                  <a:pt x="197555" y="65188"/>
                </a:lnTo>
                <a:lnTo>
                  <a:pt x="197531" y="65272"/>
                </a:lnTo>
                <a:lnTo>
                  <a:pt x="197507" y="65345"/>
                </a:lnTo>
                <a:lnTo>
                  <a:pt x="197495" y="65417"/>
                </a:lnTo>
                <a:lnTo>
                  <a:pt x="197483" y="65514"/>
                </a:lnTo>
                <a:lnTo>
                  <a:pt x="197483" y="65550"/>
                </a:lnTo>
                <a:lnTo>
                  <a:pt x="197459" y="65586"/>
                </a:lnTo>
                <a:lnTo>
                  <a:pt x="197435" y="65623"/>
                </a:lnTo>
                <a:lnTo>
                  <a:pt x="197386" y="65659"/>
                </a:lnTo>
                <a:lnTo>
                  <a:pt x="197290" y="65743"/>
                </a:lnTo>
                <a:lnTo>
                  <a:pt x="197265" y="65780"/>
                </a:lnTo>
                <a:lnTo>
                  <a:pt x="197253" y="65804"/>
                </a:lnTo>
                <a:lnTo>
                  <a:pt x="197253" y="65876"/>
                </a:lnTo>
                <a:lnTo>
                  <a:pt x="197253" y="65985"/>
                </a:lnTo>
                <a:lnTo>
                  <a:pt x="197253" y="66057"/>
                </a:lnTo>
                <a:lnTo>
                  <a:pt x="197241" y="66130"/>
                </a:lnTo>
                <a:lnTo>
                  <a:pt x="197217" y="66251"/>
                </a:lnTo>
                <a:lnTo>
                  <a:pt x="197217" y="66311"/>
                </a:lnTo>
                <a:lnTo>
                  <a:pt x="197241" y="66347"/>
                </a:lnTo>
                <a:lnTo>
                  <a:pt x="197265" y="66371"/>
                </a:lnTo>
                <a:lnTo>
                  <a:pt x="197326" y="66383"/>
                </a:lnTo>
                <a:lnTo>
                  <a:pt x="197398" y="66396"/>
                </a:lnTo>
                <a:lnTo>
                  <a:pt x="197471" y="66408"/>
                </a:lnTo>
                <a:lnTo>
                  <a:pt x="197592" y="66432"/>
                </a:lnTo>
                <a:lnTo>
                  <a:pt x="197700" y="66456"/>
                </a:lnTo>
                <a:lnTo>
                  <a:pt x="197736" y="66468"/>
                </a:lnTo>
                <a:lnTo>
                  <a:pt x="197785" y="66456"/>
                </a:lnTo>
                <a:lnTo>
                  <a:pt x="197821" y="66456"/>
                </a:lnTo>
                <a:lnTo>
                  <a:pt x="197881" y="66468"/>
                </a:lnTo>
                <a:lnTo>
                  <a:pt x="197942" y="66492"/>
                </a:lnTo>
                <a:lnTo>
                  <a:pt x="198002" y="66516"/>
                </a:lnTo>
                <a:lnTo>
                  <a:pt x="198051" y="66565"/>
                </a:lnTo>
                <a:lnTo>
                  <a:pt x="198099" y="66601"/>
                </a:lnTo>
                <a:lnTo>
                  <a:pt x="198123" y="66661"/>
                </a:lnTo>
                <a:lnTo>
                  <a:pt x="198123" y="66710"/>
                </a:lnTo>
                <a:lnTo>
                  <a:pt x="198123" y="66770"/>
                </a:lnTo>
                <a:lnTo>
                  <a:pt x="198147" y="66818"/>
                </a:lnTo>
                <a:lnTo>
                  <a:pt x="198195" y="66939"/>
                </a:lnTo>
                <a:lnTo>
                  <a:pt x="198232" y="67012"/>
                </a:lnTo>
                <a:lnTo>
                  <a:pt x="198256" y="67084"/>
                </a:lnTo>
                <a:lnTo>
                  <a:pt x="198256" y="67156"/>
                </a:lnTo>
                <a:lnTo>
                  <a:pt x="198256" y="67229"/>
                </a:lnTo>
                <a:lnTo>
                  <a:pt x="198244" y="67277"/>
                </a:lnTo>
                <a:lnTo>
                  <a:pt x="198244" y="67314"/>
                </a:lnTo>
                <a:lnTo>
                  <a:pt x="198268" y="67398"/>
                </a:lnTo>
                <a:lnTo>
                  <a:pt x="198304" y="67483"/>
                </a:lnTo>
                <a:lnTo>
                  <a:pt x="198352" y="67555"/>
                </a:lnTo>
                <a:lnTo>
                  <a:pt x="198449" y="67700"/>
                </a:lnTo>
                <a:lnTo>
                  <a:pt x="198473" y="67760"/>
                </a:lnTo>
                <a:lnTo>
                  <a:pt x="198473" y="67809"/>
                </a:lnTo>
                <a:lnTo>
                  <a:pt x="198473" y="67857"/>
                </a:lnTo>
                <a:lnTo>
                  <a:pt x="198485" y="67917"/>
                </a:lnTo>
                <a:lnTo>
                  <a:pt x="198509" y="67990"/>
                </a:lnTo>
                <a:lnTo>
                  <a:pt x="198534" y="68062"/>
                </a:lnTo>
                <a:lnTo>
                  <a:pt x="198570" y="68135"/>
                </a:lnTo>
                <a:lnTo>
                  <a:pt x="198606" y="68195"/>
                </a:lnTo>
                <a:lnTo>
                  <a:pt x="198654" y="68244"/>
                </a:lnTo>
                <a:lnTo>
                  <a:pt x="198703" y="68280"/>
                </a:lnTo>
                <a:lnTo>
                  <a:pt x="198751" y="68304"/>
                </a:lnTo>
                <a:lnTo>
                  <a:pt x="198811" y="68328"/>
                </a:lnTo>
                <a:lnTo>
                  <a:pt x="198884" y="68352"/>
                </a:lnTo>
                <a:lnTo>
                  <a:pt x="198944" y="68352"/>
                </a:lnTo>
                <a:lnTo>
                  <a:pt x="199005" y="68340"/>
                </a:lnTo>
                <a:lnTo>
                  <a:pt x="199053" y="68316"/>
                </a:lnTo>
                <a:lnTo>
                  <a:pt x="199077" y="68292"/>
                </a:lnTo>
                <a:lnTo>
                  <a:pt x="199089" y="68256"/>
                </a:lnTo>
                <a:lnTo>
                  <a:pt x="199101" y="68183"/>
                </a:lnTo>
                <a:lnTo>
                  <a:pt x="199089" y="68002"/>
                </a:lnTo>
                <a:lnTo>
                  <a:pt x="199065" y="67857"/>
                </a:lnTo>
                <a:lnTo>
                  <a:pt x="199053" y="67724"/>
                </a:lnTo>
                <a:lnTo>
                  <a:pt x="199065" y="67664"/>
                </a:lnTo>
                <a:lnTo>
                  <a:pt x="199077" y="67603"/>
                </a:lnTo>
                <a:lnTo>
                  <a:pt x="199125" y="67410"/>
                </a:lnTo>
                <a:lnTo>
                  <a:pt x="199162" y="67338"/>
                </a:lnTo>
                <a:lnTo>
                  <a:pt x="199186" y="67301"/>
                </a:lnTo>
                <a:lnTo>
                  <a:pt x="199222" y="67289"/>
                </a:lnTo>
                <a:lnTo>
                  <a:pt x="199379" y="67217"/>
                </a:lnTo>
                <a:lnTo>
                  <a:pt x="199452" y="67181"/>
                </a:lnTo>
                <a:lnTo>
                  <a:pt x="199693" y="66939"/>
                </a:lnTo>
                <a:lnTo>
                  <a:pt x="200019" y="66987"/>
                </a:lnTo>
                <a:lnTo>
                  <a:pt x="200068" y="66975"/>
                </a:lnTo>
                <a:lnTo>
                  <a:pt x="200116" y="66975"/>
                </a:lnTo>
                <a:lnTo>
                  <a:pt x="200176" y="66987"/>
                </a:lnTo>
                <a:lnTo>
                  <a:pt x="200225" y="67012"/>
                </a:lnTo>
                <a:lnTo>
                  <a:pt x="200273" y="67036"/>
                </a:lnTo>
                <a:lnTo>
                  <a:pt x="200309" y="67084"/>
                </a:lnTo>
                <a:lnTo>
                  <a:pt x="200321" y="67120"/>
                </a:lnTo>
                <a:lnTo>
                  <a:pt x="200321" y="67156"/>
                </a:lnTo>
                <a:lnTo>
                  <a:pt x="200321" y="67326"/>
                </a:lnTo>
                <a:lnTo>
                  <a:pt x="200333" y="67483"/>
                </a:lnTo>
                <a:lnTo>
                  <a:pt x="200345" y="67555"/>
                </a:lnTo>
                <a:lnTo>
                  <a:pt x="200370" y="67615"/>
                </a:lnTo>
                <a:lnTo>
                  <a:pt x="200406" y="67652"/>
                </a:lnTo>
                <a:lnTo>
                  <a:pt x="200442" y="67688"/>
                </a:lnTo>
                <a:lnTo>
                  <a:pt x="200490" y="67712"/>
                </a:lnTo>
                <a:lnTo>
                  <a:pt x="200527" y="67748"/>
                </a:lnTo>
                <a:lnTo>
                  <a:pt x="200599" y="67857"/>
                </a:lnTo>
                <a:lnTo>
                  <a:pt x="200635" y="67905"/>
                </a:lnTo>
                <a:lnTo>
                  <a:pt x="200684" y="67954"/>
                </a:lnTo>
                <a:lnTo>
                  <a:pt x="200732" y="67990"/>
                </a:lnTo>
                <a:lnTo>
                  <a:pt x="200792" y="68002"/>
                </a:lnTo>
                <a:lnTo>
                  <a:pt x="200973" y="68038"/>
                </a:lnTo>
                <a:lnTo>
                  <a:pt x="201203" y="68099"/>
                </a:lnTo>
                <a:lnTo>
                  <a:pt x="201300" y="68135"/>
                </a:lnTo>
                <a:lnTo>
                  <a:pt x="201396" y="68183"/>
                </a:lnTo>
                <a:lnTo>
                  <a:pt x="201457" y="68231"/>
                </a:lnTo>
                <a:lnTo>
                  <a:pt x="201481" y="68256"/>
                </a:lnTo>
                <a:lnTo>
                  <a:pt x="201493" y="68280"/>
                </a:lnTo>
                <a:lnTo>
                  <a:pt x="201517" y="68401"/>
                </a:lnTo>
                <a:lnTo>
                  <a:pt x="201529" y="68461"/>
                </a:lnTo>
                <a:lnTo>
                  <a:pt x="201565" y="68521"/>
                </a:lnTo>
                <a:lnTo>
                  <a:pt x="201602" y="68582"/>
                </a:lnTo>
                <a:lnTo>
                  <a:pt x="201650" y="68642"/>
                </a:lnTo>
                <a:lnTo>
                  <a:pt x="201722" y="68690"/>
                </a:lnTo>
                <a:lnTo>
                  <a:pt x="201819" y="68751"/>
                </a:lnTo>
                <a:lnTo>
                  <a:pt x="201904" y="68811"/>
                </a:lnTo>
                <a:lnTo>
                  <a:pt x="201976" y="68872"/>
                </a:lnTo>
                <a:lnTo>
                  <a:pt x="202024" y="68932"/>
                </a:lnTo>
                <a:lnTo>
                  <a:pt x="202073" y="69005"/>
                </a:lnTo>
                <a:lnTo>
                  <a:pt x="202097" y="69065"/>
                </a:lnTo>
                <a:lnTo>
                  <a:pt x="202109" y="69137"/>
                </a:lnTo>
                <a:lnTo>
                  <a:pt x="202109" y="69306"/>
                </a:lnTo>
                <a:lnTo>
                  <a:pt x="202109" y="69451"/>
                </a:lnTo>
                <a:lnTo>
                  <a:pt x="202121" y="69584"/>
                </a:lnTo>
                <a:lnTo>
                  <a:pt x="202145" y="69705"/>
                </a:lnTo>
                <a:lnTo>
                  <a:pt x="202193" y="69802"/>
                </a:lnTo>
                <a:lnTo>
                  <a:pt x="202218" y="69838"/>
                </a:lnTo>
                <a:lnTo>
                  <a:pt x="202266" y="69874"/>
                </a:lnTo>
                <a:lnTo>
                  <a:pt x="202375" y="69935"/>
                </a:lnTo>
                <a:lnTo>
                  <a:pt x="202483" y="69971"/>
                </a:lnTo>
                <a:lnTo>
                  <a:pt x="202592" y="70019"/>
                </a:lnTo>
                <a:lnTo>
                  <a:pt x="202640" y="70055"/>
                </a:lnTo>
                <a:lnTo>
                  <a:pt x="202689" y="70116"/>
                </a:lnTo>
                <a:lnTo>
                  <a:pt x="202785" y="70237"/>
                </a:lnTo>
                <a:lnTo>
                  <a:pt x="202894" y="70369"/>
                </a:lnTo>
                <a:lnTo>
                  <a:pt x="202954" y="70430"/>
                </a:lnTo>
                <a:lnTo>
                  <a:pt x="203015" y="70478"/>
                </a:lnTo>
                <a:lnTo>
                  <a:pt x="203075" y="70538"/>
                </a:lnTo>
                <a:lnTo>
                  <a:pt x="203160" y="70635"/>
                </a:lnTo>
                <a:lnTo>
                  <a:pt x="203256" y="70756"/>
                </a:lnTo>
                <a:lnTo>
                  <a:pt x="203365" y="70901"/>
                </a:lnTo>
                <a:lnTo>
                  <a:pt x="203450" y="71046"/>
                </a:lnTo>
                <a:lnTo>
                  <a:pt x="203534" y="71191"/>
                </a:lnTo>
                <a:lnTo>
                  <a:pt x="203595" y="71324"/>
                </a:lnTo>
                <a:lnTo>
                  <a:pt x="203631" y="71420"/>
                </a:lnTo>
                <a:lnTo>
                  <a:pt x="203655" y="71505"/>
                </a:lnTo>
                <a:lnTo>
                  <a:pt x="203691" y="71577"/>
                </a:lnTo>
                <a:lnTo>
                  <a:pt x="203776" y="71722"/>
                </a:lnTo>
                <a:lnTo>
                  <a:pt x="203957" y="71964"/>
                </a:lnTo>
                <a:lnTo>
                  <a:pt x="204090" y="72169"/>
                </a:lnTo>
                <a:lnTo>
                  <a:pt x="204186" y="72338"/>
                </a:lnTo>
                <a:lnTo>
                  <a:pt x="204211" y="72411"/>
                </a:lnTo>
                <a:lnTo>
                  <a:pt x="204223" y="72471"/>
                </a:lnTo>
                <a:lnTo>
                  <a:pt x="204235" y="72580"/>
                </a:lnTo>
                <a:lnTo>
                  <a:pt x="204259" y="72737"/>
                </a:lnTo>
                <a:lnTo>
                  <a:pt x="204331" y="73172"/>
                </a:lnTo>
                <a:lnTo>
                  <a:pt x="204368" y="73353"/>
                </a:lnTo>
                <a:lnTo>
                  <a:pt x="204380" y="73461"/>
                </a:lnTo>
                <a:lnTo>
                  <a:pt x="204380" y="73582"/>
                </a:lnTo>
                <a:lnTo>
                  <a:pt x="204368" y="73667"/>
                </a:lnTo>
                <a:lnTo>
                  <a:pt x="204331" y="73763"/>
                </a:lnTo>
                <a:lnTo>
                  <a:pt x="204295" y="73848"/>
                </a:lnTo>
                <a:lnTo>
                  <a:pt x="204271" y="73920"/>
                </a:lnTo>
                <a:lnTo>
                  <a:pt x="204247" y="73993"/>
                </a:lnTo>
                <a:lnTo>
                  <a:pt x="204186" y="74090"/>
                </a:lnTo>
                <a:lnTo>
                  <a:pt x="204150" y="74126"/>
                </a:lnTo>
                <a:lnTo>
                  <a:pt x="204138" y="74162"/>
                </a:lnTo>
                <a:lnTo>
                  <a:pt x="204138" y="74186"/>
                </a:lnTo>
                <a:lnTo>
                  <a:pt x="204150" y="74198"/>
                </a:lnTo>
                <a:lnTo>
                  <a:pt x="204138" y="74210"/>
                </a:lnTo>
                <a:lnTo>
                  <a:pt x="204053" y="74235"/>
                </a:lnTo>
                <a:lnTo>
                  <a:pt x="203921" y="74259"/>
                </a:lnTo>
                <a:lnTo>
                  <a:pt x="203824" y="74259"/>
                </a:lnTo>
                <a:lnTo>
                  <a:pt x="203739" y="74247"/>
                </a:lnTo>
                <a:lnTo>
                  <a:pt x="203655" y="74235"/>
                </a:lnTo>
                <a:lnTo>
                  <a:pt x="203570" y="74198"/>
                </a:lnTo>
                <a:lnTo>
                  <a:pt x="203450" y="74174"/>
                </a:lnTo>
                <a:lnTo>
                  <a:pt x="203401" y="74162"/>
                </a:lnTo>
                <a:lnTo>
                  <a:pt x="203353" y="74162"/>
                </a:lnTo>
                <a:lnTo>
                  <a:pt x="203317" y="74186"/>
                </a:lnTo>
                <a:lnTo>
                  <a:pt x="203280" y="74235"/>
                </a:lnTo>
                <a:lnTo>
                  <a:pt x="203256" y="74331"/>
                </a:lnTo>
                <a:lnTo>
                  <a:pt x="203232" y="74404"/>
                </a:lnTo>
                <a:lnTo>
                  <a:pt x="203208" y="74428"/>
                </a:lnTo>
                <a:lnTo>
                  <a:pt x="203196" y="74440"/>
                </a:lnTo>
                <a:lnTo>
                  <a:pt x="203172" y="74452"/>
                </a:lnTo>
                <a:lnTo>
                  <a:pt x="203136" y="74464"/>
                </a:lnTo>
                <a:lnTo>
                  <a:pt x="202894" y="74464"/>
                </a:lnTo>
                <a:lnTo>
                  <a:pt x="202858" y="74452"/>
                </a:lnTo>
                <a:lnTo>
                  <a:pt x="202834" y="74428"/>
                </a:lnTo>
                <a:lnTo>
                  <a:pt x="202809" y="74379"/>
                </a:lnTo>
                <a:lnTo>
                  <a:pt x="202797" y="74343"/>
                </a:lnTo>
                <a:lnTo>
                  <a:pt x="202785" y="74319"/>
                </a:lnTo>
                <a:lnTo>
                  <a:pt x="202737" y="74283"/>
                </a:lnTo>
                <a:lnTo>
                  <a:pt x="202677" y="74235"/>
                </a:lnTo>
                <a:lnTo>
                  <a:pt x="202652" y="74210"/>
                </a:lnTo>
                <a:lnTo>
                  <a:pt x="202640" y="74162"/>
                </a:lnTo>
                <a:lnTo>
                  <a:pt x="202604" y="74077"/>
                </a:lnTo>
                <a:lnTo>
                  <a:pt x="202556" y="74029"/>
                </a:lnTo>
                <a:lnTo>
                  <a:pt x="202495" y="73993"/>
                </a:lnTo>
                <a:lnTo>
                  <a:pt x="202387" y="73933"/>
                </a:lnTo>
                <a:lnTo>
                  <a:pt x="202326" y="73908"/>
                </a:lnTo>
                <a:lnTo>
                  <a:pt x="202266" y="73884"/>
                </a:lnTo>
                <a:lnTo>
                  <a:pt x="202169" y="73860"/>
                </a:lnTo>
                <a:lnTo>
                  <a:pt x="202097" y="73848"/>
                </a:lnTo>
                <a:lnTo>
                  <a:pt x="202073" y="73836"/>
                </a:lnTo>
                <a:lnTo>
                  <a:pt x="202061" y="73812"/>
                </a:lnTo>
                <a:lnTo>
                  <a:pt x="202036" y="73739"/>
                </a:lnTo>
                <a:lnTo>
                  <a:pt x="201964" y="73582"/>
                </a:lnTo>
                <a:lnTo>
                  <a:pt x="201904" y="73486"/>
                </a:lnTo>
                <a:lnTo>
                  <a:pt x="201843" y="73437"/>
                </a:lnTo>
                <a:lnTo>
                  <a:pt x="201710" y="73341"/>
                </a:lnTo>
                <a:lnTo>
                  <a:pt x="201638" y="73268"/>
                </a:lnTo>
                <a:lnTo>
                  <a:pt x="201602" y="73208"/>
                </a:lnTo>
                <a:lnTo>
                  <a:pt x="201565" y="73160"/>
                </a:lnTo>
                <a:lnTo>
                  <a:pt x="201517" y="73111"/>
                </a:lnTo>
                <a:lnTo>
                  <a:pt x="201445" y="73087"/>
                </a:lnTo>
                <a:lnTo>
                  <a:pt x="201372" y="73063"/>
                </a:lnTo>
                <a:lnTo>
                  <a:pt x="201324" y="73051"/>
                </a:lnTo>
                <a:lnTo>
                  <a:pt x="201288" y="73027"/>
                </a:lnTo>
                <a:lnTo>
                  <a:pt x="201251" y="73002"/>
                </a:lnTo>
                <a:lnTo>
                  <a:pt x="201215" y="72966"/>
                </a:lnTo>
                <a:lnTo>
                  <a:pt x="201143" y="72833"/>
                </a:lnTo>
                <a:lnTo>
                  <a:pt x="201106" y="72785"/>
                </a:lnTo>
                <a:lnTo>
                  <a:pt x="201070" y="72737"/>
                </a:lnTo>
                <a:lnTo>
                  <a:pt x="200986" y="72640"/>
                </a:lnTo>
                <a:lnTo>
                  <a:pt x="200925" y="72592"/>
                </a:lnTo>
                <a:lnTo>
                  <a:pt x="200841" y="72544"/>
                </a:lnTo>
                <a:lnTo>
                  <a:pt x="200756" y="72495"/>
                </a:lnTo>
                <a:lnTo>
                  <a:pt x="200684" y="72459"/>
                </a:lnTo>
                <a:lnTo>
                  <a:pt x="200599" y="72447"/>
                </a:lnTo>
                <a:lnTo>
                  <a:pt x="200490" y="72435"/>
                </a:lnTo>
                <a:lnTo>
                  <a:pt x="200382" y="72447"/>
                </a:lnTo>
                <a:lnTo>
                  <a:pt x="200297" y="72471"/>
                </a:lnTo>
                <a:lnTo>
                  <a:pt x="200225" y="72495"/>
                </a:lnTo>
                <a:lnTo>
                  <a:pt x="200140" y="72519"/>
                </a:lnTo>
                <a:lnTo>
                  <a:pt x="200043" y="72531"/>
                </a:lnTo>
                <a:lnTo>
                  <a:pt x="199947" y="72531"/>
                </a:lnTo>
                <a:lnTo>
                  <a:pt x="199838" y="72544"/>
                </a:lnTo>
                <a:lnTo>
                  <a:pt x="199717" y="72568"/>
                </a:lnTo>
                <a:lnTo>
                  <a:pt x="199621" y="72604"/>
                </a:lnTo>
                <a:lnTo>
                  <a:pt x="199548" y="72628"/>
                </a:lnTo>
                <a:lnTo>
                  <a:pt x="199512" y="72664"/>
                </a:lnTo>
                <a:lnTo>
                  <a:pt x="199500" y="72688"/>
                </a:lnTo>
                <a:lnTo>
                  <a:pt x="199500" y="72713"/>
                </a:lnTo>
                <a:lnTo>
                  <a:pt x="199500" y="72737"/>
                </a:lnTo>
                <a:lnTo>
                  <a:pt x="199488" y="72749"/>
                </a:lnTo>
                <a:lnTo>
                  <a:pt x="199464" y="72773"/>
                </a:lnTo>
                <a:lnTo>
                  <a:pt x="199440" y="72809"/>
                </a:lnTo>
                <a:lnTo>
                  <a:pt x="199427" y="72845"/>
                </a:lnTo>
                <a:lnTo>
                  <a:pt x="199427" y="72894"/>
                </a:lnTo>
                <a:lnTo>
                  <a:pt x="199427" y="72978"/>
                </a:lnTo>
                <a:lnTo>
                  <a:pt x="199403" y="73039"/>
                </a:lnTo>
                <a:lnTo>
                  <a:pt x="199367" y="73087"/>
                </a:lnTo>
                <a:lnTo>
                  <a:pt x="199295" y="73160"/>
                </a:lnTo>
                <a:lnTo>
                  <a:pt x="199210" y="73244"/>
                </a:lnTo>
                <a:lnTo>
                  <a:pt x="199125" y="73304"/>
                </a:lnTo>
                <a:lnTo>
                  <a:pt x="199101" y="73341"/>
                </a:lnTo>
                <a:lnTo>
                  <a:pt x="199077" y="73377"/>
                </a:lnTo>
                <a:lnTo>
                  <a:pt x="199077" y="73425"/>
                </a:lnTo>
                <a:lnTo>
                  <a:pt x="199077" y="73486"/>
                </a:lnTo>
                <a:lnTo>
                  <a:pt x="199089" y="73582"/>
                </a:lnTo>
                <a:lnTo>
                  <a:pt x="199101" y="73643"/>
                </a:lnTo>
                <a:lnTo>
                  <a:pt x="199089" y="73691"/>
                </a:lnTo>
                <a:lnTo>
                  <a:pt x="199053" y="73763"/>
                </a:lnTo>
                <a:lnTo>
                  <a:pt x="199029" y="73800"/>
                </a:lnTo>
                <a:lnTo>
                  <a:pt x="199041" y="73824"/>
                </a:lnTo>
                <a:lnTo>
                  <a:pt x="199053" y="73824"/>
                </a:lnTo>
                <a:lnTo>
                  <a:pt x="199065" y="73836"/>
                </a:lnTo>
                <a:lnTo>
                  <a:pt x="198981" y="73884"/>
                </a:lnTo>
                <a:lnTo>
                  <a:pt x="198896" y="73933"/>
                </a:lnTo>
                <a:lnTo>
                  <a:pt x="198836" y="73981"/>
                </a:lnTo>
                <a:lnTo>
                  <a:pt x="198775" y="74029"/>
                </a:lnTo>
                <a:lnTo>
                  <a:pt x="198727" y="74090"/>
                </a:lnTo>
                <a:lnTo>
                  <a:pt x="198667" y="74174"/>
                </a:lnTo>
                <a:lnTo>
                  <a:pt x="198654" y="74210"/>
                </a:lnTo>
                <a:lnTo>
                  <a:pt x="198449" y="74186"/>
                </a:lnTo>
                <a:lnTo>
                  <a:pt x="198268" y="74162"/>
                </a:lnTo>
                <a:lnTo>
                  <a:pt x="198075" y="74162"/>
                </a:lnTo>
                <a:lnTo>
                  <a:pt x="197942" y="74174"/>
                </a:lnTo>
                <a:lnTo>
                  <a:pt x="197857" y="74186"/>
                </a:lnTo>
                <a:lnTo>
                  <a:pt x="197821" y="74186"/>
                </a:lnTo>
                <a:lnTo>
                  <a:pt x="197785" y="74174"/>
                </a:lnTo>
                <a:lnTo>
                  <a:pt x="197736" y="74162"/>
                </a:lnTo>
                <a:lnTo>
                  <a:pt x="197676" y="74138"/>
                </a:lnTo>
                <a:lnTo>
                  <a:pt x="197495" y="74029"/>
                </a:lnTo>
                <a:lnTo>
                  <a:pt x="197302" y="73933"/>
                </a:lnTo>
                <a:lnTo>
                  <a:pt x="197205" y="73896"/>
                </a:lnTo>
                <a:lnTo>
                  <a:pt x="197096" y="73896"/>
                </a:lnTo>
                <a:lnTo>
                  <a:pt x="197012" y="73860"/>
                </a:lnTo>
                <a:lnTo>
                  <a:pt x="196927" y="73812"/>
                </a:lnTo>
                <a:lnTo>
                  <a:pt x="196891" y="73763"/>
                </a:lnTo>
                <a:lnTo>
                  <a:pt x="196855" y="73715"/>
                </a:lnTo>
                <a:lnTo>
                  <a:pt x="196782" y="73631"/>
                </a:lnTo>
                <a:lnTo>
                  <a:pt x="196710" y="73594"/>
                </a:lnTo>
                <a:lnTo>
                  <a:pt x="196698" y="73582"/>
                </a:lnTo>
                <a:lnTo>
                  <a:pt x="196698" y="73594"/>
                </a:lnTo>
                <a:lnTo>
                  <a:pt x="196686" y="73582"/>
                </a:lnTo>
                <a:lnTo>
                  <a:pt x="196637" y="73510"/>
                </a:lnTo>
                <a:lnTo>
                  <a:pt x="196565" y="73401"/>
                </a:lnTo>
                <a:lnTo>
                  <a:pt x="196517" y="73329"/>
                </a:lnTo>
                <a:lnTo>
                  <a:pt x="196504" y="73244"/>
                </a:lnTo>
                <a:lnTo>
                  <a:pt x="196480" y="73135"/>
                </a:lnTo>
                <a:lnTo>
                  <a:pt x="196480" y="73027"/>
                </a:lnTo>
                <a:lnTo>
                  <a:pt x="196480" y="72930"/>
                </a:lnTo>
                <a:lnTo>
                  <a:pt x="196456" y="72845"/>
                </a:lnTo>
                <a:lnTo>
                  <a:pt x="196444" y="72797"/>
                </a:lnTo>
                <a:lnTo>
                  <a:pt x="196408" y="72737"/>
                </a:lnTo>
                <a:lnTo>
                  <a:pt x="196347" y="72640"/>
                </a:lnTo>
                <a:lnTo>
                  <a:pt x="196311" y="72568"/>
                </a:lnTo>
                <a:lnTo>
                  <a:pt x="196275" y="72507"/>
                </a:lnTo>
                <a:lnTo>
                  <a:pt x="196239" y="72435"/>
                </a:lnTo>
                <a:lnTo>
                  <a:pt x="196215" y="72399"/>
                </a:lnTo>
                <a:lnTo>
                  <a:pt x="196203" y="72374"/>
                </a:lnTo>
                <a:lnTo>
                  <a:pt x="196190" y="72302"/>
                </a:lnTo>
                <a:lnTo>
                  <a:pt x="196166" y="72242"/>
                </a:lnTo>
                <a:lnTo>
                  <a:pt x="196154" y="72217"/>
                </a:lnTo>
                <a:lnTo>
                  <a:pt x="196130" y="72193"/>
                </a:lnTo>
                <a:lnTo>
                  <a:pt x="196106" y="72157"/>
                </a:lnTo>
                <a:lnTo>
                  <a:pt x="196082" y="72121"/>
                </a:lnTo>
                <a:lnTo>
                  <a:pt x="196045" y="72024"/>
                </a:lnTo>
                <a:lnTo>
                  <a:pt x="196021" y="71976"/>
                </a:lnTo>
                <a:lnTo>
                  <a:pt x="195985" y="71940"/>
                </a:lnTo>
                <a:lnTo>
                  <a:pt x="195949" y="71903"/>
                </a:lnTo>
                <a:lnTo>
                  <a:pt x="195913" y="71891"/>
                </a:lnTo>
                <a:lnTo>
                  <a:pt x="195840" y="71891"/>
                </a:lnTo>
                <a:lnTo>
                  <a:pt x="195780" y="71915"/>
                </a:lnTo>
                <a:lnTo>
                  <a:pt x="195756" y="71915"/>
                </a:lnTo>
                <a:lnTo>
                  <a:pt x="195731" y="71903"/>
                </a:lnTo>
                <a:lnTo>
                  <a:pt x="195707" y="71867"/>
                </a:lnTo>
                <a:lnTo>
                  <a:pt x="195683" y="71819"/>
                </a:lnTo>
                <a:lnTo>
                  <a:pt x="195647" y="71710"/>
                </a:lnTo>
                <a:lnTo>
                  <a:pt x="195623" y="71638"/>
                </a:lnTo>
                <a:lnTo>
                  <a:pt x="195611" y="71577"/>
                </a:lnTo>
                <a:lnTo>
                  <a:pt x="195586" y="71493"/>
                </a:lnTo>
                <a:lnTo>
                  <a:pt x="195574" y="71456"/>
                </a:lnTo>
                <a:lnTo>
                  <a:pt x="195574" y="71420"/>
                </a:lnTo>
                <a:lnTo>
                  <a:pt x="195586" y="71396"/>
                </a:lnTo>
                <a:lnTo>
                  <a:pt x="195611" y="71360"/>
                </a:lnTo>
                <a:lnTo>
                  <a:pt x="195659" y="71299"/>
                </a:lnTo>
                <a:lnTo>
                  <a:pt x="195695" y="71251"/>
                </a:lnTo>
                <a:lnTo>
                  <a:pt x="195707" y="71191"/>
                </a:lnTo>
                <a:lnTo>
                  <a:pt x="195731" y="71130"/>
                </a:lnTo>
                <a:lnTo>
                  <a:pt x="195756" y="71082"/>
                </a:lnTo>
                <a:lnTo>
                  <a:pt x="195816" y="71010"/>
                </a:lnTo>
                <a:lnTo>
                  <a:pt x="195828" y="70985"/>
                </a:lnTo>
                <a:lnTo>
                  <a:pt x="195840" y="70949"/>
                </a:lnTo>
                <a:lnTo>
                  <a:pt x="195852" y="70913"/>
                </a:lnTo>
                <a:lnTo>
                  <a:pt x="195840" y="70877"/>
                </a:lnTo>
                <a:lnTo>
                  <a:pt x="195731" y="70587"/>
                </a:lnTo>
                <a:lnTo>
                  <a:pt x="195671" y="70418"/>
                </a:lnTo>
                <a:lnTo>
                  <a:pt x="195635" y="70297"/>
                </a:lnTo>
                <a:lnTo>
                  <a:pt x="195635" y="70261"/>
                </a:lnTo>
                <a:lnTo>
                  <a:pt x="195635" y="70224"/>
                </a:lnTo>
                <a:lnTo>
                  <a:pt x="195659" y="70152"/>
                </a:lnTo>
                <a:lnTo>
                  <a:pt x="195683" y="70055"/>
                </a:lnTo>
                <a:lnTo>
                  <a:pt x="195707" y="69922"/>
                </a:lnTo>
                <a:lnTo>
                  <a:pt x="195756" y="69657"/>
                </a:lnTo>
                <a:lnTo>
                  <a:pt x="195756" y="69524"/>
                </a:lnTo>
                <a:lnTo>
                  <a:pt x="195731" y="69331"/>
                </a:lnTo>
                <a:lnTo>
                  <a:pt x="195719" y="69137"/>
                </a:lnTo>
                <a:lnTo>
                  <a:pt x="195707" y="69005"/>
                </a:lnTo>
                <a:lnTo>
                  <a:pt x="195707" y="68956"/>
                </a:lnTo>
                <a:lnTo>
                  <a:pt x="195683" y="68908"/>
                </a:lnTo>
                <a:lnTo>
                  <a:pt x="195659" y="68860"/>
                </a:lnTo>
                <a:lnTo>
                  <a:pt x="195611" y="68799"/>
                </a:lnTo>
                <a:lnTo>
                  <a:pt x="195514" y="68703"/>
                </a:lnTo>
                <a:lnTo>
                  <a:pt x="195429" y="68630"/>
                </a:lnTo>
                <a:lnTo>
                  <a:pt x="195405" y="68606"/>
                </a:lnTo>
                <a:lnTo>
                  <a:pt x="195393" y="68558"/>
                </a:lnTo>
                <a:lnTo>
                  <a:pt x="195381" y="68497"/>
                </a:lnTo>
                <a:lnTo>
                  <a:pt x="195393" y="68425"/>
                </a:lnTo>
                <a:lnTo>
                  <a:pt x="195405" y="68352"/>
                </a:lnTo>
                <a:lnTo>
                  <a:pt x="195429" y="68268"/>
                </a:lnTo>
                <a:lnTo>
                  <a:pt x="195478" y="68135"/>
                </a:lnTo>
                <a:lnTo>
                  <a:pt x="195490" y="68074"/>
                </a:lnTo>
                <a:lnTo>
                  <a:pt x="195490" y="68014"/>
                </a:lnTo>
                <a:lnTo>
                  <a:pt x="195466" y="67978"/>
                </a:lnTo>
                <a:lnTo>
                  <a:pt x="195417" y="67930"/>
                </a:lnTo>
                <a:lnTo>
                  <a:pt x="195309" y="67857"/>
                </a:lnTo>
                <a:lnTo>
                  <a:pt x="195260" y="67821"/>
                </a:lnTo>
                <a:lnTo>
                  <a:pt x="195236" y="67773"/>
                </a:lnTo>
                <a:lnTo>
                  <a:pt x="195212" y="67736"/>
                </a:lnTo>
                <a:lnTo>
                  <a:pt x="195200" y="67688"/>
                </a:lnTo>
                <a:lnTo>
                  <a:pt x="195188" y="67579"/>
                </a:lnTo>
                <a:lnTo>
                  <a:pt x="195200" y="67471"/>
                </a:lnTo>
                <a:lnTo>
                  <a:pt x="195224" y="67362"/>
                </a:lnTo>
                <a:lnTo>
                  <a:pt x="195248" y="67326"/>
                </a:lnTo>
                <a:lnTo>
                  <a:pt x="195272" y="67314"/>
                </a:lnTo>
                <a:lnTo>
                  <a:pt x="195309" y="67314"/>
                </a:lnTo>
                <a:lnTo>
                  <a:pt x="195333" y="67338"/>
                </a:lnTo>
                <a:lnTo>
                  <a:pt x="195429" y="67422"/>
                </a:lnTo>
                <a:lnTo>
                  <a:pt x="195526" y="67519"/>
                </a:lnTo>
                <a:lnTo>
                  <a:pt x="195574" y="67543"/>
                </a:lnTo>
                <a:lnTo>
                  <a:pt x="195611" y="67555"/>
                </a:lnTo>
                <a:lnTo>
                  <a:pt x="195659" y="67543"/>
                </a:lnTo>
                <a:lnTo>
                  <a:pt x="195683" y="67507"/>
                </a:lnTo>
                <a:lnTo>
                  <a:pt x="195731" y="67422"/>
                </a:lnTo>
                <a:lnTo>
                  <a:pt x="195744" y="67350"/>
                </a:lnTo>
                <a:lnTo>
                  <a:pt x="195731" y="67156"/>
                </a:lnTo>
                <a:lnTo>
                  <a:pt x="195731" y="66879"/>
                </a:lnTo>
                <a:lnTo>
                  <a:pt x="195731" y="66758"/>
                </a:lnTo>
                <a:lnTo>
                  <a:pt x="195707" y="66685"/>
                </a:lnTo>
                <a:lnTo>
                  <a:pt x="195707" y="66637"/>
                </a:lnTo>
                <a:lnTo>
                  <a:pt x="195707" y="66577"/>
                </a:lnTo>
                <a:lnTo>
                  <a:pt x="195731" y="66396"/>
                </a:lnTo>
                <a:lnTo>
                  <a:pt x="195731" y="66299"/>
                </a:lnTo>
                <a:lnTo>
                  <a:pt x="195731" y="66214"/>
                </a:lnTo>
                <a:lnTo>
                  <a:pt x="195719" y="66154"/>
                </a:lnTo>
                <a:lnTo>
                  <a:pt x="195707" y="66130"/>
                </a:lnTo>
                <a:lnTo>
                  <a:pt x="195683" y="66118"/>
                </a:lnTo>
                <a:lnTo>
                  <a:pt x="195647" y="66094"/>
                </a:lnTo>
                <a:lnTo>
                  <a:pt x="195514" y="66094"/>
                </a:lnTo>
                <a:lnTo>
                  <a:pt x="195466" y="66082"/>
                </a:lnTo>
                <a:lnTo>
                  <a:pt x="195417" y="66069"/>
                </a:lnTo>
                <a:lnTo>
                  <a:pt x="195381" y="66057"/>
                </a:lnTo>
                <a:lnTo>
                  <a:pt x="195333" y="66009"/>
                </a:lnTo>
                <a:lnTo>
                  <a:pt x="195297" y="65961"/>
                </a:lnTo>
                <a:lnTo>
                  <a:pt x="195224" y="65912"/>
                </a:lnTo>
                <a:lnTo>
                  <a:pt x="195103" y="65804"/>
                </a:lnTo>
                <a:lnTo>
                  <a:pt x="195043" y="65755"/>
                </a:lnTo>
                <a:lnTo>
                  <a:pt x="195019" y="65719"/>
                </a:lnTo>
                <a:lnTo>
                  <a:pt x="195019" y="65707"/>
                </a:lnTo>
                <a:lnTo>
                  <a:pt x="195019" y="65695"/>
                </a:lnTo>
                <a:lnTo>
                  <a:pt x="195067" y="65695"/>
                </a:lnTo>
                <a:lnTo>
                  <a:pt x="195200" y="65683"/>
                </a:lnTo>
                <a:lnTo>
                  <a:pt x="195272" y="65671"/>
                </a:lnTo>
                <a:lnTo>
                  <a:pt x="195333" y="65659"/>
                </a:lnTo>
                <a:lnTo>
                  <a:pt x="195381" y="65635"/>
                </a:lnTo>
                <a:lnTo>
                  <a:pt x="195429" y="65610"/>
                </a:lnTo>
                <a:lnTo>
                  <a:pt x="195454" y="65562"/>
                </a:lnTo>
                <a:lnTo>
                  <a:pt x="195466" y="65514"/>
                </a:lnTo>
                <a:lnTo>
                  <a:pt x="195466" y="65357"/>
                </a:lnTo>
                <a:lnTo>
                  <a:pt x="195442" y="65115"/>
                </a:lnTo>
                <a:lnTo>
                  <a:pt x="195429" y="65043"/>
                </a:lnTo>
                <a:lnTo>
                  <a:pt x="195429" y="64982"/>
                </a:lnTo>
                <a:lnTo>
                  <a:pt x="195454" y="64886"/>
                </a:lnTo>
                <a:lnTo>
                  <a:pt x="195478" y="64777"/>
                </a:lnTo>
                <a:lnTo>
                  <a:pt x="195490" y="64692"/>
                </a:lnTo>
                <a:lnTo>
                  <a:pt x="195490" y="64572"/>
                </a:lnTo>
                <a:lnTo>
                  <a:pt x="195490" y="64330"/>
                </a:lnTo>
                <a:lnTo>
                  <a:pt x="195502" y="64149"/>
                </a:lnTo>
                <a:lnTo>
                  <a:pt x="195514" y="64089"/>
                </a:lnTo>
                <a:lnTo>
                  <a:pt x="195526" y="64028"/>
                </a:lnTo>
                <a:lnTo>
                  <a:pt x="195550" y="63992"/>
                </a:lnTo>
                <a:lnTo>
                  <a:pt x="195586" y="63968"/>
                </a:lnTo>
                <a:lnTo>
                  <a:pt x="195756" y="63871"/>
                </a:lnTo>
                <a:lnTo>
                  <a:pt x="195840" y="63823"/>
                </a:lnTo>
                <a:lnTo>
                  <a:pt x="195913" y="63799"/>
                </a:lnTo>
                <a:lnTo>
                  <a:pt x="195973" y="63762"/>
                </a:lnTo>
                <a:lnTo>
                  <a:pt x="196021" y="63750"/>
                </a:lnTo>
                <a:lnTo>
                  <a:pt x="196058" y="63738"/>
                </a:lnTo>
                <a:close/>
                <a:moveTo>
                  <a:pt x="177529" y="73860"/>
                </a:moveTo>
                <a:lnTo>
                  <a:pt x="177493" y="73872"/>
                </a:lnTo>
                <a:lnTo>
                  <a:pt x="177420" y="73920"/>
                </a:lnTo>
                <a:lnTo>
                  <a:pt x="177348" y="73981"/>
                </a:lnTo>
                <a:lnTo>
                  <a:pt x="177263" y="74017"/>
                </a:lnTo>
                <a:lnTo>
                  <a:pt x="177227" y="74041"/>
                </a:lnTo>
                <a:lnTo>
                  <a:pt x="177203" y="74065"/>
                </a:lnTo>
                <a:lnTo>
                  <a:pt x="177191" y="74102"/>
                </a:lnTo>
                <a:lnTo>
                  <a:pt x="177179" y="74138"/>
                </a:lnTo>
                <a:lnTo>
                  <a:pt x="177155" y="74222"/>
                </a:lnTo>
                <a:lnTo>
                  <a:pt x="177131" y="74271"/>
                </a:lnTo>
                <a:lnTo>
                  <a:pt x="177094" y="74307"/>
                </a:lnTo>
                <a:lnTo>
                  <a:pt x="177046" y="74343"/>
                </a:lnTo>
                <a:lnTo>
                  <a:pt x="177022" y="74379"/>
                </a:lnTo>
                <a:lnTo>
                  <a:pt x="176986" y="74440"/>
                </a:lnTo>
                <a:lnTo>
                  <a:pt x="176949" y="74476"/>
                </a:lnTo>
                <a:lnTo>
                  <a:pt x="176925" y="74488"/>
                </a:lnTo>
                <a:lnTo>
                  <a:pt x="176877" y="74488"/>
                </a:lnTo>
                <a:lnTo>
                  <a:pt x="176804" y="74500"/>
                </a:lnTo>
                <a:lnTo>
                  <a:pt x="176756" y="74524"/>
                </a:lnTo>
                <a:lnTo>
                  <a:pt x="176708" y="74549"/>
                </a:lnTo>
                <a:lnTo>
                  <a:pt x="176647" y="74573"/>
                </a:lnTo>
                <a:lnTo>
                  <a:pt x="176575" y="74585"/>
                </a:lnTo>
                <a:lnTo>
                  <a:pt x="176515" y="74621"/>
                </a:lnTo>
                <a:lnTo>
                  <a:pt x="176406" y="74718"/>
                </a:lnTo>
                <a:lnTo>
                  <a:pt x="176382" y="74742"/>
                </a:lnTo>
                <a:lnTo>
                  <a:pt x="176358" y="74778"/>
                </a:lnTo>
                <a:lnTo>
                  <a:pt x="176333" y="74863"/>
                </a:lnTo>
                <a:lnTo>
                  <a:pt x="176297" y="75008"/>
                </a:lnTo>
                <a:lnTo>
                  <a:pt x="176285" y="75080"/>
                </a:lnTo>
                <a:lnTo>
                  <a:pt x="176297" y="75140"/>
                </a:lnTo>
                <a:lnTo>
                  <a:pt x="176333" y="75201"/>
                </a:lnTo>
                <a:lnTo>
                  <a:pt x="176370" y="75249"/>
                </a:lnTo>
                <a:lnTo>
                  <a:pt x="176430" y="75273"/>
                </a:lnTo>
                <a:lnTo>
                  <a:pt x="176478" y="75309"/>
                </a:lnTo>
                <a:lnTo>
                  <a:pt x="176503" y="75322"/>
                </a:lnTo>
                <a:lnTo>
                  <a:pt x="176515" y="75346"/>
                </a:lnTo>
                <a:lnTo>
                  <a:pt x="176527" y="75382"/>
                </a:lnTo>
                <a:lnTo>
                  <a:pt x="176527" y="75418"/>
                </a:lnTo>
                <a:lnTo>
                  <a:pt x="176527" y="75672"/>
                </a:lnTo>
                <a:lnTo>
                  <a:pt x="176527" y="75720"/>
                </a:lnTo>
                <a:lnTo>
                  <a:pt x="176539" y="75756"/>
                </a:lnTo>
                <a:lnTo>
                  <a:pt x="176563" y="75793"/>
                </a:lnTo>
                <a:lnTo>
                  <a:pt x="176623" y="75841"/>
                </a:lnTo>
                <a:lnTo>
                  <a:pt x="176660" y="75877"/>
                </a:lnTo>
                <a:lnTo>
                  <a:pt x="176684" y="75913"/>
                </a:lnTo>
                <a:lnTo>
                  <a:pt x="176720" y="75962"/>
                </a:lnTo>
                <a:lnTo>
                  <a:pt x="176732" y="76022"/>
                </a:lnTo>
                <a:lnTo>
                  <a:pt x="176756" y="76131"/>
                </a:lnTo>
                <a:lnTo>
                  <a:pt x="176744" y="76179"/>
                </a:lnTo>
                <a:lnTo>
                  <a:pt x="176744" y="76215"/>
                </a:lnTo>
                <a:lnTo>
                  <a:pt x="176708" y="76288"/>
                </a:lnTo>
                <a:lnTo>
                  <a:pt x="176672" y="76360"/>
                </a:lnTo>
                <a:lnTo>
                  <a:pt x="176660" y="76397"/>
                </a:lnTo>
                <a:lnTo>
                  <a:pt x="176660" y="76433"/>
                </a:lnTo>
                <a:lnTo>
                  <a:pt x="176672" y="76469"/>
                </a:lnTo>
                <a:lnTo>
                  <a:pt x="176696" y="76493"/>
                </a:lnTo>
                <a:lnTo>
                  <a:pt x="176829" y="76590"/>
                </a:lnTo>
                <a:lnTo>
                  <a:pt x="176889" y="76638"/>
                </a:lnTo>
                <a:lnTo>
                  <a:pt x="176913" y="76662"/>
                </a:lnTo>
                <a:lnTo>
                  <a:pt x="176925" y="76699"/>
                </a:lnTo>
                <a:lnTo>
                  <a:pt x="176949" y="76759"/>
                </a:lnTo>
                <a:lnTo>
                  <a:pt x="176974" y="76819"/>
                </a:lnTo>
                <a:lnTo>
                  <a:pt x="176986" y="76868"/>
                </a:lnTo>
                <a:lnTo>
                  <a:pt x="176986" y="76940"/>
                </a:lnTo>
                <a:lnTo>
                  <a:pt x="176949" y="77097"/>
                </a:lnTo>
                <a:lnTo>
                  <a:pt x="176925" y="77182"/>
                </a:lnTo>
                <a:lnTo>
                  <a:pt x="176925" y="77254"/>
                </a:lnTo>
                <a:lnTo>
                  <a:pt x="176937" y="77315"/>
                </a:lnTo>
                <a:lnTo>
                  <a:pt x="176962" y="77375"/>
                </a:lnTo>
                <a:lnTo>
                  <a:pt x="176986" y="77447"/>
                </a:lnTo>
                <a:lnTo>
                  <a:pt x="176986" y="77484"/>
                </a:lnTo>
                <a:lnTo>
                  <a:pt x="176974" y="77520"/>
                </a:lnTo>
                <a:lnTo>
                  <a:pt x="176913" y="77665"/>
                </a:lnTo>
                <a:lnTo>
                  <a:pt x="176901" y="77725"/>
                </a:lnTo>
                <a:lnTo>
                  <a:pt x="176901" y="77761"/>
                </a:lnTo>
                <a:lnTo>
                  <a:pt x="176925" y="77786"/>
                </a:lnTo>
                <a:lnTo>
                  <a:pt x="176949" y="77858"/>
                </a:lnTo>
                <a:lnTo>
                  <a:pt x="176974" y="77931"/>
                </a:lnTo>
                <a:lnTo>
                  <a:pt x="176998" y="77991"/>
                </a:lnTo>
                <a:lnTo>
                  <a:pt x="177022" y="78051"/>
                </a:lnTo>
                <a:lnTo>
                  <a:pt x="177058" y="78088"/>
                </a:lnTo>
                <a:lnTo>
                  <a:pt x="177082" y="78124"/>
                </a:lnTo>
                <a:lnTo>
                  <a:pt x="177106" y="78160"/>
                </a:lnTo>
                <a:lnTo>
                  <a:pt x="177143" y="78184"/>
                </a:lnTo>
                <a:lnTo>
                  <a:pt x="177203" y="78196"/>
                </a:lnTo>
                <a:lnTo>
                  <a:pt x="177263" y="78208"/>
                </a:lnTo>
                <a:lnTo>
                  <a:pt x="177288" y="78220"/>
                </a:lnTo>
                <a:lnTo>
                  <a:pt x="177312" y="78232"/>
                </a:lnTo>
                <a:lnTo>
                  <a:pt x="177336" y="78269"/>
                </a:lnTo>
                <a:lnTo>
                  <a:pt x="177336" y="78305"/>
                </a:lnTo>
                <a:lnTo>
                  <a:pt x="177348" y="78486"/>
                </a:lnTo>
                <a:lnTo>
                  <a:pt x="177360" y="78522"/>
                </a:lnTo>
                <a:lnTo>
                  <a:pt x="177372" y="78559"/>
                </a:lnTo>
                <a:lnTo>
                  <a:pt x="177384" y="78571"/>
                </a:lnTo>
                <a:lnTo>
                  <a:pt x="177420" y="78583"/>
                </a:lnTo>
                <a:lnTo>
                  <a:pt x="177493" y="78583"/>
                </a:lnTo>
                <a:lnTo>
                  <a:pt x="177565" y="78571"/>
                </a:lnTo>
                <a:lnTo>
                  <a:pt x="177662" y="78547"/>
                </a:lnTo>
                <a:lnTo>
                  <a:pt x="177771" y="78559"/>
                </a:lnTo>
                <a:lnTo>
                  <a:pt x="177879" y="78571"/>
                </a:lnTo>
                <a:lnTo>
                  <a:pt x="177952" y="78559"/>
                </a:lnTo>
                <a:lnTo>
                  <a:pt x="178000" y="78522"/>
                </a:lnTo>
                <a:lnTo>
                  <a:pt x="178049" y="78474"/>
                </a:lnTo>
                <a:lnTo>
                  <a:pt x="178061" y="78450"/>
                </a:lnTo>
                <a:lnTo>
                  <a:pt x="178061" y="78414"/>
                </a:lnTo>
                <a:lnTo>
                  <a:pt x="178049" y="78317"/>
                </a:lnTo>
                <a:lnTo>
                  <a:pt x="178036" y="78232"/>
                </a:lnTo>
                <a:lnTo>
                  <a:pt x="178036" y="78196"/>
                </a:lnTo>
                <a:lnTo>
                  <a:pt x="178061" y="78160"/>
                </a:lnTo>
                <a:lnTo>
                  <a:pt x="178109" y="78112"/>
                </a:lnTo>
                <a:lnTo>
                  <a:pt x="178157" y="78063"/>
                </a:lnTo>
                <a:lnTo>
                  <a:pt x="178230" y="78027"/>
                </a:lnTo>
                <a:lnTo>
                  <a:pt x="178326" y="78003"/>
                </a:lnTo>
                <a:lnTo>
                  <a:pt x="178483" y="77991"/>
                </a:lnTo>
                <a:lnTo>
                  <a:pt x="178652" y="77943"/>
                </a:lnTo>
                <a:lnTo>
                  <a:pt x="178749" y="77906"/>
                </a:lnTo>
                <a:lnTo>
                  <a:pt x="178822" y="77882"/>
                </a:lnTo>
                <a:lnTo>
                  <a:pt x="178846" y="77858"/>
                </a:lnTo>
                <a:lnTo>
                  <a:pt x="178858" y="77834"/>
                </a:lnTo>
                <a:lnTo>
                  <a:pt x="178870" y="77798"/>
                </a:lnTo>
                <a:lnTo>
                  <a:pt x="178882" y="77761"/>
                </a:lnTo>
                <a:lnTo>
                  <a:pt x="178882" y="77713"/>
                </a:lnTo>
                <a:lnTo>
                  <a:pt x="178870" y="77677"/>
                </a:lnTo>
                <a:lnTo>
                  <a:pt x="178834" y="77604"/>
                </a:lnTo>
                <a:lnTo>
                  <a:pt x="178797" y="77532"/>
                </a:lnTo>
                <a:lnTo>
                  <a:pt x="178785" y="77484"/>
                </a:lnTo>
                <a:lnTo>
                  <a:pt x="178773" y="77435"/>
                </a:lnTo>
                <a:lnTo>
                  <a:pt x="178773" y="77266"/>
                </a:lnTo>
                <a:lnTo>
                  <a:pt x="178761" y="77061"/>
                </a:lnTo>
                <a:lnTo>
                  <a:pt x="178761" y="76952"/>
                </a:lnTo>
                <a:lnTo>
                  <a:pt x="178749" y="76880"/>
                </a:lnTo>
                <a:lnTo>
                  <a:pt x="178737" y="76807"/>
                </a:lnTo>
                <a:lnTo>
                  <a:pt x="178737" y="76699"/>
                </a:lnTo>
                <a:lnTo>
                  <a:pt x="178749" y="76493"/>
                </a:lnTo>
                <a:lnTo>
                  <a:pt x="178737" y="76421"/>
                </a:lnTo>
                <a:lnTo>
                  <a:pt x="178725" y="76360"/>
                </a:lnTo>
                <a:lnTo>
                  <a:pt x="178689" y="76240"/>
                </a:lnTo>
                <a:lnTo>
                  <a:pt x="178665" y="76179"/>
                </a:lnTo>
                <a:lnTo>
                  <a:pt x="178628" y="76143"/>
                </a:lnTo>
                <a:lnTo>
                  <a:pt x="178592" y="76119"/>
                </a:lnTo>
                <a:lnTo>
                  <a:pt x="178532" y="76095"/>
                </a:lnTo>
                <a:lnTo>
                  <a:pt x="178483" y="76070"/>
                </a:lnTo>
                <a:lnTo>
                  <a:pt x="178471" y="76046"/>
                </a:lnTo>
                <a:lnTo>
                  <a:pt x="178459" y="76010"/>
                </a:lnTo>
                <a:lnTo>
                  <a:pt x="178459" y="75986"/>
                </a:lnTo>
                <a:lnTo>
                  <a:pt x="178435" y="75986"/>
                </a:lnTo>
                <a:lnTo>
                  <a:pt x="178399" y="75998"/>
                </a:lnTo>
                <a:lnTo>
                  <a:pt x="178399" y="75974"/>
                </a:lnTo>
                <a:lnTo>
                  <a:pt x="178483" y="75817"/>
                </a:lnTo>
                <a:lnTo>
                  <a:pt x="178628" y="75491"/>
                </a:lnTo>
                <a:lnTo>
                  <a:pt x="178652" y="75430"/>
                </a:lnTo>
                <a:lnTo>
                  <a:pt x="178652" y="75370"/>
                </a:lnTo>
                <a:lnTo>
                  <a:pt x="178640" y="75322"/>
                </a:lnTo>
                <a:lnTo>
                  <a:pt x="178628" y="75285"/>
                </a:lnTo>
                <a:lnTo>
                  <a:pt x="178604" y="75261"/>
                </a:lnTo>
                <a:lnTo>
                  <a:pt x="178568" y="75201"/>
                </a:lnTo>
                <a:lnTo>
                  <a:pt x="178520" y="75068"/>
                </a:lnTo>
                <a:lnTo>
                  <a:pt x="178483" y="74947"/>
                </a:lnTo>
                <a:lnTo>
                  <a:pt x="178459" y="74911"/>
                </a:lnTo>
                <a:lnTo>
                  <a:pt x="178447" y="74887"/>
                </a:lnTo>
                <a:lnTo>
                  <a:pt x="178399" y="74863"/>
                </a:lnTo>
                <a:lnTo>
                  <a:pt x="178351" y="74826"/>
                </a:lnTo>
                <a:lnTo>
                  <a:pt x="178314" y="74814"/>
                </a:lnTo>
                <a:lnTo>
                  <a:pt x="178290" y="74778"/>
                </a:lnTo>
                <a:lnTo>
                  <a:pt x="178194" y="74633"/>
                </a:lnTo>
                <a:lnTo>
                  <a:pt x="178109" y="74488"/>
                </a:lnTo>
                <a:lnTo>
                  <a:pt x="178049" y="74416"/>
                </a:lnTo>
                <a:lnTo>
                  <a:pt x="177964" y="74331"/>
                </a:lnTo>
                <a:lnTo>
                  <a:pt x="177892" y="74247"/>
                </a:lnTo>
                <a:lnTo>
                  <a:pt x="177867" y="74210"/>
                </a:lnTo>
                <a:lnTo>
                  <a:pt x="177855" y="74174"/>
                </a:lnTo>
                <a:lnTo>
                  <a:pt x="177831" y="74102"/>
                </a:lnTo>
                <a:lnTo>
                  <a:pt x="177783" y="74029"/>
                </a:lnTo>
                <a:lnTo>
                  <a:pt x="177710" y="73933"/>
                </a:lnTo>
                <a:lnTo>
                  <a:pt x="177686" y="73908"/>
                </a:lnTo>
                <a:lnTo>
                  <a:pt x="177662" y="73884"/>
                </a:lnTo>
                <a:lnTo>
                  <a:pt x="177565" y="73860"/>
                </a:lnTo>
                <a:close/>
                <a:moveTo>
                  <a:pt x="183146" y="79634"/>
                </a:moveTo>
                <a:lnTo>
                  <a:pt x="183109" y="79646"/>
                </a:lnTo>
                <a:lnTo>
                  <a:pt x="183049" y="79694"/>
                </a:lnTo>
                <a:lnTo>
                  <a:pt x="182989" y="79766"/>
                </a:lnTo>
                <a:lnTo>
                  <a:pt x="182940" y="79839"/>
                </a:lnTo>
                <a:lnTo>
                  <a:pt x="182916" y="79863"/>
                </a:lnTo>
                <a:lnTo>
                  <a:pt x="182880" y="79887"/>
                </a:lnTo>
                <a:lnTo>
                  <a:pt x="182807" y="79923"/>
                </a:lnTo>
                <a:lnTo>
                  <a:pt x="182723" y="79948"/>
                </a:lnTo>
                <a:lnTo>
                  <a:pt x="182650" y="80008"/>
                </a:lnTo>
                <a:lnTo>
                  <a:pt x="182518" y="80105"/>
                </a:lnTo>
                <a:lnTo>
                  <a:pt x="182469" y="80153"/>
                </a:lnTo>
                <a:lnTo>
                  <a:pt x="182421" y="80225"/>
                </a:lnTo>
                <a:lnTo>
                  <a:pt x="182397" y="80334"/>
                </a:lnTo>
                <a:lnTo>
                  <a:pt x="182385" y="80443"/>
                </a:lnTo>
                <a:lnTo>
                  <a:pt x="182397" y="80491"/>
                </a:lnTo>
                <a:lnTo>
                  <a:pt x="182397" y="80539"/>
                </a:lnTo>
                <a:lnTo>
                  <a:pt x="182421" y="80588"/>
                </a:lnTo>
                <a:lnTo>
                  <a:pt x="182445" y="80624"/>
                </a:lnTo>
                <a:lnTo>
                  <a:pt x="182506" y="80697"/>
                </a:lnTo>
                <a:lnTo>
                  <a:pt x="182602" y="80757"/>
                </a:lnTo>
                <a:lnTo>
                  <a:pt x="182675" y="80805"/>
                </a:lnTo>
                <a:lnTo>
                  <a:pt x="182723" y="80854"/>
                </a:lnTo>
                <a:lnTo>
                  <a:pt x="182783" y="80902"/>
                </a:lnTo>
                <a:lnTo>
                  <a:pt x="182856" y="80938"/>
                </a:lnTo>
                <a:lnTo>
                  <a:pt x="182952" y="80962"/>
                </a:lnTo>
                <a:lnTo>
                  <a:pt x="183037" y="80974"/>
                </a:lnTo>
                <a:lnTo>
                  <a:pt x="183170" y="80962"/>
                </a:lnTo>
                <a:lnTo>
                  <a:pt x="183206" y="80974"/>
                </a:lnTo>
                <a:lnTo>
                  <a:pt x="183230" y="80998"/>
                </a:lnTo>
                <a:lnTo>
                  <a:pt x="183291" y="81083"/>
                </a:lnTo>
                <a:lnTo>
                  <a:pt x="183351" y="81168"/>
                </a:lnTo>
                <a:lnTo>
                  <a:pt x="183411" y="81252"/>
                </a:lnTo>
                <a:lnTo>
                  <a:pt x="183472" y="81300"/>
                </a:lnTo>
                <a:lnTo>
                  <a:pt x="183544" y="81361"/>
                </a:lnTo>
                <a:lnTo>
                  <a:pt x="183725" y="81482"/>
                </a:lnTo>
                <a:lnTo>
                  <a:pt x="183834" y="81566"/>
                </a:lnTo>
                <a:lnTo>
                  <a:pt x="183955" y="81639"/>
                </a:lnTo>
                <a:lnTo>
                  <a:pt x="184197" y="81771"/>
                </a:lnTo>
                <a:lnTo>
                  <a:pt x="184341" y="81880"/>
                </a:lnTo>
                <a:lnTo>
                  <a:pt x="184426" y="81916"/>
                </a:lnTo>
                <a:lnTo>
                  <a:pt x="184559" y="81953"/>
                </a:lnTo>
                <a:lnTo>
                  <a:pt x="184716" y="82001"/>
                </a:lnTo>
                <a:lnTo>
                  <a:pt x="184849" y="82037"/>
                </a:lnTo>
                <a:lnTo>
                  <a:pt x="184897" y="82061"/>
                </a:lnTo>
                <a:lnTo>
                  <a:pt x="184933" y="82086"/>
                </a:lnTo>
                <a:lnTo>
                  <a:pt x="184982" y="82134"/>
                </a:lnTo>
                <a:lnTo>
                  <a:pt x="185018" y="82194"/>
                </a:lnTo>
                <a:lnTo>
                  <a:pt x="185078" y="82267"/>
                </a:lnTo>
                <a:lnTo>
                  <a:pt x="185199" y="82387"/>
                </a:lnTo>
                <a:lnTo>
                  <a:pt x="185247" y="82436"/>
                </a:lnTo>
                <a:lnTo>
                  <a:pt x="185320" y="82532"/>
                </a:lnTo>
                <a:lnTo>
                  <a:pt x="185356" y="82581"/>
                </a:lnTo>
                <a:lnTo>
                  <a:pt x="185392" y="82605"/>
                </a:lnTo>
                <a:lnTo>
                  <a:pt x="185429" y="82617"/>
                </a:lnTo>
                <a:lnTo>
                  <a:pt x="185465" y="82617"/>
                </a:lnTo>
                <a:lnTo>
                  <a:pt x="185525" y="82605"/>
                </a:lnTo>
                <a:lnTo>
                  <a:pt x="185610" y="82581"/>
                </a:lnTo>
                <a:lnTo>
                  <a:pt x="185694" y="82593"/>
                </a:lnTo>
                <a:lnTo>
                  <a:pt x="185791" y="82605"/>
                </a:lnTo>
                <a:lnTo>
                  <a:pt x="185960" y="82605"/>
                </a:lnTo>
                <a:lnTo>
                  <a:pt x="186020" y="82581"/>
                </a:lnTo>
                <a:lnTo>
                  <a:pt x="186069" y="82569"/>
                </a:lnTo>
                <a:lnTo>
                  <a:pt x="186093" y="82545"/>
                </a:lnTo>
                <a:lnTo>
                  <a:pt x="186105" y="82520"/>
                </a:lnTo>
                <a:lnTo>
                  <a:pt x="186105" y="82496"/>
                </a:lnTo>
                <a:lnTo>
                  <a:pt x="186093" y="82448"/>
                </a:lnTo>
                <a:lnTo>
                  <a:pt x="186081" y="82412"/>
                </a:lnTo>
                <a:lnTo>
                  <a:pt x="186081" y="82375"/>
                </a:lnTo>
                <a:lnTo>
                  <a:pt x="186081" y="82206"/>
                </a:lnTo>
                <a:lnTo>
                  <a:pt x="186081" y="82098"/>
                </a:lnTo>
                <a:lnTo>
                  <a:pt x="186045" y="81953"/>
                </a:lnTo>
                <a:lnTo>
                  <a:pt x="185984" y="81723"/>
                </a:lnTo>
                <a:lnTo>
                  <a:pt x="185887" y="81518"/>
                </a:lnTo>
                <a:lnTo>
                  <a:pt x="185851" y="81409"/>
                </a:lnTo>
                <a:lnTo>
                  <a:pt x="185839" y="81337"/>
                </a:lnTo>
                <a:lnTo>
                  <a:pt x="185815" y="81276"/>
                </a:lnTo>
                <a:lnTo>
                  <a:pt x="185767" y="81204"/>
                </a:lnTo>
                <a:lnTo>
                  <a:pt x="185706" y="81119"/>
                </a:lnTo>
                <a:lnTo>
                  <a:pt x="185694" y="81071"/>
                </a:lnTo>
                <a:lnTo>
                  <a:pt x="185706" y="81023"/>
                </a:lnTo>
                <a:lnTo>
                  <a:pt x="185706" y="80962"/>
                </a:lnTo>
                <a:lnTo>
                  <a:pt x="185694" y="80769"/>
                </a:lnTo>
                <a:lnTo>
                  <a:pt x="185682" y="80576"/>
                </a:lnTo>
                <a:lnTo>
                  <a:pt x="185670" y="80491"/>
                </a:lnTo>
                <a:lnTo>
                  <a:pt x="185658" y="80407"/>
                </a:lnTo>
                <a:lnTo>
                  <a:pt x="185658" y="80298"/>
                </a:lnTo>
                <a:lnTo>
                  <a:pt x="185670" y="80250"/>
                </a:lnTo>
                <a:lnTo>
                  <a:pt x="185682" y="80177"/>
                </a:lnTo>
                <a:lnTo>
                  <a:pt x="185791" y="79815"/>
                </a:lnTo>
                <a:lnTo>
                  <a:pt x="185682" y="79779"/>
                </a:lnTo>
                <a:lnTo>
                  <a:pt x="185549" y="79754"/>
                </a:lnTo>
                <a:lnTo>
                  <a:pt x="185320" y="79706"/>
                </a:lnTo>
                <a:lnTo>
                  <a:pt x="185223" y="79694"/>
                </a:lnTo>
                <a:lnTo>
                  <a:pt x="185139" y="79694"/>
                </a:lnTo>
                <a:lnTo>
                  <a:pt x="185030" y="79706"/>
                </a:lnTo>
                <a:lnTo>
                  <a:pt x="184740" y="79863"/>
                </a:lnTo>
                <a:lnTo>
                  <a:pt x="184607" y="79936"/>
                </a:lnTo>
                <a:lnTo>
                  <a:pt x="184474" y="79996"/>
                </a:lnTo>
                <a:lnTo>
                  <a:pt x="184354" y="80044"/>
                </a:lnTo>
                <a:lnTo>
                  <a:pt x="184293" y="80068"/>
                </a:lnTo>
                <a:lnTo>
                  <a:pt x="184233" y="80068"/>
                </a:lnTo>
                <a:lnTo>
                  <a:pt x="184124" y="80056"/>
                </a:lnTo>
                <a:lnTo>
                  <a:pt x="184015" y="80032"/>
                </a:lnTo>
                <a:lnTo>
                  <a:pt x="183907" y="79996"/>
                </a:lnTo>
                <a:lnTo>
                  <a:pt x="183798" y="79948"/>
                </a:lnTo>
                <a:lnTo>
                  <a:pt x="183725" y="79899"/>
                </a:lnTo>
                <a:lnTo>
                  <a:pt x="183568" y="79730"/>
                </a:lnTo>
                <a:lnTo>
                  <a:pt x="183508" y="79694"/>
                </a:lnTo>
                <a:lnTo>
                  <a:pt x="183460" y="79670"/>
                </a:lnTo>
                <a:lnTo>
                  <a:pt x="183399" y="79646"/>
                </a:lnTo>
                <a:lnTo>
                  <a:pt x="183351" y="79646"/>
                </a:lnTo>
                <a:lnTo>
                  <a:pt x="183242" y="79634"/>
                </a:lnTo>
                <a:close/>
                <a:moveTo>
                  <a:pt x="198413" y="83028"/>
                </a:moveTo>
                <a:lnTo>
                  <a:pt x="198377" y="83040"/>
                </a:lnTo>
                <a:lnTo>
                  <a:pt x="198340" y="83064"/>
                </a:lnTo>
                <a:lnTo>
                  <a:pt x="198316" y="83112"/>
                </a:lnTo>
                <a:lnTo>
                  <a:pt x="198377" y="83366"/>
                </a:lnTo>
                <a:lnTo>
                  <a:pt x="198425" y="83571"/>
                </a:lnTo>
                <a:lnTo>
                  <a:pt x="198449" y="83704"/>
                </a:lnTo>
                <a:lnTo>
                  <a:pt x="198449" y="83764"/>
                </a:lnTo>
                <a:lnTo>
                  <a:pt x="198473" y="83825"/>
                </a:lnTo>
                <a:lnTo>
                  <a:pt x="198522" y="83958"/>
                </a:lnTo>
                <a:lnTo>
                  <a:pt x="198558" y="84018"/>
                </a:lnTo>
                <a:lnTo>
                  <a:pt x="198606" y="84066"/>
                </a:lnTo>
                <a:lnTo>
                  <a:pt x="198642" y="84091"/>
                </a:lnTo>
                <a:lnTo>
                  <a:pt x="198667" y="84091"/>
                </a:lnTo>
                <a:lnTo>
                  <a:pt x="198679" y="84078"/>
                </a:lnTo>
                <a:lnTo>
                  <a:pt x="198715" y="84042"/>
                </a:lnTo>
                <a:lnTo>
                  <a:pt x="198751" y="83994"/>
                </a:lnTo>
                <a:lnTo>
                  <a:pt x="198787" y="83885"/>
                </a:lnTo>
                <a:lnTo>
                  <a:pt x="198824" y="83764"/>
                </a:lnTo>
                <a:lnTo>
                  <a:pt x="198836" y="83656"/>
                </a:lnTo>
                <a:lnTo>
                  <a:pt x="198860" y="83571"/>
                </a:lnTo>
                <a:lnTo>
                  <a:pt x="198872" y="83499"/>
                </a:lnTo>
                <a:lnTo>
                  <a:pt x="198884" y="83462"/>
                </a:lnTo>
                <a:lnTo>
                  <a:pt x="198872" y="83414"/>
                </a:lnTo>
                <a:lnTo>
                  <a:pt x="198860" y="83366"/>
                </a:lnTo>
                <a:lnTo>
                  <a:pt x="198836" y="83318"/>
                </a:lnTo>
                <a:lnTo>
                  <a:pt x="198799" y="83209"/>
                </a:lnTo>
                <a:lnTo>
                  <a:pt x="198763" y="83136"/>
                </a:lnTo>
                <a:lnTo>
                  <a:pt x="198751" y="83112"/>
                </a:lnTo>
                <a:lnTo>
                  <a:pt x="198727" y="83088"/>
                </a:lnTo>
                <a:lnTo>
                  <a:pt x="198703" y="83064"/>
                </a:lnTo>
                <a:lnTo>
                  <a:pt x="198654" y="83052"/>
                </a:lnTo>
                <a:lnTo>
                  <a:pt x="198558" y="83040"/>
                </a:lnTo>
                <a:lnTo>
                  <a:pt x="198461" y="83028"/>
                </a:lnTo>
                <a:close/>
                <a:moveTo>
                  <a:pt x="194910" y="84393"/>
                </a:moveTo>
                <a:lnTo>
                  <a:pt x="194898" y="84417"/>
                </a:lnTo>
                <a:lnTo>
                  <a:pt x="194850" y="84513"/>
                </a:lnTo>
                <a:lnTo>
                  <a:pt x="194838" y="84562"/>
                </a:lnTo>
                <a:lnTo>
                  <a:pt x="194813" y="84634"/>
                </a:lnTo>
                <a:lnTo>
                  <a:pt x="194813" y="84707"/>
                </a:lnTo>
                <a:lnTo>
                  <a:pt x="194813" y="84779"/>
                </a:lnTo>
                <a:lnTo>
                  <a:pt x="194838" y="84936"/>
                </a:lnTo>
                <a:lnTo>
                  <a:pt x="194850" y="85009"/>
                </a:lnTo>
                <a:lnTo>
                  <a:pt x="194874" y="85081"/>
                </a:lnTo>
                <a:lnTo>
                  <a:pt x="194910" y="85141"/>
                </a:lnTo>
                <a:lnTo>
                  <a:pt x="194958" y="85190"/>
                </a:lnTo>
                <a:lnTo>
                  <a:pt x="195019" y="85226"/>
                </a:lnTo>
                <a:lnTo>
                  <a:pt x="195103" y="85250"/>
                </a:lnTo>
                <a:lnTo>
                  <a:pt x="195272" y="85298"/>
                </a:lnTo>
                <a:lnTo>
                  <a:pt x="195454" y="85359"/>
                </a:lnTo>
                <a:lnTo>
                  <a:pt x="195623" y="85407"/>
                </a:lnTo>
                <a:lnTo>
                  <a:pt x="195780" y="85407"/>
                </a:lnTo>
                <a:lnTo>
                  <a:pt x="195913" y="85383"/>
                </a:lnTo>
                <a:lnTo>
                  <a:pt x="195973" y="85371"/>
                </a:lnTo>
                <a:lnTo>
                  <a:pt x="196021" y="85371"/>
                </a:lnTo>
                <a:lnTo>
                  <a:pt x="196070" y="85383"/>
                </a:lnTo>
                <a:lnTo>
                  <a:pt x="196118" y="85407"/>
                </a:lnTo>
                <a:lnTo>
                  <a:pt x="196142" y="85443"/>
                </a:lnTo>
                <a:lnTo>
                  <a:pt x="196166" y="85516"/>
                </a:lnTo>
                <a:lnTo>
                  <a:pt x="196190" y="85588"/>
                </a:lnTo>
                <a:lnTo>
                  <a:pt x="196190" y="85661"/>
                </a:lnTo>
                <a:lnTo>
                  <a:pt x="196203" y="85769"/>
                </a:lnTo>
                <a:lnTo>
                  <a:pt x="196203" y="85818"/>
                </a:lnTo>
                <a:lnTo>
                  <a:pt x="196227" y="85854"/>
                </a:lnTo>
                <a:lnTo>
                  <a:pt x="196251" y="85878"/>
                </a:lnTo>
                <a:lnTo>
                  <a:pt x="196299" y="85902"/>
                </a:lnTo>
                <a:lnTo>
                  <a:pt x="196420" y="85939"/>
                </a:lnTo>
                <a:lnTo>
                  <a:pt x="196517" y="85939"/>
                </a:lnTo>
                <a:lnTo>
                  <a:pt x="196625" y="85951"/>
                </a:lnTo>
                <a:lnTo>
                  <a:pt x="196722" y="85963"/>
                </a:lnTo>
                <a:lnTo>
                  <a:pt x="196770" y="85963"/>
                </a:lnTo>
                <a:lnTo>
                  <a:pt x="196819" y="85951"/>
                </a:lnTo>
                <a:lnTo>
                  <a:pt x="196903" y="85890"/>
                </a:lnTo>
                <a:lnTo>
                  <a:pt x="196988" y="85842"/>
                </a:lnTo>
                <a:lnTo>
                  <a:pt x="197036" y="85830"/>
                </a:lnTo>
                <a:lnTo>
                  <a:pt x="197084" y="85830"/>
                </a:lnTo>
                <a:lnTo>
                  <a:pt x="197374" y="85878"/>
                </a:lnTo>
                <a:lnTo>
                  <a:pt x="197422" y="85890"/>
                </a:lnTo>
                <a:lnTo>
                  <a:pt x="197471" y="85878"/>
                </a:lnTo>
                <a:lnTo>
                  <a:pt x="197531" y="85866"/>
                </a:lnTo>
                <a:lnTo>
                  <a:pt x="197579" y="85842"/>
                </a:lnTo>
                <a:lnTo>
                  <a:pt x="197664" y="85769"/>
                </a:lnTo>
                <a:lnTo>
                  <a:pt x="197736" y="85697"/>
                </a:lnTo>
                <a:lnTo>
                  <a:pt x="197833" y="85564"/>
                </a:lnTo>
                <a:lnTo>
                  <a:pt x="197869" y="85504"/>
                </a:lnTo>
                <a:lnTo>
                  <a:pt x="197893" y="85431"/>
                </a:lnTo>
                <a:lnTo>
                  <a:pt x="197906" y="85347"/>
                </a:lnTo>
                <a:lnTo>
                  <a:pt x="197906" y="85298"/>
                </a:lnTo>
                <a:lnTo>
                  <a:pt x="197893" y="85250"/>
                </a:lnTo>
                <a:lnTo>
                  <a:pt x="197869" y="85202"/>
                </a:lnTo>
                <a:lnTo>
                  <a:pt x="197833" y="85166"/>
                </a:lnTo>
                <a:lnTo>
                  <a:pt x="197785" y="85141"/>
                </a:lnTo>
                <a:lnTo>
                  <a:pt x="197712" y="85117"/>
                </a:lnTo>
                <a:lnTo>
                  <a:pt x="197592" y="85117"/>
                </a:lnTo>
                <a:lnTo>
                  <a:pt x="197519" y="85129"/>
                </a:lnTo>
                <a:lnTo>
                  <a:pt x="197459" y="85141"/>
                </a:lnTo>
                <a:lnTo>
                  <a:pt x="197350" y="85153"/>
                </a:lnTo>
                <a:lnTo>
                  <a:pt x="197290" y="85153"/>
                </a:lnTo>
                <a:lnTo>
                  <a:pt x="197241" y="85178"/>
                </a:lnTo>
                <a:lnTo>
                  <a:pt x="197157" y="85238"/>
                </a:lnTo>
                <a:lnTo>
                  <a:pt x="197120" y="85250"/>
                </a:lnTo>
                <a:lnTo>
                  <a:pt x="197096" y="85262"/>
                </a:lnTo>
                <a:lnTo>
                  <a:pt x="197048" y="85238"/>
                </a:lnTo>
                <a:lnTo>
                  <a:pt x="197012" y="85202"/>
                </a:lnTo>
                <a:lnTo>
                  <a:pt x="196867" y="85033"/>
                </a:lnTo>
                <a:lnTo>
                  <a:pt x="196722" y="84912"/>
                </a:lnTo>
                <a:lnTo>
                  <a:pt x="196625" y="84852"/>
                </a:lnTo>
                <a:lnTo>
                  <a:pt x="196553" y="84815"/>
                </a:lnTo>
                <a:lnTo>
                  <a:pt x="196456" y="84803"/>
                </a:lnTo>
                <a:lnTo>
                  <a:pt x="196360" y="84779"/>
                </a:lnTo>
                <a:lnTo>
                  <a:pt x="196215" y="84779"/>
                </a:lnTo>
                <a:lnTo>
                  <a:pt x="196058" y="84791"/>
                </a:lnTo>
                <a:lnTo>
                  <a:pt x="195925" y="84791"/>
                </a:lnTo>
                <a:lnTo>
                  <a:pt x="195864" y="84779"/>
                </a:lnTo>
                <a:lnTo>
                  <a:pt x="195828" y="84755"/>
                </a:lnTo>
                <a:lnTo>
                  <a:pt x="195804" y="84731"/>
                </a:lnTo>
                <a:lnTo>
                  <a:pt x="195768" y="84707"/>
                </a:lnTo>
                <a:lnTo>
                  <a:pt x="195683" y="84682"/>
                </a:lnTo>
                <a:lnTo>
                  <a:pt x="195586" y="84658"/>
                </a:lnTo>
                <a:lnTo>
                  <a:pt x="195490" y="84622"/>
                </a:lnTo>
                <a:lnTo>
                  <a:pt x="195260" y="84537"/>
                </a:lnTo>
                <a:lnTo>
                  <a:pt x="195152" y="84489"/>
                </a:lnTo>
                <a:lnTo>
                  <a:pt x="195067" y="84441"/>
                </a:lnTo>
                <a:lnTo>
                  <a:pt x="195019" y="84417"/>
                </a:lnTo>
                <a:lnTo>
                  <a:pt x="194958" y="84393"/>
                </a:lnTo>
                <a:close/>
                <a:moveTo>
                  <a:pt x="203377" y="84453"/>
                </a:moveTo>
                <a:lnTo>
                  <a:pt x="203341" y="84465"/>
                </a:lnTo>
                <a:lnTo>
                  <a:pt x="203329" y="84513"/>
                </a:lnTo>
                <a:lnTo>
                  <a:pt x="203280" y="84634"/>
                </a:lnTo>
                <a:lnTo>
                  <a:pt x="203244" y="84694"/>
                </a:lnTo>
                <a:lnTo>
                  <a:pt x="203208" y="84755"/>
                </a:lnTo>
                <a:lnTo>
                  <a:pt x="203148" y="84803"/>
                </a:lnTo>
                <a:lnTo>
                  <a:pt x="203075" y="84839"/>
                </a:lnTo>
                <a:lnTo>
                  <a:pt x="202942" y="84876"/>
                </a:lnTo>
                <a:lnTo>
                  <a:pt x="202858" y="84912"/>
                </a:lnTo>
                <a:lnTo>
                  <a:pt x="202785" y="84960"/>
                </a:lnTo>
                <a:lnTo>
                  <a:pt x="202689" y="85021"/>
                </a:lnTo>
                <a:lnTo>
                  <a:pt x="202592" y="85069"/>
                </a:lnTo>
                <a:lnTo>
                  <a:pt x="202544" y="85129"/>
                </a:lnTo>
                <a:lnTo>
                  <a:pt x="202495" y="85178"/>
                </a:lnTo>
                <a:lnTo>
                  <a:pt x="202399" y="85250"/>
                </a:lnTo>
                <a:lnTo>
                  <a:pt x="202338" y="85286"/>
                </a:lnTo>
                <a:lnTo>
                  <a:pt x="202314" y="85310"/>
                </a:lnTo>
                <a:lnTo>
                  <a:pt x="202290" y="85335"/>
                </a:lnTo>
                <a:lnTo>
                  <a:pt x="202290" y="85359"/>
                </a:lnTo>
                <a:lnTo>
                  <a:pt x="202278" y="85419"/>
                </a:lnTo>
                <a:lnTo>
                  <a:pt x="202266" y="85468"/>
                </a:lnTo>
                <a:lnTo>
                  <a:pt x="202242" y="85516"/>
                </a:lnTo>
                <a:lnTo>
                  <a:pt x="202205" y="85576"/>
                </a:lnTo>
                <a:lnTo>
                  <a:pt x="202181" y="85637"/>
                </a:lnTo>
                <a:lnTo>
                  <a:pt x="202157" y="85745"/>
                </a:lnTo>
                <a:lnTo>
                  <a:pt x="202157" y="85818"/>
                </a:lnTo>
                <a:lnTo>
                  <a:pt x="202157" y="85854"/>
                </a:lnTo>
                <a:lnTo>
                  <a:pt x="202169" y="85902"/>
                </a:lnTo>
                <a:lnTo>
                  <a:pt x="202193" y="85999"/>
                </a:lnTo>
                <a:lnTo>
                  <a:pt x="202218" y="86059"/>
                </a:lnTo>
                <a:lnTo>
                  <a:pt x="202254" y="86108"/>
                </a:lnTo>
                <a:lnTo>
                  <a:pt x="202302" y="86144"/>
                </a:lnTo>
                <a:lnTo>
                  <a:pt x="202375" y="86168"/>
                </a:lnTo>
                <a:lnTo>
                  <a:pt x="202483" y="86192"/>
                </a:lnTo>
                <a:lnTo>
                  <a:pt x="202568" y="86216"/>
                </a:lnTo>
                <a:lnTo>
                  <a:pt x="202640" y="86241"/>
                </a:lnTo>
                <a:lnTo>
                  <a:pt x="202737" y="86253"/>
                </a:lnTo>
                <a:lnTo>
                  <a:pt x="202797" y="86241"/>
                </a:lnTo>
                <a:lnTo>
                  <a:pt x="202846" y="86216"/>
                </a:lnTo>
                <a:lnTo>
                  <a:pt x="202894" y="86180"/>
                </a:lnTo>
                <a:lnTo>
                  <a:pt x="202930" y="86144"/>
                </a:lnTo>
                <a:lnTo>
                  <a:pt x="203015" y="86059"/>
                </a:lnTo>
                <a:lnTo>
                  <a:pt x="203075" y="85987"/>
                </a:lnTo>
                <a:lnTo>
                  <a:pt x="203123" y="85939"/>
                </a:lnTo>
                <a:lnTo>
                  <a:pt x="203172" y="85878"/>
                </a:lnTo>
                <a:lnTo>
                  <a:pt x="203208" y="85806"/>
                </a:lnTo>
                <a:lnTo>
                  <a:pt x="203256" y="85697"/>
                </a:lnTo>
                <a:lnTo>
                  <a:pt x="203317" y="85564"/>
                </a:lnTo>
                <a:lnTo>
                  <a:pt x="203377" y="85431"/>
                </a:lnTo>
                <a:lnTo>
                  <a:pt x="203389" y="85371"/>
                </a:lnTo>
                <a:lnTo>
                  <a:pt x="203401" y="85310"/>
                </a:lnTo>
                <a:lnTo>
                  <a:pt x="203401" y="85250"/>
                </a:lnTo>
                <a:lnTo>
                  <a:pt x="203389" y="85202"/>
                </a:lnTo>
                <a:lnTo>
                  <a:pt x="203365" y="85129"/>
                </a:lnTo>
                <a:lnTo>
                  <a:pt x="203365" y="85069"/>
                </a:lnTo>
                <a:lnTo>
                  <a:pt x="203389" y="84960"/>
                </a:lnTo>
                <a:lnTo>
                  <a:pt x="203401" y="84936"/>
                </a:lnTo>
                <a:lnTo>
                  <a:pt x="203425" y="84900"/>
                </a:lnTo>
                <a:lnTo>
                  <a:pt x="203474" y="84852"/>
                </a:lnTo>
                <a:lnTo>
                  <a:pt x="203498" y="84827"/>
                </a:lnTo>
                <a:lnTo>
                  <a:pt x="203510" y="84791"/>
                </a:lnTo>
                <a:lnTo>
                  <a:pt x="203522" y="84755"/>
                </a:lnTo>
                <a:lnTo>
                  <a:pt x="203522" y="84707"/>
                </a:lnTo>
                <a:lnTo>
                  <a:pt x="203498" y="84598"/>
                </a:lnTo>
                <a:lnTo>
                  <a:pt x="203474" y="84513"/>
                </a:lnTo>
                <a:lnTo>
                  <a:pt x="203450" y="84477"/>
                </a:lnTo>
                <a:lnTo>
                  <a:pt x="203413" y="84465"/>
                </a:lnTo>
                <a:lnTo>
                  <a:pt x="203377" y="84453"/>
                </a:lnTo>
                <a:close/>
                <a:moveTo>
                  <a:pt x="32950" y="107305"/>
                </a:moveTo>
                <a:lnTo>
                  <a:pt x="32878" y="107318"/>
                </a:lnTo>
                <a:lnTo>
                  <a:pt x="32817" y="107342"/>
                </a:lnTo>
                <a:lnTo>
                  <a:pt x="32745" y="107366"/>
                </a:lnTo>
                <a:lnTo>
                  <a:pt x="32624" y="107426"/>
                </a:lnTo>
                <a:lnTo>
                  <a:pt x="32515" y="107462"/>
                </a:lnTo>
                <a:lnTo>
                  <a:pt x="32479" y="107487"/>
                </a:lnTo>
                <a:lnTo>
                  <a:pt x="32431" y="107511"/>
                </a:lnTo>
                <a:lnTo>
                  <a:pt x="32346" y="107559"/>
                </a:lnTo>
                <a:lnTo>
                  <a:pt x="32298" y="107583"/>
                </a:lnTo>
                <a:lnTo>
                  <a:pt x="32237" y="107607"/>
                </a:lnTo>
                <a:lnTo>
                  <a:pt x="32165" y="107619"/>
                </a:lnTo>
                <a:lnTo>
                  <a:pt x="31899" y="107619"/>
                </a:lnTo>
                <a:lnTo>
                  <a:pt x="31742" y="107607"/>
                </a:lnTo>
                <a:lnTo>
                  <a:pt x="31670" y="107607"/>
                </a:lnTo>
                <a:lnTo>
                  <a:pt x="31597" y="107619"/>
                </a:lnTo>
                <a:lnTo>
                  <a:pt x="31525" y="107644"/>
                </a:lnTo>
                <a:lnTo>
                  <a:pt x="31452" y="107692"/>
                </a:lnTo>
                <a:lnTo>
                  <a:pt x="31283" y="107789"/>
                </a:lnTo>
                <a:lnTo>
                  <a:pt x="31114" y="107897"/>
                </a:lnTo>
                <a:lnTo>
                  <a:pt x="30909" y="108006"/>
                </a:lnTo>
                <a:lnTo>
                  <a:pt x="30897" y="108030"/>
                </a:lnTo>
                <a:lnTo>
                  <a:pt x="30836" y="108115"/>
                </a:lnTo>
                <a:lnTo>
                  <a:pt x="30800" y="108151"/>
                </a:lnTo>
                <a:lnTo>
                  <a:pt x="30740" y="108199"/>
                </a:lnTo>
                <a:lnTo>
                  <a:pt x="30679" y="108248"/>
                </a:lnTo>
                <a:lnTo>
                  <a:pt x="30595" y="108284"/>
                </a:lnTo>
                <a:lnTo>
                  <a:pt x="30160" y="108477"/>
                </a:lnTo>
                <a:lnTo>
                  <a:pt x="30136" y="108598"/>
                </a:lnTo>
                <a:lnTo>
                  <a:pt x="30100" y="108827"/>
                </a:lnTo>
                <a:lnTo>
                  <a:pt x="30087" y="108888"/>
                </a:lnTo>
                <a:lnTo>
                  <a:pt x="30087" y="108972"/>
                </a:lnTo>
                <a:lnTo>
                  <a:pt x="30100" y="109166"/>
                </a:lnTo>
                <a:lnTo>
                  <a:pt x="30124" y="109419"/>
                </a:lnTo>
                <a:lnTo>
                  <a:pt x="30015" y="109468"/>
                </a:lnTo>
                <a:lnTo>
                  <a:pt x="29930" y="109516"/>
                </a:lnTo>
                <a:lnTo>
                  <a:pt x="29894" y="109540"/>
                </a:lnTo>
                <a:lnTo>
                  <a:pt x="29870" y="109564"/>
                </a:lnTo>
                <a:lnTo>
                  <a:pt x="29846" y="109612"/>
                </a:lnTo>
                <a:lnTo>
                  <a:pt x="29846" y="109673"/>
                </a:lnTo>
                <a:lnTo>
                  <a:pt x="29846" y="109733"/>
                </a:lnTo>
                <a:lnTo>
                  <a:pt x="29870" y="109782"/>
                </a:lnTo>
                <a:lnTo>
                  <a:pt x="29906" y="109830"/>
                </a:lnTo>
                <a:lnTo>
                  <a:pt x="29955" y="109854"/>
                </a:lnTo>
                <a:lnTo>
                  <a:pt x="30015" y="109878"/>
                </a:lnTo>
                <a:lnTo>
                  <a:pt x="30087" y="109890"/>
                </a:lnTo>
                <a:lnTo>
                  <a:pt x="30522" y="109890"/>
                </a:lnTo>
                <a:lnTo>
                  <a:pt x="30619" y="109878"/>
                </a:lnTo>
                <a:lnTo>
                  <a:pt x="30728" y="109830"/>
                </a:lnTo>
                <a:lnTo>
                  <a:pt x="30836" y="109757"/>
                </a:lnTo>
                <a:lnTo>
                  <a:pt x="30945" y="109661"/>
                </a:lnTo>
                <a:lnTo>
                  <a:pt x="31042" y="109564"/>
                </a:lnTo>
                <a:lnTo>
                  <a:pt x="31078" y="109504"/>
                </a:lnTo>
                <a:lnTo>
                  <a:pt x="31102" y="109455"/>
                </a:lnTo>
                <a:lnTo>
                  <a:pt x="31150" y="109347"/>
                </a:lnTo>
                <a:lnTo>
                  <a:pt x="31175" y="109310"/>
                </a:lnTo>
                <a:lnTo>
                  <a:pt x="31211" y="109286"/>
                </a:lnTo>
                <a:lnTo>
                  <a:pt x="31235" y="109262"/>
                </a:lnTo>
                <a:lnTo>
                  <a:pt x="31271" y="109262"/>
                </a:lnTo>
                <a:lnTo>
                  <a:pt x="31307" y="109250"/>
                </a:lnTo>
                <a:lnTo>
                  <a:pt x="31356" y="109262"/>
                </a:lnTo>
                <a:lnTo>
                  <a:pt x="31392" y="109262"/>
                </a:lnTo>
                <a:lnTo>
                  <a:pt x="31428" y="109250"/>
                </a:lnTo>
                <a:lnTo>
                  <a:pt x="31476" y="109190"/>
                </a:lnTo>
                <a:lnTo>
                  <a:pt x="31501" y="109166"/>
                </a:lnTo>
                <a:lnTo>
                  <a:pt x="31549" y="109129"/>
                </a:lnTo>
                <a:lnTo>
                  <a:pt x="31597" y="109117"/>
                </a:lnTo>
                <a:lnTo>
                  <a:pt x="31670" y="109105"/>
                </a:lnTo>
                <a:lnTo>
                  <a:pt x="31839" y="109105"/>
                </a:lnTo>
                <a:lnTo>
                  <a:pt x="31923" y="109093"/>
                </a:lnTo>
                <a:lnTo>
                  <a:pt x="32008" y="109081"/>
                </a:lnTo>
                <a:lnTo>
                  <a:pt x="32068" y="109057"/>
                </a:lnTo>
                <a:lnTo>
                  <a:pt x="32129" y="109009"/>
                </a:lnTo>
                <a:lnTo>
                  <a:pt x="32165" y="108960"/>
                </a:lnTo>
                <a:lnTo>
                  <a:pt x="32177" y="108888"/>
                </a:lnTo>
                <a:lnTo>
                  <a:pt x="32177" y="108743"/>
                </a:lnTo>
                <a:lnTo>
                  <a:pt x="32201" y="108646"/>
                </a:lnTo>
                <a:lnTo>
                  <a:pt x="32237" y="108574"/>
                </a:lnTo>
                <a:lnTo>
                  <a:pt x="32298" y="108501"/>
                </a:lnTo>
                <a:lnTo>
                  <a:pt x="32346" y="108477"/>
                </a:lnTo>
                <a:lnTo>
                  <a:pt x="32394" y="108441"/>
                </a:lnTo>
                <a:lnTo>
                  <a:pt x="32503" y="108393"/>
                </a:lnTo>
                <a:lnTo>
                  <a:pt x="32636" y="108356"/>
                </a:lnTo>
                <a:lnTo>
                  <a:pt x="32745" y="108344"/>
                </a:lnTo>
                <a:lnTo>
                  <a:pt x="32781" y="108344"/>
                </a:lnTo>
                <a:lnTo>
                  <a:pt x="32829" y="108308"/>
                </a:lnTo>
                <a:lnTo>
                  <a:pt x="32926" y="108235"/>
                </a:lnTo>
                <a:lnTo>
                  <a:pt x="32974" y="108199"/>
                </a:lnTo>
                <a:lnTo>
                  <a:pt x="33023" y="108175"/>
                </a:lnTo>
                <a:lnTo>
                  <a:pt x="33083" y="108175"/>
                </a:lnTo>
                <a:lnTo>
                  <a:pt x="33155" y="108187"/>
                </a:lnTo>
                <a:lnTo>
                  <a:pt x="33228" y="108223"/>
                </a:lnTo>
                <a:lnTo>
                  <a:pt x="33324" y="108235"/>
                </a:lnTo>
                <a:lnTo>
                  <a:pt x="33542" y="108260"/>
                </a:lnTo>
                <a:lnTo>
                  <a:pt x="33747" y="108272"/>
                </a:lnTo>
                <a:lnTo>
                  <a:pt x="33820" y="108284"/>
                </a:lnTo>
                <a:lnTo>
                  <a:pt x="33868" y="108320"/>
                </a:lnTo>
                <a:lnTo>
                  <a:pt x="33916" y="108344"/>
                </a:lnTo>
                <a:lnTo>
                  <a:pt x="33965" y="108380"/>
                </a:lnTo>
                <a:lnTo>
                  <a:pt x="34061" y="108429"/>
                </a:lnTo>
                <a:lnTo>
                  <a:pt x="34097" y="108453"/>
                </a:lnTo>
                <a:lnTo>
                  <a:pt x="34110" y="108477"/>
                </a:lnTo>
                <a:lnTo>
                  <a:pt x="34110" y="108501"/>
                </a:lnTo>
                <a:lnTo>
                  <a:pt x="34061" y="108537"/>
                </a:lnTo>
                <a:lnTo>
                  <a:pt x="33965" y="108586"/>
                </a:lnTo>
                <a:lnTo>
                  <a:pt x="33904" y="108622"/>
                </a:lnTo>
                <a:lnTo>
                  <a:pt x="33832" y="108646"/>
                </a:lnTo>
                <a:lnTo>
                  <a:pt x="33711" y="108694"/>
                </a:lnTo>
                <a:lnTo>
                  <a:pt x="33602" y="108755"/>
                </a:lnTo>
                <a:lnTo>
                  <a:pt x="33578" y="108791"/>
                </a:lnTo>
                <a:lnTo>
                  <a:pt x="33542" y="108815"/>
                </a:lnTo>
                <a:lnTo>
                  <a:pt x="33518" y="108876"/>
                </a:lnTo>
                <a:lnTo>
                  <a:pt x="33494" y="108984"/>
                </a:lnTo>
                <a:lnTo>
                  <a:pt x="33481" y="109069"/>
                </a:lnTo>
                <a:lnTo>
                  <a:pt x="33481" y="109093"/>
                </a:lnTo>
                <a:lnTo>
                  <a:pt x="33494" y="109105"/>
                </a:lnTo>
                <a:lnTo>
                  <a:pt x="33530" y="109129"/>
                </a:lnTo>
                <a:lnTo>
                  <a:pt x="33626" y="109166"/>
                </a:lnTo>
                <a:lnTo>
                  <a:pt x="33687" y="109202"/>
                </a:lnTo>
                <a:lnTo>
                  <a:pt x="33735" y="109238"/>
                </a:lnTo>
                <a:lnTo>
                  <a:pt x="33856" y="109323"/>
                </a:lnTo>
                <a:lnTo>
                  <a:pt x="33904" y="109347"/>
                </a:lnTo>
                <a:lnTo>
                  <a:pt x="33965" y="109359"/>
                </a:lnTo>
                <a:lnTo>
                  <a:pt x="34013" y="109359"/>
                </a:lnTo>
                <a:lnTo>
                  <a:pt x="34061" y="109323"/>
                </a:lnTo>
                <a:lnTo>
                  <a:pt x="34158" y="109250"/>
                </a:lnTo>
                <a:lnTo>
                  <a:pt x="34194" y="109238"/>
                </a:lnTo>
                <a:lnTo>
                  <a:pt x="34230" y="109226"/>
                </a:lnTo>
                <a:lnTo>
                  <a:pt x="34303" y="109226"/>
                </a:lnTo>
                <a:lnTo>
                  <a:pt x="34375" y="109262"/>
                </a:lnTo>
                <a:lnTo>
                  <a:pt x="34472" y="109347"/>
                </a:lnTo>
                <a:lnTo>
                  <a:pt x="34581" y="109455"/>
                </a:lnTo>
                <a:lnTo>
                  <a:pt x="34726" y="109612"/>
                </a:lnTo>
                <a:lnTo>
                  <a:pt x="34786" y="109637"/>
                </a:lnTo>
                <a:lnTo>
                  <a:pt x="34943" y="109697"/>
                </a:lnTo>
                <a:lnTo>
                  <a:pt x="35028" y="109709"/>
                </a:lnTo>
                <a:lnTo>
                  <a:pt x="35148" y="109709"/>
                </a:lnTo>
                <a:lnTo>
                  <a:pt x="35185" y="109697"/>
                </a:lnTo>
                <a:lnTo>
                  <a:pt x="35209" y="109673"/>
                </a:lnTo>
                <a:lnTo>
                  <a:pt x="35233" y="109637"/>
                </a:lnTo>
                <a:lnTo>
                  <a:pt x="35269" y="109576"/>
                </a:lnTo>
                <a:lnTo>
                  <a:pt x="35305" y="109540"/>
                </a:lnTo>
                <a:lnTo>
                  <a:pt x="35354" y="109516"/>
                </a:lnTo>
                <a:lnTo>
                  <a:pt x="35390" y="109504"/>
                </a:lnTo>
                <a:lnTo>
                  <a:pt x="35450" y="109504"/>
                </a:lnTo>
                <a:lnTo>
                  <a:pt x="35474" y="109516"/>
                </a:lnTo>
                <a:lnTo>
                  <a:pt x="35885" y="109866"/>
                </a:lnTo>
                <a:lnTo>
                  <a:pt x="36054" y="109914"/>
                </a:lnTo>
                <a:lnTo>
                  <a:pt x="36332" y="110023"/>
                </a:lnTo>
                <a:lnTo>
                  <a:pt x="36513" y="110096"/>
                </a:lnTo>
                <a:lnTo>
                  <a:pt x="36755" y="110180"/>
                </a:lnTo>
                <a:lnTo>
                  <a:pt x="36876" y="110216"/>
                </a:lnTo>
                <a:lnTo>
                  <a:pt x="36996" y="110241"/>
                </a:lnTo>
                <a:lnTo>
                  <a:pt x="37081" y="110241"/>
                </a:lnTo>
                <a:lnTo>
                  <a:pt x="37117" y="110228"/>
                </a:lnTo>
                <a:lnTo>
                  <a:pt x="37153" y="110204"/>
                </a:lnTo>
                <a:lnTo>
                  <a:pt x="37214" y="110156"/>
                </a:lnTo>
                <a:lnTo>
                  <a:pt x="37310" y="110120"/>
                </a:lnTo>
                <a:lnTo>
                  <a:pt x="37419" y="110084"/>
                </a:lnTo>
                <a:lnTo>
                  <a:pt x="37528" y="110047"/>
                </a:lnTo>
                <a:lnTo>
                  <a:pt x="37721" y="109999"/>
                </a:lnTo>
                <a:lnTo>
                  <a:pt x="37806" y="109987"/>
                </a:lnTo>
                <a:lnTo>
                  <a:pt x="37926" y="109999"/>
                </a:lnTo>
                <a:lnTo>
                  <a:pt x="38192" y="110035"/>
                </a:lnTo>
                <a:lnTo>
                  <a:pt x="38313" y="110059"/>
                </a:lnTo>
                <a:lnTo>
                  <a:pt x="38422" y="110096"/>
                </a:lnTo>
                <a:lnTo>
                  <a:pt x="38458" y="110108"/>
                </a:lnTo>
                <a:lnTo>
                  <a:pt x="38482" y="110132"/>
                </a:lnTo>
                <a:lnTo>
                  <a:pt x="38482" y="110156"/>
                </a:lnTo>
                <a:lnTo>
                  <a:pt x="38470" y="110180"/>
                </a:lnTo>
                <a:lnTo>
                  <a:pt x="38434" y="110216"/>
                </a:lnTo>
                <a:lnTo>
                  <a:pt x="38410" y="110253"/>
                </a:lnTo>
                <a:lnTo>
                  <a:pt x="38397" y="110277"/>
                </a:lnTo>
                <a:lnTo>
                  <a:pt x="38397" y="110301"/>
                </a:lnTo>
                <a:lnTo>
                  <a:pt x="38397" y="110361"/>
                </a:lnTo>
                <a:lnTo>
                  <a:pt x="38397" y="110410"/>
                </a:lnTo>
                <a:lnTo>
                  <a:pt x="38373" y="110458"/>
                </a:lnTo>
                <a:lnTo>
                  <a:pt x="38373" y="110494"/>
                </a:lnTo>
                <a:lnTo>
                  <a:pt x="38385" y="110530"/>
                </a:lnTo>
                <a:lnTo>
                  <a:pt x="38434" y="110639"/>
                </a:lnTo>
                <a:lnTo>
                  <a:pt x="38518" y="110748"/>
                </a:lnTo>
                <a:lnTo>
                  <a:pt x="38615" y="110881"/>
                </a:lnTo>
                <a:lnTo>
                  <a:pt x="38796" y="111110"/>
                </a:lnTo>
                <a:lnTo>
                  <a:pt x="38844" y="111195"/>
                </a:lnTo>
                <a:lnTo>
                  <a:pt x="38856" y="111219"/>
                </a:lnTo>
                <a:lnTo>
                  <a:pt x="38844" y="111243"/>
                </a:lnTo>
                <a:lnTo>
                  <a:pt x="38844" y="111291"/>
                </a:lnTo>
                <a:lnTo>
                  <a:pt x="38856" y="111328"/>
                </a:lnTo>
                <a:lnTo>
                  <a:pt x="38893" y="111388"/>
                </a:lnTo>
                <a:lnTo>
                  <a:pt x="38929" y="111436"/>
                </a:lnTo>
                <a:lnTo>
                  <a:pt x="39038" y="111533"/>
                </a:lnTo>
                <a:lnTo>
                  <a:pt x="39134" y="111630"/>
                </a:lnTo>
                <a:lnTo>
                  <a:pt x="39183" y="111654"/>
                </a:lnTo>
                <a:lnTo>
                  <a:pt x="39267" y="111690"/>
                </a:lnTo>
                <a:lnTo>
                  <a:pt x="39484" y="111726"/>
                </a:lnTo>
                <a:lnTo>
                  <a:pt x="39678" y="111738"/>
                </a:lnTo>
                <a:lnTo>
                  <a:pt x="39762" y="111750"/>
                </a:lnTo>
                <a:lnTo>
                  <a:pt x="40294" y="111750"/>
                </a:lnTo>
                <a:lnTo>
                  <a:pt x="40366" y="111762"/>
                </a:lnTo>
                <a:lnTo>
                  <a:pt x="40499" y="111787"/>
                </a:lnTo>
                <a:lnTo>
                  <a:pt x="40559" y="111799"/>
                </a:lnTo>
                <a:lnTo>
                  <a:pt x="40620" y="111835"/>
                </a:lnTo>
                <a:lnTo>
                  <a:pt x="40644" y="111859"/>
                </a:lnTo>
                <a:lnTo>
                  <a:pt x="40656" y="111883"/>
                </a:lnTo>
                <a:lnTo>
                  <a:pt x="40644" y="111907"/>
                </a:lnTo>
                <a:lnTo>
                  <a:pt x="40632" y="111956"/>
                </a:lnTo>
                <a:lnTo>
                  <a:pt x="40620" y="111992"/>
                </a:lnTo>
                <a:lnTo>
                  <a:pt x="40620" y="112089"/>
                </a:lnTo>
                <a:lnTo>
                  <a:pt x="40608" y="112125"/>
                </a:lnTo>
                <a:lnTo>
                  <a:pt x="40596" y="112173"/>
                </a:lnTo>
                <a:lnTo>
                  <a:pt x="40572" y="112233"/>
                </a:lnTo>
                <a:lnTo>
                  <a:pt x="40523" y="112282"/>
                </a:lnTo>
                <a:lnTo>
                  <a:pt x="40475" y="112342"/>
                </a:lnTo>
                <a:lnTo>
                  <a:pt x="40439" y="112403"/>
                </a:lnTo>
                <a:lnTo>
                  <a:pt x="40390" y="112487"/>
                </a:lnTo>
                <a:lnTo>
                  <a:pt x="40378" y="112523"/>
                </a:lnTo>
                <a:lnTo>
                  <a:pt x="40354" y="112560"/>
                </a:lnTo>
                <a:lnTo>
                  <a:pt x="40318" y="112584"/>
                </a:lnTo>
                <a:lnTo>
                  <a:pt x="40270" y="112596"/>
                </a:lnTo>
                <a:lnTo>
                  <a:pt x="40209" y="112620"/>
                </a:lnTo>
                <a:lnTo>
                  <a:pt x="40149" y="112644"/>
                </a:lnTo>
                <a:lnTo>
                  <a:pt x="40040" y="112717"/>
                </a:lnTo>
                <a:lnTo>
                  <a:pt x="39956" y="112789"/>
                </a:lnTo>
                <a:lnTo>
                  <a:pt x="39919" y="112825"/>
                </a:lnTo>
                <a:lnTo>
                  <a:pt x="39859" y="112946"/>
                </a:lnTo>
                <a:lnTo>
                  <a:pt x="39811" y="113043"/>
                </a:lnTo>
                <a:lnTo>
                  <a:pt x="39799" y="113091"/>
                </a:lnTo>
                <a:lnTo>
                  <a:pt x="39799" y="113139"/>
                </a:lnTo>
                <a:lnTo>
                  <a:pt x="39786" y="113212"/>
                </a:lnTo>
                <a:lnTo>
                  <a:pt x="39774" y="113260"/>
                </a:lnTo>
                <a:lnTo>
                  <a:pt x="39774" y="113296"/>
                </a:lnTo>
                <a:lnTo>
                  <a:pt x="39786" y="113333"/>
                </a:lnTo>
                <a:lnTo>
                  <a:pt x="39823" y="113357"/>
                </a:lnTo>
                <a:lnTo>
                  <a:pt x="39871" y="113381"/>
                </a:lnTo>
                <a:lnTo>
                  <a:pt x="39956" y="113393"/>
                </a:lnTo>
                <a:lnTo>
                  <a:pt x="40173" y="113393"/>
                </a:lnTo>
                <a:lnTo>
                  <a:pt x="40439" y="113417"/>
                </a:lnTo>
                <a:lnTo>
                  <a:pt x="40801" y="113453"/>
                </a:lnTo>
                <a:lnTo>
                  <a:pt x="40849" y="113441"/>
                </a:lnTo>
                <a:lnTo>
                  <a:pt x="40898" y="113417"/>
                </a:lnTo>
                <a:lnTo>
                  <a:pt x="41031" y="113345"/>
                </a:lnTo>
                <a:lnTo>
                  <a:pt x="41163" y="113260"/>
                </a:lnTo>
                <a:lnTo>
                  <a:pt x="41224" y="113236"/>
                </a:lnTo>
                <a:lnTo>
                  <a:pt x="41320" y="113236"/>
                </a:lnTo>
                <a:lnTo>
                  <a:pt x="41381" y="113260"/>
                </a:lnTo>
                <a:lnTo>
                  <a:pt x="41514" y="113308"/>
                </a:lnTo>
                <a:lnTo>
                  <a:pt x="41634" y="113381"/>
                </a:lnTo>
                <a:lnTo>
                  <a:pt x="41743" y="113417"/>
                </a:lnTo>
                <a:lnTo>
                  <a:pt x="41791" y="113417"/>
                </a:lnTo>
                <a:lnTo>
                  <a:pt x="41852" y="113405"/>
                </a:lnTo>
                <a:lnTo>
                  <a:pt x="41912" y="113369"/>
                </a:lnTo>
                <a:lnTo>
                  <a:pt x="41973" y="113333"/>
                </a:lnTo>
                <a:lnTo>
                  <a:pt x="42106" y="113236"/>
                </a:lnTo>
                <a:lnTo>
                  <a:pt x="42178" y="113200"/>
                </a:lnTo>
                <a:lnTo>
                  <a:pt x="42250" y="113164"/>
                </a:lnTo>
                <a:lnTo>
                  <a:pt x="42323" y="113151"/>
                </a:lnTo>
                <a:lnTo>
                  <a:pt x="42395" y="113139"/>
                </a:lnTo>
                <a:lnTo>
                  <a:pt x="42468" y="113139"/>
                </a:lnTo>
                <a:lnTo>
                  <a:pt x="42540" y="113151"/>
                </a:lnTo>
                <a:lnTo>
                  <a:pt x="42601" y="113176"/>
                </a:lnTo>
                <a:lnTo>
                  <a:pt x="42649" y="113200"/>
                </a:lnTo>
                <a:lnTo>
                  <a:pt x="42697" y="113224"/>
                </a:lnTo>
                <a:lnTo>
                  <a:pt x="42722" y="113260"/>
                </a:lnTo>
                <a:lnTo>
                  <a:pt x="42782" y="113333"/>
                </a:lnTo>
                <a:lnTo>
                  <a:pt x="42866" y="113405"/>
                </a:lnTo>
                <a:lnTo>
                  <a:pt x="42975" y="113465"/>
                </a:lnTo>
                <a:lnTo>
                  <a:pt x="43096" y="113514"/>
                </a:lnTo>
                <a:lnTo>
                  <a:pt x="43180" y="113538"/>
                </a:lnTo>
                <a:lnTo>
                  <a:pt x="43482" y="113538"/>
                </a:lnTo>
                <a:lnTo>
                  <a:pt x="43664" y="113526"/>
                </a:lnTo>
                <a:lnTo>
                  <a:pt x="43736" y="113514"/>
                </a:lnTo>
                <a:lnTo>
                  <a:pt x="43809" y="113381"/>
                </a:lnTo>
                <a:lnTo>
                  <a:pt x="43881" y="113272"/>
                </a:lnTo>
                <a:lnTo>
                  <a:pt x="43917" y="113236"/>
                </a:lnTo>
                <a:lnTo>
                  <a:pt x="43954" y="113200"/>
                </a:lnTo>
                <a:lnTo>
                  <a:pt x="44014" y="113164"/>
                </a:lnTo>
                <a:lnTo>
                  <a:pt x="44098" y="113127"/>
                </a:lnTo>
                <a:lnTo>
                  <a:pt x="44195" y="113115"/>
                </a:lnTo>
                <a:lnTo>
                  <a:pt x="44328" y="113103"/>
                </a:lnTo>
                <a:lnTo>
                  <a:pt x="44485" y="113115"/>
                </a:lnTo>
                <a:lnTo>
                  <a:pt x="44630" y="113127"/>
                </a:lnTo>
                <a:lnTo>
                  <a:pt x="44823" y="113127"/>
                </a:lnTo>
                <a:lnTo>
                  <a:pt x="44896" y="113103"/>
                </a:lnTo>
                <a:lnTo>
                  <a:pt x="45041" y="113067"/>
                </a:lnTo>
                <a:lnTo>
                  <a:pt x="45173" y="113019"/>
                </a:lnTo>
                <a:lnTo>
                  <a:pt x="45222" y="112994"/>
                </a:lnTo>
                <a:lnTo>
                  <a:pt x="45270" y="112958"/>
                </a:lnTo>
                <a:lnTo>
                  <a:pt x="45294" y="112922"/>
                </a:lnTo>
                <a:lnTo>
                  <a:pt x="45306" y="112886"/>
                </a:lnTo>
                <a:lnTo>
                  <a:pt x="45306" y="112777"/>
                </a:lnTo>
                <a:lnTo>
                  <a:pt x="45294" y="112644"/>
                </a:lnTo>
                <a:lnTo>
                  <a:pt x="45282" y="112572"/>
                </a:lnTo>
                <a:lnTo>
                  <a:pt x="45258" y="112499"/>
                </a:lnTo>
                <a:lnTo>
                  <a:pt x="45210" y="112427"/>
                </a:lnTo>
                <a:lnTo>
                  <a:pt x="45149" y="112354"/>
                </a:lnTo>
                <a:lnTo>
                  <a:pt x="45077" y="112282"/>
                </a:lnTo>
                <a:lnTo>
                  <a:pt x="45016" y="112233"/>
                </a:lnTo>
                <a:lnTo>
                  <a:pt x="44956" y="112197"/>
                </a:lnTo>
                <a:lnTo>
                  <a:pt x="44896" y="112173"/>
                </a:lnTo>
                <a:lnTo>
                  <a:pt x="44787" y="112137"/>
                </a:lnTo>
                <a:lnTo>
                  <a:pt x="44678" y="112101"/>
                </a:lnTo>
                <a:lnTo>
                  <a:pt x="44618" y="112064"/>
                </a:lnTo>
                <a:lnTo>
                  <a:pt x="44570" y="112028"/>
                </a:lnTo>
                <a:lnTo>
                  <a:pt x="44485" y="111944"/>
                </a:lnTo>
                <a:lnTo>
                  <a:pt x="44400" y="111847"/>
                </a:lnTo>
                <a:lnTo>
                  <a:pt x="44304" y="111750"/>
                </a:lnTo>
                <a:lnTo>
                  <a:pt x="44195" y="111678"/>
                </a:lnTo>
                <a:lnTo>
                  <a:pt x="44111" y="111642"/>
                </a:lnTo>
                <a:lnTo>
                  <a:pt x="44026" y="111630"/>
                </a:lnTo>
                <a:lnTo>
                  <a:pt x="43857" y="111630"/>
                </a:lnTo>
                <a:lnTo>
                  <a:pt x="43772" y="111654"/>
                </a:lnTo>
                <a:lnTo>
                  <a:pt x="43603" y="111702"/>
                </a:lnTo>
                <a:lnTo>
                  <a:pt x="43434" y="111738"/>
                </a:lnTo>
                <a:lnTo>
                  <a:pt x="43374" y="111750"/>
                </a:lnTo>
                <a:lnTo>
                  <a:pt x="43325" y="111750"/>
                </a:lnTo>
                <a:lnTo>
                  <a:pt x="43072" y="111690"/>
                </a:lnTo>
                <a:lnTo>
                  <a:pt x="42879" y="111654"/>
                </a:lnTo>
                <a:lnTo>
                  <a:pt x="42903" y="111630"/>
                </a:lnTo>
                <a:lnTo>
                  <a:pt x="42951" y="111581"/>
                </a:lnTo>
                <a:lnTo>
                  <a:pt x="42999" y="111509"/>
                </a:lnTo>
                <a:lnTo>
                  <a:pt x="43011" y="111473"/>
                </a:lnTo>
                <a:lnTo>
                  <a:pt x="43011" y="111436"/>
                </a:lnTo>
                <a:lnTo>
                  <a:pt x="42987" y="111364"/>
                </a:lnTo>
                <a:lnTo>
                  <a:pt x="42987" y="111303"/>
                </a:lnTo>
                <a:lnTo>
                  <a:pt x="42963" y="111255"/>
                </a:lnTo>
                <a:lnTo>
                  <a:pt x="42939" y="111231"/>
                </a:lnTo>
                <a:lnTo>
                  <a:pt x="42915" y="111219"/>
                </a:lnTo>
                <a:lnTo>
                  <a:pt x="42468" y="111086"/>
                </a:lnTo>
                <a:lnTo>
                  <a:pt x="42347" y="111074"/>
                </a:lnTo>
                <a:lnTo>
                  <a:pt x="42202" y="111062"/>
                </a:lnTo>
                <a:lnTo>
                  <a:pt x="42130" y="111062"/>
                </a:lnTo>
                <a:lnTo>
                  <a:pt x="42069" y="111050"/>
                </a:lnTo>
                <a:lnTo>
                  <a:pt x="42021" y="111026"/>
                </a:lnTo>
                <a:lnTo>
                  <a:pt x="41997" y="110989"/>
                </a:lnTo>
                <a:lnTo>
                  <a:pt x="41985" y="110965"/>
                </a:lnTo>
                <a:lnTo>
                  <a:pt x="41961" y="110941"/>
                </a:lnTo>
                <a:lnTo>
                  <a:pt x="41912" y="110917"/>
                </a:lnTo>
                <a:lnTo>
                  <a:pt x="41840" y="110881"/>
                </a:lnTo>
                <a:lnTo>
                  <a:pt x="41791" y="110844"/>
                </a:lnTo>
                <a:lnTo>
                  <a:pt x="41743" y="110808"/>
                </a:lnTo>
                <a:lnTo>
                  <a:pt x="41659" y="110736"/>
                </a:lnTo>
                <a:lnTo>
                  <a:pt x="41574" y="110687"/>
                </a:lnTo>
                <a:lnTo>
                  <a:pt x="41477" y="110639"/>
                </a:lnTo>
                <a:lnTo>
                  <a:pt x="41369" y="110591"/>
                </a:lnTo>
                <a:lnTo>
                  <a:pt x="41175" y="110470"/>
                </a:lnTo>
                <a:lnTo>
                  <a:pt x="40958" y="110337"/>
                </a:lnTo>
                <a:lnTo>
                  <a:pt x="40886" y="110289"/>
                </a:lnTo>
                <a:lnTo>
                  <a:pt x="40813" y="110265"/>
                </a:lnTo>
                <a:lnTo>
                  <a:pt x="40668" y="110216"/>
                </a:lnTo>
                <a:lnTo>
                  <a:pt x="40547" y="110180"/>
                </a:lnTo>
                <a:lnTo>
                  <a:pt x="40499" y="110168"/>
                </a:lnTo>
                <a:lnTo>
                  <a:pt x="40451" y="110144"/>
                </a:lnTo>
                <a:lnTo>
                  <a:pt x="40427" y="110132"/>
                </a:lnTo>
                <a:lnTo>
                  <a:pt x="40390" y="110120"/>
                </a:lnTo>
                <a:lnTo>
                  <a:pt x="40330" y="110108"/>
                </a:lnTo>
                <a:lnTo>
                  <a:pt x="40306" y="110096"/>
                </a:lnTo>
                <a:lnTo>
                  <a:pt x="40282" y="110071"/>
                </a:lnTo>
                <a:lnTo>
                  <a:pt x="40270" y="110023"/>
                </a:lnTo>
                <a:lnTo>
                  <a:pt x="40270" y="109951"/>
                </a:lnTo>
                <a:lnTo>
                  <a:pt x="40258" y="109878"/>
                </a:lnTo>
                <a:lnTo>
                  <a:pt x="40245" y="109806"/>
                </a:lnTo>
                <a:lnTo>
                  <a:pt x="40221" y="109745"/>
                </a:lnTo>
                <a:lnTo>
                  <a:pt x="40185" y="109697"/>
                </a:lnTo>
                <a:lnTo>
                  <a:pt x="40137" y="109637"/>
                </a:lnTo>
                <a:lnTo>
                  <a:pt x="40113" y="109612"/>
                </a:lnTo>
                <a:lnTo>
                  <a:pt x="40016" y="109637"/>
                </a:lnTo>
                <a:lnTo>
                  <a:pt x="39907" y="109649"/>
                </a:lnTo>
                <a:lnTo>
                  <a:pt x="39859" y="109649"/>
                </a:lnTo>
                <a:lnTo>
                  <a:pt x="39799" y="109637"/>
                </a:lnTo>
                <a:lnTo>
                  <a:pt x="39642" y="109625"/>
                </a:lnTo>
                <a:lnTo>
                  <a:pt x="39448" y="109612"/>
                </a:lnTo>
                <a:lnTo>
                  <a:pt x="39364" y="109600"/>
                </a:lnTo>
                <a:lnTo>
                  <a:pt x="39291" y="109588"/>
                </a:lnTo>
                <a:lnTo>
                  <a:pt x="39243" y="109552"/>
                </a:lnTo>
                <a:lnTo>
                  <a:pt x="39231" y="109540"/>
                </a:lnTo>
                <a:lnTo>
                  <a:pt x="39231" y="109516"/>
                </a:lnTo>
                <a:lnTo>
                  <a:pt x="39219" y="109468"/>
                </a:lnTo>
                <a:lnTo>
                  <a:pt x="39219" y="109431"/>
                </a:lnTo>
                <a:lnTo>
                  <a:pt x="39195" y="109395"/>
                </a:lnTo>
                <a:lnTo>
                  <a:pt x="39170" y="109359"/>
                </a:lnTo>
                <a:lnTo>
                  <a:pt x="39098" y="109274"/>
                </a:lnTo>
                <a:lnTo>
                  <a:pt x="38977" y="109166"/>
                </a:lnTo>
                <a:lnTo>
                  <a:pt x="38905" y="109105"/>
                </a:lnTo>
                <a:lnTo>
                  <a:pt x="38856" y="109045"/>
                </a:lnTo>
                <a:lnTo>
                  <a:pt x="38748" y="108912"/>
                </a:lnTo>
                <a:lnTo>
                  <a:pt x="38687" y="108864"/>
                </a:lnTo>
                <a:lnTo>
                  <a:pt x="38627" y="108815"/>
                </a:lnTo>
                <a:lnTo>
                  <a:pt x="38554" y="108779"/>
                </a:lnTo>
                <a:lnTo>
                  <a:pt x="38470" y="108755"/>
                </a:lnTo>
                <a:lnTo>
                  <a:pt x="38265" y="108743"/>
                </a:lnTo>
                <a:lnTo>
                  <a:pt x="38047" y="108743"/>
                </a:lnTo>
                <a:lnTo>
                  <a:pt x="37806" y="108755"/>
                </a:lnTo>
                <a:lnTo>
                  <a:pt x="37757" y="108755"/>
                </a:lnTo>
                <a:lnTo>
                  <a:pt x="37624" y="108743"/>
                </a:lnTo>
                <a:lnTo>
                  <a:pt x="37492" y="108719"/>
                </a:lnTo>
                <a:lnTo>
                  <a:pt x="37431" y="108694"/>
                </a:lnTo>
                <a:lnTo>
                  <a:pt x="37407" y="108658"/>
                </a:lnTo>
                <a:lnTo>
                  <a:pt x="37371" y="108634"/>
                </a:lnTo>
                <a:lnTo>
                  <a:pt x="37335" y="108622"/>
                </a:lnTo>
                <a:lnTo>
                  <a:pt x="37262" y="108598"/>
                </a:lnTo>
                <a:lnTo>
                  <a:pt x="37238" y="108574"/>
                </a:lnTo>
                <a:lnTo>
                  <a:pt x="37202" y="108562"/>
                </a:lnTo>
                <a:lnTo>
                  <a:pt x="37190" y="108525"/>
                </a:lnTo>
                <a:lnTo>
                  <a:pt x="37178" y="108477"/>
                </a:lnTo>
                <a:lnTo>
                  <a:pt x="37165" y="108356"/>
                </a:lnTo>
                <a:lnTo>
                  <a:pt x="37141" y="108260"/>
                </a:lnTo>
                <a:lnTo>
                  <a:pt x="37093" y="108151"/>
                </a:lnTo>
                <a:lnTo>
                  <a:pt x="37020" y="108030"/>
                </a:lnTo>
                <a:lnTo>
                  <a:pt x="36996" y="107970"/>
                </a:lnTo>
                <a:lnTo>
                  <a:pt x="36984" y="107909"/>
                </a:lnTo>
                <a:lnTo>
                  <a:pt x="36972" y="107861"/>
                </a:lnTo>
                <a:lnTo>
                  <a:pt x="36948" y="107801"/>
                </a:lnTo>
                <a:lnTo>
                  <a:pt x="36900" y="107752"/>
                </a:lnTo>
                <a:lnTo>
                  <a:pt x="36839" y="107716"/>
                </a:lnTo>
                <a:lnTo>
                  <a:pt x="36731" y="107692"/>
                </a:lnTo>
                <a:lnTo>
                  <a:pt x="36417" y="107692"/>
                </a:lnTo>
                <a:lnTo>
                  <a:pt x="36272" y="107704"/>
                </a:lnTo>
                <a:lnTo>
                  <a:pt x="36054" y="107740"/>
                </a:lnTo>
                <a:lnTo>
                  <a:pt x="35970" y="107752"/>
                </a:lnTo>
                <a:lnTo>
                  <a:pt x="35909" y="107752"/>
                </a:lnTo>
                <a:lnTo>
                  <a:pt x="35861" y="107740"/>
                </a:lnTo>
                <a:lnTo>
                  <a:pt x="35825" y="107716"/>
                </a:lnTo>
                <a:lnTo>
                  <a:pt x="35788" y="107680"/>
                </a:lnTo>
                <a:lnTo>
                  <a:pt x="35716" y="107656"/>
                </a:lnTo>
                <a:lnTo>
                  <a:pt x="35511" y="107583"/>
                </a:lnTo>
                <a:lnTo>
                  <a:pt x="35269" y="107523"/>
                </a:lnTo>
                <a:lnTo>
                  <a:pt x="35160" y="107475"/>
                </a:lnTo>
                <a:lnTo>
                  <a:pt x="35076" y="107438"/>
                </a:lnTo>
                <a:lnTo>
                  <a:pt x="34979" y="107390"/>
                </a:lnTo>
                <a:lnTo>
                  <a:pt x="34895" y="107366"/>
                </a:lnTo>
                <a:lnTo>
                  <a:pt x="34786" y="107354"/>
                </a:lnTo>
                <a:lnTo>
                  <a:pt x="34689" y="107342"/>
                </a:lnTo>
                <a:lnTo>
                  <a:pt x="34472" y="107330"/>
                </a:lnTo>
                <a:lnTo>
                  <a:pt x="34255" y="107305"/>
                </a:lnTo>
                <a:lnTo>
                  <a:pt x="33602" y="107305"/>
                </a:lnTo>
                <a:lnTo>
                  <a:pt x="33252" y="107318"/>
                </a:lnTo>
                <a:lnTo>
                  <a:pt x="33119" y="107318"/>
                </a:lnTo>
                <a:lnTo>
                  <a:pt x="33023" y="107305"/>
                </a:lnTo>
                <a:close/>
                <a:moveTo>
                  <a:pt x="58460" y="115483"/>
                </a:moveTo>
                <a:lnTo>
                  <a:pt x="58339" y="115495"/>
                </a:lnTo>
                <a:lnTo>
                  <a:pt x="58218" y="115519"/>
                </a:lnTo>
                <a:lnTo>
                  <a:pt x="58109" y="115531"/>
                </a:lnTo>
                <a:lnTo>
                  <a:pt x="57916" y="115531"/>
                </a:lnTo>
                <a:lnTo>
                  <a:pt x="57723" y="115543"/>
                </a:lnTo>
                <a:lnTo>
                  <a:pt x="57626" y="115567"/>
                </a:lnTo>
                <a:lnTo>
                  <a:pt x="57530" y="115591"/>
                </a:lnTo>
                <a:lnTo>
                  <a:pt x="57421" y="115628"/>
                </a:lnTo>
                <a:lnTo>
                  <a:pt x="57324" y="115640"/>
                </a:lnTo>
                <a:lnTo>
                  <a:pt x="57240" y="115652"/>
                </a:lnTo>
                <a:lnTo>
                  <a:pt x="57155" y="115664"/>
                </a:lnTo>
                <a:lnTo>
                  <a:pt x="57083" y="115652"/>
                </a:lnTo>
                <a:lnTo>
                  <a:pt x="57022" y="115628"/>
                </a:lnTo>
                <a:lnTo>
                  <a:pt x="56962" y="115603"/>
                </a:lnTo>
                <a:lnTo>
                  <a:pt x="56926" y="115555"/>
                </a:lnTo>
                <a:lnTo>
                  <a:pt x="56902" y="115531"/>
                </a:lnTo>
                <a:lnTo>
                  <a:pt x="56890" y="115531"/>
                </a:lnTo>
                <a:lnTo>
                  <a:pt x="56890" y="115543"/>
                </a:lnTo>
                <a:lnTo>
                  <a:pt x="56877" y="115603"/>
                </a:lnTo>
                <a:lnTo>
                  <a:pt x="56865" y="115652"/>
                </a:lnTo>
                <a:lnTo>
                  <a:pt x="56829" y="115700"/>
                </a:lnTo>
                <a:lnTo>
                  <a:pt x="56817" y="115724"/>
                </a:lnTo>
                <a:lnTo>
                  <a:pt x="56781" y="115736"/>
                </a:lnTo>
                <a:lnTo>
                  <a:pt x="56745" y="115748"/>
                </a:lnTo>
                <a:lnTo>
                  <a:pt x="56708" y="115748"/>
                </a:lnTo>
                <a:lnTo>
                  <a:pt x="56660" y="115760"/>
                </a:lnTo>
                <a:lnTo>
                  <a:pt x="56612" y="115772"/>
                </a:lnTo>
                <a:lnTo>
                  <a:pt x="56588" y="115797"/>
                </a:lnTo>
                <a:lnTo>
                  <a:pt x="56563" y="115833"/>
                </a:lnTo>
                <a:lnTo>
                  <a:pt x="56551" y="115869"/>
                </a:lnTo>
                <a:lnTo>
                  <a:pt x="56539" y="115917"/>
                </a:lnTo>
                <a:lnTo>
                  <a:pt x="56539" y="116026"/>
                </a:lnTo>
                <a:lnTo>
                  <a:pt x="56551" y="116135"/>
                </a:lnTo>
                <a:lnTo>
                  <a:pt x="56576" y="116256"/>
                </a:lnTo>
                <a:lnTo>
                  <a:pt x="56612" y="116437"/>
                </a:lnTo>
                <a:lnTo>
                  <a:pt x="56624" y="116558"/>
                </a:lnTo>
                <a:lnTo>
                  <a:pt x="56636" y="116606"/>
                </a:lnTo>
                <a:lnTo>
                  <a:pt x="56660" y="116630"/>
                </a:lnTo>
                <a:lnTo>
                  <a:pt x="56708" y="116654"/>
                </a:lnTo>
                <a:lnTo>
                  <a:pt x="56877" y="116654"/>
                </a:lnTo>
                <a:lnTo>
                  <a:pt x="57022" y="116630"/>
                </a:lnTo>
                <a:lnTo>
                  <a:pt x="57324" y="116582"/>
                </a:lnTo>
                <a:lnTo>
                  <a:pt x="57578" y="116533"/>
                </a:lnTo>
                <a:lnTo>
                  <a:pt x="57771" y="116485"/>
                </a:lnTo>
                <a:lnTo>
                  <a:pt x="57904" y="116473"/>
                </a:lnTo>
                <a:lnTo>
                  <a:pt x="57952" y="116485"/>
                </a:lnTo>
                <a:lnTo>
                  <a:pt x="58001" y="116497"/>
                </a:lnTo>
                <a:lnTo>
                  <a:pt x="58122" y="116546"/>
                </a:lnTo>
                <a:lnTo>
                  <a:pt x="58194" y="116570"/>
                </a:lnTo>
                <a:lnTo>
                  <a:pt x="58266" y="116594"/>
                </a:lnTo>
                <a:lnTo>
                  <a:pt x="58351" y="116606"/>
                </a:lnTo>
                <a:lnTo>
                  <a:pt x="58436" y="116606"/>
                </a:lnTo>
                <a:lnTo>
                  <a:pt x="58593" y="116582"/>
                </a:lnTo>
                <a:lnTo>
                  <a:pt x="58701" y="116570"/>
                </a:lnTo>
                <a:lnTo>
                  <a:pt x="58750" y="116558"/>
                </a:lnTo>
                <a:lnTo>
                  <a:pt x="58798" y="116546"/>
                </a:lnTo>
                <a:lnTo>
                  <a:pt x="58834" y="116509"/>
                </a:lnTo>
                <a:lnTo>
                  <a:pt x="58882" y="116473"/>
                </a:lnTo>
                <a:lnTo>
                  <a:pt x="58895" y="116449"/>
                </a:lnTo>
                <a:lnTo>
                  <a:pt x="58907" y="116425"/>
                </a:lnTo>
                <a:lnTo>
                  <a:pt x="58907" y="116388"/>
                </a:lnTo>
                <a:lnTo>
                  <a:pt x="58895" y="116352"/>
                </a:lnTo>
                <a:lnTo>
                  <a:pt x="58870" y="116316"/>
                </a:lnTo>
                <a:lnTo>
                  <a:pt x="58858" y="116280"/>
                </a:lnTo>
                <a:lnTo>
                  <a:pt x="58858" y="116268"/>
                </a:lnTo>
                <a:lnTo>
                  <a:pt x="58870" y="116256"/>
                </a:lnTo>
                <a:lnTo>
                  <a:pt x="58919" y="116231"/>
                </a:lnTo>
                <a:lnTo>
                  <a:pt x="59003" y="116219"/>
                </a:lnTo>
                <a:lnTo>
                  <a:pt x="59233" y="116207"/>
                </a:lnTo>
                <a:lnTo>
                  <a:pt x="59317" y="116207"/>
                </a:lnTo>
                <a:lnTo>
                  <a:pt x="59390" y="116195"/>
                </a:lnTo>
                <a:lnTo>
                  <a:pt x="59438" y="116171"/>
                </a:lnTo>
                <a:lnTo>
                  <a:pt x="59462" y="116147"/>
                </a:lnTo>
                <a:lnTo>
                  <a:pt x="59462" y="116123"/>
                </a:lnTo>
                <a:lnTo>
                  <a:pt x="59462" y="116099"/>
                </a:lnTo>
                <a:lnTo>
                  <a:pt x="59438" y="116062"/>
                </a:lnTo>
                <a:lnTo>
                  <a:pt x="59378" y="115966"/>
                </a:lnTo>
                <a:lnTo>
                  <a:pt x="59233" y="115797"/>
                </a:lnTo>
                <a:lnTo>
                  <a:pt x="59172" y="115748"/>
                </a:lnTo>
                <a:lnTo>
                  <a:pt x="59124" y="115700"/>
                </a:lnTo>
                <a:lnTo>
                  <a:pt x="59064" y="115664"/>
                </a:lnTo>
                <a:lnTo>
                  <a:pt x="59003" y="115640"/>
                </a:lnTo>
                <a:lnTo>
                  <a:pt x="58882" y="115591"/>
                </a:lnTo>
                <a:lnTo>
                  <a:pt x="58762" y="115543"/>
                </a:lnTo>
                <a:lnTo>
                  <a:pt x="58665" y="115495"/>
                </a:lnTo>
                <a:lnTo>
                  <a:pt x="58617" y="115483"/>
                </a:lnTo>
                <a:close/>
                <a:moveTo>
                  <a:pt x="47529" y="113127"/>
                </a:moveTo>
                <a:lnTo>
                  <a:pt x="47384" y="113139"/>
                </a:lnTo>
                <a:lnTo>
                  <a:pt x="46840" y="113176"/>
                </a:lnTo>
                <a:lnTo>
                  <a:pt x="46683" y="113188"/>
                </a:lnTo>
                <a:lnTo>
                  <a:pt x="46623" y="113212"/>
                </a:lnTo>
                <a:lnTo>
                  <a:pt x="46562" y="113236"/>
                </a:lnTo>
                <a:lnTo>
                  <a:pt x="46526" y="113260"/>
                </a:lnTo>
                <a:lnTo>
                  <a:pt x="46514" y="113296"/>
                </a:lnTo>
                <a:lnTo>
                  <a:pt x="46526" y="113333"/>
                </a:lnTo>
                <a:lnTo>
                  <a:pt x="46538" y="113381"/>
                </a:lnTo>
                <a:lnTo>
                  <a:pt x="46587" y="113465"/>
                </a:lnTo>
                <a:lnTo>
                  <a:pt x="46623" y="113550"/>
                </a:lnTo>
                <a:lnTo>
                  <a:pt x="46647" y="113586"/>
                </a:lnTo>
                <a:lnTo>
                  <a:pt x="46671" y="113623"/>
                </a:lnTo>
                <a:lnTo>
                  <a:pt x="46707" y="113659"/>
                </a:lnTo>
                <a:lnTo>
                  <a:pt x="46744" y="113683"/>
                </a:lnTo>
                <a:lnTo>
                  <a:pt x="46792" y="113719"/>
                </a:lnTo>
                <a:lnTo>
                  <a:pt x="46840" y="113731"/>
                </a:lnTo>
                <a:lnTo>
                  <a:pt x="46913" y="113743"/>
                </a:lnTo>
                <a:lnTo>
                  <a:pt x="46973" y="113731"/>
                </a:lnTo>
                <a:lnTo>
                  <a:pt x="47130" y="113695"/>
                </a:lnTo>
                <a:lnTo>
                  <a:pt x="47275" y="113659"/>
                </a:lnTo>
                <a:lnTo>
                  <a:pt x="47335" y="113647"/>
                </a:lnTo>
                <a:lnTo>
                  <a:pt x="47384" y="113647"/>
                </a:lnTo>
                <a:lnTo>
                  <a:pt x="47408" y="113671"/>
                </a:lnTo>
                <a:lnTo>
                  <a:pt x="47420" y="113683"/>
                </a:lnTo>
                <a:lnTo>
                  <a:pt x="47420" y="113707"/>
                </a:lnTo>
                <a:lnTo>
                  <a:pt x="47396" y="113804"/>
                </a:lnTo>
                <a:lnTo>
                  <a:pt x="47396" y="113924"/>
                </a:lnTo>
                <a:lnTo>
                  <a:pt x="47384" y="114045"/>
                </a:lnTo>
                <a:lnTo>
                  <a:pt x="47372" y="114094"/>
                </a:lnTo>
                <a:lnTo>
                  <a:pt x="47348" y="114142"/>
                </a:lnTo>
                <a:lnTo>
                  <a:pt x="47335" y="114202"/>
                </a:lnTo>
                <a:lnTo>
                  <a:pt x="47323" y="114263"/>
                </a:lnTo>
                <a:lnTo>
                  <a:pt x="47335" y="114323"/>
                </a:lnTo>
                <a:lnTo>
                  <a:pt x="47335" y="114383"/>
                </a:lnTo>
                <a:lnTo>
                  <a:pt x="47360" y="114456"/>
                </a:lnTo>
                <a:lnTo>
                  <a:pt x="47384" y="114504"/>
                </a:lnTo>
                <a:lnTo>
                  <a:pt x="47408" y="114553"/>
                </a:lnTo>
                <a:lnTo>
                  <a:pt x="47444" y="114589"/>
                </a:lnTo>
                <a:lnTo>
                  <a:pt x="47493" y="114613"/>
                </a:lnTo>
                <a:lnTo>
                  <a:pt x="47541" y="114625"/>
                </a:lnTo>
                <a:lnTo>
                  <a:pt x="47674" y="114673"/>
                </a:lnTo>
                <a:lnTo>
                  <a:pt x="47722" y="114697"/>
                </a:lnTo>
                <a:lnTo>
                  <a:pt x="47770" y="114722"/>
                </a:lnTo>
                <a:lnTo>
                  <a:pt x="47794" y="114758"/>
                </a:lnTo>
                <a:lnTo>
                  <a:pt x="47794" y="114806"/>
                </a:lnTo>
                <a:lnTo>
                  <a:pt x="47770" y="114855"/>
                </a:lnTo>
                <a:lnTo>
                  <a:pt x="47746" y="114891"/>
                </a:lnTo>
                <a:lnTo>
                  <a:pt x="47686" y="114963"/>
                </a:lnTo>
                <a:lnTo>
                  <a:pt x="47662" y="114999"/>
                </a:lnTo>
                <a:lnTo>
                  <a:pt x="47637" y="115036"/>
                </a:lnTo>
                <a:lnTo>
                  <a:pt x="47650" y="115072"/>
                </a:lnTo>
                <a:lnTo>
                  <a:pt x="47674" y="115120"/>
                </a:lnTo>
                <a:lnTo>
                  <a:pt x="47782" y="115241"/>
                </a:lnTo>
                <a:lnTo>
                  <a:pt x="47927" y="115386"/>
                </a:lnTo>
                <a:lnTo>
                  <a:pt x="48109" y="115555"/>
                </a:lnTo>
                <a:lnTo>
                  <a:pt x="47831" y="115591"/>
                </a:lnTo>
                <a:lnTo>
                  <a:pt x="47577" y="115615"/>
                </a:lnTo>
                <a:lnTo>
                  <a:pt x="47348" y="115628"/>
                </a:lnTo>
                <a:lnTo>
                  <a:pt x="47046" y="115628"/>
                </a:lnTo>
                <a:lnTo>
                  <a:pt x="46901" y="115615"/>
                </a:lnTo>
                <a:lnTo>
                  <a:pt x="46828" y="115591"/>
                </a:lnTo>
                <a:lnTo>
                  <a:pt x="46756" y="115555"/>
                </a:lnTo>
                <a:lnTo>
                  <a:pt x="46671" y="115531"/>
                </a:lnTo>
                <a:lnTo>
                  <a:pt x="46562" y="115519"/>
                </a:lnTo>
                <a:lnTo>
                  <a:pt x="46345" y="115507"/>
                </a:lnTo>
                <a:lnTo>
                  <a:pt x="46128" y="115495"/>
                </a:lnTo>
                <a:lnTo>
                  <a:pt x="46031" y="115483"/>
                </a:lnTo>
                <a:lnTo>
                  <a:pt x="45934" y="115471"/>
                </a:lnTo>
                <a:lnTo>
                  <a:pt x="45826" y="115434"/>
                </a:lnTo>
                <a:lnTo>
                  <a:pt x="45753" y="115398"/>
                </a:lnTo>
                <a:lnTo>
                  <a:pt x="45669" y="115374"/>
                </a:lnTo>
                <a:lnTo>
                  <a:pt x="45463" y="115338"/>
                </a:lnTo>
                <a:lnTo>
                  <a:pt x="45210" y="115314"/>
                </a:lnTo>
                <a:lnTo>
                  <a:pt x="45004" y="115314"/>
                </a:lnTo>
                <a:lnTo>
                  <a:pt x="44920" y="115326"/>
                </a:lnTo>
                <a:lnTo>
                  <a:pt x="44847" y="115350"/>
                </a:lnTo>
                <a:lnTo>
                  <a:pt x="44799" y="115374"/>
                </a:lnTo>
                <a:lnTo>
                  <a:pt x="44775" y="115398"/>
                </a:lnTo>
                <a:lnTo>
                  <a:pt x="44702" y="115531"/>
                </a:lnTo>
                <a:lnTo>
                  <a:pt x="44654" y="115615"/>
                </a:lnTo>
                <a:lnTo>
                  <a:pt x="44630" y="115700"/>
                </a:lnTo>
                <a:lnTo>
                  <a:pt x="44618" y="115785"/>
                </a:lnTo>
                <a:lnTo>
                  <a:pt x="44618" y="115821"/>
                </a:lnTo>
                <a:lnTo>
                  <a:pt x="44630" y="115857"/>
                </a:lnTo>
                <a:lnTo>
                  <a:pt x="44654" y="115881"/>
                </a:lnTo>
                <a:lnTo>
                  <a:pt x="44678" y="115893"/>
                </a:lnTo>
                <a:lnTo>
                  <a:pt x="44714" y="115905"/>
                </a:lnTo>
                <a:lnTo>
                  <a:pt x="44896" y="115905"/>
                </a:lnTo>
                <a:lnTo>
                  <a:pt x="45016" y="115917"/>
                </a:lnTo>
                <a:lnTo>
                  <a:pt x="45125" y="115942"/>
                </a:lnTo>
                <a:lnTo>
                  <a:pt x="45222" y="115978"/>
                </a:lnTo>
                <a:lnTo>
                  <a:pt x="45306" y="116026"/>
                </a:lnTo>
                <a:lnTo>
                  <a:pt x="45379" y="116074"/>
                </a:lnTo>
                <a:lnTo>
                  <a:pt x="45391" y="116099"/>
                </a:lnTo>
                <a:lnTo>
                  <a:pt x="45403" y="116135"/>
                </a:lnTo>
                <a:lnTo>
                  <a:pt x="45403" y="116159"/>
                </a:lnTo>
                <a:lnTo>
                  <a:pt x="45403" y="116195"/>
                </a:lnTo>
                <a:lnTo>
                  <a:pt x="45343" y="116292"/>
                </a:lnTo>
                <a:lnTo>
                  <a:pt x="45306" y="116388"/>
                </a:lnTo>
                <a:lnTo>
                  <a:pt x="45306" y="116425"/>
                </a:lnTo>
                <a:lnTo>
                  <a:pt x="45306" y="116449"/>
                </a:lnTo>
                <a:lnTo>
                  <a:pt x="45343" y="116485"/>
                </a:lnTo>
                <a:lnTo>
                  <a:pt x="45403" y="116509"/>
                </a:lnTo>
                <a:lnTo>
                  <a:pt x="45536" y="116546"/>
                </a:lnTo>
                <a:lnTo>
                  <a:pt x="45741" y="116546"/>
                </a:lnTo>
                <a:lnTo>
                  <a:pt x="45814" y="116533"/>
                </a:lnTo>
                <a:lnTo>
                  <a:pt x="45874" y="116509"/>
                </a:lnTo>
                <a:lnTo>
                  <a:pt x="45934" y="116473"/>
                </a:lnTo>
                <a:lnTo>
                  <a:pt x="46043" y="116401"/>
                </a:lnTo>
                <a:lnTo>
                  <a:pt x="46116" y="116316"/>
                </a:lnTo>
                <a:lnTo>
                  <a:pt x="46200" y="116231"/>
                </a:lnTo>
                <a:lnTo>
                  <a:pt x="46285" y="116159"/>
                </a:lnTo>
                <a:lnTo>
                  <a:pt x="46357" y="116087"/>
                </a:lnTo>
                <a:lnTo>
                  <a:pt x="46418" y="116038"/>
                </a:lnTo>
                <a:lnTo>
                  <a:pt x="46442" y="116026"/>
                </a:lnTo>
                <a:lnTo>
                  <a:pt x="46490" y="116026"/>
                </a:lnTo>
                <a:lnTo>
                  <a:pt x="46538" y="116038"/>
                </a:lnTo>
                <a:lnTo>
                  <a:pt x="46599" y="116062"/>
                </a:lnTo>
                <a:lnTo>
                  <a:pt x="46671" y="116099"/>
                </a:lnTo>
                <a:lnTo>
                  <a:pt x="46732" y="116111"/>
                </a:lnTo>
                <a:lnTo>
                  <a:pt x="46852" y="116123"/>
                </a:lnTo>
                <a:lnTo>
                  <a:pt x="46985" y="116147"/>
                </a:lnTo>
                <a:lnTo>
                  <a:pt x="47058" y="116159"/>
                </a:lnTo>
                <a:lnTo>
                  <a:pt x="47130" y="116195"/>
                </a:lnTo>
                <a:lnTo>
                  <a:pt x="47166" y="116207"/>
                </a:lnTo>
                <a:lnTo>
                  <a:pt x="47203" y="116207"/>
                </a:lnTo>
                <a:lnTo>
                  <a:pt x="47263" y="116195"/>
                </a:lnTo>
                <a:lnTo>
                  <a:pt x="47311" y="116171"/>
                </a:lnTo>
                <a:lnTo>
                  <a:pt x="47348" y="116123"/>
                </a:lnTo>
                <a:lnTo>
                  <a:pt x="47396" y="116074"/>
                </a:lnTo>
                <a:lnTo>
                  <a:pt x="47456" y="116050"/>
                </a:lnTo>
                <a:lnTo>
                  <a:pt x="47529" y="116026"/>
                </a:lnTo>
                <a:lnTo>
                  <a:pt x="47577" y="116026"/>
                </a:lnTo>
                <a:lnTo>
                  <a:pt x="47637" y="116038"/>
                </a:lnTo>
                <a:lnTo>
                  <a:pt x="47746" y="116050"/>
                </a:lnTo>
                <a:lnTo>
                  <a:pt x="47915" y="116050"/>
                </a:lnTo>
                <a:lnTo>
                  <a:pt x="47976" y="116038"/>
                </a:lnTo>
                <a:lnTo>
                  <a:pt x="48096" y="116014"/>
                </a:lnTo>
                <a:lnTo>
                  <a:pt x="48145" y="116014"/>
                </a:lnTo>
                <a:lnTo>
                  <a:pt x="48205" y="116038"/>
                </a:lnTo>
                <a:lnTo>
                  <a:pt x="48314" y="116074"/>
                </a:lnTo>
                <a:lnTo>
                  <a:pt x="48423" y="116087"/>
                </a:lnTo>
                <a:lnTo>
                  <a:pt x="48519" y="116099"/>
                </a:lnTo>
                <a:lnTo>
                  <a:pt x="48543" y="116099"/>
                </a:lnTo>
                <a:lnTo>
                  <a:pt x="48616" y="116111"/>
                </a:lnTo>
                <a:lnTo>
                  <a:pt x="48652" y="116135"/>
                </a:lnTo>
                <a:lnTo>
                  <a:pt x="48700" y="116159"/>
                </a:lnTo>
                <a:lnTo>
                  <a:pt x="48749" y="116207"/>
                </a:lnTo>
                <a:lnTo>
                  <a:pt x="48797" y="116256"/>
                </a:lnTo>
                <a:lnTo>
                  <a:pt x="48857" y="116304"/>
                </a:lnTo>
                <a:lnTo>
                  <a:pt x="48918" y="116328"/>
                </a:lnTo>
                <a:lnTo>
                  <a:pt x="49051" y="116364"/>
                </a:lnTo>
                <a:lnTo>
                  <a:pt x="49111" y="116388"/>
                </a:lnTo>
                <a:lnTo>
                  <a:pt x="49159" y="116413"/>
                </a:lnTo>
                <a:lnTo>
                  <a:pt x="49196" y="116449"/>
                </a:lnTo>
                <a:lnTo>
                  <a:pt x="49208" y="116473"/>
                </a:lnTo>
                <a:lnTo>
                  <a:pt x="49208" y="116509"/>
                </a:lnTo>
                <a:lnTo>
                  <a:pt x="49196" y="116642"/>
                </a:lnTo>
                <a:lnTo>
                  <a:pt x="49196" y="116751"/>
                </a:lnTo>
                <a:lnTo>
                  <a:pt x="49196" y="116799"/>
                </a:lnTo>
                <a:lnTo>
                  <a:pt x="49220" y="116847"/>
                </a:lnTo>
                <a:lnTo>
                  <a:pt x="49268" y="116896"/>
                </a:lnTo>
                <a:lnTo>
                  <a:pt x="49341" y="116944"/>
                </a:lnTo>
                <a:lnTo>
                  <a:pt x="49401" y="116980"/>
                </a:lnTo>
                <a:lnTo>
                  <a:pt x="49449" y="117004"/>
                </a:lnTo>
                <a:lnTo>
                  <a:pt x="49485" y="117004"/>
                </a:lnTo>
                <a:lnTo>
                  <a:pt x="49510" y="116992"/>
                </a:lnTo>
                <a:lnTo>
                  <a:pt x="49582" y="116980"/>
                </a:lnTo>
                <a:lnTo>
                  <a:pt x="49630" y="116968"/>
                </a:lnTo>
                <a:lnTo>
                  <a:pt x="49715" y="116980"/>
                </a:lnTo>
                <a:lnTo>
                  <a:pt x="49872" y="116980"/>
                </a:lnTo>
                <a:lnTo>
                  <a:pt x="49944" y="116968"/>
                </a:lnTo>
                <a:lnTo>
                  <a:pt x="50005" y="116956"/>
                </a:lnTo>
                <a:lnTo>
                  <a:pt x="50114" y="116908"/>
                </a:lnTo>
                <a:lnTo>
                  <a:pt x="50222" y="116847"/>
                </a:lnTo>
                <a:lnTo>
                  <a:pt x="50271" y="116823"/>
                </a:lnTo>
                <a:lnTo>
                  <a:pt x="50331" y="116775"/>
                </a:lnTo>
                <a:lnTo>
                  <a:pt x="50379" y="116715"/>
                </a:lnTo>
                <a:lnTo>
                  <a:pt x="50415" y="116654"/>
                </a:lnTo>
                <a:lnTo>
                  <a:pt x="50452" y="116594"/>
                </a:lnTo>
                <a:lnTo>
                  <a:pt x="50464" y="116521"/>
                </a:lnTo>
                <a:lnTo>
                  <a:pt x="50476" y="116461"/>
                </a:lnTo>
                <a:lnTo>
                  <a:pt x="50476" y="116413"/>
                </a:lnTo>
                <a:lnTo>
                  <a:pt x="50440" y="116316"/>
                </a:lnTo>
                <a:lnTo>
                  <a:pt x="50428" y="116219"/>
                </a:lnTo>
                <a:lnTo>
                  <a:pt x="50428" y="116183"/>
                </a:lnTo>
                <a:lnTo>
                  <a:pt x="50440" y="116159"/>
                </a:lnTo>
                <a:lnTo>
                  <a:pt x="50464" y="116135"/>
                </a:lnTo>
                <a:lnTo>
                  <a:pt x="50500" y="116123"/>
                </a:lnTo>
                <a:lnTo>
                  <a:pt x="50609" y="116123"/>
                </a:lnTo>
                <a:lnTo>
                  <a:pt x="50705" y="116099"/>
                </a:lnTo>
                <a:lnTo>
                  <a:pt x="50862" y="116062"/>
                </a:lnTo>
                <a:lnTo>
                  <a:pt x="50935" y="116050"/>
                </a:lnTo>
                <a:lnTo>
                  <a:pt x="50995" y="116050"/>
                </a:lnTo>
                <a:lnTo>
                  <a:pt x="51068" y="116074"/>
                </a:lnTo>
                <a:lnTo>
                  <a:pt x="51128" y="116123"/>
                </a:lnTo>
                <a:lnTo>
                  <a:pt x="51201" y="116195"/>
                </a:lnTo>
                <a:lnTo>
                  <a:pt x="51273" y="116244"/>
                </a:lnTo>
                <a:lnTo>
                  <a:pt x="51346" y="116280"/>
                </a:lnTo>
                <a:lnTo>
                  <a:pt x="51406" y="116292"/>
                </a:lnTo>
                <a:lnTo>
                  <a:pt x="51466" y="116304"/>
                </a:lnTo>
                <a:lnTo>
                  <a:pt x="51515" y="116304"/>
                </a:lnTo>
                <a:lnTo>
                  <a:pt x="51563" y="116280"/>
                </a:lnTo>
                <a:lnTo>
                  <a:pt x="51599" y="116256"/>
                </a:lnTo>
                <a:lnTo>
                  <a:pt x="51647" y="116219"/>
                </a:lnTo>
                <a:lnTo>
                  <a:pt x="51696" y="116195"/>
                </a:lnTo>
                <a:lnTo>
                  <a:pt x="51792" y="116135"/>
                </a:lnTo>
                <a:lnTo>
                  <a:pt x="51841" y="116099"/>
                </a:lnTo>
                <a:lnTo>
                  <a:pt x="51901" y="116050"/>
                </a:lnTo>
                <a:lnTo>
                  <a:pt x="51937" y="116002"/>
                </a:lnTo>
                <a:lnTo>
                  <a:pt x="51986" y="115942"/>
                </a:lnTo>
                <a:lnTo>
                  <a:pt x="52034" y="115809"/>
                </a:lnTo>
                <a:lnTo>
                  <a:pt x="52082" y="115712"/>
                </a:lnTo>
                <a:lnTo>
                  <a:pt x="52106" y="115676"/>
                </a:lnTo>
                <a:lnTo>
                  <a:pt x="52131" y="115664"/>
                </a:lnTo>
                <a:lnTo>
                  <a:pt x="52167" y="115664"/>
                </a:lnTo>
                <a:lnTo>
                  <a:pt x="52203" y="115688"/>
                </a:lnTo>
                <a:lnTo>
                  <a:pt x="52239" y="115700"/>
                </a:lnTo>
                <a:lnTo>
                  <a:pt x="52288" y="115712"/>
                </a:lnTo>
                <a:lnTo>
                  <a:pt x="52433" y="115724"/>
                </a:lnTo>
                <a:lnTo>
                  <a:pt x="52819" y="115736"/>
                </a:lnTo>
                <a:lnTo>
                  <a:pt x="53230" y="115736"/>
                </a:lnTo>
                <a:lnTo>
                  <a:pt x="53387" y="115748"/>
                </a:lnTo>
                <a:lnTo>
                  <a:pt x="53447" y="115760"/>
                </a:lnTo>
                <a:lnTo>
                  <a:pt x="53496" y="115785"/>
                </a:lnTo>
                <a:lnTo>
                  <a:pt x="53616" y="115833"/>
                </a:lnTo>
                <a:lnTo>
                  <a:pt x="53713" y="115857"/>
                </a:lnTo>
                <a:lnTo>
                  <a:pt x="53822" y="115857"/>
                </a:lnTo>
                <a:lnTo>
                  <a:pt x="53967" y="115881"/>
                </a:lnTo>
                <a:lnTo>
                  <a:pt x="54099" y="115881"/>
                </a:lnTo>
                <a:lnTo>
                  <a:pt x="54196" y="115869"/>
                </a:lnTo>
                <a:lnTo>
                  <a:pt x="54293" y="115833"/>
                </a:lnTo>
                <a:lnTo>
                  <a:pt x="54401" y="115785"/>
                </a:lnTo>
                <a:lnTo>
                  <a:pt x="54534" y="115736"/>
                </a:lnTo>
                <a:lnTo>
                  <a:pt x="54583" y="115700"/>
                </a:lnTo>
                <a:lnTo>
                  <a:pt x="54631" y="115676"/>
                </a:lnTo>
                <a:lnTo>
                  <a:pt x="54667" y="115628"/>
                </a:lnTo>
                <a:lnTo>
                  <a:pt x="54691" y="115591"/>
                </a:lnTo>
                <a:lnTo>
                  <a:pt x="54691" y="115531"/>
                </a:lnTo>
                <a:lnTo>
                  <a:pt x="54691" y="115471"/>
                </a:lnTo>
                <a:lnTo>
                  <a:pt x="54655" y="115314"/>
                </a:lnTo>
                <a:lnTo>
                  <a:pt x="54583" y="115169"/>
                </a:lnTo>
                <a:lnTo>
                  <a:pt x="54510" y="115024"/>
                </a:lnTo>
                <a:lnTo>
                  <a:pt x="54438" y="114927"/>
                </a:lnTo>
                <a:lnTo>
                  <a:pt x="54365" y="114842"/>
                </a:lnTo>
                <a:lnTo>
                  <a:pt x="54293" y="114758"/>
                </a:lnTo>
                <a:lnTo>
                  <a:pt x="54244" y="114710"/>
                </a:lnTo>
                <a:lnTo>
                  <a:pt x="54196" y="114673"/>
                </a:lnTo>
                <a:lnTo>
                  <a:pt x="54148" y="114661"/>
                </a:lnTo>
                <a:lnTo>
                  <a:pt x="54087" y="114649"/>
                </a:lnTo>
                <a:lnTo>
                  <a:pt x="53882" y="114649"/>
                </a:lnTo>
                <a:lnTo>
                  <a:pt x="53653" y="114673"/>
                </a:lnTo>
                <a:lnTo>
                  <a:pt x="53496" y="114685"/>
                </a:lnTo>
                <a:lnTo>
                  <a:pt x="53314" y="114685"/>
                </a:lnTo>
                <a:lnTo>
                  <a:pt x="53157" y="114661"/>
                </a:lnTo>
                <a:lnTo>
                  <a:pt x="53097" y="114637"/>
                </a:lnTo>
                <a:lnTo>
                  <a:pt x="53049" y="114613"/>
                </a:lnTo>
                <a:lnTo>
                  <a:pt x="53000" y="114589"/>
                </a:lnTo>
                <a:lnTo>
                  <a:pt x="52940" y="114565"/>
                </a:lnTo>
                <a:lnTo>
                  <a:pt x="52807" y="114528"/>
                </a:lnTo>
                <a:lnTo>
                  <a:pt x="52759" y="114504"/>
                </a:lnTo>
                <a:lnTo>
                  <a:pt x="52735" y="114492"/>
                </a:lnTo>
                <a:lnTo>
                  <a:pt x="52735" y="114480"/>
                </a:lnTo>
                <a:lnTo>
                  <a:pt x="52747" y="114468"/>
                </a:lnTo>
                <a:lnTo>
                  <a:pt x="52807" y="114456"/>
                </a:lnTo>
                <a:lnTo>
                  <a:pt x="52952" y="114444"/>
                </a:lnTo>
                <a:lnTo>
                  <a:pt x="53085" y="114444"/>
                </a:lnTo>
                <a:lnTo>
                  <a:pt x="53121" y="114432"/>
                </a:lnTo>
                <a:lnTo>
                  <a:pt x="53145" y="114420"/>
                </a:lnTo>
                <a:lnTo>
                  <a:pt x="53157" y="114383"/>
                </a:lnTo>
                <a:lnTo>
                  <a:pt x="53145" y="114335"/>
                </a:lnTo>
                <a:lnTo>
                  <a:pt x="53133" y="114275"/>
                </a:lnTo>
                <a:lnTo>
                  <a:pt x="53121" y="114226"/>
                </a:lnTo>
                <a:lnTo>
                  <a:pt x="53109" y="114166"/>
                </a:lnTo>
                <a:lnTo>
                  <a:pt x="53097" y="114142"/>
                </a:lnTo>
                <a:lnTo>
                  <a:pt x="53061" y="114130"/>
                </a:lnTo>
                <a:lnTo>
                  <a:pt x="53012" y="114118"/>
                </a:lnTo>
                <a:lnTo>
                  <a:pt x="52928" y="114118"/>
                </a:lnTo>
                <a:lnTo>
                  <a:pt x="52735" y="114130"/>
                </a:lnTo>
                <a:lnTo>
                  <a:pt x="52553" y="114142"/>
                </a:lnTo>
                <a:lnTo>
                  <a:pt x="52481" y="114154"/>
                </a:lnTo>
                <a:lnTo>
                  <a:pt x="52408" y="114154"/>
                </a:lnTo>
                <a:lnTo>
                  <a:pt x="52360" y="114142"/>
                </a:lnTo>
                <a:lnTo>
                  <a:pt x="52324" y="114118"/>
                </a:lnTo>
                <a:lnTo>
                  <a:pt x="52300" y="114081"/>
                </a:lnTo>
                <a:lnTo>
                  <a:pt x="52276" y="114057"/>
                </a:lnTo>
                <a:lnTo>
                  <a:pt x="52227" y="114021"/>
                </a:lnTo>
                <a:lnTo>
                  <a:pt x="52203" y="113997"/>
                </a:lnTo>
                <a:lnTo>
                  <a:pt x="52191" y="113961"/>
                </a:lnTo>
                <a:lnTo>
                  <a:pt x="52179" y="113924"/>
                </a:lnTo>
                <a:lnTo>
                  <a:pt x="52167" y="113864"/>
                </a:lnTo>
                <a:lnTo>
                  <a:pt x="52167" y="113792"/>
                </a:lnTo>
                <a:lnTo>
                  <a:pt x="52155" y="113731"/>
                </a:lnTo>
                <a:lnTo>
                  <a:pt x="52143" y="113683"/>
                </a:lnTo>
                <a:lnTo>
                  <a:pt x="52119" y="113647"/>
                </a:lnTo>
                <a:lnTo>
                  <a:pt x="52082" y="113610"/>
                </a:lnTo>
                <a:lnTo>
                  <a:pt x="52034" y="113586"/>
                </a:lnTo>
                <a:lnTo>
                  <a:pt x="51986" y="113562"/>
                </a:lnTo>
                <a:lnTo>
                  <a:pt x="51913" y="113550"/>
                </a:lnTo>
                <a:lnTo>
                  <a:pt x="51660" y="113490"/>
                </a:lnTo>
                <a:lnTo>
                  <a:pt x="51563" y="113478"/>
                </a:lnTo>
                <a:lnTo>
                  <a:pt x="51478" y="113478"/>
                </a:lnTo>
                <a:lnTo>
                  <a:pt x="51430" y="113490"/>
                </a:lnTo>
                <a:lnTo>
                  <a:pt x="51382" y="113478"/>
                </a:lnTo>
                <a:lnTo>
                  <a:pt x="51249" y="113441"/>
                </a:lnTo>
                <a:lnTo>
                  <a:pt x="51104" y="113393"/>
                </a:lnTo>
                <a:lnTo>
                  <a:pt x="51080" y="113381"/>
                </a:lnTo>
                <a:lnTo>
                  <a:pt x="51007" y="113381"/>
                </a:lnTo>
                <a:lnTo>
                  <a:pt x="50923" y="113345"/>
                </a:lnTo>
                <a:lnTo>
                  <a:pt x="50887" y="113321"/>
                </a:lnTo>
                <a:lnTo>
                  <a:pt x="50850" y="113296"/>
                </a:lnTo>
                <a:lnTo>
                  <a:pt x="50802" y="113260"/>
                </a:lnTo>
                <a:lnTo>
                  <a:pt x="50754" y="113236"/>
                </a:lnTo>
                <a:lnTo>
                  <a:pt x="50621" y="113200"/>
                </a:lnTo>
                <a:lnTo>
                  <a:pt x="50476" y="113164"/>
                </a:lnTo>
                <a:lnTo>
                  <a:pt x="50307" y="113188"/>
                </a:lnTo>
                <a:lnTo>
                  <a:pt x="49957" y="113236"/>
                </a:lnTo>
                <a:lnTo>
                  <a:pt x="49570" y="113272"/>
                </a:lnTo>
                <a:lnTo>
                  <a:pt x="49365" y="113272"/>
                </a:lnTo>
                <a:lnTo>
                  <a:pt x="49341" y="113260"/>
                </a:lnTo>
                <a:lnTo>
                  <a:pt x="49292" y="113248"/>
                </a:lnTo>
                <a:lnTo>
                  <a:pt x="49268" y="113272"/>
                </a:lnTo>
                <a:lnTo>
                  <a:pt x="49208" y="113345"/>
                </a:lnTo>
                <a:lnTo>
                  <a:pt x="49159" y="113393"/>
                </a:lnTo>
                <a:lnTo>
                  <a:pt x="49111" y="113429"/>
                </a:lnTo>
                <a:lnTo>
                  <a:pt x="49026" y="113453"/>
                </a:lnTo>
                <a:lnTo>
                  <a:pt x="48930" y="113453"/>
                </a:lnTo>
                <a:lnTo>
                  <a:pt x="48749" y="113441"/>
                </a:lnTo>
                <a:lnTo>
                  <a:pt x="48543" y="113441"/>
                </a:lnTo>
                <a:lnTo>
                  <a:pt x="48386" y="113417"/>
                </a:lnTo>
                <a:lnTo>
                  <a:pt x="48241" y="113381"/>
                </a:lnTo>
                <a:lnTo>
                  <a:pt x="48145" y="113345"/>
                </a:lnTo>
                <a:lnTo>
                  <a:pt x="48036" y="113321"/>
                </a:lnTo>
                <a:lnTo>
                  <a:pt x="47855" y="113296"/>
                </a:lnTo>
                <a:lnTo>
                  <a:pt x="47770" y="113272"/>
                </a:lnTo>
                <a:lnTo>
                  <a:pt x="47722" y="113248"/>
                </a:lnTo>
                <a:lnTo>
                  <a:pt x="47698" y="113224"/>
                </a:lnTo>
                <a:lnTo>
                  <a:pt x="47674" y="113188"/>
                </a:lnTo>
                <a:lnTo>
                  <a:pt x="47662" y="113164"/>
                </a:lnTo>
                <a:lnTo>
                  <a:pt x="47613" y="113139"/>
                </a:lnTo>
                <a:lnTo>
                  <a:pt x="47529" y="113127"/>
                </a:lnTo>
                <a:close/>
                <a:moveTo>
                  <a:pt x="40523" y="115579"/>
                </a:moveTo>
                <a:lnTo>
                  <a:pt x="40137" y="115591"/>
                </a:lnTo>
                <a:lnTo>
                  <a:pt x="39714" y="115603"/>
                </a:lnTo>
                <a:lnTo>
                  <a:pt x="39412" y="115628"/>
                </a:lnTo>
                <a:lnTo>
                  <a:pt x="39183" y="115676"/>
                </a:lnTo>
                <a:lnTo>
                  <a:pt x="38989" y="115700"/>
                </a:lnTo>
                <a:lnTo>
                  <a:pt x="38844" y="115724"/>
                </a:lnTo>
                <a:lnTo>
                  <a:pt x="38748" y="115724"/>
                </a:lnTo>
                <a:lnTo>
                  <a:pt x="38663" y="115748"/>
                </a:lnTo>
                <a:lnTo>
                  <a:pt x="38627" y="115760"/>
                </a:lnTo>
                <a:lnTo>
                  <a:pt x="38603" y="115785"/>
                </a:lnTo>
                <a:lnTo>
                  <a:pt x="38591" y="115809"/>
                </a:lnTo>
                <a:lnTo>
                  <a:pt x="38603" y="115845"/>
                </a:lnTo>
                <a:lnTo>
                  <a:pt x="38651" y="115954"/>
                </a:lnTo>
                <a:lnTo>
                  <a:pt x="38699" y="116026"/>
                </a:lnTo>
                <a:lnTo>
                  <a:pt x="38760" y="116099"/>
                </a:lnTo>
                <a:lnTo>
                  <a:pt x="38820" y="116159"/>
                </a:lnTo>
                <a:lnTo>
                  <a:pt x="38893" y="116219"/>
                </a:lnTo>
                <a:lnTo>
                  <a:pt x="38965" y="116244"/>
                </a:lnTo>
                <a:lnTo>
                  <a:pt x="39001" y="116256"/>
                </a:lnTo>
                <a:lnTo>
                  <a:pt x="39038" y="116256"/>
                </a:lnTo>
                <a:lnTo>
                  <a:pt x="39183" y="116219"/>
                </a:lnTo>
                <a:lnTo>
                  <a:pt x="39340" y="116171"/>
                </a:lnTo>
                <a:lnTo>
                  <a:pt x="39400" y="116171"/>
                </a:lnTo>
                <a:lnTo>
                  <a:pt x="39460" y="116183"/>
                </a:lnTo>
                <a:lnTo>
                  <a:pt x="39484" y="116195"/>
                </a:lnTo>
                <a:lnTo>
                  <a:pt x="39509" y="116219"/>
                </a:lnTo>
                <a:lnTo>
                  <a:pt x="39533" y="116244"/>
                </a:lnTo>
                <a:lnTo>
                  <a:pt x="39545" y="116280"/>
                </a:lnTo>
                <a:lnTo>
                  <a:pt x="39557" y="116352"/>
                </a:lnTo>
                <a:lnTo>
                  <a:pt x="39557" y="116413"/>
                </a:lnTo>
                <a:lnTo>
                  <a:pt x="39533" y="116485"/>
                </a:lnTo>
                <a:lnTo>
                  <a:pt x="39533" y="116521"/>
                </a:lnTo>
                <a:lnTo>
                  <a:pt x="39557" y="116570"/>
                </a:lnTo>
                <a:lnTo>
                  <a:pt x="39593" y="116618"/>
                </a:lnTo>
                <a:lnTo>
                  <a:pt x="39666" y="116690"/>
                </a:lnTo>
                <a:lnTo>
                  <a:pt x="39823" y="116823"/>
                </a:lnTo>
                <a:lnTo>
                  <a:pt x="39883" y="116860"/>
                </a:lnTo>
                <a:lnTo>
                  <a:pt x="39943" y="116896"/>
                </a:lnTo>
                <a:lnTo>
                  <a:pt x="40004" y="116908"/>
                </a:lnTo>
                <a:lnTo>
                  <a:pt x="40064" y="116920"/>
                </a:lnTo>
                <a:lnTo>
                  <a:pt x="40233" y="116944"/>
                </a:lnTo>
                <a:lnTo>
                  <a:pt x="40559" y="116980"/>
                </a:lnTo>
                <a:lnTo>
                  <a:pt x="40801" y="117004"/>
                </a:lnTo>
                <a:lnTo>
                  <a:pt x="40861" y="117017"/>
                </a:lnTo>
                <a:lnTo>
                  <a:pt x="40910" y="117017"/>
                </a:lnTo>
                <a:lnTo>
                  <a:pt x="40946" y="117004"/>
                </a:lnTo>
                <a:lnTo>
                  <a:pt x="40982" y="116992"/>
                </a:lnTo>
                <a:lnTo>
                  <a:pt x="41055" y="116932"/>
                </a:lnTo>
                <a:lnTo>
                  <a:pt x="41175" y="116847"/>
                </a:lnTo>
                <a:lnTo>
                  <a:pt x="41308" y="116775"/>
                </a:lnTo>
                <a:lnTo>
                  <a:pt x="41345" y="116751"/>
                </a:lnTo>
                <a:lnTo>
                  <a:pt x="41381" y="116739"/>
                </a:lnTo>
                <a:lnTo>
                  <a:pt x="41465" y="116739"/>
                </a:lnTo>
                <a:lnTo>
                  <a:pt x="41622" y="116787"/>
                </a:lnTo>
                <a:lnTo>
                  <a:pt x="41791" y="116847"/>
                </a:lnTo>
                <a:lnTo>
                  <a:pt x="41900" y="116872"/>
                </a:lnTo>
                <a:lnTo>
                  <a:pt x="41985" y="116872"/>
                </a:lnTo>
                <a:lnTo>
                  <a:pt x="42057" y="116847"/>
                </a:lnTo>
                <a:lnTo>
                  <a:pt x="42154" y="116835"/>
                </a:lnTo>
                <a:lnTo>
                  <a:pt x="42238" y="116823"/>
                </a:lnTo>
                <a:lnTo>
                  <a:pt x="42275" y="116823"/>
                </a:lnTo>
                <a:lnTo>
                  <a:pt x="42311" y="116811"/>
                </a:lnTo>
                <a:lnTo>
                  <a:pt x="42335" y="116787"/>
                </a:lnTo>
                <a:lnTo>
                  <a:pt x="42347" y="116763"/>
                </a:lnTo>
                <a:lnTo>
                  <a:pt x="42359" y="116715"/>
                </a:lnTo>
                <a:lnTo>
                  <a:pt x="42359" y="116654"/>
                </a:lnTo>
                <a:lnTo>
                  <a:pt x="42359" y="116582"/>
                </a:lnTo>
                <a:lnTo>
                  <a:pt x="42359" y="116497"/>
                </a:lnTo>
                <a:lnTo>
                  <a:pt x="42323" y="116437"/>
                </a:lnTo>
                <a:lnTo>
                  <a:pt x="42287" y="116376"/>
                </a:lnTo>
                <a:lnTo>
                  <a:pt x="42250" y="116352"/>
                </a:lnTo>
                <a:lnTo>
                  <a:pt x="42214" y="116328"/>
                </a:lnTo>
                <a:lnTo>
                  <a:pt x="42178" y="116316"/>
                </a:lnTo>
                <a:lnTo>
                  <a:pt x="42130" y="116316"/>
                </a:lnTo>
                <a:lnTo>
                  <a:pt x="42033" y="116304"/>
                </a:lnTo>
                <a:lnTo>
                  <a:pt x="41816" y="116256"/>
                </a:lnTo>
                <a:lnTo>
                  <a:pt x="41683" y="116219"/>
                </a:lnTo>
                <a:lnTo>
                  <a:pt x="41562" y="116171"/>
                </a:lnTo>
                <a:lnTo>
                  <a:pt x="41465" y="116111"/>
                </a:lnTo>
                <a:lnTo>
                  <a:pt x="41429" y="116074"/>
                </a:lnTo>
                <a:lnTo>
                  <a:pt x="41405" y="116038"/>
                </a:lnTo>
                <a:lnTo>
                  <a:pt x="41345" y="115954"/>
                </a:lnTo>
                <a:lnTo>
                  <a:pt x="41284" y="115881"/>
                </a:lnTo>
                <a:lnTo>
                  <a:pt x="41212" y="115821"/>
                </a:lnTo>
                <a:lnTo>
                  <a:pt x="41127" y="115772"/>
                </a:lnTo>
                <a:lnTo>
                  <a:pt x="40982" y="115688"/>
                </a:lnTo>
                <a:lnTo>
                  <a:pt x="40861" y="115628"/>
                </a:lnTo>
                <a:lnTo>
                  <a:pt x="40801" y="115603"/>
                </a:lnTo>
                <a:lnTo>
                  <a:pt x="40729" y="115591"/>
                </a:lnTo>
                <a:lnTo>
                  <a:pt x="40523" y="115579"/>
                </a:lnTo>
                <a:close/>
                <a:moveTo>
                  <a:pt x="197241" y="142261"/>
                </a:moveTo>
                <a:lnTo>
                  <a:pt x="197253" y="142273"/>
                </a:lnTo>
                <a:lnTo>
                  <a:pt x="197265" y="142297"/>
                </a:lnTo>
                <a:lnTo>
                  <a:pt x="197277" y="142321"/>
                </a:lnTo>
                <a:lnTo>
                  <a:pt x="197277" y="142394"/>
                </a:lnTo>
                <a:lnTo>
                  <a:pt x="197277" y="142490"/>
                </a:lnTo>
                <a:lnTo>
                  <a:pt x="197265" y="142599"/>
                </a:lnTo>
                <a:lnTo>
                  <a:pt x="197229" y="142756"/>
                </a:lnTo>
                <a:lnTo>
                  <a:pt x="197217" y="142804"/>
                </a:lnTo>
                <a:lnTo>
                  <a:pt x="197181" y="142852"/>
                </a:lnTo>
                <a:lnTo>
                  <a:pt x="197145" y="142889"/>
                </a:lnTo>
                <a:lnTo>
                  <a:pt x="197108" y="142925"/>
                </a:lnTo>
                <a:lnTo>
                  <a:pt x="197000" y="142997"/>
                </a:lnTo>
                <a:lnTo>
                  <a:pt x="196867" y="143094"/>
                </a:lnTo>
                <a:lnTo>
                  <a:pt x="196806" y="143142"/>
                </a:lnTo>
                <a:lnTo>
                  <a:pt x="196770" y="143203"/>
                </a:lnTo>
                <a:lnTo>
                  <a:pt x="196734" y="143263"/>
                </a:lnTo>
                <a:lnTo>
                  <a:pt x="196722" y="143324"/>
                </a:lnTo>
                <a:lnTo>
                  <a:pt x="196698" y="143432"/>
                </a:lnTo>
                <a:lnTo>
                  <a:pt x="196686" y="143529"/>
                </a:lnTo>
                <a:lnTo>
                  <a:pt x="196674" y="143553"/>
                </a:lnTo>
                <a:lnTo>
                  <a:pt x="196649" y="143565"/>
                </a:lnTo>
                <a:lnTo>
                  <a:pt x="196565" y="143601"/>
                </a:lnTo>
                <a:lnTo>
                  <a:pt x="196468" y="143638"/>
                </a:lnTo>
                <a:lnTo>
                  <a:pt x="196360" y="143662"/>
                </a:lnTo>
                <a:lnTo>
                  <a:pt x="196154" y="143698"/>
                </a:lnTo>
                <a:lnTo>
                  <a:pt x="196058" y="143710"/>
                </a:lnTo>
                <a:lnTo>
                  <a:pt x="196070" y="143650"/>
                </a:lnTo>
                <a:lnTo>
                  <a:pt x="196118" y="143505"/>
                </a:lnTo>
                <a:lnTo>
                  <a:pt x="196178" y="143336"/>
                </a:lnTo>
                <a:lnTo>
                  <a:pt x="196227" y="143263"/>
                </a:lnTo>
                <a:lnTo>
                  <a:pt x="196275" y="143203"/>
                </a:lnTo>
                <a:lnTo>
                  <a:pt x="196372" y="143094"/>
                </a:lnTo>
                <a:lnTo>
                  <a:pt x="196420" y="142997"/>
                </a:lnTo>
                <a:lnTo>
                  <a:pt x="196480" y="142913"/>
                </a:lnTo>
                <a:lnTo>
                  <a:pt x="196529" y="142877"/>
                </a:lnTo>
                <a:lnTo>
                  <a:pt x="196577" y="142828"/>
                </a:lnTo>
                <a:lnTo>
                  <a:pt x="196722" y="142708"/>
                </a:lnTo>
                <a:lnTo>
                  <a:pt x="196927" y="142538"/>
                </a:lnTo>
                <a:lnTo>
                  <a:pt x="197157" y="142321"/>
                </a:lnTo>
                <a:lnTo>
                  <a:pt x="197193" y="142285"/>
                </a:lnTo>
                <a:lnTo>
                  <a:pt x="197217" y="142261"/>
                </a:lnTo>
                <a:close/>
                <a:moveTo>
                  <a:pt x="192422" y="150764"/>
                </a:moveTo>
                <a:lnTo>
                  <a:pt x="192555" y="151489"/>
                </a:lnTo>
                <a:lnTo>
                  <a:pt x="192567" y="151561"/>
                </a:lnTo>
                <a:lnTo>
                  <a:pt x="192579" y="151634"/>
                </a:lnTo>
                <a:lnTo>
                  <a:pt x="192567" y="151682"/>
                </a:lnTo>
                <a:lnTo>
                  <a:pt x="192555" y="151718"/>
                </a:lnTo>
                <a:lnTo>
                  <a:pt x="192519" y="151779"/>
                </a:lnTo>
                <a:lnTo>
                  <a:pt x="192482" y="151863"/>
                </a:lnTo>
                <a:lnTo>
                  <a:pt x="192446" y="151960"/>
                </a:lnTo>
                <a:lnTo>
                  <a:pt x="192422" y="152056"/>
                </a:lnTo>
                <a:lnTo>
                  <a:pt x="192386" y="152153"/>
                </a:lnTo>
                <a:lnTo>
                  <a:pt x="192362" y="152201"/>
                </a:lnTo>
                <a:lnTo>
                  <a:pt x="192337" y="152237"/>
                </a:lnTo>
                <a:lnTo>
                  <a:pt x="192265" y="152298"/>
                </a:lnTo>
                <a:lnTo>
                  <a:pt x="192229" y="152358"/>
                </a:lnTo>
                <a:lnTo>
                  <a:pt x="192205" y="152407"/>
                </a:lnTo>
                <a:lnTo>
                  <a:pt x="192180" y="152467"/>
                </a:lnTo>
                <a:lnTo>
                  <a:pt x="192168" y="152515"/>
                </a:lnTo>
                <a:lnTo>
                  <a:pt x="192180" y="152588"/>
                </a:lnTo>
                <a:lnTo>
                  <a:pt x="192180" y="152660"/>
                </a:lnTo>
                <a:lnTo>
                  <a:pt x="192156" y="152757"/>
                </a:lnTo>
                <a:lnTo>
                  <a:pt x="192132" y="152817"/>
                </a:lnTo>
                <a:lnTo>
                  <a:pt x="192096" y="152878"/>
                </a:lnTo>
                <a:lnTo>
                  <a:pt x="192011" y="152986"/>
                </a:lnTo>
                <a:lnTo>
                  <a:pt x="191830" y="153192"/>
                </a:lnTo>
                <a:lnTo>
                  <a:pt x="191794" y="153228"/>
                </a:lnTo>
                <a:lnTo>
                  <a:pt x="191782" y="153264"/>
                </a:lnTo>
                <a:lnTo>
                  <a:pt x="191770" y="153300"/>
                </a:lnTo>
                <a:lnTo>
                  <a:pt x="191770" y="153337"/>
                </a:lnTo>
                <a:lnTo>
                  <a:pt x="191782" y="153433"/>
                </a:lnTo>
                <a:lnTo>
                  <a:pt x="191806" y="153590"/>
                </a:lnTo>
                <a:lnTo>
                  <a:pt x="191806" y="153675"/>
                </a:lnTo>
                <a:lnTo>
                  <a:pt x="191794" y="153747"/>
                </a:lnTo>
                <a:lnTo>
                  <a:pt x="191770" y="153808"/>
                </a:lnTo>
                <a:lnTo>
                  <a:pt x="191733" y="153868"/>
                </a:lnTo>
                <a:lnTo>
                  <a:pt x="191661" y="153989"/>
                </a:lnTo>
                <a:lnTo>
                  <a:pt x="191613" y="154049"/>
                </a:lnTo>
                <a:lnTo>
                  <a:pt x="191576" y="154122"/>
                </a:lnTo>
                <a:lnTo>
                  <a:pt x="191540" y="154182"/>
                </a:lnTo>
                <a:lnTo>
                  <a:pt x="191480" y="154243"/>
                </a:lnTo>
                <a:lnTo>
                  <a:pt x="191432" y="154291"/>
                </a:lnTo>
                <a:lnTo>
                  <a:pt x="191383" y="154327"/>
                </a:lnTo>
                <a:lnTo>
                  <a:pt x="191287" y="154375"/>
                </a:lnTo>
                <a:lnTo>
                  <a:pt x="191250" y="154387"/>
                </a:lnTo>
                <a:lnTo>
                  <a:pt x="191190" y="154484"/>
                </a:lnTo>
                <a:lnTo>
                  <a:pt x="191142" y="154557"/>
                </a:lnTo>
                <a:lnTo>
                  <a:pt x="191105" y="154641"/>
                </a:lnTo>
                <a:lnTo>
                  <a:pt x="191081" y="154738"/>
                </a:lnTo>
                <a:lnTo>
                  <a:pt x="191081" y="154798"/>
                </a:lnTo>
                <a:lnTo>
                  <a:pt x="191093" y="154859"/>
                </a:lnTo>
                <a:lnTo>
                  <a:pt x="191105" y="154931"/>
                </a:lnTo>
                <a:lnTo>
                  <a:pt x="191130" y="155003"/>
                </a:lnTo>
                <a:lnTo>
                  <a:pt x="191166" y="155088"/>
                </a:lnTo>
                <a:lnTo>
                  <a:pt x="191226" y="155173"/>
                </a:lnTo>
                <a:lnTo>
                  <a:pt x="191262" y="155221"/>
                </a:lnTo>
                <a:lnTo>
                  <a:pt x="191274" y="155257"/>
                </a:lnTo>
                <a:lnTo>
                  <a:pt x="191274" y="155293"/>
                </a:lnTo>
                <a:lnTo>
                  <a:pt x="191262" y="155330"/>
                </a:lnTo>
                <a:lnTo>
                  <a:pt x="191226" y="155390"/>
                </a:lnTo>
                <a:lnTo>
                  <a:pt x="191214" y="155426"/>
                </a:lnTo>
                <a:lnTo>
                  <a:pt x="191202" y="155475"/>
                </a:lnTo>
                <a:lnTo>
                  <a:pt x="191202" y="155523"/>
                </a:lnTo>
                <a:lnTo>
                  <a:pt x="191178" y="155583"/>
                </a:lnTo>
                <a:lnTo>
                  <a:pt x="191142" y="155704"/>
                </a:lnTo>
                <a:lnTo>
                  <a:pt x="191093" y="155837"/>
                </a:lnTo>
                <a:lnTo>
                  <a:pt x="191081" y="155897"/>
                </a:lnTo>
                <a:lnTo>
                  <a:pt x="191081" y="155946"/>
                </a:lnTo>
                <a:lnTo>
                  <a:pt x="191069" y="156042"/>
                </a:lnTo>
                <a:lnTo>
                  <a:pt x="191033" y="156139"/>
                </a:lnTo>
                <a:lnTo>
                  <a:pt x="190985" y="156260"/>
                </a:lnTo>
                <a:lnTo>
                  <a:pt x="190924" y="156429"/>
                </a:lnTo>
                <a:lnTo>
                  <a:pt x="190876" y="156562"/>
                </a:lnTo>
                <a:lnTo>
                  <a:pt x="190828" y="156646"/>
                </a:lnTo>
                <a:lnTo>
                  <a:pt x="190767" y="156707"/>
                </a:lnTo>
                <a:lnTo>
                  <a:pt x="190707" y="156779"/>
                </a:lnTo>
                <a:lnTo>
                  <a:pt x="190671" y="156815"/>
                </a:lnTo>
                <a:lnTo>
                  <a:pt x="190658" y="156864"/>
                </a:lnTo>
                <a:lnTo>
                  <a:pt x="190646" y="156924"/>
                </a:lnTo>
                <a:lnTo>
                  <a:pt x="190646" y="156972"/>
                </a:lnTo>
                <a:lnTo>
                  <a:pt x="190658" y="157093"/>
                </a:lnTo>
                <a:lnTo>
                  <a:pt x="190646" y="157226"/>
                </a:lnTo>
                <a:lnTo>
                  <a:pt x="190610" y="157516"/>
                </a:lnTo>
                <a:lnTo>
                  <a:pt x="190586" y="157661"/>
                </a:lnTo>
                <a:lnTo>
                  <a:pt x="190574" y="157806"/>
                </a:lnTo>
                <a:lnTo>
                  <a:pt x="190574" y="157878"/>
                </a:lnTo>
                <a:lnTo>
                  <a:pt x="190550" y="157939"/>
                </a:lnTo>
                <a:lnTo>
                  <a:pt x="190526" y="157999"/>
                </a:lnTo>
                <a:lnTo>
                  <a:pt x="190489" y="158047"/>
                </a:lnTo>
                <a:lnTo>
                  <a:pt x="190453" y="158083"/>
                </a:lnTo>
                <a:lnTo>
                  <a:pt x="190405" y="158108"/>
                </a:lnTo>
                <a:lnTo>
                  <a:pt x="190369" y="158108"/>
                </a:lnTo>
                <a:lnTo>
                  <a:pt x="190320" y="158083"/>
                </a:lnTo>
                <a:lnTo>
                  <a:pt x="190296" y="158035"/>
                </a:lnTo>
                <a:lnTo>
                  <a:pt x="190272" y="157987"/>
                </a:lnTo>
                <a:lnTo>
                  <a:pt x="190248" y="157926"/>
                </a:lnTo>
                <a:lnTo>
                  <a:pt x="190248" y="157866"/>
                </a:lnTo>
                <a:lnTo>
                  <a:pt x="190248" y="157806"/>
                </a:lnTo>
                <a:lnTo>
                  <a:pt x="190260" y="157745"/>
                </a:lnTo>
                <a:lnTo>
                  <a:pt x="190272" y="157697"/>
                </a:lnTo>
                <a:lnTo>
                  <a:pt x="190296" y="157649"/>
                </a:lnTo>
                <a:lnTo>
                  <a:pt x="190320" y="157612"/>
                </a:lnTo>
                <a:lnTo>
                  <a:pt x="190332" y="157552"/>
                </a:lnTo>
                <a:lnTo>
                  <a:pt x="190344" y="157492"/>
                </a:lnTo>
                <a:lnTo>
                  <a:pt x="190344" y="157419"/>
                </a:lnTo>
                <a:lnTo>
                  <a:pt x="190320" y="157262"/>
                </a:lnTo>
                <a:lnTo>
                  <a:pt x="190296" y="157117"/>
                </a:lnTo>
                <a:lnTo>
                  <a:pt x="190284" y="157045"/>
                </a:lnTo>
                <a:lnTo>
                  <a:pt x="190296" y="156972"/>
                </a:lnTo>
                <a:lnTo>
                  <a:pt x="190308" y="156912"/>
                </a:lnTo>
                <a:lnTo>
                  <a:pt x="190320" y="156839"/>
                </a:lnTo>
                <a:lnTo>
                  <a:pt x="190381" y="156719"/>
                </a:lnTo>
                <a:lnTo>
                  <a:pt x="190441" y="156598"/>
                </a:lnTo>
                <a:lnTo>
                  <a:pt x="190465" y="156537"/>
                </a:lnTo>
                <a:lnTo>
                  <a:pt x="190489" y="156453"/>
                </a:lnTo>
                <a:lnTo>
                  <a:pt x="190538" y="156248"/>
                </a:lnTo>
                <a:lnTo>
                  <a:pt x="190574" y="156018"/>
                </a:lnTo>
                <a:lnTo>
                  <a:pt x="190586" y="155825"/>
                </a:lnTo>
                <a:lnTo>
                  <a:pt x="190598" y="155668"/>
                </a:lnTo>
                <a:lnTo>
                  <a:pt x="190610" y="155499"/>
                </a:lnTo>
                <a:lnTo>
                  <a:pt x="190622" y="155330"/>
                </a:lnTo>
                <a:lnTo>
                  <a:pt x="190622" y="155173"/>
                </a:lnTo>
                <a:lnTo>
                  <a:pt x="190634" y="155028"/>
                </a:lnTo>
                <a:lnTo>
                  <a:pt x="190658" y="154895"/>
                </a:lnTo>
                <a:lnTo>
                  <a:pt x="190707" y="154786"/>
                </a:lnTo>
                <a:lnTo>
                  <a:pt x="190767" y="154653"/>
                </a:lnTo>
                <a:lnTo>
                  <a:pt x="190840" y="154532"/>
                </a:lnTo>
                <a:lnTo>
                  <a:pt x="190900" y="154412"/>
                </a:lnTo>
                <a:lnTo>
                  <a:pt x="191069" y="154110"/>
                </a:lnTo>
                <a:lnTo>
                  <a:pt x="191117" y="154001"/>
                </a:lnTo>
                <a:lnTo>
                  <a:pt x="191178" y="153868"/>
                </a:lnTo>
                <a:lnTo>
                  <a:pt x="191274" y="153602"/>
                </a:lnTo>
                <a:lnTo>
                  <a:pt x="191383" y="153337"/>
                </a:lnTo>
                <a:lnTo>
                  <a:pt x="191419" y="153228"/>
                </a:lnTo>
                <a:lnTo>
                  <a:pt x="191468" y="153155"/>
                </a:lnTo>
                <a:lnTo>
                  <a:pt x="191576" y="152938"/>
                </a:lnTo>
                <a:lnTo>
                  <a:pt x="191733" y="152624"/>
                </a:lnTo>
                <a:lnTo>
                  <a:pt x="191915" y="152298"/>
                </a:lnTo>
                <a:lnTo>
                  <a:pt x="192011" y="152165"/>
                </a:lnTo>
                <a:lnTo>
                  <a:pt x="192096" y="152044"/>
                </a:lnTo>
                <a:lnTo>
                  <a:pt x="192132" y="151996"/>
                </a:lnTo>
                <a:lnTo>
                  <a:pt x="192168" y="151923"/>
                </a:lnTo>
                <a:lnTo>
                  <a:pt x="192241" y="151742"/>
                </a:lnTo>
                <a:lnTo>
                  <a:pt x="192289" y="151525"/>
                </a:lnTo>
                <a:lnTo>
                  <a:pt x="192337" y="151307"/>
                </a:lnTo>
                <a:lnTo>
                  <a:pt x="192398" y="150933"/>
                </a:lnTo>
                <a:lnTo>
                  <a:pt x="192422" y="150764"/>
                </a:lnTo>
                <a:close/>
                <a:moveTo>
                  <a:pt x="191432" y="159303"/>
                </a:moveTo>
                <a:lnTo>
                  <a:pt x="191480" y="159835"/>
                </a:lnTo>
                <a:lnTo>
                  <a:pt x="191480" y="159956"/>
                </a:lnTo>
                <a:lnTo>
                  <a:pt x="191468" y="160028"/>
                </a:lnTo>
                <a:lnTo>
                  <a:pt x="191456" y="160076"/>
                </a:lnTo>
                <a:lnTo>
                  <a:pt x="191432" y="160137"/>
                </a:lnTo>
                <a:lnTo>
                  <a:pt x="191419" y="160173"/>
                </a:lnTo>
                <a:lnTo>
                  <a:pt x="191395" y="160221"/>
                </a:lnTo>
                <a:lnTo>
                  <a:pt x="191323" y="160318"/>
                </a:lnTo>
                <a:lnTo>
                  <a:pt x="191250" y="160427"/>
                </a:lnTo>
                <a:lnTo>
                  <a:pt x="191178" y="160535"/>
                </a:lnTo>
                <a:lnTo>
                  <a:pt x="191117" y="160632"/>
                </a:lnTo>
                <a:lnTo>
                  <a:pt x="191057" y="160729"/>
                </a:lnTo>
                <a:lnTo>
                  <a:pt x="190997" y="160825"/>
                </a:lnTo>
                <a:lnTo>
                  <a:pt x="190924" y="160934"/>
                </a:lnTo>
                <a:lnTo>
                  <a:pt x="190791" y="161164"/>
                </a:lnTo>
                <a:lnTo>
                  <a:pt x="190707" y="161333"/>
                </a:lnTo>
                <a:lnTo>
                  <a:pt x="190610" y="161502"/>
                </a:lnTo>
                <a:lnTo>
                  <a:pt x="190562" y="161574"/>
                </a:lnTo>
                <a:lnTo>
                  <a:pt x="190501" y="161635"/>
                </a:lnTo>
                <a:lnTo>
                  <a:pt x="190453" y="161695"/>
                </a:lnTo>
                <a:lnTo>
                  <a:pt x="190405" y="161780"/>
                </a:lnTo>
                <a:lnTo>
                  <a:pt x="190296" y="161985"/>
                </a:lnTo>
                <a:lnTo>
                  <a:pt x="190248" y="162094"/>
                </a:lnTo>
                <a:lnTo>
                  <a:pt x="190236" y="162154"/>
                </a:lnTo>
                <a:lnTo>
                  <a:pt x="190248" y="162214"/>
                </a:lnTo>
                <a:lnTo>
                  <a:pt x="190248" y="162311"/>
                </a:lnTo>
                <a:lnTo>
                  <a:pt x="190236" y="162444"/>
                </a:lnTo>
                <a:lnTo>
                  <a:pt x="190200" y="162577"/>
                </a:lnTo>
                <a:lnTo>
                  <a:pt x="190103" y="162867"/>
                </a:lnTo>
                <a:lnTo>
                  <a:pt x="190042" y="162987"/>
                </a:lnTo>
                <a:lnTo>
                  <a:pt x="189982" y="163072"/>
                </a:lnTo>
                <a:lnTo>
                  <a:pt x="189825" y="163217"/>
                </a:lnTo>
                <a:lnTo>
                  <a:pt x="189728" y="163313"/>
                </a:lnTo>
                <a:lnTo>
                  <a:pt x="189620" y="163398"/>
                </a:lnTo>
                <a:lnTo>
                  <a:pt x="189511" y="163495"/>
                </a:lnTo>
                <a:lnTo>
                  <a:pt x="189402" y="163615"/>
                </a:lnTo>
                <a:lnTo>
                  <a:pt x="189306" y="163748"/>
                </a:lnTo>
                <a:lnTo>
                  <a:pt x="189245" y="163869"/>
                </a:lnTo>
                <a:lnTo>
                  <a:pt x="189185" y="164002"/>
                </a:lnTo>
                <a:lnTo>
                  <a:pt x="189125" y="164147"/>
                </a:lnTo>
                <a:lnTo>
                  <a:pt x="188847" y="164703"/>
                </a:lnTo>
                <a:lnTo>
                  <a:pt x="188786" y="164835"/>
                </a:lnTo>
                <a:lnTo>
                  <a:pt x="188750" y="164956"/>
                </a:lnTo>
                <a:lnTo>
                  <a:pt x="188726" y="165149"/>
                </a:lnTo>
                <a:lnTo>
                  <a:pt x="188690" y="165246"/>
                </a:lnTo>
                <a:lnTo>
                  <a:pt x="188641" y="165367"/>
                </a:lnTo>
                <a:lnTo>
                  <a:pt x="188521" y="165596"/>
                </a:lnTo>
                <a:lnTo>
                  <a:pt x="188472" y="165657"/>
                </a:lnTo>
                <a:lnTo>
                  <a:pt x="188412" y="165705"/>
                </a:lnTo>
                <a:lnTo>
                  <a:pt x="188339" y="165753"/>
                </a:lnTo>
                <a:lnTo>
                  <a:pt x="188255" y="165790"/>
                </a:lnTo>
                <a:lnTo>
                  <a:pt x="188110" y="165850"/>
                </a:lnTo>
                <a:lnTo>
                  <a:pt x="188050" y="165874"/>
                </a:lnTo>
                <a:lnTo>
                  <a:pt x="188110" y="165778"/>
                </a:lnTo>
                <a:lnTo>
                  <a:pt x="188243" y="165572"/>
                </a:lnTo>
                <a:lnTo>
                  <a:pt x="188315" y="165439"/>
                </a:lnTo>
                <a:lnTo>
                  <a:pt x="188339" y="165355"/>
                </a:lnTo>
                <a:lnTo>
                  <a:pt x="188400" y="165198"/>
                </a:lnTo>
                <a:lnTo>
                  <a:pt x="188436" y="165113"/>
                </a:lnTo>
                <a:lnTo>
                  <a:pt x="188448" y="165053"/>
                </a:lnTo>
                <a:lnTo>
                  <a:pt x="188448" y="164992"/>
                </a:lnTo>
                <a:lnTo>
                  <a:pt x="188472" y="164932"/>
                </a:lnTo>
                <a:lnTo>
                  <a:pt x="188484" y="164872"/>
                </a:lnTo>
                <a:lnTo>
                  <a:pt x="188496" y="164799"/>
                </a:lnTo>
                <a:lnTo>
                  <a:pt x="188496" y="164763"/>
                </a:lnTo>
                <a:lnTo>
                  <a:pt x="188521" y="164715"/>
                </a:lnTo>
                <a:lnTo>
                  <a:pt x="188569" y="164606"/>
                </a:lnTo>
                <a:lnTo>
                  <a:pt x="188629" y="164497"/>
                </a:lnTo>
                <a:lnTo>
                  <a:pt x="188653" y="164449"/>
                </a:lnTo>
                <a:lnTo>
                  <a:pt x="188666" y="164401"/>
                </a:lnTo>
                <a:lnTo>
                  <a:pt x="188726" y="164207"/>
                </a:lnTo>
                <a:lnTo>
                  <a:pt x="188750" y="164099"/>
                </a:lnTo>
                <a:lnTo>
                  <a:pt x="188774" y="163990"/>
                </a:lnTo>
                <a:lnTo>
                  <a:pt x="188786" y="163942"/>
                </a:lnTo>
                <a:lnTo>
                  <a:pt x="188810" y="163893"/>
                </a:lnTo>
                <a:lnTo>
                  <a:pt x="188859" y="163809"/>
                </a:lnTo>
                <a:lnTo>
                  <a:pt x="188931" y="163712"/>
                </a:lnTo>
                <a:lnTo>
                  <a:pt x="188992" y="163591"/>
                </a:lnTo>
                <a:lnTo>
                  <a:pt x="189125" y="163313"/>
                </a:lnTo>
                <a:lnTo>
                  <a:pt x="189197" y="163169"/>
                </a:lnTo>
                <a:lnTo>
                  <a:pt x="189257" y="163060"/>
                </a:lnTo>
                <a:lnTo>
                  <a:pt x="189294" y="162963"/>
                </a:lnTo>
                <a:lnTo>
                  <a:pt x="189318" y="162939"/>
                </a:lnTo>
                <a:lnTo>
                  <a:pt x="189342" y="162903"/>
                </a:lnTo>
                <a:lnTo>
                  <a:pt x="189414" y="162830"/>
                </a:lnTo>
                <a:lnTo>
                  <a:pt x="189487" y="162746"/>
                </a:lnTo>
                <a:lnTo>
                  <a:pt x="189547" y="162661"/>
                </a:lnTo>
                <a:lnTo>
                  <a:pt x="189571" y="162625"/>
                </a:lnTo>
                <a:lnTo>
                  <a:pt x="189608" y="162601"/>
                </a:lnTo>
                <a:lnTo>
                  <a:pt x="189680" y="162528"/>
                </a:lnTo>
                <a:lnTo>
                  <a:pt x="189753" y="162468"/>
                </a:lnTo>
                <a:lnTo>
                  <a:pt x="189825" y="162396"/>
                </a:lnTo>
                <a:lnTo>
                  <a:pt x="189946" y="162226"/>
                </a:lnTo>
                <a:lnTo>
                  <a:pt x="190006" y="162130"/>
                </a:lnTo>
                <a:lnTo>
                  <a:pt x="190055" y="162045"/>
                </a:lnTo>
                <a:lnTo>
                  <a:pt x="190091" y="161949"/>
                </a:lnTo>
                <a:lnTo>
                  <a:pt x="190139" y="161864"/>
                </a:lnTo>
                <a:lnTo>
                  <a:pt x="190224" y="161719"/>
                </a:lnTo>
                <a:lnTo>
                  <a:pt x="190284" y="161586"/>
                </a:lnTo>
                <a:lnTo>
                  <a:pt x="190344" y="161441"/>
                </a:lnTo>
                <a:lnTo>
                  <a:pt x="190381" y="161357"/>
                </a:lnTo>
                <a:lnTo>
                  <a:pt x="190417" y="161296"/>
                </a:lnTo>
                <a:lnTo>
                  <a:pt x="190526" y="161164"/>
                </a:lnTo>
                <a:lnTo>
                  <a:pt x="190586" y="161067"/>
                </a:lnTo>
                <a:lnTo>
                  <a:pt x="190634" y="160982"/>
                </a:lnTo>
                <a:lnTo>
                  <a:pt x="190755" y="160765"/>
                </a:lnTo>
                <a:lnTo>
                  <a:pt x="190779" y="160692"/>
                </a:lnTo>
                <a:lnTo>
                  <a:pt x="190803" y="160632"/>
                </a:lnTo>
                <a:lnTo>
                  <a:pt x="190840" y="160487"/>
                </a:lnTo>
                <a:lnTo>
                  <a:pt x="190852" y="160415"/>
                </a:lnTo>
                <a:lnTo>
                  <a:pt x="190888" y="160342"/>
                </a:lnTo>
                <a:lnTo>
                  <a:pt x="190924" y="160270"/>
                </a:lnTo>
                <a:lnTo>
                  <a:pt x="190973" y="160185"/>
                </a:lnTo>
                <a:lnTo>
                  <a:pt x="191045" y="160089"/>
                </a:lnTo>
                <a:lnTo>
                  <a:pt x="191117" y="159968"/>
                </a:lnTo>
                <a:lnTo>
                  <a:pt x="191262" y="159690"/>
                </a:lnTo>
                <a:lnTo>
                  <a:pt x="191371" y="159448"/>
                </a:lnTo>
                <a:lnTo>
                  <a:pt x="191432" y="159303"/>
                </a:lnTo>
                <a:close/>
                <a:moveTo>
                  <a:pt x="61431" y="167058"/>
                </a:moveTo>
                <a:lnTo>
                  <a:pt x="61504" y="167094"/>
                </a:lnTo>
                <a:lnTo>
                  <a:pt x="61612" y="167118"/>
                </a:lnTo>
                <a:lnTo>
                  <a:pt x="61661" y="167142"/>
                </a:lnTo>
                <a:lnTo>
                  <a:pt x="61721" y="167167"/>
                </a:lnTo>
                <a:lnTo>
                  <a:pt x="61805" y="167215"/>
                </a:lnTo>
                <a:lnTo>
                  <a:pt x="61854" y="167263"/>
                </a:lnTo>
                <a:lnTo>
                  <a:pt x="61878" y="167287"/>
                </a:lnTo>
                <a:lnTo>
                  <a:pt x="62035" y="167432"/>
                </a:lnTo>
                <a:lnTo>
                  <a:pt x="62264" y="167650"/>
                </a:lnTo>
                <a:lnTo>
                  <a:pt x="62349" y="167734"/>
                </a:lnTo>
                <a:lnTo>
                  <a:pt x="62409" y="167843"/>
                </a:lnTo>
                <a:lnTo>
                  <a:pt x="62470" y="167964"/>
                </a:lnTo>
                <a:lnTo>
                  <a:pt x="62506" y="168084"/>
                </a:lnTo>
                <a:lnTo>
                  <a:pt x="62530" y="168145"/>
                </a:lnTo>
                <a:lnTo>
                  <a:pt x="62566" y="168181"/>
                </a:lnTo>
                <a:lnTo>
                  <a:pt x="62627" y="168217"/>
                </a:lnTo>
                <a:lnTo>
                  <a:pt x="62687" y="168254"/>
                </a:lnTo>
                <a:lnTo>
                  <a:pt x="62760" y="168290"/>
                </a:lnTo>
                <a:lnTo>
                  <a:pt x="62820" y="168326"/>
                </a:lnTo>
                <a:lnTo>
                  <a:pt x="62868" y="168386"/>
                </a:lnTo>
                <a:lnTo>
                  <a:pt x="62905" y="168447"/>
                </a:lnTo>
                <a:lnTo>
                  <a:pt x="62941" y="168519"/>
                </a:lnTo>
                <a:lnTo>
                  <a:pt x="63001" y="168592"/>
                </a:lnTo>
                <a:lnTo>
                  <a:pt x="63074" y="168664"/>
                </a:lnTo>
                <a:lnTo>
                  <a:pt x="63158" y="168725"/>
                </a:lnTo>
                <a:lnTo>
                  <a:pt x="63303" y="168809"/>
                </a:lnTo>
                <a:lnTo>
                  <a:pt x="63364" y="168845"/>
                </a:lnTo>
                <a:lnTo>
                  <a:pt x="63303" y="168870"/>
                </a:lnTo>
                <a:lnTo>
                  <a:pt x="63170" y="168930"/>
                </a:lnTo>
                <a:lnTo>
                  <a:pt x="63086" y="168954"/>
                </a:lnTo>
                <a:lnTo>
                  <a:pt x="63001" y="168978"/>
                </a:lnTo>
                <a:lnTo>
                  <a:pt x="62832" y="168978"/>
                </a:lnTo>
                <a:lnTo>
                  <a:pt x="62772" y="168954"/>
                </a:lnTo>
                <a:lnTo>
                  <a:pt x="62723" y="168930"/>
                </a:lnTo>
                <a:lnTo>
                  <a:pt x="62699" y="168894"/>
                </a:lnTo>
                <a:lnTo>
                  <a:pt x="62675" y="168845"/>
                </a:lnTo>
                <a:lnTo>
                  <a:pt x="62663" y="168785"/>
                </a:lnTo>
                <a:lnTo>
                  <a:pt x="62663" y="168749"/>
                </a:lnTo>
                <a:lnTo>
                  <a:pt x="62530" y="168483"/>
                </a:lnTo>
                <a:lnTo>
                  <a:pt x="62204" y="168386"/>
                </a:lnTo>
                <a:lnTo>
                  <a:pt x="62120" y="168302"/>
                </a:lnTo>
                <a:lnTo>
                  <a:pt x="62047" y="168242"/>
                </a:lnTo>
                <a:lnTo>
                  <a:pt x="62011" y="168229"/>
                </a:lnTo>
                <a:lnTo>
                  <a:pt x="61975" y="168217"/>
                </a:lnTo>
                <a:lnTo>
                  <a:pt x="61866" y="168205"/>
                </a:lnTo>
                <a:lnTo>
                  <a:pt x="61709" y="168169"/>
                </a:lnTo>
                <a:lnTo>
                  <a:pt x="61552" y="168133"/>
                </a:lnTo>
                <a:lnTo>
                  <a:pt x="61443" y="168121"/>
                </a:lnTo>
                <a:lnTo>
                  <a:pt x="61407" y="168109"/>
                </a:lnTo>
                <a:lnTo>
                  <a:pt x="61371" y="168084"/>
                </a:lnTo>
                <a:lnTo>
                  <a:pt x="61346" y="168060"/>
                </a:lnTo>
                <a:lnTo>
                  <a:pt x="61322" y="168024"/>
                </a:lnTo>
                <a:lnTo>
                  <a:pt x="61286" y="167940"/>
                </a:lnTo>
                <a:lnTo>
                  <a:pt x="61274" y="167855"/>
                </a:lnTo>
                <a:lnTo>
                  <a:pt x="61262" y="167758"/>
                </a:lnTo>
                <a:lnTo>
                  <a:pt x="61226" y="167650"/>
                </a:lnTo>
                <a:lnTo>
                  <a:pt x="61177" y="167517"/>
                </a:lnTo>
                <a:lnTo>
                  <a:pt x="61202" y="167372"/>
                </a:lnTo>
                <a:lnTo>
                  <a:pt x="61250" y="167239"/>
                </a:lnTo>
                <a:lnTo>
                  <a:pt x="61274" y="167179"/>
                </a:lnTo>
                <a:lnTo>
                  <a:pt x="61310" y="167118"/>
                </a:lnTo>
                <a:lnTo>
                  <a:pt x="61346" y="167082"/>
                </a:lnTo>
                <a:lnTo>
                  <a:pt x="61371" y="167058"/>
                </a:lnTo>
                <a:close/>
                <a:moveTo>
                  <a:pt x="194306" y="163712"/>
                </a:moveTo>
                <a:lnTo>
                  <a:pt x="194210" y="163772"/>
                </a:lnTo>
                <a:lnTo>
                  <a:pt x="194016" y="163905"/>
                </a:lnTo>
                <a:lnTo>
                  <a:pt x="193908" y="163978"/>
                </a:lnTo>
                <a:lnTo>
                  <a:pt x="193835" y="164062"/>
                </a:lnTo>
                <a:lnTo>
                  <a:pt x="193775" y="164159"/>
                </a:lnTo>
                <a:lnTo>
                  <a:pt x="193738" y="164231"/>
                </a:lnTo>
                <a:lnTo>
                  <a:pt x="193678" y="164292"/>
                </a:lnTo>
                <a:lnTo>
                  <a:pt x="193618" y="164352"/>
                </a:lnTo>
                <a:lnTo>
                  <a:pt x="193557" y="164413"/>
                </a:lnTo>
                <a:lnTo>
                  <a:pt x="193388" y="164533"/>
                </a:lnTo>
                <a:lnTo>
                  <a:pt x="193207" y="164642"/>
                </a:lnTo>
                <a:lnTo>
                  <a:pt x="193135" y="164690"/>
                </a:lnTo>
                <a:lnTo>
                  <a:pt x="193086" y="164739"/>
                </a:lnTo>
                <a:lnTo>
                  <a:pt x="193062" y="164799"/>
                </a:lnTo>
                <a:lnTo>
                  <a:pt x="193062" y="164860"/>
                </a:lnTo>
                <a:lnTo>
                  <a:pt x="193062" y="164992"/>
                </a:lnTo>
                <a:lnTo>
                  <a:pt x="193062" y="165053"/>
                </a:lnTo>
                <a:lnTo>
                  <a:pt x="193038" y="165113"/>
                </a:lnTo>
                <a:lnTo>
                  <a:pt x="192990" y="165186"/>
                </a:lnTo>
                <a:lnTo>
                  <a:pt x="192941" y="165246"/>
                </a:lnTo>
                <a:lnTo>
                  <a:pt x="192808" y="165379"/>
                </a:lnTo>
                <a:lnTo>
                  <a:pt x="192651" y="165524"/>
                </a:lnTo>
                <a:lnTo>
                  <a:pt x="192519" y="165681"/>
                </a:lnTo>
                <a:lnTo>
                  <a:pt x="192325" y="165922"/>
                </a:lnTo>
                <a:lnTo>
                  <a:pt x="192253" y="166019"/>
                </a:lnTo>
                <a:lnTo>
                  <a:pt x="192168" y="166152"/>
                </a:lnTo>
                <a:lnTo>
                  <a:pt x="191818" y="166720"/>
                </a:lnTo>
                <a:lnTo>
                  <a:pt x="191770" y="166792"/>
                </a:lnTo>
                <a:lnTo>
                  <a:pt x="191709" y="166865"/>
                </a:lnTo>
                <a:lnTo>
                  <a:pt x="191564" y="166973"/>
                </a:lnTo>
                <a:lnTo>
                  <a:pt x="191432" y="167058"/>
                </a:lnTo>
                <a:lnTo>
                  <a:pt x="191383" y="167106"/>
                </a:lnTo>
                <a:lnTo>
                  <a:pt x="191347" y="167154"/>
                </a:lnTo>
                <a:lnTo>
                  <a:pt x="191202" y="167348"/>
                </a:lnTo>
                <a:lnTo>
                  <a:pt x="191117" y="167468"/>
                </a:lnTo>
                <a:lnTo>
                  <a:pt x="190997" y="167626"/>
                </a:lnTo>
                <a:lnTo>
                  <a:pt x="190924" y="167722"/>
                </a:lnTo>
                <a:lnTo>
                  <a:pt x="190852" y="167795"/>
                </a:lnTo>
                <a:lnTo>
                  <a:pt x="190695" y="167927"/>
                </a:lnTo>
                <a:lnTo>
                  <a:pt x="190550" y="168048"/>
                </a:lnTo>
                <a:lnTo>
                  <a:pt x="190489" y="168121"/>
                </a:lnTo>
                <a:lnTo>
                  <a:pt x="190429" y="168193"/>
                </a:lnTo>
                <a:lnTo>
                  <a:pt x="190381" y="168266"/>
                </a:lnTo>
                <a:lnTo>
                  <a:pt x="190320" y="168338"/>
                </a:lnTo>
                <a:lnTo>
                  <a:pt x="190187" y="168447"/>
                </a:lnTo>
                <a:lnTo>
                  <a:pt x="190030" y="168568"/>
                </a:lnTo>
                <a:lnTo>
                  <a:pt x="189873" y="168713"/>
                </a:lnTo>
                <a:lnTo>
                  <a:pt x="189801" y="168785"/>
                </a:lnTo>
                <a:lnTo>
                  <a:pt x="189741" y="168821"/>
                </a:lnTo>
                <a:lnTo>
                  <a:pt x="189656" y="168882"/>
                </a:lnTo>
                <a:lnTo>
                  <a:pt x="189620" y="168918"/>
                </a:lnTo>
                <a:lnTo>
                  <a:pt x="189584" y="168966"/>
                </a:lnTo>
                <a:lnTo>
                  <a:pt x="189535" y="169039"/>
                </a:lnTo>
                <a:lnTo>
                  <a:pt x="189487" y="169147"/>
                </a:lnTo>
                <a:lnTo>
                  <a:pt x="189414" y="169256"/>
                </a:lnTo>
                <a:lnTo>
                  <a:pt x="189342" y="169353"/>
                </a:lnTo>
                <a:lnTo>
                  <a:pt x="189257" y="169413"/>
                </a:lnTo>
                <a:lnTo>
                  <a:pt x="189173" y="169461"/>
                </a:lnTo>
                <a:lnTo>
                  <a:pt x="189088" y="169498"/>
                </a:lnTo>
                <a:lnTo>
                  <a:pt x="189004" y="169522"/>
                </a:lnTo>
                <a:lnTo>
                  <a:pt x="188835" y="169582"/>
                </a:lnTo>
                <a:lnTo>
                  <a:pt x="188762" y="169606"/>
                </a:lnTo>
                <a:lnTo>
                  <a:pt x="188702" y="169643"/>
                </a:lnTo>
                <a:lnTo>
                  <a:pt x="188666" y="169691"/>
                </a:lnTo>
                <a:lnTo>
                  <a:pt x="188629" y="169739"/>
                </a:lnTo>
                <a:lnTo>
                  <a:pt x="188605" y="169800"/>
                </a:lnTo>
                <a:lnTo>
                  <a:pt x="188581" y="169860"/>
                </a:lnTo>
                <a:lnTo>
                  <a:pt x="188533" y="170053"/>
                </a:lnTo>
                <a:lnTo>
                  <a:pt x="188484" y="170234"/>
                </a:lnTo>
                <a:lnTo>
                  <a:pt x="188460" y="170331"/>
                </a:lnTo>
                <a:lnTo>
                  <a:pt x="188460" y="170428"/>
                </a:lnTo>
                <a:lnTo>
                  <a:pt x="188484" y="170573"/>
                </a:lnTo>
                <a:lnTo>
                  <a:pt x="188484" y="170657"/>
                </a:lnTo>
                <a:lnTo>
                  <a:pt x="188460" y="170730"/>
                </a:lnTo>
                <a:lnTo>
                  <a:pt x="188424" y="170778"/>
                </a:lnTo>
                <a:lnTo>
                  <a:pt x="188364" y="170814"/>
                </a:lnTo>
                <a:lnTo>
                  <a:pt x="188279" y="170838"/>
                </a:lnTo>
                <a:lnTo>
                  <a:pt x="188194" y="170875"/>
                </a:lnTo>
                <a:lnTo>
                  <a:pt x="188013" y="170923"/>
                </a:lnTo>
                <a:lnTo>
                  <a:pt x="187917" y="170959"/>
                </a:lnTo>
                <a:lnTo>
                  <a:pt x="187844" y="170995"/>
                </a:lnTo>
                <a:lnTo>
                  <a:pt x="187796" y="171044"/>
                </a:lnTo>
                <a:lnTo>
                  <a:pt x="187748" y="171104"/>
                </a:lnTo>
                <a:lnTo>
                  <a:pt x="187699" y="171165"/>
                </a:lnTo>
                <a:lnTo>
                  <a:pt x="187663" y="171249"/>
                </a:lnTo>
                <a:lnTo>
                  <a:pt x="187578" y="171442"/>
                </a:lnTo>
                <a:lnTo>
                  <a:pt x="187470" y="171672"/>
                </a:lnTo>
                <a:lnTo>
                  <a:pt x="187349" y="171913"/>
                </a:lnTo>
                <a:lnTo>
                  <a:pt x="187204" y="172131"/>
                </a:lnTo>
                <a:lnTo>
                  <a:pt x="187132" y="172227"/>
                </a:lnTo>
                <a:lnTo>
                  <a:pt x="187059" y="172312"/>
                </a:lnTo>
                <a:lnTo>
                  <a:pt x="186624" y="172747"/>
                </a:lnTo>
                <a:lnTo>
                  <a:pt x="186503" y="172868"/>
                </a:lnTo>
                <a:lnTo>
                  <a:pt x="186407" y="172964"/>
                </a:lnTo>
                <a:lnTo>
                  <a:pt x="186286" y="173085"/>
                </a:lnTo>
                <a:lnTo>
                  <a:pt x="186226" y="173182"/>
                </a:lnTo>
                <a:lnTo>
                  <a:pt x="186105" y="173387"/>
                </a:lnTo>
                <a:lnTo>
                  <a:pt x="186008" y="173520"/>
                </a:lnTo>
                <a:lnTo>
                  <a:pt x="185936" y="173604"/>
                </a:lnTo>
                <a:lnTo>
                  <a:pt x="185887" y="173701"/>
                </a:lnTo>
                <a:lnTo>
                  <a:pt x="185863" y="173749"/>
                </a:lnTo>
                <a:lnTo>
                  <a:pt x="185839" y="173822"/>
                </a:lnTo>
                <a:lnTo>
                  <a:pt x="185815" y="173894"/>
                </a:lnTo>
                <a:lnTo>
                  <a:pt x="185791" y="173955"/>
                </a:lnTo>
                <a:lnTo>
                  <a:pt x="185743" y="173991"/>
                </a:lnTo>
                <a:lnTo>
                  <a:pt x="185694" y="174039"/>
                </a:lnTo>
                <a:lnTo>
                  <a:pt x="185634" y="174088"/>
                </a:lnTo>
                <a:lnTo>
                  <a:pt x="185573" y="174148"/>
                </a:lnTo>
                <a:lnTo>
                  <a:pt x="185513" y="174232"/>
                </a:lnTo>
                <a:lnTo>
                  <a:pt x="185453" y="174341"/>
                </a:lnTo>
                <a:lnTo>
                  <a:pt x="185380" y="174462"/>
                </a:lnTo>
                <a:lnTo>
                  <a:pt x="185320" y="174546"/>
                </a:lnTo>
                <a:lnTo>
                  <a:pt x="185259" y="174619"/>
                </a:lnTo>
                <a:lnTo>
                  <a:pt x="185187" y="174679"/>
                </a:lnTo>
                <a:lnTo>
                  <a:pt x="185066" y="174800"/>
                </a:lnTo>
                <a:lnTo>
                  <a:pt x="184994" y="174873"/>
                </a:lnTo>
                <a:lnTo>
                  <a:pt x="184933" y="174957"/>
                </a:lnTo>
                <a:lnTo>
                  <a:pt x="184825" y="175090"/>
                </a:lnTo>
                <a:lnTo>
                  <a:pt x="184752" y="175163"/>
                </a:lnTo>
                <a:lnTo>
                  <a:pt x="184692" y="175211"/>
                </a:lnTo>
                <a:lnTo>
                  <a:pt x="184583" y="175295"/>
                </a:lnTo>
                <a:lnTo>
                  <a:pt x="184390" y="175501"/>
                </a:lnTo>
                <a:lnTo>
                  <a:pt x="184197" y="175730"/>
                </a:lnTo>
                <a:lnTo>
                  <a:pt x="184136" y="175803"/>
                </a:lnTo>
                <a:lnTo>
                  <a:pt x="184076" y="175851"/>
                </a:lnTo>
                <a:lnTo>
                  <a:pt x="183967" y="175911"/>
                </a:lnTo>
                <a:lnTo>
                  <a:pt x="183846" y="175984"/>
                </a:lnTo>
                <a:lnTo>
                  <a:pt x="183762" y="176044"/>
                </a:lnTo>
                <a:lnTo>
                  <a:pt x="183677" y="176129"/>
                </a:lnTo>
                <a:lnTo>
                  <a:pt x="183242" y="176552"/>
                </a:lnTo>
                <a:lnTo>
                  <a:pt x="183122" y="176660"/>
                </a:lnTo>
                <a:lnTo>
                  <a:pt x="183061" y="176709"/>
                </a:lnTo>
                <a:lnTo>
                  <a:pt x="183013" y="176769"/>
                </a:lnTo>
                <a:lnTo>
                  <a:pt x="182940" y="176902"/>
                </a:lnTo>
                <a:lnTo>
                  <a:pt x="182880" y="177047"/>
                </a:lnTo>
                <a:lnTo>
                  <a:pt x="182868" y="177083"/>
                </a:lnTo>
                <a:lnTo>
                  <a:pt x="182856" y="177119"/>
                </a:lnTo>
                <a:lnTo>
                  <a:pt x="182868" y="177192"/>
                </a:lnTo>
                <a:lnTo>
                  <a:pt x="182856" y="177337"/>
                </a:lnTo>
                <a:lnTo>
                  <a:pt x="182820" y="177421"/>
                </a:lnTo>
                <a:lnTo>
                  <a:pt x="182783" y="177494"/>
                </a:lnTo>
                <a:lnTo>
                  <a:pt x="182735" y="177542"/>
                </a:lnTo>
                <a:lnTo>
                  <a:pt x="182675" y="177602"/>
                </a:lnTo>
                <a:lnTo>
                  <a:pt x="182614" y="177651"/>
                </a:lnTo>
                <a:lnTo>
                  <a:pt x="182554" y="177699"/>
                </a:lnTo>
                <a:lnTo>
                  <a:pt x="182506" y="177771"/>
                </a:lnTo>
                <a:lnTo>
                  <a:pt x="182457" y="177856"/>
                </a:lnTo>
                <a:lnTo>
                  <a:pt x="182397" y="178001"/>
                </a:lnTo>
                <a:lnTo>
                  <a:pt x="182349" y="178073"/>
                </a:lnTo>
                <a:lnTo>
                  <a:pt x="182300" y="178170"/>
                </a:lnTo>
                <a:lnTo>
                  <a:pt x="182240" y="178339"/>
                </a:lnTo>
                <a:lnTo>
                  <a:pt x="182228" y="178387"/>
                </a:lnTo>
                <a:lnTo>
                  <a:pt x="182204" y="178436"/>
                </a:lnTo>
                <a:lnTo>
                  <a:pt x="182143" y="178496"/>
                </a:lnTo>
                <a:lnTo>
                  <a:pt x="182071" y="178544"/>
                </a:lnTo>
                <a:lnTo>
                  <a:pt x="181998" y="178581"/>
                </a:lnTo>
                <a:lnTo>
                  <a:pt x="181829" y="178653"/>
                </a:lnTo>
                <a:lnTo>
                  <a:pt x="181757" y="178702"/>
                </a:lnTo>
                <a:lnTo>
                  <a:pt x="181684" y="178762"/>
                </a:lnTo>
                <a:lnTo>
                  <a:pt x="181612" y="178846"/>
                </a:lnTo>
                <a:lnTo>
                  <a:pt x="181515" y="178943"/>
                </a:lnTo>
                <a:lnTo>
                  <a:pt x="181310" y="179124"/>
                </a:lnTo>
                <a:lnTo>
                  <a:pt x="181092" y="179293"/>
                </a:lnTo>
                <a:lnTo>
                  <a:pt x="180899" y="179414"/>
                </a:lnTo>
                <a:lnTo>
                  <a:pt x="180815" y="179475"/>
                </a:lnTo>
                <a:lnTo>
                  <a:pt x="180730" y="179547"/>
                </a:lnTo>
                <a:lnTo>
                  <a:pt x="180658" y="179644"/>
                </a:lnTo>
                <a:lnTo>
                  <a:pt x="180573" y="179740"/>
                </a:lnTo>
                <a:lnTo>
                  <a:pt x="180513" y="179849"/>
                </a:lnTo>
                <a:lnTo>
                  <a:pt x="180452" y="179970"/>
                </a:lnTo>
                <a:lnTo>
                  <a:pt x="180404" y="180078"/>
                </a:lnTo>
                <a:lnTo>
                  <a:pt x="180380" y="180199"/>
                </a:lnTo>
                <a:lnTo>
                  <a:pt x="180380" y="180284"/>
                </a:lnTo>
                <a:lnTo>
                  <a:pt x="180392" y="180320"/>
                </a:lnTo>
                <a:lnTo>
                  <a:pt x="180404" y="180344"/>
                </a:lnTo>
                <a:lnTo>
                  <a:pt x="180416" y="180356"/>
                </a:lnTo>
                <a:lnTo>
                  <a:pt x="180440" y="180368"/>
                </a:lnTo>
                <a:lnTo>
                  <a:pt x="180501" y="180368"/>
                </a:lnTo>
                <a:lnTo>
                  <a:pt x="180561" y="180344"/>
                </a:lnTo>
                <a:lnTo>
                  <a:pt x="180633" y="180308"/>
                </a:lnTo>
                <a:lnTo>
                  <a:pt x="180766" y="180235"/>
                </a:lnTo>
                <a:lnTo>
                  <a:pt x="180899" y="180163"/>
                </a:lnTo>
                <a:lnTo>
                  <a:pt x="181056" y="180042"/>
                </a:lnTo>
                <a:lnTo>
                  <a:pt x="181503" y="179680"/>
                </a:lnTo>
                <a:lnTo>
                  <a:pt x="181624" y="179595"/>
                </a:lnTo>
                <a:lnTo>
                  <a:pt x="181708" y="179559"/>
                </a:lnTo>
                <a:lnTo>
                  <a:pt x="182578" y="178641"/>
                </a:lnTo>
                <a:lnTo>
                  <a:pt x="183436" y="177711"/>
                </a:lnTo>
                <a:lnTo>
                  <a:pt x="184293" y="176769"/>
                </a:lnTo>
                <a:lnTo>
                  <a:pt x="185127" y="175827"/>
                </a:lnTo>
                <a:lnTo>
                  <a:pt x="185960" y="174873"/>
                </a:lnTo>
                <a:lnTo>
                  <a:pt x="186769" y="173906"/>
                </a:lnTo>
                <a:lnTo>
                  <a:pt x="187578" y="172928"/>
                </a:lnTo>
                <a:lnTo>
                  <a:pt x="188376" y="171938"/>
                </a:lnTo>
                <a:lnTo>
                  <a:pt x="189149" y="170947"/>
                </a:lnTo>
                <a:lnTo>
                  <a:pt x="189922" y="169945"/>
                </a:lnTo>
                <a:lnTo>
                  <a:pt x="190683" y="168930"/>
                </a:lnTo>
                <a:lnTo>
                  <a:pt x="191432" y="167903"/>
                </a:lnTo>
                <a:lnTo>
                  <a:pt x="192168" y="166865"/>
                </a:lnTo>
                <a:lnTo>
                  <a:pt x="192893" y="165826"/>
                </a:lnTo>
                <a:lnTo>
                  <a:pt x="193606" y="164775"/>
                </a:lnTo>
                <a:lnTo>
                  <a:pt x="194306" y="163712"/>
                </a:lnTo>
                <a:close/>
                <a:moveTo>
                  <a:pt x="161863" y="18359"/>
                </a:moveTo>
                <a:lnTo>
                  <a:pt x="161827" y="18396"/>
                </a:lnTo>
                <a:lnTo>
                  <a:pt x="161767" y="18456"/>
                </a:lnTo>
                <a:lnTo>
                  <a:pt x="161731" y="18480"/>
                </a:lnTo>
                <a:lnTo>
                  <a:pt x="161718" y="18504"/>
                </a:lnTo>
                <a:lnTo>
                  <a:pt x="161718" y="18528"/>
                </a:lnTo>
                <a:lnTo>
                  <a:pt x="161743" y="18553"/>
                </a:lnTo>
                <a:lnTo>
                  <a:pt x="161791" y="18613"/>
                </a:lnTo>
                <a:lnTo>
                  <a:pt x="161876" y="18698"/>
                </a:lnTo>
                <a:lnTo>
                  <a:pt x="161900" y="18746"/>
                </a:lnTo>
                <a:lnTo>
                  <a:pt x="161912" y="18806"/>
                </a:lnTo>
                <a:lnTo>
                  <a:pt x="161912" y="18867"/>
                </a:lnTo>
                <a:lnTo>
                  <a:pt x="161912" y="18915"/>
                </a:lnTo>
                <a:lnTo>
                  <a:pt x="161888" y="18999"/>
                </a:lnTo>
                <a:lnTo>
                  <a:pt x="161876" y="19036"/>
                </a:lnTo>
                <a:lnTo>
                  <a:pt x="161743" y="18987"/>
                </a:lnTo>
                <a:lnTo>
                  <a:pt x="161694" y="18963"/>
                </a:lnTo>
                <a:lnTo>
                  <a:pt x="161658" y="18939"/>
                </a:lnTo>
                <a:lnTo>
                  <a:pt x="161634" y="18915"/>
                </a:lnTo>
                <a:lnTo>
                  <a:pt x="161610" y="18879"/>
                </a:lnTo>
                <a:lnTo>
                  <a:pt x="161586" y="18794"/>
                </a:lnTo>
                <a:lnTo>
                  <a:pt x="161549" y="18698"/>
                </a:lnTo>
                <a:lnTo>
                  <a:pt x="161525" y="18637"/>
                </a:lnTo>
                <a:lnTo>
                  <a:pt x="161489" y="18601"/>
                </a:lnTo>
                <a:lnTo>
                  <a:pt x="161453" y="18577"/>
                </a:lnTo>
                <a:lnTo>
                  <a:pt x="161417" y="18565"/>
                </a:lnTo>
                <a:lnTo>
                  <a:pt x="161368" y="18565"/>
                </a:lnTo>
                <a:lnTo>
                  <a:pt x="161320" y="18577"/>
                </a:lnTo>
                <a:lnTo>
                  <a:pt x="161272" y="18589"/>
                </a:lnTo>
                <a:lnTo>
                  <a:pt x="161235" y="18613"/>
                </a:lnTo>
                <a:lnTo>
                  <a:pt x="161199" y="18649"/>
                </a:lnTo>
                <a:lnTo>
                  <a:pt x="161187" y="18673"/>
                </a:lnTo>
                <a:lnTo>
                  <a:pt x="161187" y="18710"/>
                </a:lnTo>
                <a:lnTo>
                  <a:pt x="161199" y="18746"/>
                </a:lnTo>
                <a:lnTo>
                  <a:pt x="161223" y="18818"/>
                </a:lnTo>
                <a:lnTo>
                  <a:pt x="161235" y="18855"/>
                </a:lnTo>
                <a:lnTo>
                  <a:pt x="161235" y="18903"/>
                </a:lnTo>
                <a:lnTo>
                  <a:pt x="161247" y="18951"/>
                </a:lnTo>
                <a:lnTo>
                  <a:pt x="161260" y="18999"/>
                </a:lnTo>
                <a:lnTo>
                  <a:pt x="161332" y="19084"/>
                </a:lnTo>
                <a:lnTo>
                  <a:pt x="161404" y="19157"/>
                </a:lnTo>
                <a:lnTo>
                  <a:pt x="161429" y="19193"/>
                </a:lnTo>
                <a:lnTo>
                  <a:pt x="161441" y="19229"/>
                </a:lnTo>
                <a:lnTo>
                  <a:pt x="161465" y="19253"/>
                </a:lnTo>
                <a:lnTo>
                  <a:pt x="161477" y="19277"/>
                </a:lnTo>
                <a:lnTo>
                  <a:pt x="161537" y="19301"/>
                </a:lnTo>
                <a:lnTo>
                  <a:pt x="161610" y="19350"/>
                </a:lnTo>
                <a:lnTo>
                  <a:pt x="161682" y="19410"/>
                </a:lnTo>
                <a:lnTo>
                  <a:pt x="161863" y="19591"/>
                </a:lnTo>
                <a:lnTo>
                  <a:pt x="161948" y="19688"/>
                </a:lnTo>
                <a:lnTo>
                  <a:pt x="161972" y="19736"/>
                </a:lnTo>
                <a:lnTo>
                  <a:pt x="162008" y="19785"/>
                </a:lnTo>
                <a:lnTo>
                  <a:pt x="162008" y="19821"/>
                </a:lnTo>
                <a:lnTo>
                  <a:pt x="162008" y="19857"/>
                </a:lnTo>
                <a:lnTo>
                  <a:pt x="161984" y="19869"/>
                </a:lnTo>
                <a:lnTo>
                  <a:pt x="161960" y="19881"/>
                </a:lnTo>
                <a:lnTo>
                  <a:pt x="161888" y="19905"/>
                </a:lnTo>
                <a:lnTo>
                  <a:pt x="161815" y="19917"/>
                </a:lnTo>
                <a:lnTo>
                  <a:pt x="161743" y="19917"/>
                </a:lnTo>
                <a:lnTo>
                  <a:pt x="161658" y="19881"/>
                </a:lnTo>
                <a:lnTo>
                  <a:pt x="161586" y="19845"/>
                </a:lnTo>
                <a:lnTo>
                  <a:pt x="161525" y="19785"/>
                </a:lnTo>
                <a:lnTo>
                  <a:pt x="161441" y="19640"/>
                </a:lnTo>
                <a:lnTo>
                  <a:pt x="161368" y="19458"/>
                </a:lnTo>
                <a:lnTo>
                  <a:pt x="161344" y="19410"/>
                </a:lnTo>
                <a:lnTo>
                  <a:pt x="161308" y="19374"/>
                </a:lnTo>
                <a:lnTo>
                  <a:pt x="161211" y="19289"/>
                </a:lnTo>
                <a:lnTo>
                  <a:pt x="161139" y="19241"/>
                </a:lnTo>
                <a:lnTo>
                  <a:pt x="161102" y="19229"/>
                </a:lnTo>
                <a:lnTo>
                  <a:pt x="161090" y="19181"/>
                </a:lnTo>
                <a:lnTo>
                  <a:pt x="161066" y="19072"/>
                </a:lnTo>
                <a:lnTo>
                  <a:pt x="161030" y="19012"/>
                </a:lnTo>
                <a:lnTo>
                  <a:pt x="160994" y="18939"/>
                </a:lnTo>
                <a:lnTo>
                  <a:pt x="160933" y="18891"/>
                </a:lnTo>
                <a:lnTo>
                  <a:pt x="160861" y="18855"/>
                </a:lnTo>
                <a:lnTo>
                  <a:pt x="160837" y="18830"/>
                </a:lnTo>
                <a:lnTo>
                  <a:pt x="160813" y="18794"/>
                </a:lnTo>
                <a:lnTo>
                  <a:pt x="160788" y="18698"/>
                </a:lnTo>
                <a:lnTo>
                  <a:pt x="160788" y="18601"/>
                </a:lnTo>
                <a:lnTo>
                  <a:pt x="160788" y="18565"/>
                </a:lnTo>
                <a:lnTo>
                  <a:pt x="160668" y="18492"/>
                </a:lnTo>
                <a:lnTo>
                  <a:pt x="160571" y="18444"/>
                </a:lnTo>
                <a:lnTo>
                  <a:pt x="160486" y="18408"/>
                </a:lnTo>
                <a:lnTo>
                  <a:pt x="160438" y="18383"/>
                </a:lnTo>
                <a:lnTo>
                  <a:pt x="160378" y="18383"/>
                </a:lnTo>
                <a:lnTo>
                  <a:pt x="160354" y="18396"/>
                </a:lnTo>
                <a:lnTo>
                  <a:pt x="160317" y="18420"/>
                </a:lnTo>
                <a:lnTo>
                  <a:pt x="160233" y="18504"/>
                </a:lnTo>
                <a:lnTo>
                  <a:pt x="160185" y="18565"/>
                </a:lnTo>
                <a:lnTo>
                  <a:pt x="160172" y="18601"/>
                </a:lnTo>
                <a:lnTo>
                  <a:pt x="160160" y="18637"/>
                </a:lnTo>
                <a:lnTo>
                  <a:pt x="160172" y="18673"/>
                </a:lnTo>
                <a:lnTo>
                  <a:pt x="160197" y="18722"/>
                </a:lnTo>
                <a:lnTo>
                  <a:pt x="160233" y="18770"/>
                </a:lnTo>
                <a:lnTo>
                  <a:pt x="160245" y="18806"/>
                </a:lnTo>
                <a:lnTo>
                  <a:pt x="160269" y="18830"/>
                </a:lnTo>
                <a:lnTo>
                  <a:pt x="160329" y="18867"/>
                </a:lnTo>
                <a:lnTo>
                  <a:pt x="160414" y="18903"/>
                </a:lnTo>
                <a:lnTo>
                  <a:pt x="160486" y="18963"/>
                </a:lnTo>
                <a:lnTo>
                  <a:pt x="160547" y="19012"/>
                </a:lnTo>
                <a:lnTo>
                  <a:pt x="160559" y="19036"/>
                </a:lnTo>
                <a:lnTo>
                  <a:pt x="160559" y="19072"/>
                </a:lnTo>
                <a:lnTo>
                  <a:pt x="160559" y="19144"/>
                </a:lnTo>
                <a:lnTo>
                  <a:pt x="160571" y="19277"/>
                </a:lnTo>
                <a:lnTo>
                  <a:pt x="160595" y="19458"/>
                </a:lnTo>
                <a:lnTo>
                  <a:pt x="160607" y="19519"/>
                </a:lnTo>
                <a:lnTo>
                  <a:pt x="160656" y="19628"/>
                </a:lnTo>
                <a:lnTo>
                  <a:pt x="160680" y="19688"/>
                </a:lnTo>
                <a:lnTo>
                  <a:pt x="160728" y="19748"/>
                </a:lnTo>
                <a:lnTo>
                  <a:pt x="160813" y="19833"/>
                </a:lnTo>
                <a:lnTo>
                  <a:pt x="160885" y="19893"/>
                </a:lnTo>
                <a:lnTo>
                  <a:pt x="160921" y="19917"/>
                </a:lnTo>
                <a:lnTo>
                  <a:pt x="160897" y="19978"/>
                </a:lnTo>
                <a:lnTo>
                  <a:pt x="160861" y="20038"/>
                </a:lnTo>
                <a:lnTo>
                  <a:pt x="160813" y="20099"/>
                </a:lnTo>
                <a:lnTo>
                  <a:pt x="160776" y="20123"/>
                </a:lnTo>
                <a:lnTo>
                  <a:pt x="160740" y="20123"/>
                </a:lnTo>
                <a:lnTo>
                  <a:pt x="160692" y="20111"/>
                </a:lnTo>
                <a:lnTo>
                  <a:pt x="160656" y="20087"/>
                </a:lnTo>
                <a:lnTo>
                  <a:pt x="160607" y="20062"/>
                </a:lnTo>
                <a:lnTo>
                  <a:pt x="160559" y="20014"/>
                </a:lnTo>
                <a:lnTo>
                  <a:pt x="160523" y="19954"/>
                </a:lnTo>
                <a:lnTo>
                  <a:pt x="160486" y="19881"/>
                </a:lnTo>
                <a:lnTo>
                  <a:pt x="160462" y="19833"/>
                </a:lnTo>
                <a:lnTo>
                  <a:pt x="160426" y="19821"/>
                </a:lnTo>
                <a:lnTo>
                  <a:pt x="160402" y="19821"/>
                </a:lnTo>
                <a:lnTo>
                  <a:pt x="160366" y="19845"/>
                </a:lnTo>
                <a:lnTo>
                  <a:pt x="160305" y="19905"/>
                </a:lnTo>
                <a:lnTo>
                  <a:pt x="160269" y="19930"/>
                </a:lnTo>
                <a:lnTo>
                  <a:pt x="160233" y="19942"/>
                </a:lnTo>
                <a:lnTo>
                  <a:pt x="160160" y="19930"/>
                </a:lnTo>
                <a:lnTo>
                  <a:pt x="160124" y="19917"/>
                </a:lnTo>
                <a:lnTo>
                  <a:pt x="160100" y="19905"/>
                </a:lnTo>
                <a:lnTo>
                  <a:pt x="160076" y="19869"/>
                </a:lnTo>
                <a:lnTo>
                  <a:pt x="160040" y="19833"/>
                </a:lnTo>
                <a:lnTo>
                  <a:pt x="159991" y="19700"/>
                </a:lnTo>
                <a:lnTo>
                  <a:pt x="159955" y="19640"/>
                </a:lnTo>
                <a:lnTo>
                  <a:pt x="159907" y="19591"/>
                </a:lnTo>
                <a:lnTo>
                  <a:pt x="159870" y="19567"/>
                </a:lnTo>
                <a:lnTo>
                  <a:pt x="159810" y="19555"/>
                </a:lnTo>
                <a:lnTo>
                  <a:pt x="159762" y="19567"/>
                </a:lnTo>
                <a:lnTo>
                  <a:pt x="159726" y="19567"/>
                </a:lnTo>
                <a:lnTo>
                  <a:pt x="159641" y="19591"/>
                </a:lnTo>
                <a:lnTo>
                  <a:pt x="159581" y="19628"/>
                </a:lnTo>
                <a:lnTo>
                  <a:pt x="159520" y="19676"/>
                </a:lnTo>
                <a:lnTo>
                  <a:pt x="159460" y="19748"/>
                </a:lnTo>
                <a:lnTo>
                  <a:pt x="159399" y="19809"/>
                </a:lnTo>
                <a:lnTo>
                  <a:pt x="159399" y="19845"/>
                </a:lnTo>
                <a:lnTo>
                  <a:pt x="159399" y="19869"/>
                </a:lnTo>
                <a:lnTo>
                  <a:pt x="159424" y="19917"/>
                </a:lnTo>
                <a:lnTo>
                  <a:pt x="159448" y="19954"/>
                </a:lnTo>
                <a:lnTo>
                  <a:pt x="159520" y="20014"/>
                </a:lnTo>
                <a:lnTo>
                  <a:pt x="159593" y="20074"/>
                </a:lnTo>
                <a:lnTo>
                  <a:pt x="159665" y="20099"/>
                </a:lnTo>
                <a:lnTo>
                  <a:pt x="159738" y="20123"/>
                </a:lnTo>
                <a:lnTo>
                  <a:pt x="159834" y="20123"/>
                </a:lnTo>
                <a:lnTo>
                  <a:pt x="159858" y="20231"/>
                </a:lnTo>
                <a:lnTo>
                  <a:pt x="159895" y="20316"/>
                </a:lnTo>
                <a:lnTo>
                  <a:pt x="159931" y="20389"/>
                </a:lnTo>
                <a:lnTo>
                  <a:pt x="159955" y="20413"/>
                </a:lnTo>
                <a:lnTo>
                  <a:pt x="159991" y="20425"/>
                </a:lnTo>
                <a:lnTo>
                  <a:pt x="160064" y="20449"/>
                </a:lnTo>
                <a:lnTo>
                  <a:pt x="160100" y="20461"/>
                </a:lnTo>
                <a:lnTo>
                  <a:pt x="160124" y="20473"/>
                </a:lnTo>
                <a:lnTo>
                  <a:pt x="160136" y="20485"/>
                </a:lnTo>
                <a:lnTo>
                  <a:pt x="160148" y="20521"/>
                </a:lnTo>
                <a:lnTo>
                  <a:pt x="160148" y="20594"/>
                </a:lnTo>
                <a:lnTo>
                  <a:pt x="160160" y="20666"/>
                </a:lnTo>
                <a:lnTo>
                  <a:pt x="160185" y="20727"/>
                </a:lnTo>
                <a:lnTo>
                  <a:pt x="160233" y="20787"/>
                </a:lnTo>
                <a:lnTo>
                  <a:pt x="160281" y="20860"/>
                </a:lnTo>
                <a:lnTo>
                  <a:pt x="160317" y="20932"/>
                </a:lnTo>
                <a:lnTo>
                  <a:pt x="160354" y="21029"/>
                </a:lnTo>
                <a:lnTo>
                  <a:pt x="160064" y="21029"/>
                </a:lnTo>
                <a:lnTo>
                  <a:pt x="160040" y="21017"/>
                </a:lnTo>
                <a:lnTo>
                  <a:pt x="160015" y="21005"/>
                </a:lnTo>
                <a:lnTo>
                  <a:pt x="160003" y="20968"/>
                </a:lnTo>
                <a:lnTo>
                  <a:pt x="159979" y="20932"/>
                </a:lnTo>
                <a:lnTo>
                  <a:pt x="159955" y="20823"/>
                </a:lnTo>
                <a:lnTo>
                  <a:pt x="159931" y="20703"/>
                </a:lnTo>
                <a:lnTo>
                  <a:pt x="159919" y="20666"/>
                </a:lnTo>
                <a:lnTo>
                  <a:pt x="159895" y="20642"/>
                </a:lnTo>
                <a:lnTo>
                  <a:pt x="159858" y="20630"/>
                </a:lnTo>
                <a:lnTo>
                  <a:pt x="159822" y="20642"/>
                </a:lnTo>
                <a:lnTo>
                  <a:pt x="159750" y="20654"/>
                </a:lnTo>
                <a:lnTo>
                  <a:pt x="159726" y="20654"/>
                </a:lnTo>
                <a:lnTo>
                  <a:pt x="159701" y="20630"/>
                </a:lnTo>
                <a:lnTo>
                  <a:pt x="159677" y="20606"/>
                </a:lnTo>
                <a:lnTo>
                  <a:pt x="159641" y="20582"/>
                </a:lnTo>
                <a:lnTo>
                  <a:pt x="159569" y="20546"/>
                </a:lnTo>
                <a:lnTo>
                  <a:pt x="159484" y="20521"/>
                </a:lnTo>
                <a:lnTo>
                  <a:pt x="159194" y="20521"/>
                </a:lnTo>
                <a:lnTo>
                  <a:pt x="159013" y="20606"/>
                </a:lnTo>
                <a:lnTo>
                  <a:pt x="159013" y="20763"/>
                </a:lnTo>
                <a:lnTo>
                  <a:pt x="159025" y="20908"/>
                </a:lnTo>
                <a:lnTo>
                  <a:pt x="159037" y="21029"/>
                </a:lnTo>
                <a:lnTo>
                  <a:pt x="159037" y="21077"/>
                </a:lnTo>
                <a:lnTo>
                  <a:pt x="159025" y="21137"/>
                </a:lnTo>
                <a:lnTo>
                  <a:pt x="159001" y="21198"/>
                </a:lnTo>
                <a:lnTo>
                  <a:pt x="158965" y="21246"/>
                </a:lnTo>
                <a:lnTo>
                  <a:pt x="158904" y="21331"/>
                </a:lnTo>
                <a:lnTo>
                  <a:pt x="158880" y="21367"/>
                </a:lnTo>
                <a:lnTo>
                  <a:pt x="158928" y="21488"/>
                </a:lnTo>
                <a:lnTo>
                  <a:pt x="158977" y="21572"/>
                </a:lnTo>
                <a:lnTo>
                  <a:pt x="159001" y="21608"/>
                </a:lnTo>
                <a:lnTo>
                  <a:pt x="159037" y="21633"/>
                </a:lnTo>
                <a:lnTo>
                  <a:pt x="159061" y="21657"/>
                </a:lnTo>
                <a:lnTo>
                  <a:pt x="159085" y="21693"/>
                </a:lnTo>
                <a:lnTo>
                  <a:pt x="159110" y="21765"/>
                </a:lnTo>
                <a:lnTo>
                  <a:pt x="159110" y="21850"/>
                </a:lnTo>
                <a:lnTo>
                  <a:pt x="159110" y="21874"/>
                </a:lnTo>
                <a:lnTo>
                  <a:pt x="159110" y="21935"/>
                </a:lnTo>
                <a:lnTo>
                  <a:pt x="159122" y="21971"/>
                </a:lnTo>
                <a:lnTo>
                  <a:pt x="159134" y="22007"/>
                </a:lnTo>
                <a:lnTo>
                  <a:pt x="159158" y="22031"/>
                </a:lnTo>
                <a:lnTo>
                  <a:pt x="159194" y="22055"/>
                </a:lnTo>
                <a:lnTo>
                  <a:pt x="159230" y="22092"/>
                </a:lnTo>
                <a:lnTo>
                  <a:pt x="159254" y="22128"/>
                </a:lnTo>
                <a:lnTo>
                  <a:pt x="159279" y="22176"/>
                </a:lnTo>
                <a:lnTo>
                  <a:pt x="159291" y="22224"/>
                </a:lnTo>
                <a:lnTo>
                  <a:pt x="159303" y="22309"/>
                </a:lnTo>
                <a:lnTo>
                  <a:pt x="159303" y="22357"/>
                </a:lnTo>
                <a:lnTo>
                  <a:pt x="159146" y="22563"/>
                </a:lnTo>
                <a:lnTo>
                  <a:pt x="159158" y="22732"/>
                </a:lnTo>
                <a:lnTo>
                  <a:pt x="159182" y="22865"/>
                </a:lnTo>
                <a:lnTo>
                  <a:pt x="159218" y="22985"/>
                </a:lnTo>
                <a:lnTo>
                  <a:pt x="159242" y="23022"/>
                </a:lnTo>
                <a:lnTo>
                  <a:pt x="159291" y="23034"/>
                </a:lnTo>
                <a:lnTo>
                  <a:pt x="159351" y="23058"/>
                </a:lnTo>
                <a:lnTo>
                  <a:pt x="159569" y="23058"/>
                </a:lnTo>
                <a:lnTo>
                  <a:pt x="159701" y="23046"/>
                </a:lnTo>
                <a:lnTo>
                  <a:pt x="159677" y="23094"/>
                </a:lnTo>
                <a:lnTo>
                  <a:pt x="159665" y="23154"/>
                </a:lnTo>
                <a:lnTo>
                  <a:pt x="159677" y="23215"/>
                </a:lnTo>
                <a:lnTo>
                  <a:pt x="159701" y="23239"/>
                </a:lnTo>
                <a:lnTo>
                  <a:pt x="159726" y="23251"/>
                </a:lnTo>
                <a:lnTo>
                  <a:pt x="159762" y="23275"/>
                </a:lnTo>
                <a:lnTo>
                  <a:pt x="159786" y="23299"/>
                </a:lnTo>
                <a:lnTo>
                  <a:pt x="159822" y="23348"/>
                </a:lnTo>
                <a:lnTo>
                  <a:pt x="159822" y="23396"/>
                </a:lnTo>
                <a:lnTo>
                  <a:pt x="159834" y="23408"/>
                </a:lnTo>
                <a:lnTo>
                  <a:pt x="159508" y="23517"/>
                </a:lnTo>
                <a:lnTo>
                  <a:pt x="159303" y="23565"/>
                </a:lnTo>
                <a:lnTo>
                  <a:pt x="159170" y="23626"/>
                </a:lnTo>
                <a:lnTo>
                  <a:pt x="159110" y="23662"/>
                </a:lnTo>
                <a:lnTo>
                  <a:pt x="159061" y="23698"/>
                </a:lnTo>
                <a:lnTo>
                  <a:pt x="159001" y="23758"/>
                </a:lnTo>
                <a:lnTo>
                  <a:pt x="159013" y="23771"/>
                </a:lnTo>
                <a:lnTo>
                  <a:pt x="159025" y="23771"/>
                </a:lnTo>
                <a:lnTo>
                  <a:pt x="159049" y="23783"/>
                </a:lnTo>
                <a:lnTo>
                  <a:pt x="159085" y="23795"/>
                </a:lnTo>
                <a:lnTo>
                  <a:pt x="159122" y="23819"/>
                </a:lnTo>
                <a:lnTo>
                  <a:pt x="159170" y="23867"/>
                </a:lnTo>
                <a:lnTo>
                  <a:pt x="159206" y="23903"/>
                </a:lnTo>
                <a:lnTo>
                  <a:pt x="159242" y="23915"/>
                </a:lnTo>
                <a:lnTo>
                  <a:pt x="159279" y="23915"/>
                </a:lnTo>
                <a:lnTo>
                  <a:pt x="159315" y="23891"/>
                </a:lnTo>
                <a:lnTo>
                  <a:pt x="159412" y="23843"/>
                </a:lnTo>
                <a:lnTo>
                  <a:pt x="159460" y="23819"/>
                </a:lnTo>
                <a:lnTo>
                  <a:pt x="159508" y="23807"/>
                </a:lnTo>
                <a:lnTo>
                  <a:pt x="159641" y="23807"/>
                </a:lnTo>
                <a:lnTo>
                  <a:pt x="159774" y="23783"/>
                </a:lnTo>
                <a:lnTo>
                  <a:pt x="159907" y="23758"/>
                </a:lnTo>
                <a:lnTo>
                  <a:pt x="159846" y="23867"/>
                </a:lnTo>
                <a:lnTo>
                  <a:pt x="159786" y="23940"/>
                </a:lnTo>
                <a:lnTo>
                  <a:pt x="159750" y="23964"/>
                </a:lnTo>
                <a:lnTo>
                  <a:pt x="159726" y="23964"/>
                </a:lnTo>
                <a:lnTo>
                  <a:pt x="159653" y="23976"/>
                </a:lnTo>
                <a:lnTo>
                  <a:pt x="159569" y="23988"/>
                </a:lnTo>
                <a:lnTo>
                  <a:pt x="159327" y="24048"/>
                </a:lnTo>
                <a:lnTo>
                  <a:pt x="159267" y="24072"/>
                </a:lnTo>
                <a:lnTo>
                  <a:pt x="159242" y="24097"/>
                </a:lnTo>
                <a:lnTo>
                  <a:pt x="159218" y="24133"/>
                </a:lnTo>
                <a:lnTo>
                  <a:pt x="159230" y="24169"/>
                </a:lnTo>
                <a:lnTo>
                  <a:pt x="159242" y="24217"/>
                </a:lnTo>
                <a:lnTo>
                  <a:pt x="159267" y="24254"/>
                </a:lnTo>
                <a:lnTo>
                  <a:pt x="159327" y="24338"/>
                </a:lnTo>
                <a:lnTo>
                  <a:pt x="159375" y="24411"/>
                </a:lnTo>
                <a:lnTo>
                  <a:pt x="159424" y="24447"/>
                </a:lnTo>
                <a:lnTo>
                  <a:pt x="159484" y="24471"/>
                </a:lnTo>
                <a:lnTo>
                  <a:pt x="159617" y="24471"/>
                </a:lnTo>
                <a:lnTo>
                  <a:pt x="159653" y="24447"/>
                </a:lnTo>
                <a:lnTo>
                  <a:pt x="159738" y="24411"/>
                </a:lnTo>
                <a:lnTo>
                  <a:pt x="159822" y="24374"/>
                </a:lnTo>
                <a:lnTo>
                  <a:pt x="159858" y="24362"/>
                </a:lnTo>
                <a:lnTo>
                  <a:pt x="159907" y="24362"/>
                </a:lnTo>
                <a:lnTo>
                  <a:pt x="159931" y="24374"/>
                </a:lnTo>
                <a:lnTo>
                  <a:pt x="159943" y="24387"/>
                </a:lnTo>
                <a:lnTo>
                  <a:pt x="159955" y="24423"/>
                </a:lnTo>
                <a:lnTo>
                  <a:pt x="159931" y="24483"/>
                </a:lnTo>
                <a:lnTo>
                  <a:pt x="159907" y="24556"/>
                </a:lnTo>
                <a:lnTo>
                  <a:pt x="159810" y="24713"/>
                </a:lnTo>
                <a:lnTo>
                  <a:pt x="159701" y="24894"/>
                </a:lnTo>
                <a:lnTo>
                  <a:pt x="159665" y="24978"/>
                </a:lnTo>
                <a:lnTo>
                  <a:pt x="159641" y="25039"/>
                </a:lnTo>
                <a:lnTo>
                  <a:pt x="159653" y="25075"/>
                </a:lnTo>
                <a:lnTo>
                  <a:pt x="159665" y="25111"/>
                </a:lnTo>
                <a:lnTo>
                  <a:pt x="159701" y="25123"/>
                </a:lnTo>
                <a:lnTo>
                  <a:pt x="159750" y="25147"/>
                </a:lnTo>
                <a:lnTo>
                  <a:pt x="159858" y="25160"/>
                </a:lnTo>
                <a:lnTo>
                  <a:pt x="159955" y="25184"/>
                </a:lnTo>
                <a:lnTo>
                  <a:pt x="160015" y="25196"/>
                </a:lnTo>
                <a:lnTo>
                  <a:pt x="160052" y="25244"/>
                </a:lnTo>
                <a:lnTo>
                  <a:pt x="160100" y="25317"/>
                </a:lnTo>
                <a:lnTo>
                  <a:pt x="160100" y="25365"/>
                </a:lnTo>
                <a:lnTo>
                  <a:pt x="160100" y="25413"/>
                </a:lnTo>
                <a:lnTo>
                  <a:pt x="160064" y="25449"/>
                </a:lnTo>
                <a:lnTo>
                  <a:pt x="160028" y="25498"/>
                </a:lnTo>
                <a:lnTo>
                  <a:pt x="159991" y="25522"/>
                </a:lnTo>
                <a:lnTo>
                  <a:pt x="159931" y="25546"/>
                </a:lnTo>
                <a:lnTo>
                  <a:pt x="159834" y="25582"/>
                </a:lnTo>
                <a:lnTo>
                  <a:pt x="159738" y="25606"/>
                </a:lnTo>
                <a:lnTo>
                  <a:pt x="159665" y="25631"/>
                </a:lnTo>
                <a:lnTo>
                  <a:pt x="159641" y="25643"/>
                </a:lnTo>
                <a:lnTo>
                  <a:pt x="159617" y="25667"/>
                </a:lnTo>
                <a:lnTo>
                  <a:pt x="159605" y="25703"/>
                </a:lnTo>
                <a:lnTo>
                  <a:pt x="159593" y="25739"/>
                </a:lnTo>
                <a:lnTo>
                  <a:pt x="159593" y="25800"/>
                </a:lnTo>
                <a:lnTo>
                  <a:pt x="159605" y="25872"/>
                </a:lnTo>
                <a:lnTo>
                  <a:pt x="159665" y="26005"/>
                </a:lnTo>
                <a:lnTo>
                  <a:pt x="159726" y="26126"/>
                </a:lnTo>
                <a:lnTo>
                  <a:pt x="159750" y="26174"/>
                </a:lnTo>
                <a:lnTo>
                  <a:pt x="159858" y="26645"/>
                </a:lnTo>
                <a:lnTo>
                  <a:pt x="160015" y="26863"/>
                </a:lnTo>
                <a:lnTo>
                  <a:pt x="160305" y="26995"/>
                </a:lnTo>
                <a:lnTo>
                  <a:pt x="160329" y="27008"/>
                </a:lnTo>
                <a:lnTo>
                  <a:pt x="160402" y="27044"/>
                </a:lnTo>
                <a:lnTo>
                  <a:pt x="160426" y="27068"/>
                </a:lnTo>
                <a:lnTo>
                  <a:pt x="160450" y="27104"/>
                </a:lnTo>
                <a:lnTo>
                  <a:pt x="160462" y="27140"/>
                </a:lnTo>
                <a:lnTo>
                  <a:pt x="160462" y="27177"/>
                </a:lnTo>
                <a:lnTo>
                  <a:pt x="160438" y="27249"/>
                </a:lnTo>
                <a:lnTo>
                  <a:pt x="160402" y="27322"/>
                </a:lnTo>
                <a:lnTo>
                  <a:pt x="160366" y="27382"/>
                </a:lnTo>
                <a:lnTo>
                  <a:pt x="160329" y="27442"/>
                </a:lnTo>
                <a:lnTo>
                  <a:pt x="160329" y="27467"/>
                </a:lnTo>
                <a:lnTo>
                  <a:pt x="160329" y="27491"/>
                </a:lnTo>
                <a:lnTo>
                  <a:pt x="160366" y="27539"/>
                </a:lnTo>
                <a:lnTo>
                  <a:pt x="160402" y="27575"/>
                </a:lnTo>
                <a:lnTo>
                  <a:pt x="160414" y="27599"/>
                </a:lnTo>
                <a:lnTo>
                  <a:pt x="160414" y="27624"/>
                </a:lnTo>
                <a:lnTo>
                  <a:pt x="160402" y="27756"/>
                </a:lnTo>
                <a:lnTo>
                  <a:pt x="160390" y="27841"/>
                </a:lnTo>
                <a:lnTo>
                  <a:pt x="160354" y="27913"/>
                </a:lnTo>
                <a:lnTo>
                  <a:pt x="160354" y="27950"/>
                </a:lnTo>
                <a:lnTo>
                  <a:pt x="160354" y="27986"/>
                </a:lnTo>
                <a:lnTo>
                  <a:pt x="160378" y="28010"/>
                </a:lnTo>
                <a:lnTo>
                  <a:pt x="160402" y="28034"/>
                </a:lnTo>
                <a:lnTo>
                  <a:pt x="160462" y="28095"/>
                </a:lnTo>
                <a:lnTo>
                  <a:pt x="160499" y="28119"/>
                </a:lnTo>
                <a:lnTo>
                  <a:pt x="160523" y="28155"/>
                </a:lnTo>
                <a:lnTo>
                  <a:pt x="160571" y="28252"/>
                </a:lnTo>
                <a:lnTo>
                  <a:pt x="160619" y="28360"/>
                </a:lnTo>
                <a:lnTo>
                  <a:pt x="160644" y="28469"/>
                </a:lnTo>
                <a:lnTo>
                  <a:pt x="160656" y="28529"/>
                </a:lnTo>
                <a:lnTo>
                  <a:pt x="160656" y="28578"/>
                </a:lnTo>
                <a:lnTo>
                  <a:pt x="160644" y="28626"/>
                </a:lnTo>
                <a:lnTo>
                  <a:pt x="160656" y="28662"/>
                </a:lnTo>
                <a:lnTo>
                  <a:pt x="160668" y="28686"/>
                </a:lnTo>
                <a:lnTo>
                  <a:pt x="160680" y="28699"/>
                </a:lnTo>
                <a:lnTo>
                  <a:pt x="160740" y="28723"/>
                </a:lnTo>
                <a:lnTo>
                  <a:pt x="160813" y="28735"/>
                </a:lnTo>
                <a:lnTo>
                  <a:pt x="160849" y="28747"/>
                </a:lnTo>
                <a:lnTo>
                  <a:pt x="160873" y="28771"/>
                </a:lnTo>
                <a:lnTo>
                  <a:pt x="160885" y="28795"/>
                </a:lnTo>
                <a:lnTo>
                  <a:pt x="160885" y="28819"/>
                </a:lnTo>
                <a:lnTo>
                  <a:pt x="160897" y="28892"/>
                </a:lnTo>
                <a:lnTo>
                  <a:pt x="160885" y="28952"/>
                </a:lnTo>
                <a:lnTo>
                  <a:pt x="160873" y="29037"/>
                </a:lnTo>
                <a:lnTo>
                  <a:pt x="160849" y="29133"/>
                </a:lnTo>
                <a:lnTo>
                  <a:pt x="160801" y="29242"/>
                </a:lnTo>
                <a:lnTo>
                  <a:pt x="160752" y="29327"/>
                </a:lnTo>
                <a:lnTo>
                  <a:pt x="160728" y="29387"/>
                </a:lnTo>
                <a:lnTo>
                  <a:pt x="160716" y="29472"/>
                </a:lnTo>
                <a:lnTo>
                  <a:pt x="160704" y="29616"/>
                </a:lnTo>
                <a:lnTo>
                  <a:pt x="160716" y="29641"/>
                </a:lnTo>
                <a:lnTo>
                  <a:pt x="160752" y="29677"/>
                </a:lnTo>
                <a:lnTo>
                  <a:pt x="160873" y="29737"/>
                </a:lnTo>
                <a:lnTo>
                  <a:pt x="161054" y="29798"/>
                </a:lnTo>
                <a:lnTo>
                  <a:pt x="161042" y="29822"/>
                </a:lnTo>
                <a:lnTo>
                  <a:pt x="161030" y="29894"/>
                </a:lnTo>
                <a:lnTo>
                  <a:pt x="161006" y="29931"/>
                </a:lnTo>
                <a:lnTo>
                  <a:pt x="160982" y="29967"/>
                </a:lnTo>
                <a:lnTo>
                  <a:pt x="160945" y="30003"/>
                </a:lnTo>
                <a:lnTo>
                  <a:pt x="160885" y="30039"/>
                </a:lnTo>
                <a:lnTo>
                  <a:pt x="160837" y="30063"/>
                </a:lnTo>
                <a:lnTo>
                  <a:pt x="160801" y="30100"/>
                </a:lnTo>
                <a:lnTo>
                  <a:pt x="160788" y="30136"/>
                </a:lnTo>
                <a:lnTo>
                  <a:pt x="160776" y="30160"/>
                </a:lnTo>
                <a:lnTo>
                  <a:pt x="160776" y="30208"/>
                </a:lnTo>
                <a:lnTo>
                  <a:pt x="160788" y="30220"/>
                </a:lnTo>
                <a:lnTo>
                  <a:pt x="160764" y="30257"/>
                </a:lnTo>
                <a:lnTo>
                  <a:pt x="160716" y="30329"/>
                </a:lnTo>
                <a:lnTo>
                  <a:pt x="160680" y="30365"/>
                </a:lnTo>
                <a:lnTo>
                  <a:pt x="160644" y="30402"/>
                </a:lnTo>
                <a:lnTo>
                  <a:pt x="160595" y="30426"/>
                </a:lnTo>
                <a:lnTo>
                  <a:pt x="160547" y="30438"/>
                </a:lnTo>
                <a:lnTo>
                  <a:pt x="160511" y="30438"/>
                </a:lnTo>
                <a:lnTo>
                  <a:pt x="160486" y="30462"/>
                </a:lnTo>
                <a:lnTo>
                  <a:pt x="160474" y="30498"/>
                </a:lnTo>
                <a:lnTo>
                  <a:pt x="160474" y="30534"/>
                </a:lnTo>
                <a:lnTo>
                  <a:pt x="160499" y="30631"/>
                </a:lnTo>
                <a:lnTo>
                  <a:pt x="160523" y="30752"/>
                </a:lnTo>
                <a:lnTo>
                  <a:pt x="160547" y="30885"/>
                </a:lnTo>
                <a:lnTo>
                  <a:pt x="160559" y="31018"/>
                </a:lnTo>
                <a:lnTo>
                  <a:pt x="160571" y="31150"/>
                </a:lnTo>
                <a:lnTo>
                  <a:pt x="160559" y="31223"/>
                </a:lnTo>
                <a:lnTo>
                  <a:pt x="160547" y="31283"/>
                </a:lnTo>
                <a:lnTo>
                  <a:pt x="160535" y="31332"/>
                </a:lnTo>
                <a:lnTo>
                  <a:pt x="160535" y="31380"/>
                </a:lnTo>
                <a:lnTo>
                  <a:pt x="160547" y="31440"/>
                </a:lnTo>
                <a:lnTo>
                  <a:pt x="160559" y="31501"/>
                </a:lnTo>
                <a:lnTo>
                  <a:pt x="160559" y="31525"/>
                </a:lnTo>
                <a:lnTo>
                  <a:pt x="160547" y="31549"/>
                </a:lnTo>
                <a:lnTo>
                  <a:pt x="160535" y="31573"/>
                </a:lnTo>
                <a:lnTo>
                  <a:pt x="160535" y="31609"/>
                </a:lnTo>
                <a:lnTo>
                  <a:pt x="160535" y="31646"/>
                </a:lnTo>
                <a:lnTo>
                  <a:pt x="160559" y="31682"/>
                </a:lnTo>
                <a:lnTo>
                  <a:pt x="160619" y="31754"/>
                </a:lnTo>
                <a:lnTo>
                  <a:pt x="160704" y="31815"/>
                </a:lnTo>
                <a:lnTo>
                  <a:pt x="160740" y="31839"/>
                </a:lnTo>
                <a:lnTo>
                  <a:pt x="160764" y="31875"/>
                </a:lnTo>
                <a:lnTo>
                  <a:pt x="160776" y="31899"/>
                </a:lnTo>
                <a:lnTo>
                  <a:pt x="160776" y="31936"/>
                </a:lnTo>
                <a:lnTo>
                  <a:pt x="160728" y="31996"/>
                </a:lnTo>
                <a:lnTo>
                  <a:pt x="160680" y="32056"/>
                </a:lnTo>
                <a:lnTo>
                  <a:pt x="160656" y="32081"/>
                </a:lnTo>
                <a:lnTo>
                  <a:pt x="160644" y="32117"/>
                </a:lnTo>
                <a:lnTo>
                  <a:pt x="160619" y="32189"/>
                </a:lnTo>
                <a:lnTo>
                  <a:pt x="160595" y="32250"/>
                </a:lnTo>
                <a:lnTo>
                  <a:pt x="160583" y="32286"/>
                </a:lnTo>
                <a:lnTo>
                  <a:pt x="160547" y="32322"/>
                </a:lnTo>
                <a:lnTo>
                  <a:pt x="160499" y="32334"/>
                </a:lnTo>
                <a:lnTo>
                  <a:pt x="160462" y="32346"/>
                </a:lnTo>
                <a:lnTo>
                  <a:pt x="160414" y="32334"/>
                </a:lnTo>
                <a:lnTo>
                  <a:pt x="160354" y="32322"/>
                </a:lnTo>
                <a:lnTo>
                  <a:pt x="160257" y="32286"/>
                </a:lnTo>
                <a:lnTo>
                  <a:pt x="160221" y="32274"/>
                </a:lnTo>
                <a:lnTo>
                  <a:pt x="160172" y="32262"/>
                </a:lnTo>
                <a:lnTo>
                  <a:pt x="160148" y="32274"/>
                </a:lnTo>
                <a:lnTo>
                  <a:pt x="160124" y="32298"/>
                </a:lnTo>
                <a:lnTo>
                  <a:pt x="160112" y="32334"/>
                </a:lnTo>
                <a:lnTo>
                  <a:pt x="160112" y="32382"/>
                </a:lnTo>
                <a:lnTo>
                  <a:pt x="160124" y="32515"/>
                </a:lnTo>
                <a:lnTo>
                  <a:pt x="160124" y="32588"/>
                </a:lnTo>
                <a:lnTo>
                  <a:pt x="160124" y="32660"/>
                </a:lnTo>
                <a:lnTo>
                  <a:pt x="160100" y="32697"/>
                </a:lnTo>
                <a:lnTo>
                  <a:pt x="160076" y="32721"/>
                </a:lnTo>
                <a:lnTo>
                  <a:pt x="160028" y="32745"/>
                </a:lnTo>
                <a:lnTo>
                  <a:pt x="159979" y="32757"/>
                </a:lnTo>
                <a:lnTo>
                  <a:pt x="159895" y="32769"/>
                </a:lnTo>
                <a:lnTo>
                  <a:pt x="159858" y="32769"/>
                </a:lnTo>
                <a:lnTo>
                  <a:pt x="159883" y="32914"/>
                </a:lnTo>
                <a:lnTo>
                  <a:pt x="159895" y="33035"/>
                </a:lnTo>
                <a:lnTo>
                  <a:pt x="159907" y="33143"/>
                </a:lnTo>
                <a:lnTo>
                  <a:pt x="159907" y="33168"/>
                </a:lnTo>
                <a:lnTo>
                  <a:pt x="159895" y="33192"/>
                </a:lnTo>
                <a:lnTo>
                  <a:pt x="159870" y="33216"/>
                </a:lnTo>
                <a:lnTo>
                  <a:pt x="159617" y="33216"/>
                </a:lnTo>
                <a:lnTo>
                  <a:pt x="159508" y="33204"/>
                </a:lnTo>
                <a:lnTo>
                  <a:pt x="159484" y="33192"/>
                </a:lnTo>
                <a:lnTo>
                  <a:pt x="159460" y="33180"/>
                </a:lnTo>
                <a:lnTo>
                  <a:pt x="159412" y="33119"/>
                </a:lnTo>
                <a:lnTo>
                  <a:pt x="159351" y="33035"/>
                </a:lnTo>
                <a:lnTo>
                  <a:pt x="159315" y="32986"/>
                </a:lnTo>
                <a:lnTo>
                  <a:pt x="159267" y="32950"/>
                </a:lnTo>
                <a:lnTo>
                  <a:pt x="159218" y="32926"/>
                </a:lnTo>
                <a:lnTo>
                  <a:pt x="159170" y="32914"/>
                </a:lnTo>
                <a:lnTo>
                  <a:pt x="159097" y="32914"/>
                </a:lnTo>
                <a:lnTo>
                  <a:pt x="159061" y="32926"/>
                </a:lnTo>
                <a:lnTo>
                  <a:pt x="159037" y="32950"/>
                </a:lnTo>
                <a:lnTo>
                  <a:pt x="159013" y="32986"/>
                </a:lnTo>
                <a:lnTo>
                  <a:pt x="159013" y="33023"/>
                </a:lnTo>
                <a:lnTo>
                  <a:pt x="159001" y="33095"/>
                </a:lnTo>
                <a:lnTo>
                  <a:pt x="159013" y="33240"/>
                </a:lnTo>
                <a:lnTo>
                  <a:pt x="159025" y="33276"/>
                </a:lnTo>
                <a:lnTo>
                  <a:pt x="159049" y="33313"/>
                </a:lnTo>
                <a:lnTo>
                  <a:pt x="159146" y="33373"/>
                </a:lnTo>
                <a:lnTo>
                  <a:pt x="159279" y="33433"/>
                </a:lnTo>
                <a:lnTo>
                  <a:pt x="159436" y="33457"/>
                </a:lnTo>
                <a:lnTo>
                  <a:pt x="159581" y="33470"/>
                </a:lnTo>
                <a:lnTo>
                  <a:pt x="159726" y="33482"/>
                </a:lnTo>
                <a:lnTo>
                  <a:pt x="159774" y="33494"/>
                </a:lnTo>
                <a:lnTo>
                  <a:pt x="159798" y="33518"/>
                </a:lnTo>
                <a:lnTo>
                  <a:pt x="159822" y="33554"/>
                </a:lnTo>
                <a:lnTo>
                  <a:pt x="159822" y="33602"/>
                </a:lnTo>
                <a:lnTo>
                  <a:pt x="159810" y="33687"/>
                </a:lnTo>
                <a:lnTo>
                  <a:pt x="159798" y="33723"/>
                </a:lnTo>
                <a:lnTo>
                  <a:pt x="159701" y="33759"/>
                </a:lnTo>
                <a:lnTo>
                  <a:pt x="159617" y="33784"/>
                </a:lnTo>
                <a:lnTo>
                  <a:pt x="159532" y="33796"/>
                </a:lnTo>
                <a:lnTo>
                  <a:pt x="159351" y="33796"/>
                </a:lnTo>
                <a:lnTo>
                  <a:pt x="159242" y="33784"/>
                </a:lnTo>
                <a:lnTo>
                  <a:pt x="159206" y="33759"/>
                </a:lnTo>
                <a:lnTo>
                  <a:pt x="159170" y="33747"/>
                </a:lnTo>
                <a:lnTo>
                  <a:pt x="159134" y="33735"/>
                </a:lnTo>
                <a:lnTo>
                  <a:pt x="159097" y="33723"/>
                </a:lnTo>
                <a:lnTo>
                  <a:pt x="159001" y="33723"/>
                </a:lnTo>
                <a:lnTo>
                  <a:pt x="158904" y="33747"/>
                </a:lnTo>
                <a:lnTo>
                  <a:pt x="158856" y="33820"/>
                </a:lnTo>
                <a:lnTo>
                  <a:pt x="158820" y="33880"/>
                </a:lnTo>
                <a:lnTo>
                  <a:pt x="158796" y="33965"/>
                </a:lnTo>
                <a:lnTo>
                  <a:pt x="158796" y="34001"/>
                </a:lnTo>
                <a:lnTo>
                  <a:pt x="158820" y="34049"/>
                </a:lnTo>
                <a:lnTo>
                  <a:pt x="158892" y="34158"/>
                </a:lnTo>
                <a:lnTo>
                  <a:pt x="158916" y="34218"/>
                </a:lnTo>
                <a:lnTo>
                  <a:pt x="158940" y="34279"/>
                </a:lnTo>
                <a:lnTo>
                  <a:pt x="158940" y="34339"/>
                </a:lnTo>
                <a:lnTo>
                  <a:pt x="158928" y="34375"/>
                </a:lnTo>
                <a:lnTo>
                  <a:pt x="158904" y="34412"/>
                </a:lnTo>
                <a:lnTo>
                  <a:pt x="158880" y="34424"/>
                </a:lnTo>
                <a:lnTo>
                  <a:pt x="158832" y="34436"/>
                </a:lnTo>
                <a:lnTo>
                  <a:pt x="158711" y="34424"/>
                </a:lnTo>
                <a:lnTo>
                  <a:pt x="158590" y="34412"/>
                </a:lnTo>
                <a:lnTo>
                  <a:pt x="158542" y="34400"/>
                </a:lnTo>
                <a:lnTo>
                  <a:pt x="158506" y="34412"/>
                </a:lnTo>
                <a:lnTo>
                  <a:pt x="158481" y="34424"/>
                </a:lnTo>
                <a:lnTo>
                  <a:pt x="158469" y="34448"/>
                </a:lnTo>
                <a:lnTo>
                  <a:pt x="158457" y="34484"/>
                </a:lnTo>
                <a:lnTo>
                  <a:pt x="158469" y="34520"/>
                </a:lnTo>
                <a:lnTo>
                  <a:pt x="158481" y="34617"/>
                </a:lnTo>
                <a:lnTo>
                  <a:pt x="158506" y="34702"/>
                </a:lnTo>
                <a:lnTo>
                  <a:pt x="158530" y="34762"/>
                </a:lnTo>
                <a:lnTo>
                  <a:pt x="158578" y="34810"/>
                </a:lnTo>
                <a:lnTo>
                  <a:pt x="158638" y="34834"/>
                </a:lnTo>
                <a:lnTo>
                  <a:pt x="158747" y="34859"/>
                </a:lnTo>
                <a:lnTo>
                  <a:pt x="158868" y="34895"/>
                </a:lnTo>
                <a:lnTo>
                  <a:pt x="158977" y="34943"/>
                </a:lnTo>
                <a:lnTo>
                  <a:pt x="159085" y="34991"/>
                </a:lnTo>
                <a:lnTo>
                  <a:pt x="158989" y="35088"/>
                </a:lnTo>
                <a:lnTo>
                  <a:pt x="158892" y="35136"/>
                </a:lnTo>
                <a:lnTo>
                  <a:pt x="158856" y="35148"/>
                </a:lnTo>
                <a:lnTo>
                  <a:pt x="158820" y="35148"/>
                </a:lnTo>
                <a:lnTo>
                  <a:pt x="158759" y="35136"/>
                </a:lnTo>
                <a:lnTo>
                  <a:pt x="158675" y="35124"/>
                </a:lnTo>
                <a:lnTo>
                  <a:pt x="158602" y="35100"/>
                </a:lnTo>
                <a:lnTo>
                  <a:pt x="158530" y="35076"/>
                </a:lnTo>
                <a:lnTo>
                  <a:pt x="158518" y="35064"/>
                </a:lnTo>
                <a:lnTo>
                  <a:pt x="158506" y="35076"/>
                </a:lnTo>
                <a:lnTo>
                  <a:pt x="158494" y="35100"/>
                </a:lnTo>
                <a:lnTo>
                  <a:pt x="158481" y="35148"/>
                </a:lnTo>
                <a:lnTo>
                  <a:pt x="158469" y="35209"/>
                </a:lnTo>
                <a:lnTo>
                  <a:pt x="158469" y="35330"/>
                </a:lnTo>
                <a:lnTo>
                  <a:pt x="158481" y="35390"/>
                </a:lnTo>
                <a:lnTo>
                  <a:pt x="158481" y="35704"/>
                </a:lnTo>
                <a:lnTo>
                  <a:pt x="158494" y="35740"/>
                </a:lnTo>
                <a:lnTo>
                  <a:pt x="158554" y="35789"/>
                </a:lnTo>
                <a:lnTo>
                  <a:pt x="158638" y="35849"/>
                </a:lnTo>
                <a:lnTo>
                  <a:pt x="158687" y="35873"/>
                </a:lnTo>
                <a:lnTo>
                  <a:pt x="158747" y="35897"/>
                </a:lnTo>
                <a:lnTo>
                  <a:pt x="158771" y="35909"/>
                </a:lnTo>
                <a:lnTo>
                  <a:pt x="158796" y="35921"/>
                </a:lnTo>
                <a:lnTo>
                  <a:pt x="158808" y="35958"/>
                </a:lnTo>
                <a:lnTo>
                  <a:pt x="158820" y="35994"/>
                </a:lnTo>
                <a:lnTo>
                  <a:pt x="158820" y="36078"/>
                </a:lnTo>
                <a:lnTo>
                  <a:pt x="158820" y="36187"/>
                </a:lnTo>
                <a:lnTo>
                  <a:pt x="158783" y="36405"/>
                </a:lnTo>
                <a:lnTo>
                  <a:pt x="158771" y="36562"/>
                </a:lnTo>
                <a:lnTo>
                  <a:pt x="158771" y="36598"/>
                </a:lnTo>
                <a:lnTo>
                  <a:pt x="158796" y="36622"/>
                </a:lnTo>
                <a:lnTo>
                  <a:pt x="158832" y="36646"/>
                </a:lnTo>
                <a:lnTo>
                  <a:pt x="158868" y="36646"/>
                </a:lnTo>
                <a:lnTo>
                  <a:pt x="158965" y="36658"/>
                </a:lnTo>
                <a:lnTo>
                  <a:pt x="159146" y="36658"/>
                </a:lnTo>
                <a:lnTo>
                  <a:pt x="159182" y="36646"/>
                </a:lnTo>
                <a:lnTo>
                  <a:pt x="159218" y="36610"/>
                </a:lnTo>
                <a:lnTo>
                  <a:pt x="159254" y="36574"/>
                </a:lnTo>
                <a:lnTo>
                  <a:pt x="159327" y="36477"/>
                </a:lnTo>
                <a:lnTo>
                  <a:pt x="159363" y="36429"/>
                </a:lnTo>
                <a:lnTo>
                  <a:pt x="159399" y="36393"/>
                </a:lnTo>
                <a:lnTo>
                  <a:pt x="159460" y="36380"/>
                </a:lnTo>
                <a:lnTo>
                  <a:pt x="159508" y="36368"/>
                </a:lnTo>
                <a:lnTo>
                  <a:pt x="159569" y="36380"/>
                </a:lnTo>
                <a:lnTo>
                  <a:pt x="159629" y="36393"/>
                </a:lnTo>
                <a:lnTo>
                  <a:pt x="159774" y="36417"/>
                </a:lnTo>
                <a:lnTo>
                  <a:pt x="159846" y="36429"/>
                </a:lnTo>
                <a:lnTo>
                  <a:pt x="159931" y="36429"/>
                </a:lnTo>
                <a:lnTo>
                  <a:pt x="160040" y="36417"/>
                </a:lnTo>
                <a:lnTo>
                  <a:pt x="160100" y="36429"/>
                </a:lnTo>
                <a:lnTo>
                  <a:pt x="160160" y="36417"/>
                </a:lnTo>
                <a:lnTo>
                  <a:pt x="160221" y="36405"/>
                </a:lnTo>
                <a:lnTo>
                  <a:pt x="160342" y="36356"/>
                </a:lnTo>
                <a:lnTo>
                  <a:pt x="160462" y="36308"/>
                </a:lnTo>
                <a:lnTo>
                  <a:pt x="160523" y="36296"/>
                </a:lnTo>
                <a:lnTo>
                  <a:pt x="160595" y="36296"/>
                </a:lnTo>
                <a:lnTo>
                  <a:pt x="160607" y="36308"/>
                </a:lnTo>
                <a:lnTo>
                  <a:pt x="160619" y="36332"/>
                </a:lnTo>
                <a:lnTo>
                  <a:pt x="160619" y="36380"/>
                </a:lnTo>
                <a:lnTo>
                  <a:pt x="160607" y="36429"/>
                </a:lnTo>
                <a:lnTo>
                  <a:pt x="160571" y="36513"/>
                </a:lnTo>
                <a:lnTo>
                  <a:pt x="160547" y="36562"/>
                </a:lnTo>
                <a:lnTo>
                  <a:pt x="160281" y="36525"/>
                </a:lnTo>
                <a:lnTo>
                  <a:pt x="160197" y="36537"/>
                </a:lnTo>
                <a:lnTo>
                  <a:pt x="160124" y="36562"/>
                </a:lnTo>
                <a:lnTo>
                  <a:pt x="160088" y="36586"/>
                </a:lnTo>
                <a:lnTo>
                  <a:pt x="160064" y="36610"/>
                </a:lnTo>
                <a:lnTo>
                  <a:pt x="160040" y="36634"/>
                </a:lnTo>
                <a:lnTo>
                  <a:pt x="160015" y="36658"/>
                </a:lnTo>
                <a:lnTo>
                  <a:pt x="159943" y="36695"/>
                </a:lnTo>
                <a:lnTo>
                  <a:pt x="159858" y="36719"/>
                </a:lnTo>
                <a:lnTo>
                  <a:pt x="159617" y="36610"/>
                </a:lnTo>
                <a:lnTo>
                  <a:pt x="159399" y="36658"/>
                </a:lnTo>
                <a:lnTo>
                  <a:pt x="159110" y="36791"/>
                </a:lnTo>
                <a:lnTo>
                  <a:pt x="159122" y="36900"/>
                </a:lnTo>
                <a:lnTo>
                  <a:pt x="159122" y="36984"/>
                </a:lnTo>
                <a:lnTo>
                  <a:pt x="159146" y="37057"/>
                </a:lnTo>
                <a:lnTo>
                  <a:pt x="159170" y="37117"/>
                </a:lnTo>
                <a:lnTo>
                  <a:pt x="159206" y="37166"/>
                </a:lnTo>
                <a:lnTo>
                  <a:pt x="159279" y="37202"/>
                </a:lnTo>
                <a:lnTo>
                  <a:pt x="159375" y="37250"/>
                </a:lnTo>
                <a:lnTo>
                  <a:pt x="159508" y="37286"/>
                </a:lnTo>
                <a:lnTo>
                  <a:pt x="159617" y="37323"/>
                </a:lnTo>
                <a:lnTo>
                  <a:pt x="159653" y="37347"/>
                </a:lnTo>
                <a:lnTo>
                  <a:pt x="159677" y="37383"/>
                </a:lnTo>
                <a:lnTo>
                  <a:pt x="159677" y="37419"/>
                </a:lnTo>
                <a:lnTo>
                  <a:pt x="159677" y="37455"/>
                </a:lnTo>
                <a:lnTo>
                  <a:pt x="159653" y="37552"/>
                </a:lnTo>
                <a:lnTo>
                  <a:pt x="159653" y="37612"/>
                </a:lnTo>
                <a:lnTo>
                  <a:pt x="159665" y="37673"/>
                </a:lnTo>
                <a:lnTo>
                  <a:pt x="159689" y="37709"/>
                </a:lnTo>
                <a:lnTo>
                  <a:pt x="159713" y="37733"/>
                </a:lnTo>
                <a:lnTo>
                  <a:pt x="159738" y="37733"/>
                </a:lnTo>
                <a:lnTo>
                  <a:pt x="159762" y="37709"/>
                </a:lnTo>
                <a:lnTo>
                  <a:pt x="159822" y="37661"/>
                </a:lnTo>
                <a:lnTo>
                  <a:pt x="159858" y="37637"/>
                </a:lnTo>
                <a:lnTo>
                  <a:pt x="159907" y="37612"/>
                </a:lnTo>
                <a:lnTo>
                  <a:pt x="159955" y="37600"/>
                </a:lnTo>
                <a:lnTo>
                  <a:pt x="159979" y="37564"/>
                </a:lnTo>
                <a:lnTo>
                  <a:pt x="159991" y="37528"/>
                </a:lnTo>
                <a:lnTo>
                  <a:pt x="159991" y="37492"/>
                </a:lnTo>
                <a:lnTo>
                  <a:pt x="160003" y="37407"/>
                </a:lnTo>
                <a:lnTo>
                  <a:pt x="160015" y="37383"/>
                </a:lnTo>
                <a:lnTo>
                  <a:pt x="160040" y="37383"/>
                </a:lnTo>
                <a:lnTo>
                  <a:pt x="160076" y="37371"/>
                </a:lnTo>
                <a:lnTo>
                  <a:pt x="160100" y="37359"/>
                </a:lnTo>
                <a:lnTo>
                  <a:pt x="160160" y="37335"/>
                </a:lnTo>
                <a:lnTo>
                  <a:pt x="160233" y="37311"/>
                </a:lnTo>
                <a:lnTo>
                  <a:pt x="160269" y="37311"/>
                </a:lnTo>
                <a:lnTo>
                  <a:pt x="160305" y="37323"/>
                </a:lnTo>
                <a:lnTo>
                  <a:pt x="160342" y="37347"/>
                </a:lnTo>
                <a:lnTo>
                  <a:pt x="160366" y="37371"/>
                </a:lnTo>
                <a:lnTo>
                  <a:pt x="160378" y="37407"/>
                </a:lnTo>
                <a:lnTo>
                  <a:pt x="160378" y="37443"/>
                </a:lnTo>
                <a:lnTo>
                  <a:pt x="160378" y="37516"/>
                </a:lnTo>
                <a:lnTo>
                  <a:pt x="160354" y="37588"/>
                </a:lnTo>
                <a:lnTo>
                  <a:pt x="160342" y="37625"/>
                </a:lnTo>
                <a:lnTo>
                  <a:pt x="160329" y="37661"/>
                </a:lnTo>
                <a:lnTo>
                  <a:pt x="160269" y="37697"/>
                </a:lnTo>
                <a:lnTo>
                  <a:pt x="160209" y="37733"/>
                </a:lnTo>
                <a:lnTo>
                  <a:pt x="160148" y="37745"/>
                </a:lnTo>
                <a:lnTo>
                  <a:pt x="160076" y="37769"/>
                </a:lnTo>
                <a:lnTo>
                  <a:pt x="160015" y="37769"/>
                </a:lnTo>
                <a:lnTo>
                  <a:pt x="159931" y="37782"/>
                </a:lnTo>
                <a:lnTo>
                  <a:pt x="159834" y="37963"/>
                </a:lnTo>
                <a:lnTo>
                  <a:pt x="159883" y="38168"/>
                </a:lnTo>
                <a:lnTo>
                  <a:pt x="159907" y="38192"/>
                </a:lnTo>
                <a:lnTo>
                  <a:pt x="159943" y="38228"/>
                </a:lnTo>
                <a:lnTo>
                  <a:pt x="159991" y="38289"/>
                </a:lnTo>
                <a:lnTo>
                  <a:pt x="160003" y="38325"/>
                </a:lnTo>
                <a:lnTo>
                  <a:pt x="160015" y="38361"/>
                </a:lnTo>
                <a:lnTo>
                  <a:pt x="160015" y="38398"/>
                </a:lnTo>
                <a:lnTo>
                  <a:pt x="160040" y="38422"/>
                </a:lnTo>
                <a:lnTo>
                  <a:pt x="160064" y="38446"/>
                </a:lnTo>
                <a:lnTo>
                  <a:pt x="160100" y="38470"/>
                </a:lnTo>
                <a:lnTo>
                  <a:pt x="160185" y="38494"/>
                </a:lnTo>
                <a:lnTo>
                  <a:pt x="160281" y="38518"/>
                </a:lnTo>
                <a:lnTo>
                  <a:pt x="160354" y="38518"/>
                </a:lnTo>
                <a:lnTo>
                  <a:pt x="160414" y="38482"/>
                </a:lnTo>
                <a:lnTo>
                  <a:pt x="160450" y="38458"/>
                </a:lnTo>
                <a:lnTo>
                  <a:pt x="160486" y="38446"/>
                </a:lnTo>
                <a:lnTo>
                  <a:pt x="160547" y="38434"/>
                </a:lnTo>
                <a:lnTo>
                  <a:pt x="160619" y="38434"/>
                </a:lnTo>
                <a:lnTo>
                  <a:pt x="160740" y="38458"/>
                </a:lnTo>
                <a:lnTo>
                  <a:pt x="160921" y="38470"/>
                </a:lnTo>
                <a:lnTo>
                  <a:pt x="160970" y="38458"/>
                </a:lnTo>
                <a:lnTo>
                  <a:pt x="160994" y="38446"/>
                </a:lnTo>
                <a:lnTo>
                  <a:pt x="161006" y="38422"/>
                </a:lnTo>
                <a:lnTo>
                  <a:pt x="160994" y="38398"/>
                </a:lnTo>
                <a:lnTo>
                  <a:pt x="160994" y="38361"/>
                </a:lnTo>
                <a:lnTo>
                  <a:pt x="160982" y="38325"/>
                </a:lnTo>
                <a:lnTo>
                  <a:pt x="160994" y="38277"/>
                </a:lnTo>
                <a:lnTo>
                  <a:pt x="161018" y="38228"/>
                </a:lnTo>
                <a:lnTo>
                  <a:pt x="161054" y="38180"/>
                </a:lnTo>
                <a:lnTo>
                  <a:pt x="161066" y="38120"/>
                </a:lnTo>
                <a:lnTo>
                  <a:pt x="161078" y="38071"/>
                </a:lnTo>
                <a:lnTo>
                  <a:pt x="161066" y="38023"/>
                </a:lnTo>
                <a:lnTo>
                  <a:pt x="161066" y="37927"/>
                </a:lnTo>
                <a:lnTo>
                  <a:pt x="161078" y="37890"/>
                </a:lnTo>
                <a:lnTo>
                  <a:pt x="161102" y="37854"/>
                </a:lnTo>
                <a:lnTo>
                  <a:pt x="161151" y="37806"/>
                </a:lnTo>
                <a:lnTo>
                  <a:pt x="161187" y="37782"/>
                </a:lnTo>
                <a:lnTo>
                  <a:pt x="161235" y="37782"/>
                </a:lnTo>
                <a:lnTo>
                  <a:pt x="161308" y="37806"/>
                </a:lnTo>
                <a:lnTo>
                  <a:pt x="161356" y="37830"/>
                </a:lnTo>
                <a:lnTo>
                  <a:pt x="161368" y="37866"/>
                </a:lnTo>
                <a:lnTo>
                  <a:pt x="161368" y="37902"/>
                </a:lnTo>
                <a:lnTo>
                  <a:pt x="161368" y="37939"/>
                </a:lnTo>
                <a:lnTo>
                  <a:pt x="161332" y="38011"/>
                </a:lnTo>
                <a:lnTo>
                  <a:pt x="161308" y="38047"/>
                </a:lnTo>
                <a:lnTo>
                  <a:pt x="161284" y="38059"/>
                </a:lnTo>
                <a:lnTo>
                  <a:pt x="161235" y="38120"/>
                </a:lnTo>
                <a:lnTo>
                  <a:pt x="161223" y="38156"/>
                </a:lnTo>
                <a:lnTo>
                  <a:pt x="161199" y="38192"/>
                </a:lnTo>
                <a:lnTo>
                  <a:pt x="161199" y="38241"/>
                </a:lnTo>
                <a:lnTo>
                  <a:pt x="161211" y="38277"/>
                </a:lnTo>
                <a:lnTo>
                  <a:pt x="161223" y="38325"/>
                </a:lnTo>
                <a:lnTo>
                  <a:pt x="161211" y="38373"/>
                </a:lnTo>
                <a:lnTo>
                  <a:pt x="161199" y="38422"/>
                </a:lnTo>
                <a:lnTo>
                  <a:pt x="161175" y="38482"/>
                </a:lnTo>
                <a:lnTo>
                  <a:pt x="161127" y="38567"/>
                </a:lnTo>
                <a:lnTo>
                  <a:pt x="161102" y="38603"/>
                </a:lnTo>
                <a:lnTo>
                  <a:pt x="160970" y="38724"/>
                </a:lnTo>
                <a:lnTo>
                  <a:pt x="160873" y="38832"/>
                </a:lnTo>
                <a:lnTo>
                  <a:pt x="160849" y="38881"/>
                </a:lnTo>
                <a:lnTo>
                  <a:pt x="160837" y="38917"/>
                </a:lnTo>
                <a:lnTo>
                  <a:pt x="160849" y="38941"/>
                </a:lnTo>
                <a:lnTo>
                  <a:pt x="160873" y="38965"/>
                </a:lnTo>
                <a:lnTo>
                  <a:pt x="160970" y="39014"/>
                </a:lnTo>
                <a:lnTo>
                  <a:pt x="161211" y="39098"/>
                </a:lnTo>
                <a:lnTo>
                  <a:pt x="161235" y="39122"/>
                </a:lnTo>
                <a:lnTo>
                  <a:pt x="161247" y="39146"/>
                </a:lnTo>
                <a:lnTo>
                  <a:pt x="161223" y="39171"/>
                </a:lnTo>
                <a:lnTo>
                  <a:pt x="161187" y="39183"/>
                </a:lnTo>
                <a:lnTo>
                  <a:pt x="161078" y="39219"/>
                </a:lnTo>
                <a:lnTo>
                  <a:pt x="160970" y="39231"/>
                </a:lnTo>
                <a:lnTo>
                  <a:pt x="160921" y="39243"/>
                </a:lnTo>
                <a:lnTo>
                  <a:pt x="160873" y="39267"/>
                </a:lnTo>
                <a:lnTo>
                  <a:pt x="160825" y="39303"/>
                </a:lnTo>
                <a:lnTo>
                  <a:pt x="160776" y="39352"/>
                </a:lnTo>
                <a:lnTo>
                  <a:pt x="160680" y="39448"/>
                </a:lnTo>
                <a:lnTo>
                  <a:pt x="160595" y="39521"/>
                </a:lnTo>
                <a:lnTo>
                  <a:pt x="160571" y="39557"/>
                </a:lnTo>
                <a:lnTo>
                  <a:pt x="160559" y="39593"/>
                </a:lnTo>
                <a:lnTo>
                  <a:pt x="160571" y="39630"/>
                </a:lnTo>
                <a:lnTo>
                  <a:pt x="160595" y="39666"/>
                </a:lnTo>
                <a:lnTo>
                  <a:pt x="160631" y="39714"/>
                </a:lnTo>
                <a:lnTo>
                  <a:pt x="160680" y="39750"/>
                </a:lnTo>
                <a:lnTo>
                  <a:pt x="160813" y="39823"/>
                </a:lnTo>
                <a:lnTo>
                  <a:pt x="160861" y="39847"/>
                </a:lnTo>
                <a:lnTo>
                  <a:pt x="160897" y="39871"/>
                </a:lnTo>
                <a:lnTo>
                  <a:pt x="160909" y="39907"/>
                </a:lnTo>
                <a:lnTo>
                  <a:pt x="160909" y="39944"/>
                </a:lnTo>
                <a:lnTo>
                  <a:pt x="160885" y="40004"/>
                </a:lnTo>
                <a:lnTo>
                  <a:pt x="160873" y="40040"/>
                </a:lnTo>
                <a:lnTo>
                  <a:pt x="160861" y="40076"/>
                </a:lnTo>
                <a:lnTo>
                  <a:pt x="160873" y="40113"/>
                </a:lnTo>
                <a:lnTo>
                  <a:pt x="160885" y="40137"/>
                </a:lnTo>
                <a:lnTo>
                  <a:pt x="160909" y="40149"/>
                </a:lnTo>
                <a:lnTo>
                  <a:pt x="160958" y="40149"/>
                </a:lnTo>
                <a:lnTo>
                  <a:pt x="161054" y="40161"/>
                </a:lnTo>
                <a:lnTo>
                  <a:pt x="161187" y="40185"/>
                </a:lnTo>
                <a:lnTo>
                  <a:pt x="161247" y="40197"/>
                </a:lnTo>
                <a:lnTo>
                  <a:pt x="161296" y="40185"/>
                </a:lnTo>
                <a:lnTo>
                  <a:pt x="161344" y="40149"/>
                </a:lnTo>
                <a:lnTo>
                  <a:pt x="161380" y="40113"/>
                </a:lnTo>
                <a:lnTo>
                  <a:pt x="161441" y="40004"/>
                </a:lnTo>
                <a:lnTo>
                  <a:pt x="161501" y="39895"/>
                </a:lnTo>
                <a:lnTo>
                  <a:pt x="161537" y="39859"/>
                </a:lnTo>
                <a:lnTo>
                  <a:pt x="161574" y="39847"/>
                </a:lnTo>
                <a:lnTo>
                  <a:pt x="161622" y="39847"/>
                </a:lnTo>
                <a:lnTo>
                  <a:pt x="161670" y="39859"/>
                </a:lnTo>
                <a:lnTo>
                  <a:pt x="161767" y="39907"/>
                </a:lnTo>
                <a:lnTo>
                  <a:pt x="161815" y="39932"/>
                </a:lnTo>
                <a:lnTo>
                  <a:pt x="161876" y="39944"/>
                </a:lnTo>
                <a:lnTo>
                  <a:pt x="161912" y="39968"/>
                </a:lnTo>
                <a:lnTo>
                  <a:pt x="161948" y="39992"/>
                </a:lnTo>
                <a:lnTo>
                  <a:pt x="161972" y="40016"/>
                </a:lnTo>
                <a:lnTo>
                  <a:pt x="161984" y="40064"/>
                </a:lnTo>
                <a:lnTo>
                  <a:pt x="161984" y="40101"/>
                </a:lnTo>
                <a:lnTo>
                  <a:pt x="161972" y="40149"/>
                </a:lnTo>
                <a:lnTo>
                  <a:pt x="161960" y="40209"/>
                </a:lnTo>
                <a:lnTo>
                  <a:pt x="161924" y="40270"/>
                </a:lnTo>
                <a:lnTo>
                  <a:pt x="161876" y="40511"/>
                </a:lnTo>
                <a:lnTo>
                  <a:pt x="161658" y="40668"/>
                </a:lnTo>
                <a:lnTo>
                  <a:pt x="161682" y="41031"/>
                </a:lnTo>
                <a:lnTo>
                  <a:pt x="161694" y="41079"/>
                </a:lnTo>
                <a:lnTo>
                  <a:pt x="161755" y="41164"/>
                </a:lnTo>
                <a:lnTo>
                  <a:pt x="161791" y="41200"/>
                </a:lnTo>
                <a:lnTo>
                  <a:pt x="161839" y="41248"/>
                </a:lnTo>
                <a:lnTo>
                  <a:pt x="161900" y="41284"/>
                </a:lnTo>
                <a:lnTo>
                  <a:pt x="161972" y="41296"/>
                </a:lnTo>
                <a:lnTo>
                  <a:pt x="162045" y="41321"/>
                </a:lnTo>
                <a:lnTo>
                  <a:pt x="162105" y="41357"/>
                </a:lnTo>
                <a:lnTo>
                  <a:pt x="162153" y="41405"/>
                </a:lnTo>
                <a:lnTo>
                  <a:pt x="162177" y="41466"/>
                </a:lnTo>
                <a:lnTo>
                  <a:pt x="162226" y="41586"/>
                </a:lnTo>
                <a:lnTo>
                  <a:pt x="162262" y="41671"/>
                </a:lnTo>
                <a:lnTo>
                  <a:pt x="162322" y="41731"/>
                </a:lnTo>
                <a:lnTo>
                  <a:pt x="162383" y="41767"/>
                </a:lnTo>
                <a:lnTo>
                  <a:pt x="162479" y="41792"/>
                </a:lnTo>
                <a:lnTo>
                  <a:pt x="162588" y="41804"/>
                </a:lnTo>
                <a:lnTo>
                  <a:pt x="162649" y="41816"/>
                </a:lnTo>
                <a:lnTo>
                  <a:pt x="162709" y="41828"/>
                </a:lnTo>
                <a:lnTo>
                  <a:pt x="162830" y="41876"/>
                </a:lnTo>
                <a:lnTo>
                  <a:pt x="162963" y="41937"/>
                </a:lnTo>
                <a:lnTo>
                  <a:pt x="163059" y="42202"/>
                </a:lnTo>
                <a:lnTo>
                  <a:pt x="163289" y="42287"/>
                </a:lnTo>
                <a:lnTo>
                  <a:pt x="163482" y="42347"/>
                </a:lnTo>
                <a:lnTo>
                  <a:pt x="163615" y="42383"/>
                </a:lnTo>
                <a:lnTo>
                  <a:pt x="163820" y="42420"/>
                </a:lnTo>
                <a:lnTo>
                  <a:pt x="163905" y="42432"/>
                </a:lnTo>
                <a:lnTo>
                  <a:pt x="163989" y="42468"/>
                </a:lnTo>
                <a:lnTo>
                  <a:pt x="164025" y="42480"/>
                </a:lnTo>
                <a:lnTo>
                  <a:pt x="164074" y="42480"/>
                </a:lnTo>
                <a:lnTo>
                  <a:pt x="164158" y="42444"/>
                </a:lnTo>
                <a:lnTo>
                  <a:pt x="164255" y="42408"/>
                </a:lnTo>
                <a:lnTo>
                  <a:pt x="164291" y="42396"/>
                </a:lnTo>
                <a:lnTo>
                  <a:pt x="164340" y="42383"/>
                </a:lnTo>
                <a:lnTo>
                  <a:pt x="164412" y="42396"/>
                </a:lnTo>
                <a:lnTo>
                  <a:pt x="164484" y="42432"/>
                </a:lnTo>
                <a:lnTo>
                  <a:pt x="164557" y="42480"/>
                </a:lnTo>
                <a:lnTo>
                  <a:pt x="164629" y="42553"/>
                </a:lnTo>
                <a:lnTo>
                  <a:pt x="164666" y="42577"/>
                </a:lnTo>
                <a:lnTo>
                  <a:pt x="164690" y="42589"/>
                </a:lnTo>
                <a:lnTo>
                  <a:pt x="164714" y="42577"/>
                </a:lnTo>
                <a:lnTo>
                  <a:pt x="164738" y="42565"/>
                </a:lnTo>
                <a:lnTo>
                  <a:pt x="164799" y="42516"/>
                </a:lnTo>
                <a:lnTo>
                  <a:pt x="164835" y="42492"/>
                </a:lnTo>
                <a:lnTo>
                  <a:pt x="164895" y="42468"/>
                </a:lnTo>
                <a:lnTo>
                  <a:pt x="165004" y="42420"/>
                </a:lnTo>
                <a:lnTo>
                  <a:pt x="165113" y="42371"/>
                </a:lnTo>
                <a:lnTo>
                  <a:pt x="165318" y="42251"/>
                </a:lnTo>
                <a:lnTo>
                  <a:pt x="165366" y="42226"/>
                </a:lnTo>
                <a:lnTo>
                  <a:pt x="165402" y="42190"/>
                </a:lnTo>
                <a:lnTo>
                  <a:pt x="165475" y="42094"/>
                </a:lnTo>
                <a:lnTo>
                  <a:pt x="165559" y="41961"/>
                </a:lnTo>
                <a:lnTo>
                  <a:pt x="165692" y="41804"/>
                </a:lnTo>
                <a:lnTo>
                  <a:pt x="165716" y="41767"/>
                </a:lnTo>
                <a:lnTo>
                  <a:pt x="165729" y="41743"/>
                </a:lnTo>
                <a:lnTo>
                  <a:pt x="165729" y="41707"/>
                </a:lnTo>
                <a:lnTo>
                  <a:pt x="165729" y="41683"/>
                </a:lnTo>
                <a:lnTo>
                  <a:pt x="165716" y="41623"/>
                </a:lnTo>
                <a:lnTo>
                  <a:pt x="165716" y="41538"/>
                </a:lnTo>
                <a:lnTo>
                  <a:pt x="165716" y="41490"/>
                </a:lnTo>
                <a:lnTo>
                  <a:pt x="165729" y="41453"/>
                </a:lnTo>
                <a:lnTo>
                  <a:pt x="165765" y="41381"/>
                </a:lnTo>
                <a:lnTo>
                  <a:pt x="165801" y="41321"/>
                </a:lnTo>
                <a:lnTo>
                  <a:pt x="165849" y="41248"/>
                </a:lnTo>
                <a:lnTo>
                  <a:pt x="165873" y="41176"/>
                </a:lnTo>
                <a:lnTo>
                  <a:pt x="165873" y="41127"/>
                </a:lnTo>
                <a:lnTo>
                  <a:pt x="165873" y="41055"/>
                </a:lnTo>
                <a:lnTo>
                  <a:pt x="165898" y="40958"/>
                </a:lnTo>
                <a:lnTo>
                  <a:pt x="165910" y="40898"/>
                </a:lnTo>
                <a:lnTo>
                  <a:pt x="165910" y="40850"/>
                </a:lnTo>
                <a:lnTo>
                  <a:pt x="165910" y="40801"/>
                </a:lnTo>
                <a:lnTo>
                  <a:pt x="165898" y="40765"/>
                </a:lnTo>
                <a:lnTo>
                  <a:pt x="165861" y="40705"/>
                </a:lnTo>
                <a:lnTo>
                  <a:pt x="165849" y="40668"/>
                </a:lnTo>
                <a:lnTo>
                  <a:pt x="165849" y="40644"/>
                </a:lnTo>
                <a:lnTo>
                  <a:pt x="165849" y="40608"/>
                </a:lnTo>
                <a:lnTo>
                  <a:pt x="165873" y="40608"/>
                </a:lnTo>
                <a:lnTo>
                  <a:pt x="165946" y="40632"/>
                </a:lnTo>
                <a:lnTo>
                  <a:pt x="166079" y="40644"/>
                </a:lnTo>
                <a:lnTo>
                  <a:pt x="166212" y="40632"/>
                </a:lnTo>
                <a:lnTo>
                  <a:pt x="166236" y="40620"/>
                </a:lnTo>
                <a:lnTo>
                  <a:pt x="166260" y="40620"/>
                </a:lnTo>
                <a:lnTo>
                  <a:pt x="166284" y="40584"/>
                </a:lnTo>
                <a:lnTo>
                  <a:pt x="166345" y="40535"/>
                </a:lnTo>
                <a:lnTo>
                  <a:pt x="166381" y="40499"/>
                </a:lnTo>
                <a:lnTo>
                  <a:pt x="166405" y="40475"/>
                </a:lnTo>
                <a:lnTo>
                  <a:pt x="166393" y="40451"/>
                </a:lnTo>
                <a:lnTo>
                  <a:pt x="166381" y="40415"/>
                </a:lnTo>
                <a:lnTo>
                  <a:pt x="166345" y="40342"/>
                </a:lnTo>
                <a:lnTo>
                  <a:pt x="166332" y="40294"/>
                </a:lnTo>
                <a:lnTo>
                  <a:pt x="166320" y="40246"/>
                </a:lnTo>
                <a:lnTo>
                  <a:pt x="166320" y="40137"/>
                </a:lnTo>
                <a:lnTo>
                  <a:pt x="166296" y="40052"/>
                </a:lnTo>
                <a:lnTo>
                  <a:pt x="166284" y="40016"/>
                </a:lnTo>
                <a:lnTo>
                  <a:pt x="166272" y="39992"/>
                </a:lnTo>
                <a:lnTo>
                  <a:pt x="166248" y="39980"/>
                </a:lnTo>
                <a:lnTo>
                  <a:pt x="166212" y="39980"/>
                </a:lnTo>
                <a:lnTo>
                  <a:pt x="166188" y="39968"/>
                </a:lnTo>
                <a:lnTo>
                  <a:pt x="166163" y="39944"/>
                </a:lnTo>
                <a:lnTo>
                  <a:pt x="166139" y="39919"/>
                </a:lnTo>
                <a:lnTo>
                  <a:pt x="166127" y="39883"/>
                </a:lnTo>
                <a:lnTo>
                  <a:pt x="166103" y="39799"/>
                </a:lnTo>
                <a:lnTo>
                  <a:pt x="166103" y="39750"/>
                </a:lnTo>
                <a:lnTo>
                  <a:pt x="166115" y="39714"/>
                </a:lnTo>
                <a:lnTo>
                  <a:pt x="166127" y="39678"/>
                </a:lnTo>
                <a:lnTo>
                  <a:pt x="166139" y="39654"/>
                </a:lnTo>
                <a:lnTo>
                  <a:pt x="166163" y="39630"/>
                </a:lnTo>
                <a:lnTo>
                  <a:pt x="166308" y="39630"/>
                </a:lnTo>
                <a:lnTo>
                  <a:pt x="166453" y="39654"/>
                </a:lnTo>
                <a:lnTo>
                  <a:pt x="166489" y="39666"/>
                </a:lnTo>
                <a:lnTo>
                  <a:pt x="166514" y="39690"/>
                </a:lnTo>
                <a:lnTo>
                  <a:pt x="166550" y="39738"/>
                </a:lnTo>
                <a:lnTo>
                  <a:pt x="166647" y="39895"/>
                </a:lnTo>
                <a:lnTo>
                  <a:pt x="166659" y="39944"/>
                </a:lnTo>
                <a:lnTo>
                  <a:pt x="166671" y="39992"/>
                </a:lnTo>
                <a:lnTo>
                  <a:pt x="166671" y="40040"/>
                </a:lnTo>
                <a:lnTo>
                  <a:pt x="166659" y="40076"/>
                </a:lnTo>
                <a:lnTo>
                  <a:pt x="166634" y="40137"/>
                </a:lnTo>
                <a:lnTo>
                  <a:pt x="166610" y="40161"/>
                </a:lnTo>
                <a:lnTo>
                  <a:pt x="166695" y="40270"/>
                </a:lnTo>
                <a:lnTo>
                  <a:pt x="166828" y="40427"/>
                </a:lnTo>
                <a:lnTo>
                  <a:pt x="166852" y="40451"/>
                </a:lnTo>
                <a:lnTo>
                  <a:pt x="166888" y="40451"/>
                </a:lnTo>
                <a:lnTo>
                  <a:pt x="166924" y="40439"/>
                </a:lnTo>
                <a:lnTo>
                  <a:pt x="166961" y="40427"/>
                </a:lnTo>
                <a:lnTo>
                  <a:pt x="167033" y="40391"/>
                </a:lnTo>
                <a:lnTo>
                  <a:pt x="167069" y="40378"/>
                </a:lnTo>
                <a:lnTo>
                  <a:pt x="167081" y="40487"/>
                </a:lnTo>
                <a:lnTo>
                  <a:pt x="167093" y="40584"/>
                </a:lnTo>
                <a:lnTo>
                  <a:pt x="167118" y="40668"/>
                </a:lnTo>
                <a:lnTo>
                  <a:pt x="167142" y="40692"/>
                </a:lnTo>
                <a:lnTo>
                  <a:pt x="167178" y="40717"/>
                </a:lnTo>
                <a:lnTo>
                  <a:pt x="167275" y="40753"/>
                </a:lnTo>
                <a:lnTo>
                  <a:pt x="167407" y="40777"/>
                </a:lnTo>
                <a:lnTo>
                  <a:pt x="167540" y="41007"/>
                </a:lnTo>
                <a:lnTo>
                  <a:pt x="167613" y="41079"/>
                </a:lnTo>
                <a:lnTo>
                  <a:pt x="167685" y="41127"/>
                </a:lnTo>
                <a:lnTo>
                  <a:pt x="167721" y="41139"/>
                </a:lnTo>
                <a:lnTo>
                  <a:pt x="167758" y="41139"/>
                </a:lnTo>
                <a:lnTo>
                  <a:pt x="167782" y="41151"/>
                </a:lnTo>
                <a:lnTo>
                  <a:pt x="167794" y="41164"/>
                </a:lnTo>
                <a:lnTo>
                  <a:pt x="167806" y="41200"/>
                </a:lnTo>
                <a:lnTo>
                  <a:pt x="167806" y="41236"/>
                </a:lnTo>
                <a:lnTo>
                  <a:pt x="167806" y="41429"/>
                </a:lnTo>
                <a:lnTo>
                  <a:pt x="167818" y="41478"/>
                </a:lnTo>
                <a:lnTo>
                  <a:pt x="167830" y="41526"/>
                </a:lnTo>
                <a:lnTo>
                  <a:pt x="167891" y="41598"/>
                </a:lnTo>
                <a:lnTo>
                  <a:pt x="167951" y="41659"/>
                </a:lnTo>
                <a:lnTo>
                  <a:pt x="167975" y="41695"/>
                </a:lnTo>
                <a:lnTo>
                  <a:pt x="167987" y="41731"/>
                </a:lnTo>
                <a:lnTo>
                  <a:pt x="168011" y="41755"/>
                </a:lnTo>
                <a:lnTo>
                  <a:pt x="168036" y="41792"/>
                </a:lnTo>
                <a:lnTo>
                  <a:pt x="168120" y="41864"/>
                </a:lnTo>
                <a:lnTo>
                  <a:pt x="168217" y="41937"/>
                </a:lnTo>
                <a:lnTo>
                  <a:pt x="168337" y="41985"/>
                </a:lnTo>
                <a:lnTo>
                  <a:pt x="168495" y="42033"/>
                </a:lnTo>
                <a:lnTo>
                  <a:pt x="168603" y="42045"/>
                </a:lnTo>
                <a:lnTo>
                  <a:pt x="168639" y="42045"/>
                </a:lnTo>
                <a:lnTo>
                  <a:pt x="168688" y="42069"/>
                </a:lnTo>
                <a:lnTo>
                  <a:pt x="168760" y="42118"/>
                </a:lnTo>
                <a:lnTo>
                  <a:pt x="168845" y="42202"/>
                </a:lnTo>
                <a:lnTo>
                  <a:pt x="168845" y="42311"/>
                </a:lnTo>
                <a:lnTo>
                  <a:pt x="168857" y="42408"/>
                </a:lnTo>
                <a:lnTo>
                  <a:pt x="168845" y="42492"/>
                </a:lnTo>
                <a:lnTo>
                  <a:pt x="168833" y="42540"/>
                </a:lnTo>
                <a:lnTo>
                  <a:pt x="168833" y="42577"/>
                </a:lnTo>
                <a:lnTo>
                  <a:pt x="168845" y="42613"/>
                </a:lnTo>
                <a:lnTo>
                  <a:pt x="168857" y="42661"/>
                </a:lnTo>
                <a:lnTo>
                  <a:pt x="168881" y="42685"/>
                </a:lnTo>
                <a:lnTo>
                  <a:pt x="168917" y="42722"/>
                </a:lnTo>
                <a:lnTo>
                  <a:pt x="168953" y="42746"/>
                </a:lnTo>
                <a:lnTo>
                  <a:pt x="169002" y="42758"/>
                </a:lnTo>
                <a:lnTo>
                  <a:pt x="169098" y="42794"/>
                </a:lnTo>
                <a:lnTo>
                  <a:pt x="169195" y="42842"/>
                </a:lnTo>
                <a:lnTo>
                  <a:pt x="169292" y="42915"/>
                </a:lnTo>
                <a:lnTo>
                  <a:pt x="169376" y="43060"/>
                </a:lnTo>
                <a:lnTo>
                  <a:pt x="169473" y="43193"/>
                </a:lnTo>
                <a:lnTo>
                  <a:pt x="169582" y="43338"/>
                </a:lnTo>
                <a:lnTo>
                  <a:pt x="169678" y="43446"/>
                </a:lnTo>
                <a:lnTo>
                  <a:pt x="169739" y="43495"/>
                </a:lnTo>
                <a:lnTo>
                  <a:pt x="169787" y="43519"/>
                </a:lnTo>
                <a:lnTo>
                  <a:pt x="169847" y="43579"/>
                </a:lnTo>
                <a:lnTo>
                  <a:pt x="169896" y="43640"/>
                </a:lnTo>
                <a:lnTo>
                  <a:pt x="169932" y="43712"/>
                </a:lnTo>
                <a:lnTo>
                  <a:pt x="170053" y="43917"/>
                </a:lnTo>
                <a:lnTo>
                  <a:pt x="170113" y="44038"/>
                </a:lnTo>
                <a:lnTo>
                  <a:pt x="170185" y="44147"/>
                </a:lnTo>
                <a:lnTo>
                  <a:pt x="170270" y="44244"/>
                </a:lnTo>
                <a:lnTo>
                  <a:pt x="170355" y="44328"/>
                </a:lnTo>
                <a:lnTo>
                  <a:pt x="170475" y="44413"/>
                </a:lnTo>
                <a:lnTo>
                  <a:pt x="170644" y="44533"/>
                </a:lnTo>
                <a:lnTo>
                  <a:pt x="170741" y="44594"/>
                </a:lnTo>
                <a:lnTo>
                  <a:pt x="170814" y="44642"/>
                </a:lnTo>
                <a:lnTo>
                  <a:pt x="170874" y="44703"/>
                </a:lnTo>
                <a:lnTo>
                  <a:pt x="170898" y="44739"/>
                </a:lnTo>
                <a:lnTo>
                  <a:pt x="170910" y="44775"/>
                </a:lnTo>
                <a:lnTo>
                  <a:pt x="170934" y="44860"/>
                </a:lnTo>
                <a:lnTo>
                  <a:pt x="170995" y="44944"/>
                </a:lnTo>
                <a:lnTo>
                  <a:pt x="171091" y="45113"/>
                </a:lnTo>
                <a:lnTo>
                  <a:pt x="171116" y="45149"/>
                </a:lnTo>
                <a:lnTo>
                  <a:pt x="171152" y="45162"/>
                </a:lnTo>
                <a:lnTo>
                  <a:pt x="171200" y="45162"/>
                </a:lnTo>
                <a:lnTo>
                  <a:pt x="171248" y="45149"/>
                </a:lnTo>
                <a:lnTo>
                  <a:pt x="171345" y="45113"/>
                </a:lnTo>
                <a:lnTo>
                  <a:pt x="171393" y="45101"/>
                </a:lnTo>
                <a:lnTo>
                  <a:pt x="171442" y="45089"/>
                </a:lnTo>
                <a:lnTo>
                  <a:pt x="171466" y="45101"/>
                </a:lnTo>
                <a:lnTo>
                  <a:pt x="171490" y="45125"/>
                </a:lnTo>
                <a:lnTo>
                  <a:pt x="171502" y="45162"/>
                </a:lnTo>
                <a:lnTo>
                  <a:pt x="171514" y="45222"/>
                </a:lnTo>
                <a:lnTo>
                  <a:pt x="171514" y="45343"/>
                </a:lnTo>
                <a:lnTo>
                  <a:pt x="171490" y="45463"/>
                </a:lnTo>
                <a:lnTo>
                  <a:pt x="171490" y="45572"/>
                </a:lnTo>
                <a:lnTo>
                  <a:pt x="171502" y="45657"/>
                </a:lnTo>
                <a:lnTo>
                  <a:pt x="171538" y="45802"/>
                </a:lnTo>
                <a:lnTo>
                  <a:pt x="171550" y="45886"/>
                </a:lnTo>
                <a:lnTo>
                  <a:pt x="171538" y="45947"/>
                </a:lnTo>
                <a:lnTo>
                  <a:pt x="171502" y="45995"/>
                </a:lnTo>
                <a:lnTo>
                  <a:pt x="171442" y="46043"/>
                </a:lnTo>
                <a:lnTo>
                  <a:pt x="171393" y="46055"/>
                </a:lnTo>
                <a:lnTo>
                  <a:pt x="171357" y="46067"/>
                </a:lnTo>
                <a:lnTo>
                  <a:pt x="171297" y="46067"/>
                </a:lnTo>
                <a:lnTo>
                  <a:pt x="171224" y="46080"/>
                </a:lnTo>
                <a:lnTo>
                  <a:pt x="171188" y="46080"/>
                </a:lnTo>
                <a:lnTo>
                  <a:pt x="171152" y="46104"/>
                </a:lnTo>
                <a:lnTo>
                  <a:pt x="171116" y="46116"/>
                </a:lnTo>
                <a:lnTo>
                  <a:pt x="171116" y="46140"/>
                </a:lnTo>
                <a:lnTo>
                  <a:pt x="171140" y="46164"/>
                </a:lnTo>
                <a:lnTo>
                  <a:pt x="171164" y="46188"/>
                </a:lnTo>
                <a:lnTo>
                  <a:pt x="171248" y="46249"/>
                </a:lnTo>
                <a:lnTo>
                  <a:pt x="171285" y="46285"/>
                </a:lnTo>
                <a:lnTo>
                  <a:pt x="171309" y="46309"/>
                </a:lnTo>
                <a:lnTo>
                  <a:pt x="171321" y="46345"/>
                </a:lnTo>
                <a:lnTo>
                  <a:pt x="171309" y="46381"/>
                </a:lnTo>
                <a:lnTo>
                  <a:pt x="171285" y="46418"/>
                </a:lnTo>
                <a:lnTo>
                  <a:pt x="171260" y="46442"/>
                </a:lnTo>
                <a:lnTo>
                  <a:pt x="171224" y="46478"/>
                </a:lnTo>
                <a:lnTo>
                  <a:pt x="171176" y="46502"/>
                </a:lnTo>
                <a:lnTo>
                  <a:pt x="171140" y="46514"/>
                </a:lnTo>
                <a:lnTo>
                  <a:pt x="171091" y="46526"/>
                </a:lnTo>
                <a:lnTo>
                  <a:pt x="171055" y="46514"/>
                </a:lnTo>
                <a:lnTo>
                  <a:pt x="171019" y="46478"/>
                </a:lnTo>
                <a:lnTo>
                  <a:pt x="170971" y="46430"/>
                </a:lnTo>
                <a:lnTo>
                  <a:pt x="170946" y="46357"/>
                </a:lnTo>
                <a:lnTo>
                  <a:pt x="170874" y="46237"/>
                </a:lnTo>
                <a:lnTo>
                  <a:pt x="170826" y="46128"/>
                </a:lnTo>
                <a:lnTo>
                  <a:pt x="170802" y="46092"/>
                </a:lnTo>
                <a:lnTo>
                  <a:pt x="170753" y="46092"/>
                </a:lnTo>
                <a:lnTo>
                  <a:pt x="170729" y="46116"/>
                </a:lnTo>
                <a:lnTo>
                  <a:pt x="170681" y="46152"/>
                </a:lnTo>
                <a:lnTo>
                  <a:pt x="170669" y="46176"/>
                </a:lnTo>
                <a:lnTo>
                  <a:pt x="170657" y="46224"/>
                </a:lnTo>
                <a:lnTo>
                  <a:pt x="170632" y="46321"/>
                </a:lnTo>
                <a:lnTo>
                  <a:pt x="170608" y="46369"/>
                </a:lnTo>
                <a:lnTo>
                  <a:pt x="170584" y="46418"/>
                </a:lnTo>
                <a:lnTo>
                  <a:pt x="170548" y="46442"/>
                </a:lnTo>
                <a:lnTo>
                  <a:pt x="170391" y="46442"/>
                </a:lnTo>
                <a:lnTo>
                  <a:pt x="170355" y="46466"/>
                </a:lnTo>
                <a:lnTo>
                  <a:pt x="170318" y="46490"/>
                </a:lnTo>
                <a:lnTo>
                  <a:pt x="170294" y="46526"/>
                </a:lnTo>
                <a:lnTo>
                  <a:pt x="170270" y="46575"/>
                </a:lnTo>
                <a:lnTo>
                  <a:pt x="170246" y="46623"/>
                </a:lnTo>
                <a:lnTo>
                  <a:pt x="170234" y="46683"/>
                </a:lnTo>
                <a:lnTo>
                  <a:pt x="170222" y="46732"/>
                </a:lnTo>
                <a:lnTo>
                  <a:pt x="170222" y="46780"/>
                </a:lnTo>
                <a:lnTo>
                  <a:pt x="170234" y="46828"/>
                </a:lnTo>
                <a:lnTo>
                  <a:pt x="170270" y="46925"/>
                </a:lnTo>
                <a:lnTo>
                  <a:pt x="170330" y="47022"/>
                </a:lnTo>
                <a:lnTo>
                  <a:pt x="170379" y="47118"/>
                </a:lnTo>
                <a:lnTo>
                  <a:pt x="170403" y="47142"/>
                </a:lnTo>
                <a:lnTo>
                  <a:pt x="170439" y="47167"/>
                </a:lnTo>
                <a:lnTo>
                  <a:pt x="170524" y="47191"/>
                </a:lnTo>
                <a:lnTo>
                  <a:pt x="170669" y="47239"/>
                </a:lnTo>
                <a:lnTo>
                  <a:pt x="170741" y="47275"/>
                </a:lnTo>
                <a:lnTo>
                  <a:pt x="170789" y="47312"/>
                </a:lnTo>
                <a:lnTo>
                  <a:pt x="170814" y="47360"/>
                </a:lnTo>
                <a:lnTo>
                  <a:pt x="170826" y="47408"/>
                </a:lnTo>
                <a:lnTo>
                  <a:pt x="170826" y="47456"/>
                </a:lnTo>
                <a:lnTo>
                  <a:pt x="170814" y="47505"/>
                </a:lnTo>
                <a:lnTo>
                  <a:pt x="170802" y="47577"/>
                </a:lnTo>
                <a:lnTo>
                  <a:pt x="170814" y="47626"/>
                </a:lnTo>
                <a:lnTo>
                  <a:pt x="170826" y="47674"/>
                </a:lnTo>
                <a:lnTo>
                  <a:pt x="170886" y="47795"/>
                </a:lnTo>
                <a:lnTo>
                  <a:pt x="170959" y="47952"/>
                </a:lnTo>
                <a:lnTo>
                  <a:pt x="171067" y="47928"/>
                </a:lnTo>
                <a:lnTo>
                  <a:pt x="171152" y="47903"/>
                </a:lnTo>
                <a:lnTo>
                  <a:pt x="171224" y="47879"/>
                </a:lnTo>
                <a:lnTo>
                  <a:pt x="171260" y="47855"/>
                </a:lnTo>
                <a:lnTo>
                  <a:pt x="171297" y="47855"/>
                </a:lnTo>
                <a:lnTo>
                  <a:pt x="171369" y="47867"/>
                </a:lnTo>
                <a:lnTo>
                  <a:pt x="171442" y="47891"/>
                </a:lnTo>
                <a:lnTo>
                  <a:pt x="171466" y="47903"/>
                </a:lnTo>
                <a:lnTo>
                  <a:pt x="171707" y="48193"/>
                </a:lnTo>
                <a:lnTo>
                  <a:pt x="171683" y="48278"/>
                </a:lnTo>
                <a:lnTo>
                  <a:pt x="171647" y="48338"/>
                </a:lnTo>
                <a:lnTo>
                  <a:pt x="171623" y="48362"/>
                </a:lnTo>
                <a:lnTo>
                  <a:pt x="171599" y="48374"/>
                </a:lnTo>
                <a:lnTo>
                  <a:pt x="171538" y="48374"/>
                </a:lnTo>
                <a:lnTo>
                  <a:pt x="171478" y="48314"/>
                </a:lnTo>
                <a:lnTo>
                  <a:pt x="171381" y="48242"/>
                </a:lnTo>
                <a:lnTo>
                  <a:pt x="171248" y="48145"/>
                </a:lnTo>
                <a:lnTo>
                  <a:pt x="171224" y="48133"/>
                </a:lnTo>
                <a:lnTo>
                  <a:pt x="171176" y="48145"/>
                </a:lnTo>
                <a:lnTo>
                  <a:pt x="171091" y="48217"/>
                </a:lnTo>
                <a:lnTo>
                  <a:pt x="171019" y="48290"/>
                </a:lnTo>
                <a:lnTo>
                  <a:pt x="170983" y="48326"/>
                </a:lnTo>
                <a:lnTo>
                  <a:pt x="171152" y="48616"/>
                </a:lnTo>
                <a:lnTo>
                  <a:pt x="171176" y="48640"/>
                </a:lnTo>
                <a:lnTo>
                  <a:pt x="171200" y="48652"/>
                </a:lnTo>
                <a:lnTo>
                  <a:pt x="171248" y="48664"/>
                </a:lnTo>
                <a:lnTo>
                  <a:pt x="171357" y="48664"/>
                </a:lnTo>
                <a:lnTo>
                  <a:pt x="171418" y="48688"/>
                </a:lnTo>
                <a:lnTo>
                  <a:pt x="171466" y="48713"/>
                </a:lnTo>
                <a:lnTo>
                  <a:pt x="171490" y="48725"/>
                </a:lnTo>
                <a:lnTo>
                  <a:pt x="171514" y="48749"/>
                </a:lnTo>
                <a:lnTo>
                  <a:pt x="171526" y="48785"/>
                </a:lnTo>
                <a:lnTo>
                  <a:pt x="171538" y="48833"/>
                </a:lnTo>
                <a:lnTo>
                  <a:pt x="171550" y="48870"/>
                </a:lnTo>
                <a:lnTo>
                  <a:pt x="171575" y="48894"/>
                </a:lnTo>
                <a:lnTo>
                  <a:pt x="171599" y="48906"/>
                </a:lnTo>
                <a:lnTo>
                  <a:pt x="171635" y="48918"/>
                </a:lnTo>
                <a:lnTo>
                  <a:pt x="171719" y="48906"/>
                </a:lnTo>
                <a:lnTo>
                  <a:pt x="171840" y="48882"/>
                </a:lnTo>
                <a:lnTo>
                  <a:pt x="171889" y="48870"/>
                </a:lnTo>
                <a:lnTo>
                  <a:pt x="171925" y="48858"/>
                </a:lnTo>
                <a:lnTo>
                  <a:pt x="171949" y="48833"/>
                </a:lnTo>
                <a:lnTo>
                  <a:pt x="171949" y="48809"/>
                </a:lnTo>
                <a:lnTo>
                  <a:pt x="171949" y="48749"/>
                </a:lnTo>
                <a:lnTo>
                  <a:pt x="171949" y="48725"/>
                </a:lnTo>
                <a:lnTo>
                  <a:pt x="171973" y="48701"/>
                </a:lnTo>
                <a:lnTo>
                  <a:pt x="171997" y="48676"/>
                </a:lnTo>
                <a:lnTo>
                  <a:pt x="172021" y="48652"/>
                </a:lnTo>
                <a:lnTo>
                  <a:pt x="172106" y="48640"/>
                </a:lnTo>
                <a:lnTo>
                  <a:pt x="172203" y="48640"/>
                </a:lnTo>
                <a:lnTo>
                  <a:pt x="172227" y="48628"/>
                </a:lnTo>
                <a:lnTo>
                  <a:pt x="172287" y="48580"/>
                </a:lnTo>
                <a:lnTo>
                  <a:pt x="172311" y="48544"/>
                </a:lnTo>
                <a:lnTo>
                  <a:pt x="172323" y="48507"/>
                </a:lnTo>
                <a:lnTo>
                  <a:pt x="172335" y="48471"/>
                </a:lnTo>
                <a:lnTo>
                  <a:pt x="172335" y="48435"/>
                </a:lnTo>
                <a:lnTo>
                  <a:pt x="172323" y="48362"/>
                </a:lnTo>
                <a:lnTo>
                  <a:pt x="172323" y="48290"/>
                </a:lnTo>
                <a:lnTo>
                  <a:pt x="172299" y="48205"/>
                </a:lnTo>
                <a:lnTo>
                  <a:pt x="172263" y="48085"/>
                </a:lnTo>
                <a:lnTo>
                  <a:pt x="172215" y="48000"/>
                </a:lnTo>
                <a:lnTo>
                  <a:pt x="172215" y="48012"/>
                </a:lnTo>
                <a:lnTo>
                  <a:pt x="172178" y="47976"/>
                </a:lnTo>
                <a:lnTo>
                  <a:pt x="172154" y="47940"/>
                </a:lnTo>
                <a:lnTo>
                  <a:pt x="172154" y="47915"/>
                </a:lnTo>
                <a:lnTo>
                  <a:pt x="172154" y="47867"/>
                </a:lnTo>
                <a:lnTo>
                  <a:pt x="172154" y="47819"/>
                </a:lnTo>
                <a:lnTo>
                  <a:pt x="172154" y="47795"/>
                </a:lnTo>
                <a:lnTo>
                  <a:pt x="172130" y="47770"/>
                </a:lnTo>
                <a:lnTo>
                  <a:pt x="172106" y="47734"/>
                </a:lnTo>
                <a:lnTo>
                  <a:pt x="172106" y="47710"/>
                </a:lnTo>
                <a:lnTo>
                  <a:pt x="172118" y="47674"/>
                </a:lnTo>
                <a:lnTo>
                  <a:pt x="172142" y="47650"/>
                </a:lnTo>
                <a:lnTo>
                  <a:pt x="172191" y="47589"/>
                </a:lnTo>
                <a:lnTo>
                  <a:pt x="172203" y="47565"/>
                </a:lnTo>
                <a:lnTo>
                  <a:pt x="172203" y="47529"/>
                </a:lnTo>
                <a:lnTo>
                  <a:pt x="172191" y="47469"/>
                </a:lnTo>
                <a:lnTo>
                  <a:pt x="172154" y="47396"/>
                </a:lnTo>
                <a:lnTo>
                  <a:pt x="172094" y="47312"/>
                </a:lnTo>
                <a:lnTo>
                  <a:pt x="171973" y="47191"/>
                </a:lnTo>
                <a:lnTo>
                  <a:pt x="171985" y="47167"/>
                </a:lnTo>
                <a:lnTo>
                  <a:pt x="172034" y="47106"/>
                </a:lnTo>
                <a:lnTo>
                  <a:pt x="172070" y="47022"/>
                </a:lnTo>
                <a:lnTo>
                  <a:pt x="172082" y="46973"/>
                </a:lnTo>
                <a:lnTo>
                  <a:pt x="172070" y="46925"/>
                </a:lnTo>
                <a:lnTo>
                  <a:pt x="172058" y="46840"/>
                </a:lnTo>
                <a:lnTo>
                  <a:pt x="172034" y="46792"/>
                </a:lnTo>
                <a:lnTo>
                  <a:pt x="171985" y="46768"/>
                </a:lnTo>
                <a:lnTo>
                  <a:pt x="171889" y="46732"/>
                </a:lnTo>
                <a:lnTo>
                  <a:pt x="171840" y="46708"/>
                </a:lnTo>
                <a:lnTo>
                  <a:pt x="171804" y="46683"/>
                </a:lnTo>
                <a:lnTo>
                  <a:pt x="171792" y="46647"/>
                </a:lnTo>
                <a:lnTo>
                  <a:pt x="171792" y="46611"/>
                </a:lnTo>
                <a:lnTo>
                  <a:pt x="171804" y="46526"/>
                </a:lnTo>
                <a:lnTo>
                  <a:pt x="171804" y="46418"/>
                </a:lnTo>
                <a:lnTo>
                  <a:pt x="171816" y="46369"/>
                </a:lnTo>
                <a:lnTo>
                  <a:pt x="171828" y="46357"/>
                </a:lnTo>
                <a:lnTo>
                  <a:pt x="171852" y="46357"/>
                </a:lnTo>
                <a:lnTo>
                  <a:pt x="171876" y="46381"/>
                </a:lnTo>
                <a:lnTo>
                  <a:pt x="171925" y="46442"/>
                </a:lnTo>
                <a:lnTo>
                  <a:pt x="171937" y="46466"/>
                </a:lnTo>
                <a:lnTo>
                  <a:pt x="172106" y="46442"/>
                </a:lnTo>
                <a:lnTo>
                  <a:pt x="172142" y="46478"/>
                </a:lnTo>
                <a:lnTo>
                  <a:pt x="172227" y="46551"/>
                </a:lnTo>
                <a:lnTo>
                  <a:pt x="172323" y="46647"/>
                </a:lnTo>
                <a:lnTo>
                  <a:pt x="172360" y="46696"/>
                </a:lnTo>
                <a:lnTo>
                  <a:pt x="172360" y="46732"/>
                </a:lnTo>
                <a:lnTo>
                  <a:pt x="172372" y="46768"/>
                </a:lnTo>
                <a:lnTo>
                  <a:pt x="172396" y="46816"/>
                </a:lnTo>
                <a:lnTo>
                  <a:pt x="172468" y="46877"/>
                </a:lnTo>
                <a:lnTo>
                  <a:pt x="172541" y="46925"/>
                </a:lnTo>
                <a:lnTo>
                  <a:pt x="172577" y="46949"/>
                </a:lnTo>
                <a:lnTo>
                  <a:pt x="172734" y="47082"/>
                </a:lnTo>
                <a:lnTo>
                  <a:pt x="172758" y="47203"/>
                </a:lnTo>
                <a:lnTo>
                  <a:pt x="172758" y="47299"/>
                </a:lnTo>
                <a:lnTo>
                  <a:pt x="172746" y="47348"/>
                </a:lnTo>
                <a:lnTo>
                  <a:pt x="172734" y="47396"/>
                </a:lnTo>
                <a:lnTo>
                  <a:pt x="172734" y="47432"/>
                </a:lnTo>
                <a:lnTo>
                  <a:pt x="172746" y="47469"/>
                </a:lnTo>
                <a:lnTo>
                  <a:pt x="172782" y="47505"/>
                </a:lnTo>
                <a:lnTo>
                  <a:pt x="172831" y="47529"/>
                </a:lnTo>
                <a:lnTo>
                  <a:pt x="172939" y="47577"/>
                </a:lnTo>
                <a:lnTo>
                  <a:pt x="173024" y="47613"/>
                </a:lnTo>
                <a:lnTo>
                  <a:pt x="173060" y="47601"/>
                </a:lnTo>
                <a:lnTo>
                  <a:pt x="173096" y="47589"/>
                </a:lnTo>
                <a:lnTo>
                  <a:pt x="173181" y="47505"/>
                </a:lnTo>
                <a:lnTo>
                  <a:pt x="173266" y="47384"/>
                </a:lnTo>
                <a:lnTo>
                  <a:pt x="173350" y="47287"/>
                </a:lnTo>
                <a:lnTo>
                  <a:pt x="173386" y="47263"/>
                </a:lnTo>
                <a:lnTo>
                  <a:pt x="173410" y="47251"/>
                </a:lnTo>
                <a:lnTo>
                  <a:pt x="173435" y="47263"/>
                </a:lnTo>
                <a:lnTo>
                  <a:pt x="173459" y="47287"/>
                </a:lnTo>
                <a:lnTo>
                  <a:pt x="173507" y="47360"/>
                </a:lnTo>
                <a:lnTo>
                  <a:pt x="173543" y="47408"/>
                </a:lnTo>
                <a:lnTo>
                  <a:pt x="173580" y="47444"/>
                </a:lnTo>
                <a:lnTo>
                  <a:pt x="173628" y="47481"/>
                </a:lnTo>
                <a:lnTo>
                  <a:pt x="173676" y="47481"/>
                </a:lnTo>
                <a:lnTo>
                  <a:pt x="173724" y="47456"/>
                </a:lnTo>
                <a:lnTo>
                  <a:pt x="173761" y="47432"/>
                </a:lnTo>
                <a:lnTo>
                  <a:pt x="173833" y="47348"/>
                </a:lnTo>
                <a:lnTo>
                  <a:pt x="173906" y="47287"/>
                </a:lnTo>
                <a:lnTo>
                  <a:pt x="173954" y="47251"/>
                </a:lnTo>
                <a:lnTo>
                  <a:pt x="173978" y="47215"/>
                </a:lnTo>
                <a:lnTo>
                  <a:pt x="173990" y="47191"/>
                </a:lnTo>
                <a:lnTo>
                  <a:pt x="173990" y="47154"/>
                </a:lnTo>
                <a:lnTo>
                  <a:pt x="173978" y="47130"/>
                </a:lnTo>
                <a:lnTo>
                  <a:pt x="173966" y="47094"/>
                </a:lnTo>
                <a:lnTo>
                  <a:pt x="173930" y="47058"/>
                </a:lnTo>
                <a:lnTo>
                  <a:pt x="173869" y="46985"/>
                </a:lnTo>
                <a:lnTo>
                  <a:pt x="173845" y="46961"/>
                </a:lnTo>
                <a:lnTo>
                  <a:pt x="173821" y="46937"/>
                </a:lnTo>
                <a:lnTo>
                  <a:pt x="173773" y="46925"/>
                </a:lnTo>
                <a:lnTo>
                  <a:pt x="173737" y="46901"/>
                </a:lnTo>
                <a:lnTo>
                  <a:pt x="173737" y="46877"/>
                </a:lnTo>
                <a:lnTo>
                  <a:pt x="173737" y="46816"/>
                </a:lnTo>
                <a:lnTo>
                  <a:pt x="173737" y="46780"/>
                </a:lnTo>
                <a:lnTo>
                  <a:pt x="173724" y="46732"/>
                </a:lnTo>
                <a:lnTo>
                  <a:pt x="173688" y="46696"/>
                </a:lnTo>
                <a:lnTo>
                  <a:pt x="173640" y="46659"/>
                </a:lnTo>
                <a:lnTo>
                  <a:pt x="173447" y="46551"/>
                </a:lnTo>
                <a:lnTo>
                  <a:pt x="173507" y="46490"/>
                </a:lnTo>
                <a:lnTo>
                  <a:pt x="173616" y="46357"/>
                </a:lnTo>
                <a:lnTo>
                  <a:pt x="173664" y="46297"/>
                </a:lnTo>
                <a:lnTo>
                  <a:pt x="173700" y="46224"/>
                </a:lnTo>
                <a:lnTo>
                  <a:pt x="173773" y="46067"/>
                </a:lnTo>
                <a:lnTo>
                  <a:pt x="173797" y="46043"/>
                </a:lnTo>
                <a:lnTo>
                  <a:pt x="173821" y="46031"/>
                </a:lnTo>
                <a:lnTo>
                  <a:pt x="173845" y="46031"/>
                </a:lnTo>
                <a:lnTo>
                  <a:pt x="173869" y="46043"/>
                </a:lnTo>
                <a:lnTo>
                  <a:pt x="173906" y="46080"/>
                </a:lnTo>
                <a:lnTo>
                  <a:pt x="173930" y="46104"/>
                </a:lnTo>
                <a:lnTo>
                  <a:pt x="174051" y="46067"/>
                </a:lnTo>
                <a:lnTo>
                  <a:pt x="174147" y="46055"/>
                </a:lnTo>
                <a:lnTo>
                  <a:pt x="174220" y="46043"/>
                </a:lnTo>
                <a:lnTo>
                  <a:pt x="174340" y="46043"/>
                </a:lnTo>
                <a:lnTo>
                  <a:pt x="174413" y="46067"/>
                </a:lnTo>
                <a:lnTo>
                  <a:pt x="174449" y="46092"/>
                </a:lnTo>
                <a:lnTo>
                  <a:pt x="174485" y="46128"/>
                </a:lnTo>
                <a:lnTo>
                  <a:pt x="174522" y="46152"/>
                </a:lnTo>
                <a:lnTo>
                  <a:pt x="174558" y="46164"/>
                </a:lnTo>
                <a:lnTo>
                  <a:pt x="174630" y="46164"/>
                </a:lnTo>
                <a:lnTo>
                  <a:pt x="174727" y="46128"/>
                </a:lnTo>
                <a:lnTo>
                  <a:pt x="174787" y="46116"/>
                </a:lnTo>
                <a:lnTo>
                  <a:pt x="174860" y="46104"/>
                </a:lnTo>
                <a:lnTo>
                  <a:pt x="174920" y="46080"/>
                </a:lnTo>
                <a:lnTo>
                  <a:pt x="174956" y="46055"/>
                </a:lnTo>
                <a:lnTo>
                  <a:pt x="174981" y="46019"/>
                </a:lnTo>
                <a:lnTo>
                  <a:pt x="174981" y="45971"/>
                </a:lnTo>
                <a:lnTo>
                  <a:pt x="174969" y="45922"/>
                </a:lnTo>
                <a:lnTo>
                  <a:pt x="174956" y="45874"/>
                </a:lnTo>
                <a:lnTo>
                  <a:pt x="174908" y="45753"/>
                </a:lnTo>
                <a:lnTo>
                  <a:pt x="174896" y="45693"/>
                </a:lnTo>
                <a:lnTo>
                  <a:pt x="174908" y="45633"/>
                </a:lnTo>
                <a:lnTo>
                  <a:pt x="174920" y="45584"/>
                </a:lnTo>
                <a:lnTo>
                  <a:pt x="174944" y="45536"/>
                </a:lnTo>
                <a:lnTo>
                  <a:pt x="174993" y="45463"/>
                </a:lnTo>
                <a:lnTo>
                  <a:pt x="175017" y="45439"/>
                </a:lnTo>
                <a:lnTo>
                  <a:pt x="175029" y="45246"/>
                </a:lnTo>
                <a:lnTo>
                  <a:pt x="175017" y="45041"/>
                </a:lnTo>
                <a:lnTo>
                  <a:pt x="175005" y="44944"/>
                </a:lnTo>
                <a:lnTo>
                  <a:pt x="174981" y="44860"/>
                </a:lnTo>
                <a:lnTo>
                  <a:pt x="174956" y="44775"/>
                </a:lnTo>
                <a:lnTo>
                  <a:pt x="174908" y="44715"/>
                </a:lnTo>
                <a:lnTo>
                  <a:pt x="174872" y="44666"/>
                </a:lnTo>
                <a:lnTo>
                  <a:pt x="174848" y="44594"/>
                </a:lnTo>
                <a:lnTo>
                  <a:pt x="174836" y="44521"/>
                </a:lnTo>
                <a:lnTo>
                  <a:pt x="174836" y="44449"/>
                </a:lnTo>
                <a:lnTo>
                  <a:pt x="174848" y="44316"/>
                </a:lnTo>
                <a:lnTo>
                  <a:pt x="174860" y="44268"/>
                </a:lnTo>
                <a:lnTo>
                  <a:pt x="174824" y="44219"/>
                </a:lnTo>
                <a:lnTo>
                  <a:pt x="174739" y="44123"/>
                </a:lnTo>
                <a:lnTo>
                  <a:pt x="174679" y="44062"/>
                </a:lnTo>
                <a:lnTo>
                  <a:pt x="174618" y="44026"/>
                </a:lnTo>
                <a:lnTo>
                  <a:pt x="174558" y="44002"/>
                </a:lnTo>
                <a:lnTo>
                  <a:pt x="174485" y="44002"/>
                </a:lnTo>
                <a:lnTo>
                  <a:pt x="174425" y="44014"/>
                </a:lnTo>
                <a:lnTo>
                  <a:pt x="174389" y="43990"/>
                </a:lnTo>
                <a:lnTo>
                  <a:pt x="174353" y="43954"/>
                </a:lnTo>
                <a:lnTo>
                  <a:pt x="174340" y="43917"/>
                </a:lnTo>
                <a:lnTo>
                  <a:pt x="174316" y="43821"/>
                </a:lnTo>
                <a:lnTo>
                  <a:pt x="174292" y="43785"/>
                </a:lnTo>
                <a:lnTo>
                  <a:pt x="174268" y="43760"/>
                </a:lnTo>
                <a:lnTo>
                  <a:pt x="174244" y="43748"/>
                </a:lnTo>
                <a:lnTo>
                  <a:pt x="174232" y="43724"/>
                </a:lnTo>
                <a:lnTo>
                  <a:pt x="174220" y="43688"/>
                </a:lnTo>
                <a:lnTo>
                  <a:pt x="174220" y="43628"/>
                </a:lnTo>
                <a:lnTo>
                  <a:pt x="174220" y="43579"/>
                </a:lnTo>
                <a:lnTo>
                  <a:pt x="174244" y="43507"/>
                </a:lnTo>
                <a:lnTo>
                  <a:pt x="174304" y="43338"/>
                </a:lnTo>
                <a:lnTo>
                  <a:pt x="174328" y="43265"/>
                </a:lnTo>
                <a:lnTo>
                  <a:pt x="174328" y="43193"/>
                </a:lnTo>
                <a:lnTo>
                  <a:pt x="174316" y="43132"/>
                </a:lnTo>
                <a:lnTo>
                  <a:pt x="174280" y="43084"/>
                </a:lnTo>
                <a:lnTo>
                  <a:pt x="174244" y="43048"/>
                </a:lnTo>
                <a:lnTo>
                  <a:pt x="174196" y="43024"/>
                </a:lnTo>
                <a:lnTo>
                  <a:pt x="174087" y="42975"/>
                </a:lnTo>
                <a:lnTo>
                  <a:pt x="174051" y="42939"/>
                </a:lnTo>
                <a:lnTo>
                  <a:pt x="174014" y="42903"/>
                </a:lnTo>
                <a:lnTo>
                  <a:pt x="174002" y="42855"/>
                </a:lnTo>
                <a:lnTo>
                  <a:pt x="173990" y="42794"/>
                </a:lnTo>
                <a:lnTo>
                  <a:pt x="173954" y="42685"/>
                </a:lnTo>
                <a:lnTo>
                  <a:pt x="173930" y="42637"/>
                </a:lnTo>
                <a:lnTo>
                  <a:pt x="173906" y="42601"/>
                </a:lnTo>
                <a:lnTo>
                  <a:pt x="173833" y="42553"/>
                </a:lnTo>
                <a:lnTo>
                  <a:pt x="173785" y="42504"/>
                </a:lnTo>
                <a:lnTo>
                  <a:pt x="173737" y="42444"/>
                </a:lnTo>
                <a:lnTo>
                  <a:pt x="173688" y="42359"/>
                </a:lnTo>
                <a:lnTo>
                  <a:pt x="173616" y="42239"/>
                </a:lnTo>
                <a:lnTo>
                  <a:pt x="173519" y="42082"/>
                </a:lnTo>
                <a:lnTo>
                  <a:pt x="173459" y="42009"/>
                </a:lnTo>
                <a:lnTo>
                  <a:pt x="173398" y="41937"/>
                </a:lnTo>
                <a:lnTo>
                  <a:pt x="173338" y="41888"/>
                </a:lnTo>
                <a:lnTo>
                  <a:pt x="173266" y="41852"/>
                </a:lnTo>
                <a:lnTo>
                  <a:pt x="173205" y="41840"/>
                </a:lnTo>
                <a:lnTo>
                  <a:pt x="173169" y="41804"/>
                </a:lnTo>
                <a:lnTo>
                  <a:pt x="173145" y="41767"/>
                </a:lnTo>
                <a:lnTo>
                  <a:pt x="173133" y="41731"/>
                </a:lnTo>
                <a:lnTo>
                  <a:pt x="173133" y="41647"/>
                </a:lnTo>
                <a:lnTo>
                  <a:pt x="173121" y="41610"/>
                </a:lnTo>
                <a:lnTo>
                  <a:pt x="173108" y="41562"/>
                </a:lnTo>
                <a:lnTo>
                  <a:pt x="173096" y="41526"/>
                </a:lnTo>
                <a:lnTo>
                  <a:pt x="173096" y="41478"/>
                </a:lnTo>
                <a:lnTo>
                  <a:pt x="173096" y="41441"/>
                </a:lnTo>
                <a:lnTo>
                  <a:pt x="173108" y="41393"/>
                </a:lnTo>
                <a:lnTo>
                  <a:pt x="173133" y="41357"/>
                </a:lnTo>
                <a:lnTo>
                  <a:pt x="173157" y="41333"/>
                </a:lnTo>
                <a:lnTo>
                  <a:pt x="173181" y="41308"/>
                </a:lnTo>
                <a:lnTo>
                  <a:pt x="173217" y="41296"/>
                </a:lnTo>
                <a:lnTo>
                  <a:pt x="173302" y="41308"/>
                </a:lnTo>
                <a:lnTo>
                  <a:pt x="173410" y="41308"/>
                </a:lnTo>
                <a:lnTo>
                  <a:pt x="173459" y="41296"/>
                </a:lnTo>
                <a:lnTo>
                  <a:pt x="173495" y="41284"/>
                </a:lnTo>
                <a:lnTo>
                  <a:pt x="173507" y="41248"/>
                </a:lnTo>
                <a:lnTo>
                  <a:pt x="173507" y="41200"/>
                </a:lnTo>
                <a:lnTo>
                  <a:pt x="173495" y="41139"/>
                </a:lnTo>
                <a:lnTo>
                  <a:pt x="173483" y="41091"/>
                </a:lnTo>
                <a:lnTo>
                  <a:pt x="173495" y="41055"/>
                </a:lnTo>
                <a:lnTo>
                  <a:pt x="173507" y="41019"/>
                </a:lnTo>
                <a:lnTo>
                  <a:pt x="173567" y="40946"/>
                </a:lnTo>
                <a:lnTo>
                  <a:pt x="173640" y="40874"/>
                </a:lnTo>
                <a:lnTo>
                  <a:pt x="173676" y="40837"/>
                </a:lnTo>
                <a:lnTo>
                  <a:pt x="173712" y="40825"/>
                </a:lnTo>
                <a:lnTo>
                  <a:pt x="173785" y="40801"/>
                </a:lnTo>
                <a:lnTo>
                  <a:pt x="173845" y="40801"/>
                </a:lnTo>
                <a:lnTo>
                  <a:pt x="173869" y="40765"/>
                </a:lnTo>
                <a:lnTo>
                  <a:pt x="173906" y="40680"/>
                </a:lnTo>
                <a:lnTo>
                  <a:pt x="173930" y="40620"/>
                </a:lnTo>
                <a:lnTo>
                  <a:pt x="173942" y="40560"/>
                </a:lnTo>
                <a:lnTo>
                  <a:pt x="173942" y="40511"/>
                </a:lnTo>
                <a:lnTo>
                  <a:pt x="173930" y="40451"/>
                </a:lnTo>
                <a:lnTo>
                  <a:pt x="173918" y="40403"/>
                </a:lnTo>
                <a:lnTo>
                  <a:pt x="173918" y="40366"/>
                </a:lnTo>
                <a:lnTo>
                  <a:pt x="173954" y="40282"/>
                </a:lnTo>
                <a:lnTo>
                  <a:pt x="173978" y="40246"/>
                </a:lnTo>
                <a:lnTo>
                  <a:pt x="174002" y="40185"/>
                </a:lnTo>
                <a:lnTo>
                  <a:pt x="174014" y="40125"/>
                </a:lnTo>
                <a:lnTo>
                  <a:pt x="174002" y="40052"/>
                </a:lnTo>
                <a:lnTo>
                  <a:pt x="173990" y="39992"/>
                </a:lnTo>
                <a:lnTo>
                  <a:pt x="173966" y="39944"/>
                </a:lnTo>
                <a:lnTo>
                  <a:pt x="173942" y="39919"/>
                </a:lnTo>
                <a:lnTo>
                  <a:pt x="173894" y="39895"/>
                </a:lnTo>
                <a:lnTo>
                  <a:pt x="173797" y="39859"/>
                </a:lnTo>
                <a:lnTo>
                  <a:pt x="173737" y="39835"/>
                </a:lnTo>
                <a:lnTo>
                  <a:pt x="173664" y="39787"/>
                </a:lnTo>
                <a:lnTo>
                  <a:pt x="173676" y="39738"/>
                </a:lnTo>
                <a:lnTo>
                  <a:pt x="173712" y="39630"/>
                </a:lnTo>
                <a:lnTo>
                  <a:pt x="173737" y="39569"/>
                </a:lnTo>
                <a:lnTo>
                  <a:pt x="173761" y="39509"/>
                </a:lnTo>
                <a:lnTo>
                  <a:pt x="173809" y="39460"/>
                </a:lnTo>
                <a:lnTo>
                  <a:pt x="173845" y="39424"/>
                </a:lnTo>
                <a:lnTo>
                  <a:pt x="173894" y="39388"/>
                </a:lnTo>
                <a:lnTo>
                  <a:pt x="173906" y="39340"/>
                </a:lnTo>
                <a:lnTo>
                  <a:pt x="173906" y="39279"/>
                </a:lnTo>
                <a:lnTo>
                  <a:pt x="173894" y="39219"/>
                </a:lnTo>
                <a:lnTo>
                  <a:pt x="173869" y="39146"/>
                </a:lnTo>
                <a:lnTo>
                  <a:pt x="173833" y="39074"/>
                </a:lnTo>
                <a:lnTo>
                  <a:pt x="173749" y="38917"/>
                </a:lnTo>
                <a:lnTo>
                  <a:pt x="173700" y="38844"/>
                </a:lnTo>
                <a:lnTo>
                  <a:pt x="173652" y="38796"/>
                </a:lnTo>
                <a:lnTo>
                  <a:pt x="173616" y="38760"/>
                </a:lnTo>
                <a:lnTo>
                  <a:pt x="173580" y="38748"/>
                </a:lnTo>
                <a:lnTo>
                  <a:pt x="173531" y="38736"/>
                </a:lnTo>
                <a:lnTo>
                  <a:pt x="173495" y="38724"/>
                </a:lnTo>
                <a:lnTo>
                  <a:pt x="173374" y="38736"/>
                </a:lnTo>
                <a:lnTo>
                  <a:pt x="173326" y="38724"/>
                </a:lnTo>
                <a:lnTo>
                  <a:pt x="173302" y="38700"/>
                </a:lnTo>
                <a:lnTo>
                  <a:pt x="173290" y="38663"/>
                </a:lnTo>
                <a:lnTo>
                  <a:pt x="173302" y="38615"/>
                </a:lnTo>
                <a:lnTo>
                  <a:pt x="173314" y="38567"/>
                </a:lnTo>
                <a:lnTo>
                  <a:pt x="173314" y="38518"/>
                </a:lnTo>
                <a:lnTo>
                  <a:pt x="173302" y="38470"/>
                </a:lnTo>
                <a:lnTo>
                  <a:pt x="173266" y="38434"/>
                </a:lnTo>
                <a:lnTo>
                  <a:pt x="173169" y="38385"/>
                </a:lnTo>
                <a:lnTo>
                  <a:pt x="173084" y="38337"/>
                </a:lnTo>
                <a:lnTo>
                  <a:pt x="173024" y="38313"/>
                </a:lnTo>
                <a:lnTo>
                  <a:pt x="172964" y="38301"/>
                </a:lnTo>
                <a:lnTo>
                  <a:pt x="172734" y="38301"/>
                </a:lnTo>
                <a:lnTo>
                  <a:pt x="172674" y="38277"/>
                </a:lnTo>
                <a:lnTo>
                  <a:pt x="172613" y="38228"/>
                </a:lnTo>
                <a:lnTo>
                  <a:pt x="172565" y="38168"/>
                </a:lnTo>
                <a:lnTo>
                  <a:pt x="172492" y="38047"/>
                </a:lnTo>
                <a:lnTo>
                  <a:pt x="172456" y="37987"/>
                </a:lnTo>
                <a:lnTo>
                  <a:pt x="172420" y="37939"/>
                </a:lnTo>
                <a:lnTo>
                  <a:pt x="172323" y="37854"/>
                </a:lnTo>
                <a:lnTo>
                  <a:pt x="172203" y="37794"/>
                </a:lnTo>
                <a:lnTo>
                  <a:pt x="172094" y="37745"/>
                </a:lnTo>
                <a:lnTo>
                  <a:pt x="172034" y="37733"/>
                </a:lnTo>
                <a:lnTo>
                  <a:pt x="171997" y="37721"/>
                </a:lnTo>
                <a:lnTo>
                  <a:pt x="171937" y="37721"/>
                </a:lnTo>
                <a:lnTo>
                  <a:pt x="171852" y="37697"/>
                </a:lnTo>
                <a:lnTo>
                  <a:pt x="171635" y="37625"/>
                </a:lnTo>
                <a:lnTo>
                  <a:pt x="171405" y="37552"/>
                </a:lnTo>
                <a:lnTo>
                  <a:pt x="171224" y="37516"/>
                </a:lnTo>
                <a:lnTo>
                  <a:pt x="171116" y="37492"/>
                </a:lnTo>
                <a:lnTo>
                  <a:pt x="171055" y="37480"/>
                </a:lnTo>
                <a:lnTo>
                  <a:pt x="170910" y="37407"/>
                </a:lnTo>
                <a:lnTo>
                  <a:pt x="170862" y="37371"/>
                </a:lnTo>
                <a:lnTo>
                  <a:pt x="170838" y="37311"/>
                </a:lnTo>
                <a:lnTo>
                  <a:pt x="170826" y="37250"/>
                </a:lnTo>
                <a:lnTo>
                  <a:pt x="170826" y="37190"/>
                </a:lnTo>
                <a:lnTo>
                  <a:pt x="170838" y="37057"/>
                </a:lnTo>
                <a:lnTo>
                  <a:pt x="170850" y="36960"/>
                </a:lnTo>
                <a:lnTo>
                  <a:pt x="170850" y="36755"/>
                </a:lnTo>
                <a:lnTo>
                  <a:pt x="170838" y="36622"/>
                </a:lnTo>
                <a:lnTo>
                  <a:pt x="170802" y="36501"/>
                </a:lnTo>
                <a:lnTo>
                  <a:pt x="170777" y="36453"/>
                </a:lnTo>
                <a:lnTo>
                  <a:pt x="170753" y="36429"/>
                </a:lnTo>
                <a:lnTo>
                  <a:pt x="170717" y="36417"/>
                </a:lnTo>
                <a:lnTo>
                  <a:pt x="170669" y="36417"/>
                </a:lnTo>
                <a:lnTo>
                  <a:pt x="170584" y="36441"/>
                </a:lnTo>
                <a:lnTo>
                  <a:pt x="170487" y="36453"/>
                </a:lnTo>
                <a:lnTo>
                  <a:pt x="170439" y="36441"/>
                </a:lnTo>
                <a:lnTo>
                  <a:pt x="170415" y="36417"/>
                </a:lnTo>
                <a:lnTo>
                  <a:pt x="170403" y="36368"/>
                </a:lnTo>
                <a:lnTo>
                  <a:pt x="170391" y="36320"/>
                </a:lnTo>
                <a:lnTo>
                  <a:pt x="170379" y="36199"/>
                </a:lnTo>
                <a:lnTo>
                  <a:pt x="170355" y="36151"/>
                </a:lnTo>
                <a:lnTo>
                  <a:pt x="170330" y="36103"/>
                </a:lnTo>
                <a:lnTo>
                  <a:pt x="170210" y="35982"/>
                </a:lnTo>
                <a:lnTo>
                  <a:pt x="170149" y="35946"/>
                </a:lnTo>
                <a:lnTo>
                  <a:pt x="170065" y="35921"/>
                </a:lnTo>
                <a:lnTo>
                  <a:pt x="170004" y="35909"/>
                </a:lnTo>
                <a:lnTo>
                  <a:pt x="169980" y="35873"/>
                </a:lnTo>
                <a:lnTo>
                  <a:pt x="169956" y="35837"/>
                </a:lnTo>
                <a:lnTo>
                  <a:pt x="169932" y="35801"/>
                </a:lnTo>
                <a:lnTo>
                  <a:pt x="169908" y="35704"/>
                </a:lnTo>
                <a:lnTo>
                  <a:pt x="169884" y="35668"/>
                </a:lnTo>
                <a:lnTo>
                  <a:pt x="169847" y="35632"/>
                </a:lnTo>
                <a:lnTo>
                  <a:pt x="169823" y="35607"/>
                </a:lnTo>
                <a:lnTo>
                  <a:pt x="169799" y="35583"/>
                </a:lnTo>
                <a:lnTo>
                  <a:pt x="169799" y="35559"/>
                </a:lnTo>
                <a:lnTo>
                  <a:pt x="169811" y="35535"/>
                </a:lnTo>
                <a:lnTo>
                  <a:pt x="169847" y="35475"/>
                </a:lnTo>
                <a:lnTo>
                  <a:pt x="169859" y="35438"/>
                </a:lnTo>
                <a:lnTo>
                  <a:pt x="169871" y="35390"/>
                </a:lnTo>
                <a:lnTo>
                  <a:pt x="169884" y="35293"/>
                </a:lnTo>
                <a:lnTo>
                  <a:pt x="169859" y="35185"/>
                </a:lnTo>
                <a:lnTo>
                  <a:pt x="169823" y="35076"/>
                </a:lnTo>
                <a:lnTo>
                  <a:pt x="169763" y="34967"/>
                </a:lnTo>
                <a:lnTo>
                  <a:pt x="169690" y="34822"/>
                </a:lnTo>
                <a:lnTo>
                  <a:pt x="169630" y="34702"/>
                </a:lnTo>
                <a:lnTo>
                  <a:pt x="169594" y="34641"/>
                </a:lnTo>
                <a:lnTo>
                  <a:pt x="169557" y="34593"/>
                </a:lnTo>
                <a:lnTo>
                  <a:pt x="169521" y="34569"/>
                </a:lnTo>
                <a:lnTo>
                  <a:pt x="169449" y="34545"/>
                </a:lnTo>
                <a:lnTo>
                  <a:pt x="169376" y="34520"/>
                </a:lnTo>
                <a:lnTo>
                  <a:pt x="169328" y="34484"/>
                </a:lnTo>
                <a:lnTo>
                  <a:pt x="169255" y="34460"/>
                </a:lnTo>
                <a:lnTo>
                  <a:pt x="169159" y="34436"/>
                </a:lnTo>
                <a:lnTo>
                  <a:pt x="169111" y="34424"/>
                </a:lnTo>
                <a:lnTo>
                  <a:pt x="169098" y="34400"/>
                </a:lnTo>
                <a:lnTo>
                  <a:pt x="169098" y="34363"/>
                </a:lnTo>
                <a:lnTo>
                  <a:pt x="169111" y="34327"/>
                </a:lnTo>
                <a:lnTo>
                  <a:pt x="169171" y="34243"/>
                </a:lnTo>
                <a:lnTo>
                  <a:pt x="169207" y="34170"/>
                </a:lnTo>
                <a:lnTo>
                  <a:pt x="169219" y="34098"/>
                </a:lnTo>
                <a:lnTo>
                  <a:pt x="169219" y="34013"/>
                </a:lnTo>
                <a:lnTo>
                  <a:pt x="169207" y="33977"/>
                </a:lnTo>
                <a:lnTo>
                  <a:pt x="169183" y="33941"/>
                </a:lnTo>
                <a:lnTo>
                  <a:pt x="169147" y="33904"/>
                </a:lnTo>
                <a:lnTo>
                  <a:pt x="169111" y="33880"/>
                </a:lnTo>
                <a:lnTo>
                  <a:pt x="169062" y="33856"/>
                </a:lnTo>
                <a:lnTo>
                  <a:pt x="169050" y="33808"/>
                </a:lnTo>
                <a:lnTo>
                  <a:pt x="169050" y="33759"/>
                </a:lnTo>
                <a:lnTo>
                  <a:pt x="169050" y="33711"/>
                </a:lnTo>
                <a:lnTo>
                  <a:pt x="169086" y="33627"/>
                </a:lnTo>
                <a:lnTo>
                  <a:pt x="169111" y="33590"/>
                </a:lnTo>
                <a:lnTo>
                  <a:pt x="169243" y="33276"/>
                </a:lnTo>
                <a:lnTo>
                  <a:pt x="169231" y="33216"/>
                </a:lnTo>
                <a:lnTo>
                  <a:pt x="169219" y="33107"/>
                </a:lnTo>
                <a:lnTo>
                  <a:pt x="169207" y="33035"/>
                </a:lnTo>
                <a:lnTo>
                  <a:pt x="169195" y="32974"/>
                </a:lnTo>
                <a:lnTo>
                  <a:pt x="169171" y="32914"/>
                </a:lnTo>
                <a:lnTo>
                  <a:pt x="169135" y="32878"/>
                </a:lnTo>
                <a:lnTo>
                  <a:pt x="169098" y="32841"/>
                </a:lnTo>
                <a:lnTo>
                  <a:pt x="169086" y="32805"/>
                </a:lnTo>
                <a:lnTo>
                  <a:pt x="169098" y="32781"/>
                </a:lnTo>
                <a:lnTo>
                  <a:pt x="169111" y="32745"/>
                </a:lnTo>
                <a:lnTo>
                  <a:pt x="169147" y="32672"/>
                </a:lnTo>
                <a:lnTo>
                  <a:pt x="169183" y="32612"/>
                </a:lnTo>
                <a:lnTo>
                  <a:pt x="169219" y="32539"/>
                </a:lnTo>
                <a:lnTo>
                  <a:pt x="169255" y="32467"/>
                </a:lnTo>
                <a:lnTo>
                  <a:pt x="169316" y="32395"/>
                </a:lnTo>
                <a:lnTo>
                  <a:pt x="169497" y="32153"/>
                </a:lnTo>
                <a:lnTo>
                  <a:pt x="169594" y="32117"/>
                </a:lnTo>
                <a:lnTo>
                  <a:pt x="169678" y="32081"/>
                </a:lnTo>
                <a:lnTo>
                  <a:pt x="169799" y="32056"/>
                </a:lnTo>
                <a:lnTo>
                  <a:pt x="169847" y="32032"/>
                </a:lnTo>
                <a:lnTo>
                  <a:pt x="169871" y="31996"/>
                </a:lnTo>
                <a:lnTo>
                  <a:pt x="169884" y="31948"/>
                </a:lnTo>
                <a:lnTo>
                  <a:pt x="169896" y="31899"/>
                </a:lnTo>
                <a:lnTo>
                  <a:pt x="169908" y="31803"/>
                </a:lnTo>
                <a:lnTo>
                  <a:pt x="169920" y="31766"/>
                </a:lnTo>
                <a:lnTo>
                  <a:pt x="169956" y="31730"/>
                </a:lnTo>
                <a:lnTo>
                  <a:pt x="169980" y="31706"/>
                </a:lnTo>
                <a:lnTo>
                  <a:pt x="169980" y="31670"/>
                </a:lnTo>
                <a:lnTo>
                  <a:pt x="169980" y="31622"/>
                </a:lnTo>
                <a:lnTo>
                  <a:pt x="169956" y="31561"/>
                </a:lnTo>
                <a:lnTo>
                  <a:pt x="169908" y="31452"/>
                </a:lnTo>
                <a:lnTo>
                  <a:pt x="169896" y="31392"/>
                </a:lnTo>
                <a:lnTo>
                  <a:pt x="169896" y="31332"/>
                </a:lnTo>
                <a:lnTo>
                  <a:pt x="169920" y="31259"/>
                </a:lnTo>
                <a:lnTo>
                  <a:pt x="169908" y="31199"/>
                </a:lnTo>
                <a:lnTo>
                  <a:pt x="169884" y="31150"/>
                </a:lnTo>
                <a:lnTo>
                  <a:pt x="169823" y="31102"/>
                </a:lnTo>
                <a:lnTo>
                  <a:pt x="169763" y="31042"/>
                </a:lnTo>
                <a:lnTo>
                  <a:pt x="169714" y="30993"/>
                </a:lnTo>
                <a:lnTo>
                  <a:pt x="169666" y="30957"/>
                </a:lnTo>
                <a:lnTo>
                  <a:pt x="169642" y="30945"/>
                </a:lnTo>
                <a:lnTo>
                  <a:pt x="169606" y="30933"/>
                </a:lnTo>
                <a:lnTo>
                  <a:pt x="169582" y="30933"/>
                </a:lnTo>
                <a:lnTo>
                  <a:pt x="169557" y="30909"/>
                </a:lnTo>
                <a:lnTo>
                  <a:pt x="169557" y="30873"/>
                </a:lnTo>
                <a:lnTo>
                  <a:pt x="169557" y="30824"/>
                </a:lnTo>
                <a:lnTo>
                  <a:pt x="169582" y="30691"/>
                </a:lnTo>
                <a:lnTo>
                  <a:pt x="169606" y="30510"/>
                </a:lnTo>
                <a:lnTo>
                  <a:pt x="169606" y="30426"/>
                </a:lnTo>
                <a:lnTo>
                  <a:pt x="169582" y="30353"/>
                </a:lnTo>
                <a:lnTo>
                  <a:pt x="169557" y="30293"/>
                </a:lnTo>
                <a:lnTo>
                  <a:pt x="169509" y="30257"/>
                </a:lnTo>
                <a:lnTo>
                  <a:pt x="169473" y="30233"/>
                </a:lnTo>
                <a:lnTo>
                  <a:pt x="169437" y="30208"/>
                </a:lnTo>
                <a:lnTo>
                  <a:pt x="169400" y="30196"/>
                </a:lnTo>
                <a:lnTo>
                  <a:pt x="169328" y="30148"/>
                </a:lnTo>
                <a:lnTo>
                  <a:pt x="169280" y="30112"/>
                </a:lnTo>
                <a:lnTo>
                  <a:pt x="169243" y="30100"/>
                </a:lnTo>
                <a:lnTo>
                  <a:pt x="169207" y="30088"/>
                </a:lnTo>
                <a:lnTo>
                  <a:pt x="169171" y="30088"/>
                </a:lnTo>
                <a:lnTo>
                  <a:pt x="169135" y="30075"/>
                </a:lnTo>
                <a:lnTo>
                  <a:pt x="169038" y="30027"/>
                </a:lnTo>
                <a:lnTo>
                  <a:pt x="168917" y="29955"/>
                </a:lnTo>
                <a:lnTo>
                  <a:pt x="168893" y="29810"/>
                </a:lnTo>
                <a:lnTo>
                  <a:pt x="168869" y="29701"/>
                </a:lnTo>
                <a:lnTo>
                  <a:pt x="168845" y="29665"/>
                </a:lnTo>
                <a:lnTo>
                  <a:pt x="168809" y="29641"/>
                </a:lnTo>
                <a:lnTo>
                  <a:pt x="168784" y="29629"/>
                </a:lnTo>
                <a:lnTo>
                  <a:pt x="168748" y="29592"/>
                </a:lnTo>
                <a:lnTo>
                  <a:pt x="168688" y="29520"/>
                </a:lnTo>
                <a:lnTo>
                  <a:pt x="168627" y="29423"/>
                </a:lnTo>
                <a:lnTo>
                  <a:pt x="168615" y="29387"/>
                </a:lnTo>
                <a:lnTo>
                  <a:pt x="168591" y="29290"/>
                </a:lnTo>
                <a:lnTo>
                  <a:pt x="168579" y="29170"/>
                </a:lnTo>
                <a:lnTo>
                  <a:pt x="168591" y="29109"/>
                </a:lnTo>
                <a:lnTo>
                  <a:pt x="168603" y="29061"/>
                </a:lnTo>
                <a:lnTo>
                  <a:pt x="168615" y="29013"/>
                </a:lnTo>
                <a:lnTo>
                  <a:pt x="168615" y="28976"/>
                </a:lnTo>
                <a:lnTo>
                  <a:pt x="168591" y="28940"/>
                </a:lnTo>
                <a:lnTo>
                  <a:pt x="168567" y="28904"/>
                </a:lnTo>
                <a:lnTo>
                  <a:pt x="168519" y="28868"/>
                </a:lnTo>
                <a:lnTo>
                  <a:pt x="168458" y="28831"/>
                </a:lnTo>
                <a:lnTo>
                  <a:pt x="168313" y="28771"/>
                </a:lnTo>
                <a:lnTo>
                  <a:pt x="168241" y="28723"/>
                </a:lnTo>
                <a:lnTo>
                  <a:pt x="168180" y="28674"/>
                </a:lnTo>
                <a:lnTo>
                  <a:pt x="168156" y="28626"/>
                </a:lnTo>
                <a:lnTo>
                  <a:pt x="168144" y="28578"/>
                </a:lnTo>
                <a:lnTo>
                  <a:pt x="168156" y="28517"/>
                </a:lnTo>
                <a:lnTo>
                  <a:pt x="168168" y="28445"/>
                </a:lnTo>
                <a:lnTo>
                  <a:pt x="168205" y="28288"/>
                </a:lnTo>
                <a:lnTo>
                  <a:pt x="168241" y="28155"/>
                </a:lnTo>
                <a:lnTo>
                  <a:pt x="168265" y="28107"/>
                </a:lnTo>
                <a:lnTo>
                  <a:pt x="168289" y="28083"/>
                </a:lnTo>
                <a:lnTo>
                  <a:pt x="168325" y="28058"/>
                </a:lnTo>
                <a:lnTo>
                  <a:pt x="168374" y="28058"/>
                </a:lnTo>
                <a:lnTo>
                  <a:pt x="168543" y="28046"/>
                </a:lnTo>
                <a:lnTo>
                  <a:pt x="168652" y="28034"/>
                </a:lnTo>
                <a:lnTo>
                  <a:pt x="168748" y="28010"/>
                </a:lnTo>
                <a:lnTo>
                  <a:pt x="168833" y="27974"/>
                </a:lnTo>
                <a:lnTo>
                  <a:pt x="168905" y="27938"/>
                </a:lnTo>
                <a:lnTo>
                  <a:pt x="169026" y="27865"/>
                </a:lnTo>
                <a:lnTo>
                  <a:pt x="169074" y="27853"/>
                </a:lnTo>
                <a:lnTo>
                  <a:pt x="169111" y="27865"/>
                </a:lnTo>
                <a:lnTo>
                  <a:pt x="169171" y="27901"/>
                </a:lnTo>
                <a:lnTo>
                  <a:pt x="169243" y="27950"/>
                </a:lnTo>
                <a:lnTo>
                  <a:pt x="169280" y="27974"/>
                </a:lnTo>
                <a:lnTo>
                  <a:pt x="169316" y="28022"/>
                </a:lnTo>
                <a:lnTo>
                  <a:pt x="169352" y="28070"/>
                </a:lnTo>
                <a:lnTo>
                  <a:pt x="169376" y="28131"/>
                </a:lnTo>
                <a:lnTo>
                  <a:pt x="169388" y="28179"/>
                </a:lnTo>
                <a:lnTo>
                  <a:pt x="169425" y="28215"/>
                </a:lnTo>
                <a:lnTo>
                  <a:pt x="169461" y="28227"/>
                </a:lnTo>
                <a:lnTo>
                  <a:pt x="169509" y="28227"/>
                </a:lnTo>
                <a:lnTo>
                  <a:pt x="169618" y="28215"/>
                </a:lnTo>
                <a:lnTo>
                  <a:pt x="169690" y="28203"/>
                </a:lnTo>
                <a:lnTo>
                  <a:pt x="169763" y="28203"/>
                </a:lnTo>
                <a:lnTo>
                  <a:pt x="169884" y="28227"/>
                </a:lnTo>
                <a:lnTo>
                  <a:pt x="169932" y="28240"/>
                </a:lnTo>
                <a:lnTo>
                  <a:pt x="169968" y="28264"/>
                </a:lnTo>
                <a:lnTo>
                  <a:pt x="170004" y="28312"/>
                </a:lnTo>
                <a:lnTo>
                  <a:pt x="170065" y="28372"/>
                </a:lnTo>
                <a:lnTo>
                  <a:pt x="170125" y="28409"/>
                </a:lnTo>
                <a:lnTo>
                  <a:pt x="170355" y="28554"/>
                </a:lnTo>
                <a:lnTo>
                  <a:pt x="170475" y="28626"/>
                </a:lnTo>
                <a:lnTo>
                  <a:pt x="170548" y="28686"/>
                </a:lnTo>
                <a:lnTo>
                  <a:pt x="170608" y="28735"/>
                </a:lnTo>
                <a:lnTo>
                  <a:pt x="170669" y="28819"/>
                </a:lnTo>
                <a:lnTo>
                  <a:pt x="170705" y="28868"/>
                </a:lnTo>
                <a:lnTo>
                  <a:pt x="170729" y="28916"/>
                </a:lnTo>
                <a:lnTo>
                  <a:pt x="170753" y="29013"/>
                </a:lnTo>
                <a:lnTo>
                  <a:pt x="170777" y="29121"/>
                </a:lnTo>
                <a:lnTo>
                  <a:pt x="170802" y="29218"/>
                </a:lnTo>
                <a:lnTo>
                  <a:pt x="170826" y="29254"/>
                </a:lnTo>
                <a:lnTo>
                  <a:pt x="170850" y="29266"/>
                </a:lnTo>
                <a:lnTo>
                  <a:pt x="170886" y="29266"/>
                </a:lnTo>
                <a:lnTo>
                  <a:pt x="170922" y="29254"/>
                </a:lnTo>
                <a:lnTo>
                  <a:pt x="171031" y="29230"/>
                </a:lnTo>
                <a:lnTo>
                  <a:pt x="171103" y="29230"/>
                </a:lnTo>
                <a:lnTo>
                  <a:pt x="171176" y="29242"/>
                </a:lnTo>
                <a:lnTo>
                  <a:pt x="171236" y="29266"/>
                </a:lnTo>
                <a:lnTo>
                  <a:pt x="171260" y="29290"/>
                </a:lnTo>
                <a:lnTo>
                  <a:pt x="171260" y="29315"/>
                </a:lnTo>
                <a:lnTo>
                  <a:pt x="171248" y="29351"/>
                </a:lnTo>
                <a:lnTo>
                  <a:pt x="171188" y="29423"/>
                </a:lnTo>
                <a:lnTo>
                  <a:pt x="171164" y="29459"/>
                </a:lnTo>
                <a:lnTo>
                  <a:pt x="171152" y="29508"/>
                </a:lnTo>
                <a:lnTo>
                  <a:pt x="171128" y="29556"/>
                </a:lnTo>
                <a:lnTo>
                  <a:pt x="171103" y="29604"/>
                </a:lnTo>
                <a:lnTo>
                  <a:pt x="171031" y="29677"/>
                </a:lnTo>
                <a:lnTo>
                  <a:pt x="170959" y="29725"/>
                </a:lnTo>
                <a:lnTo>
                  <a:pt x="170934" y="29749"/>
                </a:lnTo>
                <a:lnTo>
                  <a:pt x="170959" y="29846"/>
                </a:lnTo>
                <a:lnTo>
                  <a:pt x="170995" y="29931"/>
                </a:lnTo>
                <a:lnTo>
                  <a:pt x="171007" y="29979"/>
                </a:lnTo>
                <a:lnTo>
                  <a:pt x="171043" y="30015"/>
                </a:lnTo>
                <a:lnTo>
                  <a:pt x="171091" y="30075"/>
                </a:lnTo>
                <a:lnTo>
                  <a:pt x="171140" y="30148"/>
                </a:lnTo>
                <a:lnTo>
                  <a:pt x="171200" y="30208"/>
                </a:lnTo>
                <a:lnTo>
                  <a:pt x="171273" y="30281"/>
                </a:lnTo>
                <a:lnTo>
                  <a:pt x="171321" y="30305"/>
                </a:lnTo>
                <a:lnTo>
                  <a:pt x="171345" y="30329"/>
                </a:lnTo>
                <a:lnTo>
                  <a:pt x="171357" y="30365"/>
                </a:lnTo>
                <a:lnTo>
                  <a:pt x="171369" y="30390"/>
                </a:lnTo>
                <a:lnTo>
                  <a:pt x="171381" y="30462"/>
                </a:lnTo>
                <a:lnTo>
                  <a:pt x="171405" y="30510"/>
                </a:lnTo>
                <a:lnTo>
                  <a:pt x="171442" y="30571"/>
                </a:lnTo>
                <a:lnTo>
                  <a:pt x="171466" y="30631"/>
                </a:lnTo>
                <a:lnTo>
                  <a:pt x="171490" y="30679"/>
                </a:lnTo>
                <a:lnTo>
                  <a:pt x="171490" y="30740"/>
                </a:lnTo>
                <a:lnTo>
                  <a:pt x="171490" y="30788"/>
                </a:lnTo>
                <a:lnTo>
                  <a:pt x="171478" y="30909"/>
                </a:lnTo>
                <a:lnTo>
                  <a:pt x="171466" y="31066"/>
                </a:lnTo>
                <a:lnTo>
                  <a:pt x="171466" y="31150"/>
                </a:lnTo>
                <a:lnTo>
                  <a:pt x="171454" y="31223"/>
                </a:lnTo>
                <a:lnTo>
                  <a:pt x="171430" y="31320"/>
                </a:lnTo>
                <a:lnTo>
                  <a:pt x="171393" y="31404"/>
                </a:lnTo>
                <a:lnTo>
                  <a:pt x="171381" y="31501"/>
                </a:lnTo>
                <a:lnTo>
                  <a:pt x="171381" y="31585"/>
                </a:lnTo>
                <a:lnTo>
                  <a:pt x="171357" y="31646"/>
                </a:lnTo>
                <a:lnTo>
                  <a:pt x="171333" y="31718"/>
                </a:lnTo>
                <a:lnTo>
                  <a:pt x="171273" y="31791"/>
                </a:lnTo>
                <a:lnTo>
                  <a:pt x="171236" y="31851"/>
                </a:lnTo>
                <a:lnTo>
                  <a:pt x="171236" y="31911"/>
                </a:lnTo>
                <a:lnTo>
                  <a:pt x="171248" y="31972"/>
                </a:lnTo>
                <a:lnTo>
                  <a:pt x="171248" y="32056"/>
                </a:lnTo>
                <a:lnTo>
                  <a:pt x="171260" y="32093"/>
                </a:lnTo>
                <a:lnTo>
                  <a:pt x="171285" y="32117"/>
                </a:lnTo>
                <a:lnTo>
                  <a:pt x="171309" y="32141"/>
                </a:lnTo>
                <a:lnTo>
                  <a:pt x="171345" y="32141"/>
                </a:lnTo>
                <a:lnTo>
                  <a:pt x="171430" y="32153"/>
                </a:lnTo>
                <a:lnTo>
                  <a:pt x="171514" y="32153"/>
                </a:lnTo>
                <a:lnTo>
                  <a:pt x="171550" y="32177"/>
                </a:lnTo>
                <a:lnTo>
                  <a:pt x="171562" y="32213"/>
                </a:lnTo>
                <a:lnTo>
                  <a:pt x="171550" y="32262"/>
                </a:lnTo>
                <a:lnTo>
                  <a:pt x="171538" y="32310"/>
                </a:lnTo>
                <a:lnTo>
                  <a:pt x="171514" y="32407"/>
                </a:lnTo>
                <a:lnTo>
                  <a:pt x="171490" y="32455"/>
                </a:lnTo>
                <a:lnTo>
                  <a:pt x="171393" y="32431"/>
                </a:lnTo>
                <a:lnTo>
                  <a:pt x="171309" y="32395"/>
                </a:lnTo>
                <a:lnTo>
                  <a:pt x="171224" y="32346"/>
                </a:lnTo>
                <a:lnTo>
                  <a:pt x="171188" y="32322"/>
                </a:lnTo>
                <a:lnTo>
                  <a:pt x="171152" y="32310"/>
                </a:lnTo>
                <a:lnTo>
                  <a:pt x="171128" y="32322"/>
                </a:lnTo>
                <a:lnTo>
                  <a:pt x="171103" y="32334"/>
                </a:lnTo>
                <a:lnTo>
                  <a:pt x="171067" y="32382"/>
                </a:lnTo>
                <a:lnTo>
                  <a:pt x="171043" y="32455"/>
                </a:lnTo>
                <a:lnTo>
                  <a:pt x="170995" y="32564"/>
                </a:lnTo>
                <a:lnTo>
                  <a:pt x="170995" y="32612"/>
                </a:lnTo>
                <a:lnTo>
                  <a:pt x="171019" y="32684"/>
                </a:lnTo>
                <a:lnTo>
                  <a:pt x="171055" y="32769"/>
                </a:lnTo>
                <a:lnTo>
                  <a:pt x="171103" y="32854"/>
                </a:lnTo>
                <a:lnTo>
                  <a:pt x="171176" y="32950"/>
                </a:lnTo>
                <a:lnTo>
                  <a:pt x="171309" y="33059"/>
                </a:lnTo>
                <a:lnTo>
                  <a:pt x="171381" y="33409"/>
                </a:lnTo>
                <a:lnTo>
                  <a:pt x="171490" y="33470"/>
                </a:lnTo>
                <a:lnTo>
                  <a:pt x="171575" y="33542"/>
                </a:lnTo>
                <a:lnTo>
                  <a:pt x="171647" y="33614"/>
                </a:lnTo>
                <a:lnTo>
                  <a:pt x="171695" y="33687"/>
                </a:lnTo>
                <a:lnTo>
                  <a:pt x="171707" y="33747"/>
                </a:lnTo>
                <a:lnTo>
                  <a:pt x="171732" y="33796"/>
                </a:lnTo>
                <a:lnTo>
                  <a:pt x="171756" y="33856"/>
                </a:lnTo>
                <a:lnTo>
                  <a:pt x="171840" y="34001"/>
                </a:lnTo>
                <a:lnTo>
                  <a:pt x="171913" y="34194"/>
                </a:lnTo>
                <a:lnTo>
                  <a:pt x="171949" y="34291"/>
                </a:lnTo>
                <a:lnTo>
                  <a:pt x="171985" y="34339"/>
                </a:lnTo>
                <a:lnTo>
                  <a:pt x="172106" y="34436"/>
                </a:lnTo>
                <a:lnTo>
                  <a:pt x="172178" y="34496"/>
                </a:lnTo>
                <a:lnTo>
                  <a:pt x="172263" y="34532"/>
                </a:lnTo>
                <a:lnTo>
                  <a:pt x="172492" y="34593"/>
                </a:lnTo>
                <a:lnTo>
                  <a:pt x="172565" y="34617"/>
                </a:lnTo>
                <a:lnTo>
                  <a:pt x="172601" y="34665"/>
                </a:lnTo>
                <a:lnTo>
                  <a:pt x="172613" y="34714"/>
                </a:lnTo>
                <a:lnTo>
                  <a:pt x="172625" y="34774"/>
                </a:lnTo>
                <a:lnTo>
                  <a:pt x="172613" y="34895"/>
                </a:lnTo>
                <a:lnTo>
                  <a:pt x="172613" y="34955"/>
                </a:lnTo>
                <a:lnTo>
                  <a:pt x="172625" y="35016"/>
                </a:lnTo>
                <a:lnTo>
                  <a:pt x="172662" y="35076"/>
                </a:lnTo>
                <a:lnTo>
                  <a:pt x="172698" y="35136"/>
                </a:lnTo>
                <a:lnTo>
                  <a:pt x="172782" y="35233"/>
                </a:lnTo>
                <a:lnTo>
                  <a:pt x="172891" y="35330"/>
                </a:lnTo>
                <a:lnTo>
                  <a:pt x="173000" y="35414"/>
                </a:lnTo>
                <a:lnTo>
                  <a:pt x="173048" y="35462"/>
                </a:lnTo>
                <a:lnTo>
                  <a:pt x="173084" y="35511"/>
                </a:lnTo>
                <a:lnTo>
                  <a:pt x="173133" y="35595"/>
                </a:lnTo>
                <a:lnTo>
                  <a:pt x="173193" y="35692"/>
                </a:lnTo>
                <a:lnTo>
                  <a:pt x="173241" y="35728"/>
                </a:lnTo>
                <a:lnTo>
                  <a:pt x="173290" y="35764"/>
                </a:lnTo>
                <a:lnTo>
                  <a:pt x="173350" y="35789"/>
                </a:lnTo>
                <a:lnTo>
                  <a:pt x="173386" y="35825"/>
                </a:lnTo>
                <a:lnTo>
                  <a:pt x="173435" y="35897"/>
                </a:lnTo>
                <a:lnTo>
                  <a:pt x="173471" y="35970"/>
                </a:lnTo>
                <a:lnTo>
                  <a:pt x="173495" y="36018"/>
                </a:lnTo>
                <a:lnTo>
                  <a:pt x="173531" y="36054"/>
                </a:lnTo>
                <a:lnTo>
                  <a:pt x="173567" y="36091"/>
                </a:lnTo>
                <a:lnTo>
                  <a:pt x="173592" y="36139"/>
                </a:lnTo>
                <a:lnTo>
                  <a:pt x="173628" y="36236"/>
                </a:lnTo>
                <a:lnTo>
                  <a:pt x="173652" y="36284"/>
                </a:lnTo>
                <a:lnTo>
                  <a:pt x="173688" y="36320"/>
                </a:lnTo>
                <a:lnTo>
                  <a:pt x="173749" y="36368"/>
                </a:lnTo>
                <a:lnTo>
                  <a:pt x="173821" y="36393"/>
                </a:lnTo>
                <a:lnTo>
                  <a:pt x="173966" y="36441"/>
                </a:lnTo>
                <a:lnTo>
                  <a:pt x="174051" y="36489"/>
                </a:lnTo>
                <a:lnTo>
                  <a:pt x="174111" y="36537"/>
                </a:lnTo>
                <a:lnTo>
                  <a:pt x="174171" y="36610"/>
                </a:lnTo>
                <a:lnTo>
                  <a:pt x="174208" y="36682"/>
                </a:lnTo>
                <a:lnTo>
                  <a:pt x="174256" y="36803"/>
                </a:lnTo>
                <a:lnTo>
                  <a:pt x="174365" y="37105"/>
                </a:lnTo>
                <a:lnTo>
                  <a:pt x="174498" y="37504"/>
                </a:lnTo>
                <a:lnTo>
                  <a:pt x="174920" y="37721"/>
                </a:lnTo>
                <a:lnTo>
                  <a:pt x="175041" y="37769"/>
                </a:lnTo>
                <a:lnTo>
                  <a:pt x="175174" y="37818"/>
                </a:lnTo>
                <a:lnTo>
                  <a:pt x="175415" y="37890"/>
                </a:lnTo>
                <a:lnTo>
                  <a:pt x="175476" y="37914"/>
                </a:lnTo>
                <a:lnTo>
                  <a:pt x="175512" y="37951"/>
                </a:lnTo>
                <a:lnTo>
                  <a:pt x="175548" y="37987"/>
                </a:lnTo>
                <a:lnTo>
                  <a:pt x="175572" y="38047"/>
                </a:lnTo>
                <a:lnTo>
                  <a:pt x="175621" y="38180"/>
                </a:lnTo>
                <a:lnTo>
                  <a:pt x="175657" y="38241"/>
                </a:lnTo>
                <a:lnTo>
                  <a:pt x="175717" y="38301"/>
                </a:lnTo>
                <a:lnTo>
                  <a:pt x="175814" y="38398"/>
                </a:lnTo>
                <a:lnTo>
                  <a:pt x="175887" y="38434"/>
                </a:lnTo>
                <a:lnTo>
                  <a:pt x="175947" y="38458"/>
                </a:lnTo>
                <a:lnTo>
                  <a:pt x="176056" y="38470"/>
                </a:lnTo>
                <a:lnTo>
                  <a:pt x="176164" y="38494"/>
                </a:lnTo>
                <a:lnTo>
                  <a:pt x="176237" y="38494"/>
                </a:lnTo>
                <a:lnTo>
                  <a:pt x="176285" y="38482"/>
                </a:lnTo>
                <a:lnTo>
                  <a:pt x="176297" y="38470"/>
                </a:lnTo>
                <a:lnTo>
                  <a:pt x="176358" y="38494"/>
                </a:lnTo>
                <a:lnTo>
                  <a:pt x="176503" y="38530"/>
                </a:lnTo>
                <a:lnTo>
                  <a:pt x="176575" y="38567"/>
                </a:lnTo>
                <a:lnTo>
                  <a:pt x="176635" y="38615"/>
                </a:lnTo>
                <a:lnTo>
                  <a:pt x="176696" y="38663"/>
                </a:lnTo>
                <a:lnTo>
                  <a:pt x="176708" y="38700"/>
                </a:lnTo>
                <a:lnTo>
                  <a:pt x="176720" y="38724"/>
                </a:lnTo>
                <a:lnTo>
                  <a:pt x="176744" y="38772"/>
                </a:lnTo>
                <a:lnTo>
                  <a:pt x="176792" y="38808"/>
                </a:lnTo>
                <a:lnTo>
                  <a:pt x="176901" y="38808"/>
                </a:lnTo>
                <a:lnTo>
                  <a:pt x="177046" y="38784"/>
                </a:lnTo>
                <a:lnTo>
                  <a:pt x="177119" y="38772"/>
                </a:lnTo>
                <a:lnTo>
                  <a:pt x="177179" y="38772"/>
                </a:lnTo>
                <a:lnTo>
                  <a:pt x="177300" y="38760"/>
                </a:lnTo>
                <a:lnTo>
                  <a:pt x="177396" y="38724"/>
                </a:lnTo>
                <a:lnTo>
                  <a:pt x="177481" y="38687"/>
                </a:lnTo>
                <a:lnTo>
                  <a:pt x="177614" y="38627"/>
                </a:lnTo>
                <a:lnTo>
                  <a:pt x="177747" y="38555"/>
                </a:lnTo>
                <a:lnTo>
                  <a:pt x="177904" y="38470"/>
                </a:lnTo>
                <a:lnTo>
                  <a:pt x="178024" y="38385"/>
                </a:lnTo>
                <a:lnTo>
                  <a:pt x="178109" y="38313"/>
                </a:lnTo>
                <a:lnTo>
                  <a:pt x="178314" y="38059"/>
                </a:lnTo>
                <a:lnTo>
                  <a:pt x="178387" y="37975"/>
                </a:lnTo>
                <a:lnTo>
                  <a:pt x="178447" y="37914"/>
                </a:lnTo>
                <a:lnTo>
                  <a:pt x="178508" y="37878"/>
                </a:lnTo>
                <a:lnTo>
                  <a:pt x="178544" y="37854"/>
                </a:lnTo>
                <a:lnTo>
                  <a:pt x="178592" y="37842"/>
                </a:lnTo>
                <a:lnTo>
                  <a:pt x="178616" y="37842"/>
                </a:lnTo>
                <a:lnTo>
                  <a:pt x="178713" y="37902"/>
                </a:lnTo>
                <a:lnTo>
                  <a:pt x="178810" y="37951"/>
                </a:lnTo>
                <a:lnTo>
                  <a:pt x="178858" y="37963"/>
                </a:lnTo>
                <a:lnTo>
                  <a:pt x="178906" y="37975"/>
                </a:lnTo>
                <a:lnTo>
                  <a:pt x="178967" y="37963"/>
                </a:lnTo>
                <a:lnTo>
                  <a:pt x="179039" y="37927"/>
                </a:lnTo>
                <a:lnTo>
                  <a:pt x="179220" y="37818"/>
                </a:lnTo>
                <a:lnTo>
                  <a:pt x="179438" y="37673"/>
                </a:lnTo>
                <a:lnTo>
                  <a:pt x="179667" y="37504"/>
                </a:lnTo>
                <a:lnTo>
                  <a:pt x="179776" y="37649"/>
                </a:lnTo>
                <a:lnTo>
                  <a:pt x="179860" y="37794"/>
                </a:lnTo>
                <a:lnTo>
                  <a:pt x="179897" y="37866"/>
                </a:lnTo>
                <a:lnTo>
                  <a:pt x="179909" y="37927"/>
                </a:lnTo>
                <a:lnTo>
                  <a:pt x="179945" y="37975"/>
                </a:lnTo>
                <a:lnTo>
                  <a:pt x="179981" y="38011"/>
                </a:lnTo>
                <a:lnTo>
                  <a:pt x="180029" y="38023"/>
                </a:lnTo>
                <a:lnTo>
                  <a:pt x="180078" y="38023"/>
                </a:lnTo>
                <a:lnTo>
                  <a:pt x="180138" y="38035"/>
                </a:lnTo>
                <a:lnTo>
                  <a:pt x="180186" y="38035"/>
                </a:lnTo>
                <a:lnTo>
                  <a:pt x="180223" y="38059"/>
                </a:lnTo>
                <a:lnTo>
                  <a:pt x="180247" y="38096"/>
                </a:lnTo>
                <a:lnTo>
                  <a:pt x="180283" y="38192"/>
                </a:lnTo>
                <a:lnTo>
                  <a:pt x="180307" y="38253"/>
                </a:lnTo>
                <a:lnTo>
                  <a:pt x="180356" y="38301"/>
                </a:lnTo>
                <a:lnTo>
                  <a:pt x="180404" y="38349"/>
                </a:lnTo>
                <a:lnTo>
                  <a:pt x="180464" y="38398"/>
                </a:lnTo>
                <a:lnTo>
                  <a:pt x="180561" y="38434"/>
                </a:lnTo>
                <a:lnTo>
                  <a:pt x="180670" y="38470"/>
                </a:lnTo>
                <a:lnTo>
                  <a:pt x="180802" y="38494"/>
                </a:lnTo>
                <a:lnTo>
                  <a:pt x="180935" y="38518"/>
                </a:lnTo>
                <a:lnTo>
                  <a:pt x="181201" y="38530"/>
                </a:lnTo>
                <a:lnTo>
                  <a:pt x="181394" y="38518"/>
                </a:lnTo>
                <a:lnTo>
                  <a:pt x="181467" y="38518"/>
                </a:lnTo>
                <a:lnTo>
                  <a:pt x="181382" y="38591"/>
                </a:lnTo>
                <a:lnTo>
                  <a:pt x="181213" y="38724"/>
                </a:lnTo>
                <a:lnTo>
                  <a:pt x="181153" y="38760"/>
                </a:lnTo>
                <a:lnTo>
                  <a:pt x="181104" y="38784"/>
                </a:lnTo>
                <a:lnTo>
                  <a:pt x="181032" y="38772"/>
                </a:lnTo>
                <a:lnTo>
                  <a:pt x="180996" y="38784"/>
                </a:lnTo>
                <a:lnTo>
                  <a:pt x="180947" y="38808"/>
                </a:lnTo>
                <a:lnTo>
                  <a:pt x="180839" y="38869"/>
                </a:lnTo>
                <a:lnTo>
                  <a:pt x="180718" y="38965"/>
                </a:lnTo>
                <a:lnTo>
                  <a:pt x="180633" y="39219"/>
                </a:lnTo>
                <a:lnTo>
                  <a:pt x="180633" y="39243"/>
                </a:lnTo>
                <a:lnTo>
                  <a:pt x="180633" y="39267"/>
                </a:lnTo>
                <a:lnTo>
                  <a:pt x="180645" y="39291"/>
                </a:lnTo>
                <a:lnTo>
                  <a:pt x="180670" y="39316"/>
                </a:lnTo>
                <a:lnTo>
                  <a:pt x="180839" y="39436"/>
                </a:lnTo>
                <a:lnTo>
                  <a:pt x="180887" y="39473"/>
                </a:lnTo>
                <a:lnTo>
                  <a:pt x="180911" y="39509"/>
                </a:lnTo>
                <a:lnTo>
                  <a:pt x="180923" y="39557"/>
                </a:lnTo>
                <a:lnTo>
                  <a:pt x="180911" y="39593"/>
                </a:lnTo>
                <a:lnTo>
                  <a:pt x="180887" y="39642"/>
                </a:lnTo>
                <a:lnTo>
                  <a:pt x="180875" y="39666"/>
                </a:lnTo>
                <a:lnTo>
                  <a:pt x="180742" y="39702"/>
                </a:lnTo>
                <a:lnTo>
                  <a:pt x="180633" y="39726"/>
                </a:lnTo>
                <a:lnTo>
                  <a:pt x="180573" y="39726"/>
                </a:lnTo>
                <a:lnTo>
                  <a:pt x="180525" y="39714"/>
                </a:lnTo>
                <a:lnTo>
                  <a:pt x="180452" y="39714"/>
                </a:lnTo>
                <a:lnTo>
                  <a:pt x="180368" y="39738"/>
                </a:lnTo>
                <a:lnTo>
                  <a:pt x="180295" y="39775"/>
                </a:lnTo>
                <a:lnTo>
                  <a:pt x="179933" y="39750"/>
                </a:lnTo>
                <a:lnTo>
                  <a:pt x="179872" y="39678"/>
                </a:lnTo>
                <a:lnTo>
                  <a:pt x="179824" y="39605"/>
                </a:lnTo>
                <a:lnTo>
                  <a:pt x="179800" y="39509"/>
                </a:lnTo>
                <a:lnTo>
                  <a:pt x="179788" y="39473"/>
                </a:lnTo>
                <a:lnTo>
                  <a:pt x="179764" y="39448"/>
                </a:lnTo>
                <a:lnTo>
                  <a:pt x="179740" y="39424"/>
                </a:lnTo>
                <a:lnTo>
                  <a:pt x="179715" y="39424"/>
                </a:lnTo>
                <a:lnTo>
                  <a:pt x="179679" y="39400"/>
                </a:lnTo>
                <a:lnTo>
                  <a:pt x="179655" y="39388"/>
                </a:lnTo>
                <a:lnTo>
                  <a:pt x="179643" y="39352"/>
                </a:lnTo>
                <a:lnTo>
                  <a:pt x="179619" y="39328"/>
                </a:lnTo>
                <a:lnTo>
                  <a:pt x="179583" y="39303"/>
                </a:lnTo>
                <a:lnTo>
                  <a:pt x="179534" y="39303"/>
                </a:lnTo>
                <a:lnTo>
                  <a:pt x="179474" y="39316"/>
                </a:lnTo>
                <a:lnTo>
                  <a:pt x="179196" y="39376"/>
                </a:lnTo>
                <a:lnTo>
                  <a:pt x="179075" y="39412"/>
                </a:lnTo>
                <a:lnTo>
                  <a:pt x="178954" y="39473"/>
                </a:lnTo>
                <a:lnTo>
                  <a:pt x="178701" y="39618"/>
                </a:lnTo>
                <a:lnTo>
                  <a:pt x="178580" y="39666"/>
                </a:lnTo>
                <a:lnTo>
                  <a:pt x="178508" y="39690"/>
                </a:lnTo>
                <a:lnTo>
                  <a:pt x="178447" y="39714"/>
                </a:lnTo>
                <a:lnTo>
                  <a:pt x="178411" y="39738"/>
                </a:lnTo>
                <a:lnTo>
                  <a:pt x="178387" y="39775"/>
                </a:lnTo>
                <a:lnTo>
                  <a:pt x="178338" y="39847"/>
                </a:lnTo>
                <a:lnTo>
                  <a:pt x="178326" y="39883"/>
                </a:lnTo>
                <a:lnTo>
                  <a:pt x="178326" y="39919"/>
                </a:lnTo>
                <a:lnTo>
                  <a:pt x="178338" y="40016"/>
                </a:lnTo>
                <a:lnTo>
                  <a:pt x="178387" y="40161"/>
                </a:lnTo>
                <a:lnTo>
                  <a:pt x="178399" y="40234"/>
                </a:lnTo>
                <a:lnTo>
                  <a:pt x="178399" y="40258"/>
                </a:lnTo>
                <a:lnTo>
                  <a:pt x="178387" y="40270"/>
                </a:lnTo>
                <a:lnTo>
                  <a:pt x="178351" y="40294"/>
                </a:lnTo>
                <a:lnTo>
                  <a:pt x="178302" y="40294"/>
                </a:lnTo>
                <a:lnTo>
                  <a:pt x="178181" y="40270"/>
                </a:lnTo>
                <a:lnTo>
                  <a:pt x="178073" y="40270"/>
                </a:lnTo>
                <a:lnTo>
                  <a:pt x="178012" y="40294"/>
                </a:lnTo>
                <a:lnTo>
                  <a:pt x="177976" y="40318"/>
                </a:lnTo>
                <a:lnTo>
                  <a:pt x="177964" y="40354"/>
                </a:lnTo>
                <a:lnTo>
                  <a:pt x="177964" y="40427"/>
                </a:lnTo>
                <a:lnTo>
                  <a:pt x="177976" y="40463"/>
                </a:lnTo>
                <a:lnTo>
                  <a:pt x="178012" y="40499"/>
                </a:lnTo>
                <a:lnTo>
                  <a:pt x="178109" y="40584"/>
                </a:lnTo>
                <a:lnTo>
                  <a:pt x="178230" y="40656"/>
                </a:lnTo>
                <a:lnTo>
                  <a:pt x="178338" y="40741"/>
                </a:lnTo>
                <a:lnTo>
                  <a:pt x="178399" y="40801"/>
                </a:lnTo>
                <a:lnTo>
                  <a:pt x="178423" y="40850"/>
                </a:lnTo>
                <a:lnTo>
                  <a:pt x="178447" y="40898"/>
                </a:lnTo>
                <a:lnTo>
                  <a:pt x="178459" y="40970"/>
                </a:lnTo>
                <a:lnTo>
                  <a:pt x="178495" y="41055"/>
                </a:lnTo>
                <a:lnTo>
                  <a:pt x="178532" y="41127"/>
                </a:lnTo>
                <a:lnTo>
                  <a:pt x="178592" y="41176"/>
                </a:lnTo>
                <a:lnTo>
                  <a:pt x="178677" y="41236"/>
                </a:lnTo>
                <a:lnTo>
                  <a:pt x="178713" y="41272"/>
                </a:lnTo>
                <a:lnTo>
                  <a:pt x="178749" y="41308"/>
                </a:lnTo>
                <a:lnTo>
                  <a:pt x="178773" y="41345"/>
                </a:lnTo>
                <a:lnTo>
                  <a:pt x="178785" y="41381"/>
                </a:lnTo>
                <a:lnTo>
                  <a:pt x="178810" y="41466"/>
                </a:lnTo>
                <a:lnTo>
                  <a:pt x="178834" y="41550"/>
                </a:lnTo>
                <a:lnTo>
                  <a:pt x="178846" y="41623"/>
                </a:lnTo>
                <a:lnTo>
                  <a:pt x="178882" y="41695"/>
                </a:lnTo>
                <a:lnTo>
                  <a:pt x="178918" y="41767"/>
                </a:lnTo>
                <a:lnTo>
                  <a:pt x="178954" y="41792"/>
                </a:lnTo>
                <a:lnTo>
                  <a:pt x="178991" y="41816"/>
                </a:lnTo>
                <a:lnTo>
                  <a:pt x="179075" y="41852"/>
                </a:lnTo>
                <a:lnTo>
                  <a:pt x="179172" y="41888"/>
                </a:lnTo>
                <a:lnTo>
                  <a:pt x="179281" y="41900"/>
                </a:lnTo>
                <a:lnTo>
                  <a:pt x="179377" y="41912"/>
                </a:lnTo>
                <a:lnTo>
                  <a:pt x="179474" y="41924"/>
                </a:lnTo>
                <a:lnTo>
                  <a:pt x="179558" y="41937"/>
                </a:lnTo>
                <a:lnTo>
                  <a:pt x="179752" y="41973"/>
                </a:lnTo>
                <a:lnTo>
                  <a:pt x="179788" y="41985"/>
                </a:lnTo>
                <a:lnTo>
                  <a:pt x="179812" y="42021"/>
                </a:lnTo>
                <a:lnTo>
                  <a:pt x="179836" y="42069"/>
                </a:lnTo>
                <a:lnTo>
                  <a:pt x="179848" y="42118"/>
                </a:lnTo>
                <a:lnTo>
                  <a:pt x="179860" y="42214"/>
                </a:lnTo>
                <a:lnTo>
                  <a:pt x="179885" y="42251"/>
                </a:lnTo>
                <a:lnTo>
                  <a:pt x="179909" y="42287"/>
                </a:lnTo>
                <a:lnTo>
                  <a:pt x="179945" y="42323"/>
                </a:lnTo>
                <a:lnTo>
                  <a:pt x="179981" y="42359"/>
                </a:lnTo>
                <a:lnTo>
                  <a:pt x="180029" y="42408"/>
                </a:lnTo>
                <a:lnTo>
                  <a:pt x="180090" y="42468"/>
                </a:lnTo>
                <a:lnTo>
                  <a:pt x="180150" y="42528"/>
                </a:lnTo>
                <a:lnTo>
                  <a:pt x="180186" y="42601"/>
                </a:lnTo>
                <a:lnTo>
                  <a:pt x="180235" y="42685"/>
                </a:lnTo>
                <a:lnTo>
                  <a:pt x="180295" y="42806"/>
                </a:lnTo>
                <a:lnTo>
                  <a:pt x="180368" y="42915"/>
                </a:lnTo>
                <a:lnTo>
                  <a:pt x="180416" y="42999"/>
                </a:lnTo>
                <a:lnTo>
                  <a:pt x="180464" y="43060"/>
                </a:lnTo>
                <a:lnTo>
                  <a:pt x="180501" y="43144"/>
                </a:lnTo>
                <a:lnTo>
                  <a:pt x="180549" y="43229"/>
                </a:lnTo>
                <a:lnTo>
                  <a:pt x="180585" y="43301"/>
                </a:lnTo>
                <a:lnTo>
                  <a:pt x="180621" y="43386"/>
                </a:lnTo>
                <a:lnTo>
                  <a:pt x="180658" y="43483"/>
                </a:lnTo>
                <a:lnTo>
                  <a:pt x="180682" y="43531"/>
                </a:lnTo>
                <a:lnTo>
                  <a:pt x="180706" y="43567"/>
                </a:lnTo>
                <a:lnTo>
                  <a:pt x="180742" y="43591"/>
                </a:lnTo>
                <a:lnTo>
                  <a:pt x="180766" y="43603"/>
                </a:lnTo>
                <a:lnTo>
                  <a:pt x="180839" y="43628"/>
                </a:lnTo>
                <a:lnTo>
                  <a:pt x="180863" y="43640"/>
                </a:lnTo>
                <a:lnTo>
                  <a:pt x="180899" y="43664"/>
                </a:lnTo>
                <a:lnTo>
                  <a:pt x="180923" y="43700"/>
                </a:lnTo>
                <a:lnTo>
                  <a:pt x="180923" y="43736"/>
                </a:lnTo>
                <a:lnTo>
                  <a:pt x="180923" y="43773"/>
                </a:lnTo>
                <a:lnTo>
                  <a:pt x="180911" y="43821"/>
                </a:lnTo>
                <a:lnTo>
                  <a:pt x="180875" y="43905"/>
                </a:lnTo>
                <a:lnTo>
                  <a:pt x="180839" y="44002"/>
                </a:lnTo>
                <a:lnTo>
                  <a:pt x="180827" y="44099"/>
                </a:lnTo>
                <a:lnTo>
                  <a:pt x="180790" y="44171"/>
                </a:lnTo>
                <a:lnTo>
                  <a:pt x="180742" y="44292"/>
                </a:lnTo>
                <a:lnTo>
                  <a:pt x="180730" y="44304"/>
                </a:lnTo>
                <a:lnTo>
                  <a:pt x="180718" y="44316"/>
                </a:lnTo>
                <a:lnTo>
                  <a:pt x="180682" y="44316"/>
                </a:lnTo>
                <a:lnTo>
                  <a:pt x="180573" y="44268"/>
                </a:lnTo>
                <a:lnTo>
                  <a:pt x="180440" y="44207"/>
                </a:lnTo>
                <a:lnTo>
                  <a:pt x="180380" y="44183"/>
                </a:lnTo>
                <a:lnTo>
                  <a:pt x="180319" y="44159"/>
                </a:lnTo>
                <a:lnTo>
                  <a:pt x="180271" y="44147"/>
                </a:lnTo>
                <a:lnTo>
                  <a:pt x="180235" y="44123"/>
                </a:lnTo>
                <a:lnTo>
                  <a:pt x="180211" y="44099"/>
                </a:lnTo>
                <a:lnTo>
                  <a:pt x="180186" y="44062"/>
                </a:lnTo>
                <a:lnTo>
                  <a:pt x="180150" y="43990"/>
                </a:lnTo>
                <a:lnTo>
                  <a:pt x="180114" y="43905"/>
                </a:lnTo>
                <a:lnTo>
                  <a:pt x="180090" y="43869"/>
                </a:lnTo>
                <a:lnTo>
                  <a:pt x="180066" y="43833"/>
                </a:lnTo>
                <a:lnTo>
                  <a:pt x="179993" y="43773"/>
                </a:lnTo>
                <a:lnTo>
                  <a:pt x="179921" y="43724"/>
                </a:lnTo>
                <a:lnTo>
                  <a:pt x="179848" y="43664"/>
                </a:lnTo>
                <a:lnTo>
                  <a:pt x="179812" y="43615"/>
                </a:lnTo>
                <a:lnTo>
                  <a:pt x="179776" y="43579"/>
                </a:lnTo>
                <a:lnTo>
                  <a:pt x="179703" y="43543"/>
                </a:lnTo>
                <a:lnTo>
                  <a:pt x="179558" y="43507"/>
                </a:lnTo>
                <a:lnTo>
                  <a:pt x="179474" y="43495"/>
                </a:lnTo>
                <a:lnTo>
                  <a:pt x="179413" y="43471"/>
                </a:lnTo>
                <a:lnTo>
                  <a:pt x="179365" y="43446"/>
                </a:lnTo>
                <a:lnTo>
                  <a:pt x="179329" y="43410"/>
                </a:lnTo>
                <a:lnTo>
                  <a:pt x="179305" y="43362"/>
                </a:lnTo>
                <a:lnTo>
                  <a:pt x="179281" y="43289"/>
                </a:lnTo>
                <a:lnTo>
                  <a:pt x="179220" y="43096"/>
                </a:lnTo>
                <a:lnTo>
                  <a:pt x="179160" y="42903"/>
                </a:lnTo>
                <a:lnTo>
                  <a:pt x="179136" y="42855"/>
                </a:lnTo>
                <a:lnTo>
                  <a:pt x="179099" y="42830"/>
                </a:lnTo>
                <a:lnTo>
                  <a:pt x="179075" y="42806"/>
                </a:lnTo>
                <a:lnTo>
                  <a:pt x="179051" y="42806"/>
                </a:lnTo>
                <a:lnTo>
                  <a:pt x="178991" y="42782"/>
                </a:lnTo>
                <a:lnTo>
                  <a:pt x="178967" y="42770"/>
                </a:lnTo>
                <a:lnTo>
                  <a:pt x="178942" y="42770"/>
                </a:lnTo>
                <a:lnTo>
                  <a:pt x="178906" y="42794"/>
                </a:lnTo>
                <a:lnTo>
                  <a:pt x="178870" y="42830"/>
                </a:lnTo>
                <a:lnTo>
                  <a:pt x="178834" y="42879"/>
                </a:lnTo>
                <a:lnTo>
                  <a:pt x="178773" y="42975"/>
                </a:lnTo>
                <a:lnTo>
                  <a:pt x="178749" y="43012"/>
                </a:lnTo>
                <a:lnTo>
                  <a:pt x="178616" y="43205"/>
                </a:lnTo>
                <a:lnTo>
                  <a:pt x="178532" y="43362"/>
                </a:lnTo>
                <a:lnTo>
                  <a:pt x="178508" y="43434"/>
                </a:lnTo>
                <a:lnTo>
                  <a:pt x="178495" y="43483"/>
                </a:lnTo>
                <a:lnTo>
                  <a:pt x="178483" y="43785"/>
                </a:lnTo>
                <a:lnTo>
                  <a:pt x="178459" y="44111"/>
                </a:lnTo>
                <a:lnTo>
                  <a:pt x="178471" y="44159"/>
                </a:lnTo>
                <a:lnTo>
                  <a:pt x="178495" y="44183"/>
                </a:lnTo>
                <a:lnTo>
                  <a:pt x="178520" y="44207"/>
                </a:lnTo>
                <a:lnTo>
                  <a:pt x="178556" y="44219"/>
                </a:lnTo>
                <a:lnTo>
                  <a:pt x="178640" y="44256"/>
                </a:lnTo>
                <a:lnTo>
                  <a:pt x="178689" y="44268"/>
                </a:lnTo>
                <a:lnTo>
                  <a:pt x="178725" y="44292"/>
                </a:lnTo>
                <a:lnTo>
                  <a:pt x="178761" y="44328"/>
                </a:lnTo>
                <a:lnTo>
                  <a:pt x="178773" y="44376"/>
                </a:lnTo>
                <a:lnTo>
                  <a:pt x="178773" y="44425"/>
                </a:lnTo>
                <a:lnTo>
                  <a:pt x="178773" y="44485"/>
                </a:lnTo>
                <a:lnTo>
                  <a:pt x="178749" y="44618"/>
                </a:lnTo>
                <a:lnTo>
                  <a:pt x="178749" y="44678"/>
                </a:lnTo>
                <a:lnTo>
                  <a:pt x="178749" y="44739"/>
                </a:lnTo>
                <a:lnTo>
                  <a:pt x="178761" y="44860"/>
                </a:lnTo>
                <a:lnTo>
                  <a:pt x="178737" y="44968"/>
                </a:lnTo>
                <a:lnTo>
                  <a:pt x="178713" y="45077"/>
                </a:lnTo>
                <a:lnTo>
                  <a:pt x="178677" y="45186"/>
                </a:lnTo>
                <a:lnTo>
                  <a:pt x="178665" y="45210"/>
                </a:lnTo>
                <a:lnTo>
                  <a:pt x="178677" y="45246"/>
                </a:lnTo>
                <a:lnTo>
                  <a:pt x="178701" y="45306"/>
                </a:lnTo>
                <a:lnTo>
                  <a:pt x="178761" y="45367"/>
                </a:lnTo>
                <a:lnTo>
                  <a:pt x="178834" y="45427"/>
                </a:lnTo>
                <a:lnTo>
                  <a:pt x="179003" y="45536"/>
                </a:lnTo>
                <a:lnTo>
                  <a:pt x="179148" y="45633"/>
                </a:lnTo>
                <a:lnTo>
                  <a:pt x="179196" y="45681"/>
                </a:lnTo>
                <a:lnTo>
                  <a:pt x="179232" y="45741"/>
                </a:lnTo>
                <a:lnTo>
                  <a:pt x="179256" y="45802"/>
                </a:lnTo>
                <a:lnTo>
                  <a:pt x="179269" y="45874"/>
                </a:lnTo>
                <a:lnTo>
                  <a:pt x="179305" y="45995"/>
                </a:lnTo>
                <a:lnTo>
                  <a:pt x="179317" y="46043"/>
                </a:lnTo>
                <a:lnTo>
                  <a:pt x="179353" y="46080"/>
                </a:lnTo>
                <a:lnTo>
                  <a:pt x="179389" y="46104"/>
                </a:lnTo>
                <a:lnTo>
                  <a:pt x="179438" y="46128"/>
                </a:lnTo>
                <a:lnTo>
                  <a:pt x="179510" y="46212"/>
                </a:lnTo>
                <a:lnTo>
                  <a:pt x="179583" y="46285"/>
                </a:lnTo>
                <a:lnTo>
                  <a:pt x="179607" y="46321"/>
                </a:lnTo>
                <a:lnTo>
                  <a:pt x="179643" y="46333"/>
                </a:lnTo>
                <a:lnTo>
                  <a:pt x="179679" y="46357"/>
                </a:lnTo>
                <a:lnTo>
                  <a:pt x="179715" y="46394"/>
                </a:lnTo>
                <a:lnTo>
                  <a:pt x="179812" y="46490"/>
                </a:lnTo>
                <a:lnTo>
                  <a:pt x="179909" y="46623"/>
                </a:lnTo>
                <a:lnTo>
                  <a:pt x="179981" y="46756"/>
                </a:lnTo>
                <a:lnTo>
                  <a:pt x="180114" y="47010"/>
                </a:lnTo>
                <a:lnTo>
                  <a:pt x="180186" y="47142"/>
                </a:lnTo>
                <a:lnTo>
                  <a:pt x="180271" y="47251"/>
                </a:lnTo>
                <a:lnTo>
                  <a:pt x="180331" y="47348"/>
                </a:lnTo>
                <a:lnTo>
                  <a:pt x="180392" y="47432"/>
                </a:lnTo>
                <a:lnTo>
                  <a:pt x="180440" y="47529"/>
                </a:lnTo>
                <a:lnTo>
                  <a:pt x="180501" y="47613"/>
                </a:lnTo>
                <a:lnTo>
                  <a:pt x="180597" y="47710"/>
                </a:lnTo>
                <a:lnTo>
                  <a:pt x="180694" y="47819"/>
                </a:lnTo>
                <a:lnTo>
                  <a:pt x="180778" y="47928"/>
                </a:lnTo>
                <a:lnTo>
                  <a:pt x="180802" y="47976"/>
                </a:lnTo>
                <a:lnTo>
                  <a:pt x="180815" y="48036"/>
                </a:lnTo>
                <a:lnTo>
                  <a:pt x="180827" y="48085"/>
                </a:lnTo>
                <a:lnTo>
                  <a:pt x="180815" y="48133"/>
                </a:lnTo>
                <a:lnTo>
                  <a:pt x="180790" y="48169"/>
                </a:lnTo>
                <a:lnTo>
                  <a:pt x="180754" y="48193"/>
                </a:lnTo>
                <a:lnTo>
                  <a:pt x="180682" y="48229"/>
                </a:lnTo>
                <a:lnTo>
                  <a:pt x="180585" y="48266"/>
                </a:lnTo>
                <a:lnTo>
                  <a:pt x="180488" y="48290"/>
                </a:lnTo>
                <a:lnTo>
                  <a:pt x="180452" y="48302"/>
                </a:lnTo>
                <a:lnTo>
                  <a:pt x="180404" y="48290"/>
                </a:lnTo>
                <a:lnTo>
                  <a:pt x="180368" y="48278"/>
                </a:lnTo>
                <a:lnTo>
                  <a:pt x="180331" y="48254"/>
                </a:lnTo>
                <a:lnTo>
                  <a:pt x="180271" y="48193"/>
                </a:lnTo>
                <a:lnTo>
                  <a:pt x="180235" y="48157"/>
                </a:lnTo>
                <a:lnTo>
                  <a:pt x="180211" y="48145"/>
                </a:lnTo>
                <a:lnTo>
                  <a:pt x="180174" y="48145"/>
                </a:lnTo>
                <a:lnTo>
                  <a:pt x="180138" y="48157"/>
                </a:lnTo>
                <a:lnTo>
                  <a:pt x="180054" y="48193"/>
                </a:lnTo>
                <a:lnTo>
                  <a:pt x="179957" y="48217"/>
                </a:lnTo>
                <a:lnTo>
                  <a:pt x="179812" y="48229"/>
                </a:lnTo>
                <a:lnTo>
                  <a:pt x="179655" y="48242"/>
                </a:lnTo>
                <a:lnTo>
                  <a:pt x="179486" y="48242"/>
                </a:lnTo>
                <a:lnTo>
                  <a:pt x="179510" y="48350"/>
                </a:lnTo>
                <a:lnTo>
                  <a:pt x="179534" y="48447"/>
                </a:lnTo>
                <a:lnTo>
                  <a:pt x="179558" y="48483"/>
                </a:lnTo>
                <a:lnTo>
                  <a:pt x="179595" y="48507"/>
                </a:lnTo>
                <a:lnTo>
                  <a:pt x="179667" y="48544"/>
                </a:lnTo>
                <a:lnTo>
                  <a:pt x="179764" y="48592"/>
                </a:lnTo>
                <a:lnTo>
                  <a:pt x="179860" y="48640"/>
                </a:lnTo>
                <a:lnTo>
                  <a:pt x="179957" y="48664"/>
                </a:lnTo>
                <a:lnTo>
                  <a:pt x="179969" y="48664"/>
                </a:lnTo>
                <a:lnTo>
                  <a:pt x="179981" y="48676"/>
                </a:lnTo>
                <a:lnTo>
                  <a:pt x="179981" y="48713"/>
                </a:lnTo>
                <a:lnTo>
                  <a:pt x="179969" y="48761"/>
                </a:lnTo>
                <a:lnTo>
                  <a:pt x="179933" y="48821"/>
                </a:lnTo>
                <a:lnTo>
                  <a:pt x="179776" y="49051"/>
                </a:lnTo>
                <a:lnTo>
                  <a:pt x="179727" y="49123"/>
                </a:lnTo>
                <a:lnTo>
                  <a:pt x="179679" y="49147"/>
                </a:lnTo>
                <a:lnTo>
                  <a:pt x="179655" y="49172"/>
                </a:lnTo>
                <a:lnTo>
                  <a:pt x="179619" y="49208"/>
                </a:lnTo>
                <a:lnTo>
                  <a:pt x="179583" y="49232"/>
                </a:lnTo>
                <a:lnTo>
                  <a:pt x="179546" y="49256"/>
                </a:lnTo>
                <a:lnTo>
                  <a:pt x="179438" y="49268"/>
                </a:lnTo>
                <a:lnTo>
                  <a:pt x="179172" y="49268"/>
                </a:lnTo>
                <a:lnTo>
                  <a:pt x="179111" y="49256"/>
                </a:lnTo>
                <a:lnTo>
                  <a:pt x="179063" y="49244"/>
                </a:lnTo>
                <a:lnTo>
                  <a:pt x="179039" y="49208"/>
                </a:lnTo>
                <a:lnTo>
                  <a:pt x="179015" y="49184"/>
                </a:lnTo>
                <a:lnTo>
                  <a:pt x="178967" y="49123"/>
                </a:lnTo>
                <a:lnTo>
                  <a:pt x="178942" y="49099"/>
                </a:lnTo>
                <a:lnTo>
                  <a:pt x="178906" y="49087"/>
                </a:lnTo>
                <a:lnTo>
                  <a:pt x="178870" y="49063"/>
                </a:lnTo>
                <a:lnTo>
                  <a:pt x="178846" y="49027"/>
                </a:lnTo>
                <a:lnTo>
                  <a:pt x="178834" y="48990"/>
                </a:lnTo>
                <a:lnTo>
                  <a:pt x="178822" y="48942"/>
                </a:lnTo>
                <a:lnTo>
                  <a:pt x="178822" y="48845"/>
                </a:lnTo>
                <a:lnTo>
                  <a:pt x="178834" y="48773"/>
                </a:lnTo>
                <a:lnTo>
                  <a:pt x="178834" y="48737"/>
                </a:lnTo>
                <a:lnTo>
                  <a:pt x="178822" y="48701"/>
                </a:lnTo>
                <a:lnTo>
                  <a:pt x="178773" y="48628"/>
                </a:lnTo>
                <a:lnTo>
                  <a:pt x="178713" y="48556"/>
                </a:lnTo>
                <a:lnTo>
                  <a:pt x="178689" y="48519"/>
                </a:lnTo>
                <a:lnTo>
                  <a:pt x="178677" y="48483"/>
                </a:lnTo>
                <a:lnTo>
                  <a:pt x="178640" y="48411"/>
                </a:lnTo>
                <a:lnTo>
                  <a:pt x="178604" y="48350"/>
                </a:lnTo>
                <a:lnTo>
                  <a:pt x="178544" y="48302"/>
                </a:lnTo>
                <a:lnTo>
                  <a:pt x="178423" y="48302"/>
                </a:lnTo>
                <a:lnTo>
                  <a:pt x="178314" y="48314"/>
                </a:lnTo>
                <a:lnTo>
                  <a:pt x="178181" y="48350"/>
                </a:lnTo>
                <a:lnTo>
                  <a:pt x="178109" y="48362"/>
                </a:lnTo>
                <a:lnTo>
                  <a:pt x="177771" y="48362"/>
                </a:lnTo>
                <a:lnTo>
                  <a:pt x="177710" y="48374"/>
                </a:lnTo>
                <a:lnTo>
                  <a:pt x="177590" y="48399"/>
                </a:lnTo>
                <a:lnTo>
                  <a:pt x="177517" y="48411"/>
                </a:lnTo>
                <a:lnTo>
                  <a:pt x="177493" y="48423"/>
                </a:lnTo>
                <a:lnTo>
                  <a:pt x="177469" y="48435"/>
                </a:lnTo>
                <a:lnTo>
                  <a:pt x="177420" y="48507"/>
                </a:lnTo>
                <a:lnTo>
                  <a:pt x="177360" y="48592"/>
                </a:lnTo>
                <a:lnTo>
                  <a:pt x="177276" y="48676"/>
                </a:lnTo>
                <a:lnTo>
                  <a:pt x="177106" y="48821"/>
                </a:lnTo>
                <a:lnTo>
                  <a:pt x="177058" y="48845"/>
                </a:lnTo>
                <a:lnTo>
                  <a:pt x="177010" y="48870"/>
                </a:lnTo>
                <a:lnTo>
                  <a:pt x="176937" y="48870"/>
                </a:lnTo>
                <a:lnTo>
                  <a:pt x="176889" y="48858"/>
                </a:lnTo>
                <a:lnTo>
                  <a:pt x="176865" y="48845"/>
                </a:lnTo>
                <a:lnTo>
                  <a:pt x="176853" y="48882"/>
                </a:lnTo>
                <a:lnTo>
                  <a:pt x="176804" y="48954"/>
                </a:lnTo>
                <a:lnTo>
                  <a:pt x="176768" y="49063"/>
                </a:lnTo>
                <a:lnTo>
                  <a:pt x="176756" y="49123"/>
                </a:lnTo>
                <a:lnTo>
                  <a:pt x="176768" y="49184"/>
                </a:lnTo>
                <a:lnTo>
                  <a:pt x="176792" y="49341"/>
                </a:lnTo>
                <a:lnTo>
                  <a:pt x="176804" y="49389"/>
                </a:lnTo>
                <a:lnTo>
                  <a:pt x="176792" y="49449"/>
                </a:lnTo>
                <a:lnTo>
                  <a:pt x="176780" y="49486"/>
                </a:lnTo>
                <a:lnTo>
                  <a:pt x="176744" y="49498"/>
                </a:lnTo>
                <a:lnTo>
                  <a:pt x="176720" y="49510"/>
                </a:lnTo>
                <a:lnTo>
                  <a:pt x="176672" y="49522"/>
                </a:lnTo>
                <a:lnTo>
                  <a:pt x="176587" y="49534"/>
                </a:lnTo>
                <a:lnTo>
                  <a:pt x="176539" y="49534"/>
                </a:lnTo>
                <a:lnTo>
                  <a:pt x="176503" y="49558"/>
                </a:lnTo>
                <a:lnTo>
                  <a:pt x="176297" y="49667"/>
                </a:lnTo>
                <a:lnTo>
                  <a:pt x="176031" y="49812"/>
                </a:lnTo>
                <a:lnTo>
                  <a:pt x="175971" y="49848"/>
                </a:lnTo>
                <a:lnTo>
                  <a:pt x="175923" y="49860"/>
                </a:lnTo>
                <a:lnTo>
                  <a:pt x="175778" y="49860"/>
                </a:lnTo>
                <a:lnTo>
                  <a:pt x="175742" y="49872"/>
                </a:lnTo>
                <a:lnTo>
                  <a:pt x="175717" y="49896"/>
                </a:lnTo>
                <a:lnTo>
                  <a:pt x="175645" y="49945"/>
                </a:lnTo>
                <a:lnTo>
                  <a:pt x="175560" y="50005"/>
                </a:lnTo>
                <a:lnTo>
                  <a:pt x="175476" y="50077"/>
                </a:lnTo>
                <a:lnTo>
                  <a:pt x="175440" y="50126"/>
                </a:lnTo>
                <a:lnTo>
                  <a:pt x="175403" y="50174"/>
                </a:lnTo>
                <a:lnTo>
                  <a:pt x="175367" y="50235"/>
                </a:lnTo>
                <a:lnTo>
                  <a:pt x="175331" y="50259"/>
                </a:lnTo>
                <a:lnTo>
                  <a:pt x="175283" y="50271"/>
                </a:lnTo>
                <a:lnTo>
                  <a:pt x="175246" y="50283"/>
                </a:lnTo>
                <a:lnTo>
                  <a:pt x="175174" y="50271"/>
                </a:lnTo>
                <a:lnTo>
                  <a:pt x="175138" y="50259"/>
                </a:lnTo>
                <a:lnTo>
                  <a:pt x="175089" y="50198"/>
                </a:lnTo>
                <a:lnTo>
                  <a:pt x="175029" y="50138"/>
                </a:lnTo>
                <a:lnTo>
                  <a:pt x="174981" y="50053"/>
                </a:lnTo>
                <a:lnTo>
                  <a:pt x="174956" y="50005"/>
                </a:lnTo>
                <a:lnTo>
                  <a:pt x="174908" y="49957"/>
                </a:lnTo>
                <a:lnTo>
                  <a:pt x="174799" y="49860"/>
                </a:lnTo>
                <a:lnTo>
                  <a:pt x="174679" y="49776"/>
                </a:lnTo>
                <a:lnTo>
                  <a:pt x="174594" y="49715"/>
                </a:lnTo>
                <a:lnTo>
                  <a:pt x="174534" y="49667"/>
                </a:lnTo>
                <a:lnTo>
                  <a:pt x="174461" y="49643"/>
                </a:lnTo>
                <a:lnTo>
                  <a:pt x="174365" y="49631"/>
                </a:lnTo>
                <a:lnTo>
                  <a:pt x="174196" y="49631"/>
                </a:lnTo>
                <a:lnTo>
                  <a:pt x="174051" y="49619"/>
                </a:lnTo>
                <a:lnTo>
                  <a:pt x="173978" y="49594"/>
                </a:lnTo>
                <a:lnTo>
                  <a:pt x="173918" y="49570"/>
                </a:lnTo>
                <a:lnTo>
                  <a:pt x="173857" y="49522"/>
                </a:lnTo>
                <a:lnTo>
                  <a:pt x="173833" y="49510"/>
                </a:lnTo>
                <a:lnTo>
                  <a:pt x="173809" y="49474"/>
                </a:lnTo>
                <a:lnTo>
                  <a:pt x="173785" y="49413"/>
                </a:lnTo>
                <a:lnTo>
                  <a:pt x="173785" y="49341"/>
                </a:lnTo>
                <a:lnTo>
                  <a:pt x="173773" y="49304"/>
                </a:lnTo>
                <a:lnTo>
                  <a:pt x="173761" y="49268"/>
                </a:lnTo>
                <a:lnTo>
                  <a:pt x="173737" y="49232"/>
                </a:lnTo>
                <a:lnTo>
                  <a:pt x="173700" y="49208"/>
                </a:lnTo>
                <a:lnTo>
                  <a:pt x="173664" y="49196"/>
                </a:lnTo>
                <a:lnTo>
                  <a:pt x="173531" y="49196"/>
                </a:lnTo>
                <a:lnTo>
                  <a:pt x="173410" y="49184"/>
                </a:lnTo>
                <a:lnTo>
                  <a:pt x="173314" y="49184"/>
                </a:lnTo>
                <a:lnTo>
                  <a:pt x="173241" y="49196"/>
                </a:lnTo>
                <a:lnTo>
                  <a:pt x="173169" y="49220"/>
                </a:lnTo>
                <a:lnTo>
                  <a:pt x="173072" y="49244"/>
                </a:lnTo>
                <a:lnTo>
                  <a:pt x="172988" y="49268"/>
                </a:lnTo>
                <a:lnTo>
                  <a:pt x="172951" y="49292"/>
                </a:lnTo>
                <a:lnTo>
                  <a:pt x="172915" y="49317"/>
                </a:lnTo>
                <a:lnTo>
                  <a:pt x="172891" y="49353"/>
                </a:lnTo>
                <a:lnTo>
                  <a:pt x="172855" y="49413"/>
                </a:lnTo>
                <a:lnTo>
                  <a:pt x="172819" y="49558"/>
                </a:lnTo>
                <a:lnTo>
                  <a:pt x="172794" y="49619"/>
                </a:lnTo>
                <a:lnTo>
                  <a:pt x="172758" y="49655"/>
                </a:lnTo>
                <a:lnTo>
                  <a:pt x="172734" y="49667"/>
                </a:lnTo>
                <a:lnTo>
                  <a:pt x="172698" y="49667"/>
                </a:lnTo>
                <a:lnTo>
                  <a:pt x="172625" y="49655"/>
                </a:lnTo>
                <a:lnTo>
                  <a:pt x="172589" y="49655"/>
                </a:lnTo>
                <a:lnTo>
                  <a:pt x="172553" y="49679"/>
                </a:lnTo>
                <a:lnTo>
                  <a:pt x="172505" y="49763"/>
                </a:lnTo>
                <a:lnTo>
                  <a:pt x="172480" y="49824"/>
                </a:lnTo>
                <a:lnTo>
                  <a:pt x="172444" y="49896"/>
                </a:lnTo>
                <a:lnTo>
                  <a:pt x="172396" y="49969"/>
                </a:lnTo>
                <a:lnTo>
                  <a:pt x="172360" y="50005"/>
                </a:lnTo>
                <a:lnTo>
                  <a:pt x="172323" y="50041"/>
                </a:lnTo>
                <a:lnTo>
                  <a:pt x="172215" y="50102"/>
                </a:lnTo>
                <a:lnTo>
                  <a:pt x="172154" y="50114"/>
                </a:lnTo>
                <a:lnTo>
                  <a:pt x="172094" y="50126"/>
                </a:lnTo>
                <a:lnTo>
                  <a:pt x="172034" y="50138"/>
                </a:lnTo>
                <a:lnTo>
                  <a:pt x="171973" y="50126"/>
                </a:lnTo>
                <a:lnTo>
                  <a:pt x="171876" y="50102"/>
                </a:lnTo>
                <a:lnTo>
                  <a:pt x="171792" y="50065"/>
                </a:lnTo>
                <a:lnTo>
                  <a:pt x="171719" y="50017"/>
                </a:lnTo>
                <a:lnTo>
                  <a:pt x="171744" y="49582"/>
                </a:lnTo>
                <a:lnTo>
                  <a:pt x="171683" y="49486"/>
                </a:lnTo>
                <a:lnTo>
                  <a:pt x="171538" y="49268"/>
                </a:lnTo>
                <a:lnTo>
                  <a:pt x="171454" y="49268"/>
                </a:lnTo>
                <a:lnTo>
                  <a:pt x="171393" y="49280"/>
                </a:lnTo>
                <a:lnTo>
                  <a:pt x="171321" y="49292"/>
                </a:lnTo>
                <a:lnTo>
                  <a:pt x="171273" y="49292"/>
                </a:lnTo>
                <a:lnTo>
                  <a:pt x="171212" y="49268"/>
                </a:lnTo>
                <a:lnTo>
                  <a:pt x="171164" y="49244"/>
                </a:lnTo>
                <a:lnTo>
                  <a:pt x="171091" y="49208"/>
                </a:lnTo>
                <a:lnTo>
                  <a:pt x="170995" y="49208"/>
                </a:lnTo>
                <a:lnTo>
                  <a:pt x="170910" y="49220"/>
                </a:lnTo>
                <a:lnTo>
                  <a:pt x="170802" y="49244"/>
                </a:lnTo>
                <a:lnTo>
                  <a:pt x="170596" y="49135"/>
                </a:lnTo>
                <a:lnTo>
                  <a:pt x="170596" y="49015"/>
                </a:lnTo>
                <a:lnTo>
                  <a:pt x="170596" y="48906"/>
                </a:lnTo>
                <a:lnTo>
                  <a:pt x="170584" y="48845"/>
                </a:lnTo>
                <a:lnTo>
                  <a:pt x="170560" y="48797"/>
                </a:lnTo>
                <a:lnTo>
                  <a:pt x="170536" y="48761"/>
                </a:lnTo>
                <a:lnTo>
                  <a:pt x="170512" y="48737"/>
                </a:lnTo>
                <a:lnTo>
                  <a:pt x="170475" y="48725"/>
                </a:lnTo>
                <a:lnTo>
                  <a:pt x="170355" y="48725"/>
                </a:lnTo>
                <a:lnTo>
                  <a:pt x="170306" y="48701"/>
                </a:lnTo>
                <a:lnTo>
                  <a:pt x="170282" y="48664"/>
                </a:lnTo>
                <a:lnTo>
                  <a:pt x="170222" y="48580"/>
                </a:lnTo>
                <a:lnTo>
                  <a:pt x="170161" y="48531"/>
                </a:lnTo>
                <a:lnTo>
                  <a:pt x="170113" y="48507"/>
                </a:lnTo>
                <a:lnTo>
                  <a:pt x="170101" y="48507"/>
                </a:lnTo>
                <a:lnTo>
                  <a:pt x="169835" y="48302"/>
                </a:lnTo>
                <a:lnTo>
                  <a:pt x="169714" y="48205"/>
                </a:lnTo>
                <a:lnTo>
                  <a:pt x="169654" y="48181"/>
                </a:lnTo>
                <a:lnTo>
                  <a:pt x="169545" y="48145"/>
                </a:lnTo>
                <a:lnTo>
                  <a:pt x="169461" y="48121"/>
                </a:lnTo>
                <a:lnTo>
                  <a:pt x="169449" y="48121"/>
                </a:lnTo>
                <a:lnTo>
                  <a:pt x="169388" y="48109"/>
                </a:lnTo>
                <a:lnTo>
                  <a:pt x="169340" y="48097"/>
                </a:lnTo>
                <a:lnTo>
                  <a:pt x="169328" y="48085"/>
                </a:lnTo>
                <a:lnTo>
                  <a:pt x="169316" y="48048"/>
                </a:lnTo>
                <a:lnTo>
                  <a:pt x="169328" y="48012"/>
                </a:lnTo>
                <a:lnTo>
                  <a:pt x="169328" y="47964"/>
                </a:lnTo>
                <a:lnTo>
                  <a:pt x="169328" y="47891"/>
                </a:lnTo>
                <a:lnTo>
                  <a:pt x="169316" y="47807"/>
                </a:lnTo>
                <a:lnTo>
                  <a:pt x="169280" y="47698"/>
                </a:lnTo>
                <a:lnTo>
                  <a:pt x="169195" y="47505"/>
                </a:lnTo>
                <a:lnTo>
                  <a:pt x="169135" y="47408"/>
                </a:lnTo>
                <a:lnTo>
                  <a:pt x="169091" y="47365"/>
                </a:lnTo>
                <a:lnTo>
                  <a:pt x="169091" y="47365"/>
                </a:lnTo>
                <a:lnTo>
                  <a:pt x="169497" y="47481"/>
                </a:lnTo>
                <a:lnTo>
                  <a:pt x="169521" y="47589"/>
                </a:lnTo>
                <a:lnTo>
                  <a:pt x="169533" y="47638"/>
                </a:lnTo>
                <a:lnTo>
                  <a:pt x="169569" y="47674"/>
                </a:lnTo>
                <a:lnTo>
                  <a:pt x="169642" y="47770"/>
                </a:lnTo>
                <a:lnTo>
                  <a:pt x="169739" y="47843"/>
                </a:lnTo>
                <a:lnTo>
                  <a:pt x="169787" y="47867"/>
                </a:lnTo>
                <a:lnTo>
                  <a:pt x="169835" y="47879"/>
                </a:lnTo>
                <a:lnTo>
                  <a:pt x="169884" y="47891"/>
                </a:lnTo>
                <a:lnTo>
                  <a:pt x="169932" y="47903"/>
                </a:lnTo>
                <a:lnTo>
                  <a:pt x="170053" y="47976"/>
                </a:lnTo>
                <a:lnTo>
                  <a:pt x="170173" y="48060"/>
                </a:lnTo>
                <a:lnTo>
                  <a:pt x="170210" y="48121"/>
                </a:lnTo>
                <a:lnTo>
                  <a:pt x="170246" y="48169"/>
                </a:lnTo>
                <a:lnTo>
                  <a:pt x="170282" y="48205"/>
                </a:lnTo>
                <a:lnTo>
                  <a:pt x="170330" y="48242"/>
                </a:lnTo>
                <a:lnTo>
                  <a:pt x="170379" y="48266"/>
                </a:lnTo>
                <a:lnTo>
                  <a:pt x="170439" y="48290"/>
                </a:lnTo>
                <a:lnTo>
                  <a:pt x="170596" y="48290"/>
                </a:lnTo>
                <a:lnTo>
                  <a:pt x="170644" y="48266"/>
                </a:lnTo>
                <a:lnTo>
                  <a:pt x="170669" y="48254"/>
                </a:lnTo>
                <a:lnTo>
                  <a:pt x="170681" y="48229"/>
                </a:lnTo>
                <a:lnTo>
                  <a:pt x="170669" y="48205"/>
                </a:lnTo>
                <a:lnTo>
                  <a:pt x="170657" y="48181"/>
                </a:lnTo>
                <a:lnTo>
                  <a:pt x="170620" y="48121"/>
                </a:lnTo>
                <a:lnTo>
                  <a:pt x="170596" y="48097"/>
                </a:lnTo>
                <a:lnTo>
                  <a:pt x="170596" y="48060"/>
                </a:lnTo>
                <a:lnTo>
                  <a:pt x="170596" y="47722"/>
                </a:lnTo>
                <a:lnTo>
                  <a:pt x="170584" y="47674"/>
                </a:lnTo>
                <a:lnTo>
                  <a:pt x="170572" y="47626"/>
                </a:lnTo>
                <a:lnTo>
                  <a:pt x="170560" y="47589"/>
                </a:lnTo>
                <a:lnTo>
                  <a:pt x="170536" y="47553"/>
                </a:lnTo>
                <a:lnTo>
                  <a:pt x="170379" y="47384"/>
                </a:lnTo>
                <a:lnTo>
                  <a:pt x="170318" y="47312"/>
                </a:lnTo>
                <a:lnTo>
                  <a:pt x="170318" y="47312"/>
                </a:lnTo>
                <a:lnTo>
                  <a:pt x="170306" y="47299"/>
                </a:lnTo>
                <a:lnTo>
                  <a:pt x="170198" y="47215"/>
                </a:lnTo>
                <a:lnTo>
                  <a:pt x="170101" y="47142"/>
                </a:lnTo>
                <a:lnTo>
                  <a:pt x="170016" y="47106"/>
                </a:lnTo>
                <a:lnTo>
                  <a:pt x="169908" y="47082"/>
                </a:lnTo>
                <a:lnTo>
                  <a:pt x="169787" y="47070"/>
                </a:lnTo>
                <a:lnTo>
                  <a:pt x="169654" y="47070"/>
                </a:lnTo>
                <a:lnTo>
                  <a:pt x="169545" y="47058"/>
                </a:lnTo>
                <a:lnTo>
                  <a:pt x="169497" y="47046"/>
                </a:lnTo>
                <a:lnTo>
                  <a:pt x="169473" y="47034"/>
                </a:lnTo>
                <a:lnTo>
                  <a:pt x="169412" y="46985"/>
                </a:lnTo>
                <a:lnTo>
                  <a:pt x="169364" y="46913"/>
                </a:lnTo>
                <a:lnTo>
                  <a:pt x="169292" y="46840"/>
                </a:lnTo>
                <a:lnTo>
                  <a:pt x="169219" y="46780"/>
                </a:lnTo>
                <a:lnTo>
                  <a:pt x="169123" y="46732"/>
                </a:lnTo>
                <a:lnTo>
                  <a:pt x="169171" y="46623"/>
                </a:lnTo>
                <a:lnTo>
                  <a:pt x="169231" y="46526"/>
                </a:lnTo>
                <a:lnTo>
                  <a:pt x="169280" y="46442"/>
                </a:lnTo>
                <a:lnTo>
                  <a:pt x="169304" y="46406"/>
                </a:lnTo>
                <a:lnTo>
                  <a:pt x="169316" y="46369"/>
                </a:lnTo>
                <a:lnTo>
                  <a:pt x="169316" y="46321"/>
                </a:lnTo>
                <a:lnTo>
                  <a:pt x="169316" y="46273"/>
                </a:lnTo>
                <a:lnTo>
                  <a:pt x="169328" y="46237"/>
                </a:lnTo>
                <a:lnTo>
                  <a:pt x="169340" y="46200"/>
                </a:lnTo>
                <a:lnTo>
                  <a:pt x="169364" y="46140"/>
                </a:lnTo>
                <a:lnTo>
                  <a:pt x="169400" y="46092"/>
                </a:lnTo>
                <a:lnTo>
                  <a:pt x="169461" y="46055"/>
                </a:lnTo>
                <a:lnTo>
                  <a:pt x="169569" y="46019"/>
                </a:lnTo>
                <a:lnTo>
                  <a:pt x="169630" y="45995"/>
                </a:lnTo>
                <a:lnTo>
                  <a:pt x="169666" y="45959"/>
                </a:lnTo>
                <a:lnTo>
                  <a:pt x="169690" y="45922"/>
                </a:lnTo>
                <a:lnTo>
                  <a:pt x="169702" y="45874"/>
                </a:lnTo>
                <a:lnTo>
                  <a:pt x="169714" y="45790"/>
                </a:lnTo>
                <a:lnTo>
                  <a:pt x="169727" y="45753"/>
                </a:lnTo>
                <a:lnTo>
                  <a:pt x="169751" y="45729"/>
                </a:lnTo>
                <a:lnTo>
                  <a:pt x="169787" y="45705"/>
                </a:lnTo>
                <a:lnTo>
                  <a:pt x="169811" y="45669"/>
                </a:lnTo>
                <a:lnTo>
                  <a:pt x="169847" y="45560"/>
                </a:lnTo>
                <a:lnTo>
                  <a:pt x="169871" y="45427"/>
                </a:lnTo>
                <a:lnTo>
                  <a:pt x="169884" y="45294"/>
                </a:lnTo>
                <a:lnTo>
                  <a:pt x="169884" y="45234"/>
                </a:lnTo>
                <a:lnTo>
                  <a:pt x="169859" y="45198"/>
                </a:lnTo>
                <a:lnTo>
                  <a:pt x="169835" y="45186"/>
                </a:lnTo>
                <a:lnTo>
                  <a:pt x="169799" y="45186"/>
                </a:lnTo>
                <a:lnTo>
                  <a:pt x="169751" y="45198"/>
                </a:lnTo>
                <a:lnTo>
                  <a:pt x="169690" y="45222"/>
                </a:lnTo>
                <a:lnTo>
                  <a:pt x="169545" y="45294"/>
                </a:lnTo>
                <a:lnTo>
                  <a:pt x="169473" y="45319"/>
                </a:lnTo>
                <a:lnTo>
                  <a:pt x="169412" y="45331"/>
                </a:lnTo>
                <a:lnTo>
                  <a:pt x="169376" y="45319"/>
                </a:lnTo>
                <a:lnTo>
                  <a:pt x="169328" y="45294"/>
                </a:lnTo>
                <a:lnTo>
                  <a:pt x="169255" y="45246"/>
                </a:lnTo>
                <a:lnTo>
                  <a:pt x="169207" y="45222"/>
                </a:lnTo>
                <a:lnTo>
                  <a:pt x="169159" y="45210"/>
                </a:lnTo>
                <a:lnTo>
                  <a:pt x="169098" y="45198"/>
                </a:lnTo>
                <a:lnTo>
                  <a:pt x="169050" y="45162"/>
                </a:lnTo>
                <a:lnTo>
                  <a:pt x="169014" y="45113"/>
                </a:lnTo>
                <a:lnTo>
                  <a:pt x="168978" y="45065"/>
                </a:lnTo>
                <a:lnTo>
                  <a:pt x="168917" y="44968"/>
                </a:lnTo>
                <a:lnTo>
                  <a:pt x="168893" y="44872"/>
                </a:lnTo>
                <a:lnTo>
                  <a:pt x="168821" y="44630"/>
                </a:lnTo>
                <a:lnTo>
                  <a:pt x="168772" y="44485"/>
                </a:lnTo>
                <a:lnTo>
                  <a:pt x="168760" y="44413"/>
                </a:lnTo>
                <a:lnTo>
                  <a:pt x="168760" y="44352"/>
                </a:lnTo>
                <a:lnTo>
                  <a:pt x="168760" y="44304"/>
                </a:lnTo>
                <a:lnTo>
                  <a:pt x="168748" y="44268"/>
                </a:lnTo>
                <a:lnTo>
                  <a:pt x="168712" y="44219"/>
                </a:lnTo>
                <a:lnTo>
                  <a:pt x="168688" y="44195"/>
                </a:lnTo>
                <a:lnTo>
                  <a:pt x="168676" y="44159"/>
                </a:lnTo>
                <a:lnTo>
                  <a:pt x="168664" y="44111"/>
                </a:lnTo>
                <a:lnTo>
                  <a:pt x="168652" y="44038"/>
                </a:lnTo>
                <a:lnTo>
                  <a:pt x="168652" y="43917"/>
                </a:lnTo>
                <a:lnTo>
                  <a:pt x="168652" y="43905"/>
                </a:lnTo>
                <a:lnTo>
                  <a:pt x="168627" y="43797"/>
                </a:lnTo>
                <a:lnTo>
                  <a:pt x="168615" y="43724"/>
                </a:lnTo>
                <a:lnTo>
                  <a:pt x="168579" y="43664"/>
                </a:lnTo>
                <a:lnTo>
                  <a:pt x="168519" y="43628"/>
                </a:lnTo>
                <a:lnTo>
                  <a:pt x="168470" y="43603"/>
                </a:lnTo>
                <a:lnTo>
                  <a:pt x="168350" y="43543"/>
                </a:lnTo>
                <a:lnTo>
                  <a:pt x="168301" y="43507"/>
                </a:lnTo>
                <a:lnTo>
                  <a:pt x="168265" y="43458"/>
                </a:lnTo>
                <a:lnTo>
                  <a:pt x="168229" y="43362"/>
                </a:lnTo>
                <a:lnTo>
                  <a:pt x="168229" y="43314"/>
                </a:lnTo>
                <a:lnTo>
                  <a:pt x="168229" y="43277"/>
                </a:lnTo>
                <a:lnTo>
                  <a:pt x="168289" y="43036"/>
                </a:lnTo>
                <a:lnTo>
                  <a:pt x="168301" y="42999"/>
                </a:lnTo>
                <a:lnTo>
                  <a:pt x="168289" y="42963"/>
                </a:lnTo>
                <a:lnTo>
                  <a:pt x="168277" y="42939"/>
                </a:lnTo>
                <a:lnTo>
                  <a:pt x="168265" y="42927"/>
                </a:lnTo>
                <a:lnTo>
                  <a:pt x="168217" y="42903"/>
                </a:lnTo>
                <a:lnTo>
                  <a:pt x="168156" y="42891"/>
                </a:lnTo>
                <a:lnTo>
                  <a:pt x="168011" y="42891"/>
                </a:lnTo>
                <a:lnTo>
                  <a:pt x="167951" y="42879"/>
                </a:lnTo>
                <a:lnTo>
                  <a:pt x="167903" y="42855"/>
                </a:lnTo>
                <a:lnTo>
                  <a:pt x="167866" y="42830"/>
                </a:lnTo>
                <a:lnTo>
                  <a:pt x="167830" y="42830"/>
                </a:lnTo>
                <a:lnTo>
                  <a:pt x="167806" y="42842"/>
                </a:lnTo>
                <a:lnTo>
                  <a:pt x="167782" y="42855"/>
                </a:lnTo>
                <a:lnTo>
                  <a:pt x="167758" y="42891"/>
                </a:lnTo>
                <a:lnTo>
                  <a:pt x="167746" y="42927"/>
                </a:lnTo>
                <a:lnTo>
                  <a:pt x="167746" y="43012"/>
                </a:lnTo>
                <a:lnTo>
                  <a:pt x="167734" y="43096"/>
                </a:lnTo>
                <a:lnTo>
                  <a:pt x="167697" y="43132"/>
                </a:lnTo>
                <a:lnTo>
                  <a:pt x="167649" y="43181"/>
                </a:lnTo>
                <a:lnTo>
                  <a:pt x="167589" y="43229"/>
                </a:lnTo>
                <a:lnTo>
                  <a:pt x="167504" y="43289"/>
                </a:lnTo>
                <a:lnTo>
                  <a:pt x="167444" y="43362"/>
                </a:lnTo>
                <a:lnTo>
                  <a:pt x="167420" y="43410"/>
                </a:lnTo>
                <a:lnTo>
                  <a:pt x="167395" y="43471"/>
                </a:lnTo>
                <a:lnTo>
                  <a:pt x="167383" y="43519"/>
                </a:lnTo>
                <a:lnTo>
                  <a:pt x="167371" y="43591"/>
                </a:lnTo>
                <a:lnTo>
                  <a:pt x="167383" y="43748"/>
                </a:lnTo>
                <a:lnTo>
                  <a:pt x="167371" y="43809"/>
                </a:lnTo>
                <a:lnTo>
                  <a:pt x="167347" y="43954"/>
                </a:lnTo>
                <a:lnTo>
                  <a:pt x="167323" y="44038"/>
                </a:lnTo>
                <a:lnTo>
                  <a:pt x="167311" y="44074"/>
                </a:lnTo>
                <a:lnTo>
                  <a:pt x="167275" y="44099"/>
                </a:lnTo>
                <a:lnTo>
                  <a:pt x="167250" y="44087"/>
                </a:lnTo>
                <a:lnTo>
                  <a:pt x="167190" y="44050"/>
                </a:lnTo>
                <a:lnTo>
                  <a:pt x="167154" y="44026"/>
                </a:lnTo>
                <a:lnTo>
                  <a:pt x="167118" y="44002"/>
                </a:lnTo>
                <a:lnTo>
                  <a:pt x="166900" y="44002"/>
                </a:lnTo>
                <a:lnTo>
                  <a:pt x="166864" y="44014"/>
                </a:lnTo>
                <a:lnTo>
                  <a:pt x="166816" y="44026"/>
                </a:lnTo>
                <a:lnTo>
                  <a:pt x="166719" y="44087"/>
                </a:lnTo>
                <a:lnTo>
                  <a:pt x="166622" y="44171"/>
                </a:lnTo>
                <a:lnTo>
                  <a:pt x="166574" y="44231"/>
                </a:lnTo>
                <a:lnTo>
                  <a:pt x="166538" y="44292"/>
                </a:lnTo>
                <a:lnTo>
                  <a:pt x="166514" y="44364"/>
                </a:lnTo>
                <a:lnTo>
                  <a:pt x="166514" y="44461"/>
                </a:lnTo>
                <a:lnTo>
                  <a:pt x="166514" y="44690"/>
                </a:lnTo>
                <a:lnTo>
                  <a:pt x="166514" y="44775"/>
                </a:lnTo>
                <a:lnTo>
                  <a:pt x="166538" y="44811"/>
                </a:lnTo>
                <a:lnTo>
                  <a:pt x="166562" y="44835"/>
                </a:lnTo>
                <a:lnTo>
                  <a:pt x="166622" y="44847"/>
                </a:lnTo>
                <a:lnTo>
                  <a:pt x="166647" y="44847"/>
                </a:lnTo>
                <a:lnTo>
                  <a:pt x="166683" y="44835"/>
                </a:lnTo>
                <a:lnTo>
                  <a:pt x="166767" y="44787"/>
                </a:lnTo>
                <a:lnTo>
                  <a:pt x="166840" y="44727"/>
                </a:lnTo>
                <a:lnTo>
                  <a:pt x="166864" y="44690"/>
                </a:lnTo>
                <a:lnTo>
                  <a:pt x="166876" y="44666"/>
                </a:lnTo>
                <a:lnTo>
                  <a:pt x="166912" y="44594"/>
                </a:lnTo>
                <a:lnTo>
                  <a:pt x="166948" y="44546"/>
                </a:lnTo>
                <a:lnTo>
                  <a:pt x="167009" y="44473"/>
                </a:lnTo>
                <a:lnTo>
                  <a:pt x="167033" y="44461"/>
                </a:lnTo>
                <a:lnTo>
                  <a:pt x="167105" y="44437"/>
                </a:lnTo>
                <a:lnTo>
                  <a:pt x="167166" y="44425"/>
                </a:lnTo>
                <a:lnTo>
                  <a:pt x="167214" y="44425"/>
                </a:lnTo>
                <a:lnTo>
                  <a:pt x="167287" y="44437"/>
                </a:lnTo>
                <a:lnTo>
                  <a:pt x="167347" y="44449"/>
                </a:lnTo>
                <a:lnTo>
                  <a:pt x="167432" y="44485"/>
                </a:lnTo>
                <a:lnTo>
                  <a:pt x="167444" y="44497"/>
                </a:lnTo>
                <a:lnTo>
                  <a:pt x="167432" y="44497"/>
                </a:lnTo>
                <a:lnTo>
                  <a:pt x="167432" y="44509"/>
                </a:lnTo>
                <a:lnTo>
                  <a:pt x="167444" y="44521"/>
                </a:lnTo>
                <a:lnTo>
                  <a:pt x="167504" y="44582"/>
                </a:lnTo>
                <a:lnTo>
                  <a:pt x="167552" y="44630"/>
                </a:lnTo>
                <a:lnTo>
                  <a:pt x="167577" y="44666"/>
                </a:lnTo>
                <a:lnTo>
                  <a:pt x="167589" y="44703"/>
                </a:lnTo>
                <a:lnTo>
                  <a:pt x="167577" y="44727"/>
                </a:lnTo>
                <a:lnTo>
                  <a:pt x="167552" y="44751"/>
                </a:lnTo>
                <a:lnTo>
                  <a:pt x="167528" y="44763"/>
                </a:lnTo>
                <a:lnTo>
                  <a:pt x="167407" y="44739"/>
                </a:lnTo>
                <a:lnTo>
                  <a:pt x="167287" y="44727"/>
                </a:lnTo>
                <a:lnTo>
                  <a:pt x="167166" y="44715"/>
                </a:lnTo>
                <a:lnTo>
                  <a:pt x="167118" y="44727"/>
                </a:lnTo>
                <a:lnTo>
                  <a:pt x="167093" y="44739"/>
                </a:lnTo>
                <a:lnTo>
                  <a:pt x="167093" y="44775"/>
                </a:lnTo>
                <a:lnTo>
                  <a:pt x="167105" y="44811"/>
                </a:lnTo>
                <a:lnTo>
                  <a:pt x="167130" y="44896"/>
                </a:lnTo>
                <a:lnTo>
                  <a:pt x="167142" y="44944"/>
                </a:lnTo>
                <a:lnTo>
                  <a:pt x="167142" y="44980"/>
                </a:lnTo>
                <a:lnTo>
                  <a:pt x="167130" y="45005"/>
                </a:lnTo>
                <a:lnTo>
                  <a:pt x="167105" y="45017"/>
                </a:lnTo>
                <a:lnTo>
                  <a:pt x="167081" y="45029"/>
                </a:lnTo>
                <a:lnTo>
                  <a:pt x="167045" y="45029"/>
                </a:lnTo>
                <a:lnTo>
                  <a:pt x="166973" y="45017"/>
                </a:lnTo>
                <a:lnTo>
                  <a:pt x="166876" y="44980"/>
                </a:lnTo>
                <a:lnTo>
                  <a:pt x="166828" y="44956"/>
                </a:lnTo>
                <a:lnTo>
                  <a:pt x="166779" y="44944"/>
                </a:lnTo>
                <a:lnTo>
                  <a:pt x="166695" y="44944"/>
                </a:lnTo>
                <a:lnTo>
                  <a:pt x="166647" y="44968"/>
                </a:lnTo>
                <a:lnTo>
                  <a:pt x="166610" y="44992"/>
                </a:lnTo>
                <a:lnTo>
                  <a:pt x="166514" y="45077"/>
                </a:lnTo>
                <a:lnTo>
                  <a:pt x="166453" y="45137"/>
                </a:lnTo>
                <a:lnTo>
                  <a:pt x="166465" y="45149"/>
                </a:lnTo>
                <a:lnTo>
                  <a:pt x="166477" y="45162"/>
                </a:lnTo>
                <a:lnTo>
                  <a:pt x="166514" y="45174"/>
                </a:lnTo>
                <a:lnTo>
                  <a:pt x="166550" y="45198"/>
                </a:lnTo>
                <a:lnTo>
                  <a:pt x="166598" y="45246"/>
                </a:lnTo>
                <a:lnTo>
                  <a:pt x="166647" y="45319"/>
                </a:lnTo>
                <a:lnTo>
                  <a:pt x="166683" y="45391"/>
                </a:lnTo>
                <a:lnTo>
                  <a:pt x="166695" y="45463"/>
                </a:lnTo>
                <a:lnTo>
                  <a:pt x="166695" y="45512"/>
                </a:lnTo>
                <a:lnTo>
                  <a:pt x="166683" y="45560"/>
                </a:lnTo>
                <a:lnTo>
                  <a:pt x="166634" y="45645"/>
                </a:lnTo>
                <a:lnTo>
                  <a:pt x="166622" y="45693"/>
                </a:lnTo>
                <a:lnTo>
                  <a:pt x="166622" y="45765"/>
                </a:lnTo>
                <a:lnTo>
                  <a:pt x="166622" y="45886"/>
                </a:lnTo>
                <a:lnTo>
                  <a:pt x="166634" y="45935"/>
                </a:lnTo>
                <a:lnTo>
                  <a:pt x="166647" y="45983"/>
                </a:lnTo>
                <a:lnTo>
                  <a:pt x="166671" y="46031"/>
                </a:lnTo>
                <a:lnTo>
                  <a:pt x="166707" y="46067"/>
                </a:lnTo>
                <a:lnTo>
                  <a:pt x="166743" y="46116"/>
                </a:lnTo>
                <a:lnTo>
                  <a:pt x="166804" y="46152"/>
                </a:lnTo>
                <a:lnTo>
                  <a:pt x="166876" y="46212"/>
                </a:lnTo>
                <a:lnTo>
                  <a:pt x="166924" y="46261"/>
                </a:lnTo>
                <a:lnTo>
                  <a:pt x="166973" y="46309"/>
                </a:lnTo>
                <a:lnTo>
                  <a:pt x="167081" y="46394"/>
                </a:lnTo>
                <a:lnTo>
                  <a:pt x="167154" y="46442"/>
                </a:lnTo>
                <a:lnTo>
                  <a:pt x="167190" y="46490"/>
                </a:lnTo>
                <a:lnTo>
                  <a:pt x="167214" y="46538"/>
                </a:lnTo>
                <a:lnTo>
                  <a:pt x="167214" y="46599"/>
                </a:lnTo>
                <a:lnTo>
                  <a:pt x="167202" y="46647"/>
                </a:lnTo>
                <a:lnTo>
                  <a:pt x="167190" y="46708"/>
                </a:lnTo>
                <a:lnTo>
                  <a:pt x="167166" y="46804"/>
                </a:lnTo>
                <a:lnTo>
                  <a:pt x="167166" y="46865"/>
                </a:lnTo>
                <a:lnTo>
                  <a:pt x="167190" y="46925"/>
                </a:lnTo>
                <a:lnTo>
                  <a:pt x="167238" y="46985"/>
                </a:lnTo>
                <a:lnTo>
                  <a:pt x="167299" y="47058"/>
                </a:lnTo>
                <a:lnTo>
                  <a:pt x="167371" y="47118"/>
                </a:lnTo>
                <a:lnTo>
                  <a:pt x="167444" y="47167"/>
                </a:lnTo>
                <a:lnTo>
                  <a:pt x="167528" y="47203"/>
                </a:lnTo>
                <a:lnTo>
                  <a:pt x="167613" y="47227"/>
                </a:lnTo>
                <a:lnTo>
                  <a:pt x="167673" y="47239"/>
                </a:lnTo>
                <a:lnTo>
                  <a:pt x="167709" y="47275"/>
                </a:lnTo>
                <a:lnTo>
                  <a:pt x="167734" y="47312"/>
                </a:lnTo>
                <a:lnTo>
                  <a:pt x="167746" y="47360"/>
                </a:lnTo>
                <a:lnTo>
                  <a:pt x="167770" y="47408"/>
                </a:lnTo>
                <a:lnTo>
                  <a:pt x="167782" y="47456"/>
                </a:lnTo>
                <a:lnTo>
                  <a:pt x="167818" y="47517"/>
                </a:lnTo>
                <a:lnTo>
                  <a:pt x="167866" y="47565"/>
                </a:lnTo>
                <a:lnTo>
                  <a:pt x="167975" y="47650"/>
                </a:lnTo>
                <a:lnTo>
                  <a:pt x="168036" y="47698"/>
                </a:lnTo>
                <a:lnTo>
                  <a:pt x="168108" y="47734"/>
                </a:lnTo>
                <a:lnTo>
                  <a:pt x="168241" y="47770"/>
                </a:lnTo>
                <a:lnTo>
                  <a:pt x="168313" y="47795"/>
                </a:lnTo>
                <a:lnTo>
                  <a:pt x="168350" y="47819"/>
                </a:lnTo>
                <a:lnTo>
                  <a:pt x="168362" y="47855"/>
                </a:lnTo>
                <a:lnTo>
                  <a:pt x="168362" y="47891"/>
                </a:lnTo>
                <a:lnTo>
                  <a:pt x="168313" y="47976"/>
                </a:lnTo>
                <a:lnTo>
                  <a:pt x="168289" y="48036"/>
                </a:lnTo>
                <a:lnTo>
                  <a:pt x="168265" y="48085"/>
                </a:lnTo>
                <a:lnTo>
                  <a:pt x="168229" y="48193"/>
                </a:lnTo>
                <a:lnTo>
                  <a:pt x="168193" y="48266"/>
                </a:lnTo>
                <a:lnTo>
                  <a:pt x="168168" y="48326"/>
                </a:lnTo>
                <a:lnTo>
                  <a:pt x="168156" y="48399"/>
                </a:lnTo>
                <a:lnTo>
                  <a:pt x="168168" y="48435"/>
                </a:lnTo>
                <a:lnTo>
                  <a:pt x="168168" y="48459"/>
                </a:lnTo>
                <a:lnTo>
                  <a:pt x="168193" y="48483"/>
                </a:lnTo>
                <a:lnTo>
                  <a:pt x="168337" y="48483"/>
                </a:lnTo>
                <a:lnTo>
                  <a:pt x="168531" y="48459"/>
                </a:lnTo>
                <a:lnTo>
                  <a:pt x="168627" y="48447"/>
                </a:lnTo>
                <a:lnTo>
                  <a:pt x="168688" y="48447"/>
                </a:lnTo>
                <a:lnTo>
                  <a:pt x="168724" y="48459"/>
                </a:lnTo>
                <a:lnTo>
                  <a:pt x="168748" y="48483"/>
                </a:lnTo>
                <a:lnTo>
                  <a:pt x="168784" y="48531"/>
                </a:lnTo>
                <a:lnTo>
                  <a:pt x="168796" y="48568"/>
                </a:lnTo>
                <a:lnTo>
                  <a:pt x="168845" y="48580"/>
                </a:lnTo>
                <a:lnTo>
                  <a:pt x="168881" y="48604"/>
                </a:lnTo>
                <a:lnTo>
                  <a:pt x="168893" y="48640"/>
                </a:lnTo>
                <a:lnTo>
                  <a:pt x="168905" y="48676"/>
                </a:lnTo>
                <a:lnTo>
                  <a:pt x="168905" y="48713"/>
                </a:lnTo>
                <a:lnTo>
                  <a:pt x="168881" y="48785"/>
                </a:lnTo>
                <a:lnTo>
                  <a:pt x="168869" y="48870"/>
                </a:lnTo>
                <a:lnTo>
                  <a:pt x="168869" y="48966"/>
                </a:lnTo>
                <a:lnTo>
                  <a:pt x="168881" y="49087"/>
                </a:lnTo>
                <a:lnTo>
                  <a:pt x="168893" y="49244"/>
                </a:lnTo>
                <a:lnTo>
                  <a:pt x="168869" y="49449"/>
                </a:lnTo>
                <a:lnTo>
                  <a:pt x="168857" y="49546"/>
                </a:lnTo>
                <a:lnTo>
                  <a:pt x="168857" y="49606"/>
                </a:lnTo>
                <a:lnTo>
                  <a:pt x="168881" y="49643"/>
                </a:lnTo>
                <a:lnTo>
                  <a:pt x="168905" y="49655"/>
                </a:lnTo>
                <a:lnTo>
                  <a:pt x="168941" y="49655"/>
                </a:lnTo>
                <a:lnTo>
                  <a:pt x="168990" y="49643"/>
                </a:lnTo>
                <a:lnTo>
                  <a:pt x="169038" y="49631"/>
                </a:lnTo>
                <a:lnTo>
                  <a:pt x="169098" y="49631"/>
                </a:lnTo>
                <a:lnTo>
                  <a:pt x="169147" y="49643"/>
                </a:lnTo>
                <a:lnTo>
                  <a:pt x="169195" y="49655"/>
                </a:lnTo>
                <a:lnTo>
                  <a:pt x="169219" y="49691"/>
                </a:lnTo>
                <a:lnTo>
                  <a:pt x="169243" y="49727"/>
                </a:lnTo>
                <a:lnTo>
                  <a:pt x="169304" y="49812"/>
                </a:lnTo>
                <a:lnTo>
                  <a:pt x="169340" y="49836"/>
                </a:lnTo>
                <a:lnTo>
                  <a:pt x="169388" y="49872"/>
                </a:lnTo>
                <a:lnTo>
                  <a:pt x="169437" y="49896"/>
                </a:lnTo>
                <a:lnTo>
                  <a:pt x="169461" y="49933"/>
                </a:lnTo>
                <a:lnTo>
                  <a:pt x="169473" y="49981"/>
                </a:lnTo>
                <a:lnTo>
                  <a:pt x="169473" y="50029"/>
                </a:lnTo>
                <a:lnTo>
                  <a:pt x="169449" y="50126"/>
                </a:lnTo>
                <a:lnTo>
                  <a:pt x="169412" y="50210"/>
                </a:lnTo>
                <a:lnTo>
                  <a:pt x="169376" y="50271"/>
                </a:lnTo>
                <a:lnTo>
                  <a:pt x="169328" y="50331"/>
                </a:lnTo>
                <a:lnTo>
                  <a:pt x="169316" y="50379"/>
                </a:lnTo>
                <a:lnTo>
                  <a:pt x="169304" y="50428"/>
                </a:lnTo>
                <a:lnTo>
                  <a:pt x="169304" y="50488"/>
                </a:lnTo>
                <a:lnTo>
                  <a:pt x="169316" y="50549"/>
                </a:lnTo>
                <a:lnTo>
                  <a:pt x="169328" y="50657"/>
                </a:lnTo>
                <a:lnTo>
                  <a:pt x="169328" y="50681"/>
                </a:lnTo>
                <a:lnTo>
                  <a:pt x="169316" y="50718"/>
                </a:lnTo>
                <a:lnTo>
                  <a:pt x="169280" y="50754"/>
                </a:lnTo>
                <a:lnTo>
                  <a:pt x="169231" y="50778"/>
                </a:lnTo>
                <a:lnTo>
                  <a:pt x="169195" y="50790"/>
                </a:lnTo>
                <a:lnTo>
                  <a:pt x="169159" y="50790"/>
                </a:lnTo>
                <a:lnTo>
                  <a:pt x="169098" y="50766"/>
                </a:lnTo>
                <a:lnTo>
                  <a:pt x="169038" y="50730"/>
                </a:lnTo>
                <a:lnTo>
                  <a:pt x="168905" y="50621"/>
                </a:lnTo>
                <a:lnTo>
                  <a:pt x="168736" y="50464"/>
                </a:lnTo>
                <a:lnTo>
                  <a:pt x="168688" y="50440"/>
                </a:lnTo>
                <a:lnTo>
                  <a:pt x="168627" y="50416"/>
                </a:lnTo>
                <a:lnTo>
                  <a:pt x="168434" y="50416"/>
                </a:lnTo>
                <a:lnTo>
                  <a:pt x="168398" y="50404"/>
                </a:lnTo>
                <a:lnTo>
                  <a:pt x="168350" y="50355"/>
                </a:lnTo>
                <a:lnTo>
                  <a:pt x="168289" y="50319"/>
                </a:lnTo>
                <a:lnTo>
                  <a:pt x="168241" y="50283"/>
                </a:lnTo>
                <a:lnTo>
                  <a:pt x="168205" y="50283"/>
                </a:lnTo>
                <a:lnTo>
                  <a:pt x="168180" y="50307"/>
                </a:lnTo>
                <a:lnTo>
                  <a:pt x="168144" y="50343"/>
                </a:lnTo>
                <a:lnTo>
                  <a:pt x="168108" y="50392"/>
                </a:lnTo>
                <a:lnTo>
                  <a:pt x="168048" y="50512"/>
                </a:lnTo>
                <a:lnTo>
                  <a:pt x="167999" y="50645"/>
                </a:lnTo>
                <a:lnTo>
                  <a:pt x="167975" y="50790"/>
                </a:lnTo>
                <a:lnTo>
                  <a:pt x="167951" y="50911"/>
                </a:lnTo>
                <a:lnTo>
                  <a:pt x="167951" y="50959"/>
                </a:lnTo>
                <a:lnTo>
                  <a:pt x="167927" y="51008"/>
                </a:lnTo>
                <a:lnTo>
                  <a:pt x="167903" y="51044"/>
                </a:lnTo>
                <a:lnTo>
                  <a:pt x="167866" y="51068"/>
                </a:lnTo>
                <a:lnTo>
                  <a:pt x="167830" y="51080"/>
                </a:lnTo>
                <a:lnTo>
                  <a:pt x="167806" y="51080"/>
                </a:lnTo>
                <a:lnTo>
                  <a:pt x="167734" y="51044"/>
                </a:lnTo>
                <a:lnTo>
                  <a:pt x="167673" y="51008"/>
                </a:lnTo>
                <a:lnTo>
                  <a:pt x="167625" y="50995"/>
                </a:lnTo>
                <a:lnTo>
                  <a:pt x="167589" y="50995"/>
                </a:lnTo>
                <a:lnTo>
                  <a:pt x="167456" y="50983"/>
                </a:lnTo>
                <a:lnTo>
                  <a:pt x="167311" y="50959"/>
                </a:lnTo>
                <a:lnTo>
                  <a:pt x="167142" y="50935"/>
                </a:lnTo>
                <a:lnTo>
                  <a:pt x="166622" y="51044"/>
                </a:lnTo>
                <a:lnTo>
                  <a:pt x="166429" y="51273"/>
                </a:lnTo>
                <a:lnTo>
                  <a:pt x="166332" y="51418"/>
                </a:lnTo>
                <a:lnTo>
                  <a:pt x="166272" y="51527"/>
                </a:lnTo>
                <a:lnTo>
                  <a:pt x="166248" y="51636"/>
                </a:lnTo>
                <a:lnTo>
                  <a:pt x="166200" y="51781"/>
                </a:lnTo>
                <a:lnTo>
                  <a:pt x="166163" y="51853"/>
                </a:lnTo>
                <a:lnTo>
                  <a:pt x="166139" y="51901"/>
                </a:lnTo>
                <a:lnTo>
                  <a:pt x="166103" y="51938"/>
                </a:lnTo>
                <a:lnTo>
                  <a:pt x="166079" y="51962"/>
                </a:lnTo>
                <a:lnTo>
                  <a:pt x="166006" y="51962"/>
                </a:lnTo>
                <a:lnTo>
                  <a:pt x="165934" y="51938"/>
                </a:lnTo>
                <a:lnTo>
                  <a:pt x="165898" y="51913"/>
                </a:lnTo>
                <a:lnTo>
                  <a:pt x="165849" y="51913"/>
                </a:lnTo>
                <a:lnTo>
                  <a:pt x="165813" y="51925"/>
                </a:lnTo>
                <a:lnTo>
                  <a:pt x="165765" y="51938"/>
                </a:lnTo>
                <a:lnTo>
                  <a:pt x="165692" y="51986"/>
                </a:lnTo>
                <a:lnTo>
                  <a:pt x="165620" y="52034"/>
                </a:lnTo>
                <a:lnTo>
                  <a:pt x="165596" y="52070"/>
                </a:lnTo>
                <a:lnTo>
                  <a:pt x="165584" y="52095"/>
                </a:lnTo>
                <a:lnTo>
                  <a:pt x="165584" y="52119"/>
                </a:lnTo>
                <a:lnTo>
                  <a:pt x="165596" y="52155"/>
                </a:lnTo>
                <a:lnTo>
                  <a:pt x="165644" y="52240"/>
                </a:lnTo>
                <a:lnTo>
                  <a:pt x="165729" y="52348"/>
                </a:lnTo>
                <a:lnTo>
                  <a:pt x="165765" y="52421"/>
                </a:lnTo>
                <a:lnTo>
                  <a:pt x="165777" y="52481"/>
                </a:lnTo>
                <a:lnTo>
                  <a:pt x="165765" y="52542"/>
                </a:lnTo>
                <a:lnTo>
                  <a:pt x="165753" y="52602"/>
                </a:lnTo>
                <a:lnTo>
                  <a:pt x="165741" y="52662"/>
                </a:lnTo>
                <a:lnTo>
                  <a:pt x="165741" y="52723"/>
                </a:lnTo>
                <a:lnTo>
                  <a:pt x="165741" y="52783"/>
                </a:lnTo>
                <a:lnTo>
                  <a:pt x="165777" y="52843"/>
                </a:lnTo>
                <a:lnTo>
                  <a:pt x="165813" y="52916"/>
                </a:lnTo>
                <a:lnTo>
                  <a:pt x="165825" y="52976"/>
                </a:lnTo>
                <a:lnTo>
                  <a:pt x="165825" y="53037"/>
                </a:lnTo>
                <a:lnTo>
                  <a:pt x="165801" y="53097"/>
                </a:lnTo>
                <a:lnTo>
                  <a:pt x="165753" y="53218"/>
                </a:lnTo>
                <a:lnTo>
                  <a:pt x="165741" y="53266"/>
                </a:lnTo>
                <a:lnTo>
                  <a:pt x="165729" y="53315"/>
                </a:lnTo>
                <a:lnTo>
                  <a:pt x="165716" y="53423"/>
                </a:lnTo>
                <a:lnTo>
                  <a:pt x="165680" y="53532"/>
                </a:lnTo>
                <a:lnTo>
                  <a:pt x="165632" y="53641"/>
                </a:lnTo>
                <a:lnTo>
                  <a:pt x="165572" y="53737"/>
                </a:lnTo>
                <a:lnTo>
                  <a:pt x="165487" y="53846"/>
                </a:lnTo>
                <a:lnTo>
                  <a:pt x="165463" y="53894"/>
                </a:lnTo>
                <a:lnTo>
                  <a:pt x="165439" y="53943"/>
                </a:lnTo>
                <a:lnTo>
                  <a:pt x="165439" y="53979"/>
                </a:lnTo>
                <a:lnTo>
                  <a:pt x="165451" y="54015"/>
                </a:lnTo>
                <a:lnTo>
                  <a:pt x="165511" y="54100"/>
                </a:lnTo>
                <a:lnTo>
                  <a:pt x="165572" y="54208"/>
                </a:lnTo>
                <a:lnTo>
                  <a:pt x="165584" y="54269"/>
                </a:lnTo>
                <a:lnTo>
                  <a:pt x="165596" y="54341"/>
                </a:lnTo>
                <a:lnTo>
                  <a:pt x="165596" y="54414"/>
                </a:lnTo>
                <a:lnTo>
                  <a:pt x="165596" y="54426"/>
                </a:lnTo>
                <a:lnTo>
                  <a:pt x="165547" y="54426"/>
                </a:lnTo>
                <a:lnTo>
                  <a:pt x="165511" y="54450"/>
                </a:lnTo>
                <a:lnTo>
                  <a:pt x="165463" y="54498"/>
                </a:lnTo>
                <a:lnTo>
                  <a:pt x="165427" y="54534"/>
                </a:lnTo>
                <a:lnTo>
                  <a:pt x="165390" y="54547"/>
                </a:lnTo>
                <a:lnTo>
                  <a:pt x="165366" y="54547"/>
                </a:lnTo>
                <a:lnTo>
                  <a:pt x="165342" y="54522"/>
                </a:lnTo>
                <a:lnTo>
                  <a:pt x="165318" y="54438"/>
                </a:lnTo>
                <a:lnTo>
                  <a:pt x="165282" y="54365"/>
                </a:lnTo>
                <a:lnTo>
                  <a:pt x="165257" y="54341"/>
                </a:lnTo>
                <a:lnTo>
                  <a:pt x="165221" y="54329"/>
                </a:lnTo>
                <a:lnTo>
                  <a:pt x="165149" y="54341"/>
                </a:lnTo>
                <a:lnTo>
                  <a:pt x="165076" y="54353"/>
                </a:lnTo>
                <a:lnTo>
                  <a:pt x="165052" y="54365"/>
                </a:lnTo>
                <a:lnTo>
                  <a:pt x="165149" y="54812"/>
                </a:lnTo>
                <a:lnTo>
                  <a:pt x="165161" y="54873"/>
                </a:lnTo>
                <a:lnTo>
                  <a:pt x="165149" y="54921"/>
                </a:lnTo>
                <a:lnTo>
                  <a:pt x="165125" y="54957"/>
                </a:lnTo>
                <a:lnTo>
                  <a:pt x="165088" y="54981"/>
                </a:lnTo>
                <a:lnTo>
                  <a:pt x="165052" y="54993"/>
                </a:lnTo>
                <a:lnTo>
                  <a:pt x="164750" y="54993"/>
                </a:lnTo>
                <a:lnTo>
                  <a:pt x="164666" y="55018"/>
                </a:lnTo>
                <a:lnTo>
                  <a:pt x="164605" y="55042"/>
                </a:lnTo>
                <a:lnTo>
                  <a:pt x="164545" y="55090"/>
                </a:lnTo>
                <a:lnTo>
                  <a:pt x="164472" y="55175"/>
                </a:lnTo>
                <a:lnTo>
                  <a:pt x="164448" y="55223"/>
                </a:lnTo>
                <a:lnTo>
                  <a:pt x="164424" y="55283"/>
                </a:lnTo>
                <a:lnTo>
                  <a:pt x="164412" y="55356"/>
                </a:lnTo>
                <a:lnTo>
                  <a:pt x="164388" y="55440"/>
                </a:lnTo>
                <a:lnTo>
                  <a:pt x="164388" y="55477"/>
                </a:lnTo>
                <a:lnTo>
                  <a:pt x="164376" y="55513"/>
                </a:lnTo>
                <a:lnTo>
                  <a:pt x="164352" y="55537"/>
                </a:lnTo>
                <a:lnTo>
                  <a:pt x="164327" y="55561"/>
                </a:lnTo>
                <a:lnTo>
                  <a:pt x="164255" y="55585"/>
                </a:lnTo>
                <a:lnTo>
                  <a:pt x="164183" y="55609"/>
                </a:lnTo>
                <a:lnTo>
                  <a:pt x="164086" y="55609"/>
                </a:lnTo>
                <a:lnTo>
                  <a:pt x="163977" y="55597"/>
                </a:lnTo>
                <a:lnTo>
                  <a:pt x="163663" y="55597"/>
                </a:lnTo>
                <a:lnTo>
                  <a:pt x="163591" y="55622"/>
                </a:lnTo>
                <a:lnTo>
                  <a:pt x="163518" y="55646"/>
                </a:lnTo>
                <a:lnTo>
                  <a:pt x="163458" y="55670"/>
                </a:lnTo>
                <a:lnTo>
                  <a:pt x="163349" y="55754"/>
                </a:lnTo>
                <a:lnTo>
                  <a:pt x="163240" y="55851"/>
                </a:lnTo>
                <a:lnTo>
                  <a:pt x="163216" y="55887"/>
                </a:lnTo>
                <a:lnTo>
                  <a:pt x="163192" y="55923"/>
                </a:lnTo>
                <a:lnTo>
                  <a:pt x="163168" y="56008"/>
                </a:lnTo>
                <a:lnTo>
                  <a:pt x="163168" y="56105"/>
                </a:lnTo>
                <a:lnTo>
                  <a:pt x="163168" y="56201"/>
                </a:lnTo>
                <a:lnTo>
                  <a:pt x="163204" y="56382"/>
                </a:lnTo>
                <a:lnTo>
                  <a:pt x="163216" y="56455"/>
                </a:lnTo>
                <a:lnTo>
                  <a:pt x="163265" y="56612"/>
                </a:lnTo>
                <a:lnTo>
                  <a:pt x="163301" y="56757"/>
                </a:lnTo>
                <a:lnTo>
                  <a:pt x="163313" y="56829"/>
                </a:lnTo>
                <a:lnTo>
                  <a:pt x="163325" y="56902"/>
                </a:lnTo>
                <a:lnTo>
                  <a:pt x="163325" y="56962"/>
                </a:lnTo>
                <a:lnTo>
                  <a:pt x="163337" y="57011"/>
                </a:lnTo>
                <a:lnTo>
                  <a:pt x="163349" y="57035"/>
                </a:lnTo>
                <a:lnTo>
                  <a:pt x="163373" y="57059"/>
                </a:lnTo>
                <a:lnTo>
                  <a:pt x="163409" y="57083"/>
                </a:lnTo>
                <a:lnTo>
                  <a:pt x="163422" y="57083"/>
                </a:lnTo>
                <a:lnTo>
                  <a:pt x="163422" y="57107"/>
                </a:lnTo>
                <a:lnTo>
                  <a:pt x="163422" y="57168"/>
                </a:lnTo>
                <a:lnTo>
                  <a:pt x="163373" y="57264"/>
                </a:lnTo>
                <a:lnTo>
                  <a:pt x="163325" y="57325"/>
                </a:lnTo>
                <a:lnTo>
                  <a:pt x="163265" y="57397"/>
                </a:lnTo>
                <a:lnTo>
                  <a:pt x="163204" y="57457"/>
                </a:lnTo>
                <a:lnTo>
                  <a:pt x="163156" y="57506"/>
                </a:lnTo>
                <a:lnTo>
                  <a:pt x="163120" y="57518"/>
                </a:lnTo>
                <a:lnTo>
                  <a:pt x="162975" y="57518"/>
                </a:lnTo>
                <a:lnTo>
                  <a:pt x="162926" y="57530"/>
                </a:lnTo>
                <a:lnTo>
                  <a:pt x="162890" y="57554"/>
                </a:lnTo>
                <a:lnTo>
                  <a:pt x="162866" y="57578"/>
                </a:lnTo>
                <a:lnTo>
                  <a:pt x="162866" y="57614"/>
                </a:lnTo>
                <a:lnTo>
                  <a:pt x="162866" y="57639"/>
                </a:lnTo>
                <a:lnTo>
                  <a:pt x="162890" y="57687"/>
                </a:lnTo>
                <a:lnTo>
                  <a:pt x="162902" y="57711"/>
                </a:lnTo>
                <a:lnTo>
                  <a:pt x="162806" y="57771"/>
                </a:lnTo>
                <a:lnTo>
                  <a:pt x="162697" y="57808"/>
                </a:lnTo>
                <a:lnTo>
                  <a:pt x="162564" y="57844"/>
                </a:lnTo>
                <a:lnTo>
                  <a:pt x="162504" y="57856"/>
                </a:lnTo>
                <a:lnTo>
                  <a:pt x="162455" y="57868"/>
                </a:lnTo>
                <a:lnTo>
                  <a:pt x="162383" y="57916"/>
                </a:lnTo>
                <a:lnTo>
                  <a:pt x="162322" y="57953"/>
                </a:lnTo>
                <a:lnTo>
                  <a:pt x="162250" y="58001"/>
                </a:lnTo>
                <a:lnTo>
                  <a:pt x="162214" y="58025"/>
                </a:lnTo>
                <a:lnTo>
                  <a:pt x="162177" y="58037"/>
                </a:lnTo>
                <a:lnTo>
                  <a:pt x="162165" y="58061"/>
                </a:lnTo>
                <a:lnTo>
                  <a:pt x="162153" y="58086"/>
                </a:lnTo>
                <a:lnTo>
                  <a:pt x="162153" y="58134"/>
                </a:lnTo>
                <a:lnTo>
                  <a:pt x="162141" y="58206"/>
                </a:lnTo>
                <a:lnTo>
                  <a:pt x="162141" y="58243"/>
                </a:lnTo>
                <a:lnTo>
                  <a:pt x="162141" y="58279"/>
                </a:lnTo>
                <a:lnTo>
                  <a:pt x="162165" y="58339"/>
                </a:lnTo>
                <a:lnTo>
                  <a:pt x="162202" y="58412"/>
                </a:lnTo>
                <a:lnTo>
                  <a:pt x="162250" y="58496"/>
                </a:lnTo>
                <a:lnTo>
                  <a:pt x="162274" y="58581"/>
                </a:lnTo>
                <a:lnTo>
                  <a:pt x="162274" y="58629"/>
                </a:lnTo>
                <a:lnTo>
                  <a:pt x="162250" y="58653"/>
                </a:lnTo>
                <a:lnTo>
                  <a:pt x="162202" y="58677"/>
                </a:lnTo>
                <a:lnTo>
                  <a:pt x="162141" y="58702"/>
                </a:lnTo>
                <a:lnTo>
                  <a:pt x="162093" y="58714"/>
                </a:lnTo>
                <a:lnTo>
                  <a:pt x="162008" y="58714"/>
                </a:lnTo>
                <a:lnTo>
                  <a:pt x="161888" y="58702"/>
                </a:lnTo>
                <a:lnTo>
                  <a:pt x="161815" y="58702"/>
                </a:lnTo>
                <a:lnTo>
                  <a:pt x="161755" y="58714"/>
                </a:lnTo>
                <a:lnTo>
                  <a:pt x="161706" y="58726"/>
                </a:lnTo>
                <a:lnTo>
                  <a:pt x="161670" y="58738"/>
                </a:lnTo>
                <a:lnTo>
                  <a:pt x="161586" y="58786"/>
                </a:lnTo>
                <a:lnTo>
                  <a:pt x="161549" y="58810"/>
                </a:lnTo>
                <a:lnTo>
                  <a:pt x="161489" y="58834"/>
                </a:lnTo>
                <a:lnTo>
                  <a:pt x="161441" y="58846"/>
                </a:lnTo>
                <a:lnTo>
                  <a:pt x="161380" y="58859"/>
                </a:lnTo>
                <a:lnTo>
                  <a:pt x="161296" y="58846"/>
                </a:lnTo>
                <a:lnTo>
                  <a:pt x="161199" y="58822"/>
                </a:lnTo>
                <a:lnTo>
                  <a:pt x="161102" y="58810"/>
                </a:lnTo>
                <a:lnTo>
                  <a:pt x="161006" y="58798"/>
                </a:lnTo>
                <a:lnTo>
                  <a:pt x="160933" y="58786"/>
                </a:lnTo>
                <a:lnTo>
                  <a:pt x="160873" y="58762"/>
                </a:lnTo>
                <a:lnTo>
                  <a:pt x="160813" y="58762"/>
                </a:lnTo>
                <a:lnTo>
                  <a:pt x="160776" y="58750"/>
                </a:lnTo>
                <a:lnTo>
                  <a:pt x="160752" y="58738"/>
                </a:lnTo>
                <a:lnTo>
                  <a:pt x="160728" y="58714"/>
                </a:lnTo>
                <a:lnTo>
                  <a:pt x="160716" y="58689"/>
                </a:lnTo>
                <a:lnTo>
                  <a:pt x="160680" y="58605"/>
                </a:lnTo>
                <a:lnTo>
                  <a:pt x="160656" y="58496"/>
                </a:lnTo>
                <a:lnTo>
                  <a:pt x="160631" y="58448"/>
                </a:lnTo>
                <a:lnTo>
                  <a:pt x="160595" y="58412"/>
                </a:lnTo>
                <a:lnTo>
                  <a:pt x="160535" y="58363"/>
                </a:lnTo>
                <a:lnTo>
                  <a:pt x="160486" y="58315"/>
                </a:lnTo>
                <a:lnTo>
                  <a:pt x="160474" y="58291"/>
                </a:lnTo>
                <a:lnTo>
                  <a:pt x="160474" y="58267"/>
                </a:lnTo>
                <a:lnTo>
                  <a:pt x="160474" y="58230"/>
                </a:lnTo>
                <a:lnTo>
                  <a:pt x="160462" y="58206"/>
                </a:lnTo>
                <a:lnTo>
                  <a:pt x="160438" y="58194"/>
                </a:lnTo>
                <a:lnTo>
                  <a:pt x="160329" y="58194"/>
                </a:lnTo>
                <a:lnTo>
                  <a:pt x="160257" y="58182"/>
                </a:lnTo>
                <a:lnTo>
                  <a:pt x="160185" y="58170"/>
                </a:lnTo>
                <a:lnTo>
                  <a:pt x="160088" y="58182"/>
                </a:lnTo>
                <a:lnTo>
                  <a:pt x="159979" y="58194"/>
                </a:lnTo>
                <a:lnTo>
                  <a:pt x="159895" y="58206"/>
                </a:lnTo>
                <a:lnTo>
                  <a:pt x="159810" y="58218"/>
                </a:lnTo>
                <a:lnTo>
                  <a:pt x="159701" y="58206"/>
                </a:lnTo>
                <a:lnTo>
                  <a:pt x="159556" y="58182"/>
                </a:lnTo>
                <a:lnTo>
                  <a:pt x="159399" y="58158"/>
                </a:lnTo>
                <a:lnTo>
                  <a:pt x="159327" y="58158"/>
                </a:lnTo>
                <a:lnTo>
                  <a:pt x="159291" y="58170"/>
                </a:lnTo>
                <a:lnTo>
                  <a:pt x="159279" y="58182"/>
                </a:lnTo>
                <a:lnTo>
                  <a:pt x="159267" y="58194"/>
                </a:lnTo>
                <a:lnTo>
                  <a:pt x="159279" y="58243"/>
                </a:lnTo>
                <a:lnTo>
                  <a:pt x="159315" y="58291"/>
                </a:lnTo>
                <a:lnTo>
                  <a:pt x="159351" y="58351"/>
                </a:lnTo>
                <a:lnTo>
                  <a:pt x="159472" y="58496"/>
                </a:lnTo>
                <a:lnTo>
                  <a:pt x="159556" y="58593"/>
                </a:lnTo>
                <a:lnTo>
                  <a:pt x="159713" y="58762"/>
                </a:lnTo>
                <a:lnTo>
                  <a:pt x="159774" y="58822"/>
                </a:lnTo>
                <a:lnTo>
                  <a:pt x="159786" y="58834"/>
                </a:lnTo>
                <a:lnTo>
                  <a:pt x="159774" y="58834"/>
                </a:lnTo>
                <a:lnTo>
                  <a:pt x="159762" y="58846"/>
                </a:lnTo>
                <a:lnTo>
                  <a:pt x="159774" y="58871"/>
                </a:lnTo>
                <a:lnTo>
                  <a:pt x="159786" y="58919"/>
                </a:lnTo>
                <a:lnTo>
                  <a:pt x="159822" y="58967"/>
                </a:lnTo>
                <a:lnTo>
                  <a:pt x="159858" y="59028"/>
                </a:lnTo>
                <a:lnTo>
                  <a:pt x="159955" y="59124"/>
                </a:lnTo>
                <a:lnTo>
                  <a:pt x="160052" y="59209"/>
                </a:lnTo>
                <a:lnTo>
                  <a:pt x="160112" y="59269"/>
                </a:lnTo>
                <a:lnTo>
                  <a:pt x="160160" y="59342"/>
                </a:lnTo>
                <a:lnTo>
                  <a:pt x="160209" y="59438"/>
                </a:lnTo>
                <a:lnTo>
                  <a:pt x="160293" y="59620"/>
                </a:lnTo>
                <a:lnTo>
                  <a:pt x="160342" y="59704"/>
                </a:lnTo>
                <a:lnTo>
                  <a:pt x="160354" y="59740"/>
                </a:lnTo>
                <a:lnTo>
                  <a:pt x="160390" y="59849"/>
                </a:lnTo>
                <a:lnTo>
                  <a:pt x="160414" y="59921"/>
                </a:lnTo>
                <a:lnTo>
                  <a:pt x="160414" y="59982"/>
                </a:lnTo>
                <a:lnTo>
                  <a:pt x="160414" y="60054"/>
                </a:lnTo>
                <a:lnTo>
                  <a:pt x="160390" y="60115"/>
                </a:lnTo>
                <a:lnTo>
                  <a:pt x="160354" y="60187"/>
                </a:lnTo>
                <a:lnTo>
                  <a:pt x="160342" y="60175"/>
                </a:lnTo>
                <a:lnTo>
                  <a:pt x="160342" y="60163"/>
                </a:lnTo>
                <a:lnTo>
                  <a:pt x="160329" y="60151"/>
                </a:lnTo>
                <a:lnTo>
                  <a:pt x="160305" y="60139"/>
                </a:lnTo>
                <a:lnTo>
                  <a:pt x="160257" y="60139"/>
                </a:lnTo>
                <a:lnTo>
                  <a:pt x="160172" y="60163"/>
                </a:lnTo>
                <a:lnTo>
                  <a:pt x="160100" y="60163"/>
                </a:lnTo>
                <a:lnTo>
                  <a:pt x="160003" y="60151"/>
                </a:lnTo>
                <a:lnTo>
                  <a:pt x="159870" y="60115"/>
                </a:lnTo>
                <a:lnTo>
                  <a:pt x="159738" y="60091"/>
                </a:lnTo>
                <a:lnTo>
                  <a:pt x="159665" y="60091"/>
                </a:lnTo>
                <a:lnTo>
                  <a:pt x="159593" y="60103"/>
                </a:lnTo>
                <a:lnTo>
                  <a:pt x="159532" y="60091"/>
                </a:lnTo>
                <a:lnTo>
                  <a:pt x="159412" y="60091"/>
                </a:lnTo>
                <a:lnTo>
                  <a:pt x="159375" y="60115"/>
                </a:lnTo>
                <a:lnTo>
                  <a:pt x="159315" y="60115"/>
                </a:lnTo>
                <a:lnTo>
                  <a:pt x="159291" y="60127"/>
                </a:lnTo>
                <a:lnTo>
                  <a:pt x="159267" y="60139"/>
                </a:lnTo>
                <a:lnTo>
                  <a:pt x="159206" y="60175"/>
                </a:lnTo>
                <a:lnTo>
                  <a:pt x="159146" y="60223"/>
                </a:lnTo>
                <a:lnTo>
                  <a:pt x="159110" y="60236"/>
                </a:lnTo>
                <a:lnTo>
                  <a:pt x="159061" y="60248"/>
                </a:lnTo>
                <a:lnTo>
                  <a:pt x="158965" y="60248"/>
                </a:lnTo>
                <a:lnTo>
                  <a:pt x="158880" y="60223"/>
                </a:lnTo>
                <a:lnTo>
                  <a:pt x="158820" y="60187"/>
                </a:lnTo>
                <a:lnTo>
                  <a:pt x="158796" y="60175"/>
                </a:lnTo>
                <a:lnTo>
                  <a:pt x="158783" y="60151"/>
                </a:lnTo>
                <a:lnTo>
                  <a:pt x="158747" y="60078"/>
                </a:lnTo>
                <a:lnTo>
                  <a:pt x="158735" y="60042"/>
                </a:lnTo>
                <a:lnTo>
                  <a:pt x="158735" y="59982"/>
                </a:lnTo>
                <a:lnTo>
                  <a:pt x="158735" y="59921"/>
                </a:lnTo>
                <a:lnTo>
                  <a:pt x="158747" y="59861"/>
                </a:lnTo>
                <a:lnTo>
                  <a:pt x="158747" y="59825"/>
                </a:lnTo>
                <a:lnTo>
                  <a:pt x="158747" y="59801"/>
                </a:lnTo>
                <a:lnTo>
                  <a:pt x="158735" y="59777"/>
                </a:lnTo>
                <a:lnTo>
                  <a:pt x="158723" y="59752"/>
                </a:lnTo>
                <a:lnTo>
                  <a:pt x="158663" y="59716"/>
                </a:lnTo>
                <a:lnTo>
                  <a:pt x="158602" y="59692"/>
                </a:lnTo>
                <a:lnTo>
                  <a:pt x="158481" y="59680"/>
                </a:lnTo>
                <a:lnTo>
                  <a:pt x="158433" y="59680"/>
                </a:lnTo>
                <a:lnTo>
                  <a:pt x="158035" y="59620"/>
                </a:lnTo>
                <a:lnTo>
                  <a:pt x="157781" y="59861"/>
                </a:lnTo>
                <a:lnTo>
                  <a:pt x="157515" y="60042"/>
                </a:lnTo>
                <a:lnTo>
                  <a:pt x="157201" y="59934"/>
                </a:lnTo>
                <a:lnTo>
                  <a:pt x="157056" y="59921"/>
                </a:lnTo>
                <a:lnTo>
                  <a:pt x="156863" y="59909"/>
                </a:lnTo>
                <a:lnTo>
                  <a:pt x="156839" y="59921"/>
                </a:lnTo>
                <a:lnTo>
                  <a:pt x="156815" y="59946"/>
                </a:lnTo>
                <a:lnTo>
                  <a:pt x="156766" y="60030"/>
                </a:lnTo>
                <a:lnTo>
                  <a:pt x="156718" y="60115"/>
                </a:lnTo>
                <a:lnTo>
                  <a:pt x="156682" y="60151"/>
                </a:lnTo>
                <a:lnTo>
                  <a:pt x="156658" y="60175"/>
                </a:lnTo>
                <a:lnTo>
                  <a:pt x="156585" y="60175"/>
                </a:lnTo>
                <a:lnTo>
                  <a:pt x="156513" y="60151"/>
                </a:lnTo>
                <a:lnTo>
                  <a:pt x="156440" y="60127"/>
                </a:lnTo>
                <a:lnTo>
                  <a:pt x="156344" y="60115"/>
                </a:lnTo>
                <a:lnTo>
                  <a:pt x="156235" y="60127"/>
                </a:lnTo>
                <a:lnTo>
                  <a:pt x="156174" y="60127"/>
                </a:lnTo>
                <a:lnTo>
                  <a:pt x="156126" y="60139"/>
                </a:lnTo>
                <a:lnTo>
                  <a:pt x="155969" y="60405"/>
                </a:lnTo>
                <a:lnTo>
                  <a:pt x="155993" y="60453"/>
                </a:lnTo>
                <a:lnTo>
                  <a:pt x="156042" y="60550"/>
                </a:lnTo>
                <a:lnTo>
                  <a:pt x="156078" y="60610"/>
                </a:lnTo>
                <a:lnTo>
                  <a:pt x="156138" y="60658"/>
                </a:lnTo>
                <a:lnTo>
                  <a:pt x="156211" y="60707"/>
                </a:lnTo>
                <a:lnTo>
                  <a:pt x="156283" y="60743"/>
                </a:lnTo>
                <a:lnTo>
                  <a:pt x="156392" y="60779"/>
                </a:lnTo>
                <a:lnTo>
                  <a:pt x="156380" y="60755"/>
                </a:lnTo>
                <a:lnTo>
                  <a:pt x="156416" y="60743"/>
                </a:lnTo>
                <a:lnTo>
                  <a:pt x="156452" y="60755"/>
                </a:lnTo>
                <a:lnTo>
                  <a:pt x="156489" y="60779"/>
                </a:lnTo>
                <a:lnTo>
                  <a:pt x="156501" y="60815"/>
                </a:lnTo>
                <a:lnTo>
                  <a:pt x="156513" y="60864"/>
                </a:lnTo>
                <a:lnTo>
                  <a:pt x="156537" y="60972"/>
                </a:lnTo>
                <a:lnTo>
                  <a:pt x="156549" y="61021"/>
                </a:lnTo>
                <a:lnTo>
                  <a:pt x="156573" y="61057"/>
                </a:lnTo>
                <a:lnTo>
                  <a:pt x="156597" y="61105"/>
                </a:lnTo>
                <a:lnTo>
                  <a:pt x="156609" y="61141"/>
                </a:lnTo>
                <a:lnTo>
                  <a:pt x="156609" y="61238"/>
                </a:lnTo>
                <a:lnTo>
                  <a:pt x="156621" y="61335"/>
                </a:lnTo>
                <a:lnTo>
                  <a:pt x="156633" y="61371"/>
                </a:lnTo>
                <a:lnTo>
                  <a:pt x="156658" y="61395"/>
                </a:lnTo>
                <a:lnTo>
                  <a:pt x="156682" y="61443"/>
                </a:lnTo>
                <a:lnTo>
                  <a:pt x="156694" y="61492"/>
                </a:lnTo>
                <a:lnTo>
                  <a:pt x="156718" y="61612"/>
                </a:lnTo>
                <a:lnTo>
                  <a:pt x="156730" y="61769"/>
                </a:lnTo>
                <a:lnTo>
                  <a:pt x="156863" y="61818"/>
                </a:lnTo>
                <a:lnTo>
                  <a:pt x="157092" y="61902"/>
                </a:lnTo>
                <a:lnTo>
                  <a:pt x="157262" y="61975"/>
                </a:lnTo>
                <a:lnTo>
                  <a:pt x="157346" y="61999"/>
                </a:lnTo>
                <a:lnTo>
                  <a:pt x="157431" y="62023"/>
                </a:lnTo>
                <a:lnTo>
                  <a:pt x="157491" y="62023"/>
                </a:lnTo>
                <a:lnTo>
                  <a:pt x="157539" y="62011"/>
                </a:lnTo>
                <a:lnTo>
                  <a:pt x="157600" y="61987"/>
                </a:lnTo>
                <a:lnTo>
                  <a:pt x="157660" y="61951"/>
                </a:lnTo>
                <a:lnTo>
                  <a:pt x="157745" y="61878"/>
                </a:lnTo>
                <a:lnTo>
                  <a:pt x="157781" y="61842"/>
                </a:lnTo>
                <a:lnTo>
                  <a:pt x="157890" y="61890"/>
                </a:lnTo>
                <a:lnTo>
                  <a:pt x="157998" y="61939"/>
                </a:lnTo>
                <a:lnTo>
                  <a:pt x="158095" y="61999"/>
                </a:lnTo>
                <a:lnTo>
                  <a:pt x="158131" y="62023"/>
                </a:lnTo>
                <a:lnTo>
                  <a:pt x="158167" y="62035"/>
                </a:lnTo>
                <a:lnTo>
                  <a:pt x="158264" y="62047"/>
                </a:lnTo>
                <a:lnTo>
                  <a:pt x="158361" y="62059"/>
                </a:lnTo>
                <a:lnTo>
                  <a:pt x="158409" y="62071"/>
                </a:lnTo>
                <a:lnTo>
                  <a:pt x="158457" y="62108"/>
                </a:lnTo>
                <a:lnTo>
                  <a:pt x="158554" y="62168"/>
                </a:lnTo>
                <a:lnTo>
                  <a:pt x="158626" y="62216"/>
                </a:lnTo>
                <a:lnTo>
                  <a:pt x="158687" y="62241"/>
                </a:lnTo>
                <a:lnTo>
                  <a:pt x="158832" y="62253"/>
                </a:lnTo>
                <a:lnTo>
                  <a:pt x="159061" y="62265"/>
                </a:lnTo>
                <a:lnTo>
                  <a:pt x="159605" y="62265"/>
                </a:lnTo>
                <a:lnTo>
                  <a:pt x="159762" y="62289"/>
                </a:lnTo>
                <a:lnTo>
                  <a:pt x="159822" y="62301"/>
                </a:lnTo>
                <a:lnTo>
                  <a:pt x="159858" y="62325"/>
                </a:lnTo>
                <a:lnTo>
                  <a:pt x="159895" y="62349"/>
                </a:lnTo>
                <a:lnTo>
                  <a:pt x="159907" y="62373"/>
                </a:lnTo>
                <a:lnTo>
                  <a:pt x="159931" y="62446"/>
                </a:lnTo>
                <a:lnTo>
                  <a:pt x="159955" y="62482"/>
                </a:lnTo>
                <a:lnTo>
                  <a:pt x="159979" y="62530"/>
                </a:lnTo>
                <a:lnTo>
                  <a:pt x="160003" y="62567"/>
                </a:lnTo>
                <a:lnTo>
                  <a:pt x="160015" y="62603"/>
                </a:lnTo>
                <a:lnTo>
                  <a:pt x="160028" y="62700"/>
                </a:lnTo>
                <a:lnTo>
                  <a:pt x="160040" y="62796"/>
                </a:lnTo>
                <a:lnTo>
                  <a:pt x="160052" y="62844"/>
                </a:lnTo>
                <a:lnTo>
                  <a:pt x="160076" y="62893"/>
                </a:lnTo>
                <a:lnTo>
                  <a:pt x="160112" y="62929"/>
                </a:lnTo>
                <a:lnTo>
                  <a:pt x="160136" y="62953"/>
                </a:lnTo>
                <a:lnTo>
                  <a:pt x="160160" y="62965"/>
                </a:lnTo>
                <a:lnTo>
                  <a:pt x="160257" y="62965"/>
                </a:lnTo>
                <a:lnTo>
                  <a:pt x="160293" y="62977"/>
                </a:lnTo>
                <a:lnTo>
                  <a:pt x="160342" y="63001"/>
                </a:lnTo>
                <a:lnTo>
                  <a:pt x="160378" y="63026"/>
                </a:lnTo>
                <a:lnTo>
                  <a:pt x="160402" y="63062"/>
                </a:lnTo>
                <a:lnTo>
                  <a:pt x="160414" y="63098"/>
                </a:lnTo>
                <a:lnTo>
                  <a:pt x="160426" y="63146"/>
                </a:lnTo>
                <a:lnTo>
                  <a:pt x="160438" y="63231"/>
                </a:lnTo>
                <a:lnTo>
                  <a:pt x="160450" y="63267"/>
                </a:lnTo>
                <a:lnTo>
                  <a:pt x="160474" y="63303"/>
                </a:lnTo>
                <a:lnTo>
                  <a:pt x="160511" y="63388"/>
                </a:lnTo>
                <a:lnTo>
                  <a:pt x="160535" y="63460"/>
                </a:lnTo>
                <a:lnTo>
                  <a:pt x="160547" y="63702"/>
                </a:lnTo>
                <a:lnTo>
                  <a:pt x="160571" y="63811"/>
                </a:lnTo>
                <a:lnTo>
                  <a:pt x="160583" y="63835"/>
                </a:lnTo>
                <a:lnTo>
                  <a:pt x="160595" y="63847"/>
                </a:lnTo>
                <a:lnTo>
                  <a:pt x="160644" y="63859"/>
                </a:lnTo>
                <a:lnTo>
                  <a:pt x="160704" y="63883"/>
                </a:lnTo>
                <a:lnTo>
                  <a:pt x="160740" y="63907"/>
                </a:lnTo>
                <a:lnTo>
                  <a:pt x="160752" y="63919"/>
                </a:lnTo>
                <a:lnTo>
                  <a:pt x="160776" y="63968"/>
                </a:lnTo>
                <a:lnTo>
                  <a:pt x="160788" y="64016"/>
                </a:lnTo>
                <a:lnTo>
                  <a:pt x="160801" y="64040"/>
                </a:lnTo>
                <a:lnTo>
                  <a:pt x="160837" y="64064"/>
                </a:lnTo>
                <a:lnTo>
                  <a:pt x="160921" y="64125"/>
                </a:lnTo>
                <a:lnTo>
                  <a:pt x="161030" y="64185"/>
                </a:lnTo>
                <a:lnTo>
                  <a:pt x="161284" y="64306"/>
                </a:lnTo>
                <a:lnTo>
                  <a:pt x="161392" y="64342"/>
                </a:lnTo>
                <a:lnTo>
                  <a:pt x="161477" y="64354"/>
                </a:lnTo>
                <a:lnTo>
                  <a:pt x="161561" y="64342"/>
                </a:lnTo>
                <a:lnTo>
                  <a:pt x="161670" y="64330"/>
                </a:lnTo>
                <a:lnTo>
                  <a:pt x="161803" y="64330"/>
                </a:lnTo>
                <a:lnTo>
                  <a:pt x="161863" y="64354"/>
                </a:lnTo>
                <a:lnTo>
                  <a:pt x="161912" y="64378"/>
                </a:lnTo>
                <a:lnTo>
                  <a:pt x="162020" y="64451"/>
                </a:lnTo>
                <a:lnTo>
                  <a:pt x="162117" y="64511"/>
                </a:lnTo>
                <a:lnTo>
                  <a:pt x="162153" y="64548"/>
                </a:lnTo>
                <a:lnTo>
                  <a:pt x="162177" y="64584"/>
                </a:lnTo>
                <a:lnTo>
                  <a:pt x="162190" y="64620"/>
                </a:lnTo>
                <a:lnTo>
                  <a:pt x="162190" y="64668"/>
                </a:lnTo>
                <a:lnTo>
                  <a:pt x="162165" y="64753"/>
                </a:lnTo>
                <a:lnTo>
                  <a:pt x="162141" y="64850"/>
                </a:lnTo>
                <a:lnTo>
                  <a:pt x="162141" y="64970"/>
                </a:lnTo>
                <a:lnTo>
                  <a:pt x="162153" y="65115"/>
                </a:lnTo>
                <a:lnTo>
                  <a:pt x="162165" y="65272"/>
                </a:lnTo>
                <a:lnTo>
                  <a:pt x="162177" y="65429"/>
                </a:lnTo>
                <a:lnTo>
                  <a:pt x="162177" y="65574"/>
                </a:lnTo>
                <a:lnTo>
                  <a:pt x="162202" y="65695"/>
                </a:lnTo>
                <a:lnTo>
                  <a:pt x="162214" y="65731"/>
                </a:lnTo>
                <a:lnTo>
                  <a:pt x="162250" y="65767"/>
                </a:lnTo>
                <a:lnTo>
                  <a:pt x="162310" y="65804"/>
                </a:lnTo>
                <a:lnTo>
                  <a:pt x="162371" y="65828"/>
                </a:lnTo>
                <a:lnTo>
                  <a:pt x="162528" y="65876"/>
                </a:lnTo>
                <a:lnTo>
                  <a:pt x="162697" y="65924"/>
                </a:lnTo>
                <a:lnTo>
                  <a:pt x="162721" y="65937"/>
                </a:lnTo>
                <a:lnTo>
                  <a:pt x="162745" y="65961"/>
                </a:lnTo>
                <a:lnTo>
                  <a:pt x="162757" y="65985"/>
                </a:lnTo>
                <a:lnTo>
                  <a:pt x="162757" y="66009"/>
                </a:lnTo>
                <a:lnTo>
                  <a:pt x="162733" y="66069"/>
                </a:lnTo>
                <a:lnTo>
                  <a:pt x="162697" y="66130"/>
                </a:lnTo>
                <a:lnTo>
                  <a:pt x="162588" y="66226"/>
                </a:lnTo>
                <a:lnTo>
                  <a:pt x="162540" y="66263"/>
                </a:lnTo>
                <a:lnTo>
                  <a:pt x="162540" y="66396"/>
                </a:lnTo>
                <a:lnTo>
                  <a:pt x="162528" y="66492"/>
                </a:lnTo>
                <a:lnTo>
                  <a:pt x="162492" y="66577"/>
                </a:lnTo>
                <a:lnTo>
                  <a:pt x="162455" y="66673"/>
                </a:lnTo>
                <a:lnTo>
                  <a:pt x="162431" y="66758"/>
                </a:lnTo>
                <a:lnTo>
                  <a:pt x="162419" y="66842"/>
                </a:lnTo>
                <a:lnTo>
                  <a:pt x="162431" y="66903"/>
                </a:lnTo>
                <a:lnTo>
                  <a:pt x="162455" y="66951"/>
                </a:lnTo>
                <a:lnTo>
                  <a:pt x="162479" y="66999"/>
                </a:lnTo>
                <a:lnTo>
                  <a:pt x="162516" y="67072"/>
                </a:lnTo>
                <a:lnTo>
                  <a:pt x="162552" y="67156"/>
                </a:lnTo>
                <a:lnTo>
                  <a:pt x="162600" y="67253"/>
                </a:lnTo>
                <a:lnTo>
                  <a:pt x="162636" y="67301"/>
                </a:lnTo>
                <a:lnTo>
                  <a:pt x="162673" y="67338"/>
                </a:lnTo>
                <a:lnTo>
                  <a:pt x="162697" y="67374"/>
                </a:lnTo>
                <a:lnTo>
                  <a:pt x="162721" y="67410"/>
                </a:lnTo>
                <a:lnTo>
                  <a:pt x="162721" y="67434"/>
                </a:lnTo>
                <a:lnTo>
                  <a:pt x="162721" y="67471"/>
                </a:lnTo>
                <a:lnTo>
                  <a:pt x="162709" y="67543"/>
                </a:lnTo>
                <a:lnTo>
                  <a:pt x="162697" y="67628"/>
                </a:lnTo>
                <a:lnTo>
                  <a:pt x="162709" y="67845"/>
                </a:lnTo>
                <a:lnTo>
                  <a:pt x="162745" y="68074"/>
                </a:lnTo>
                <a:lnTo>
                  <a:pt x="162781" y="68268"/>
                </a:lnTo>
                <a:lnTo>
                  <a:pt x="162806" y="68376"/>
                </a:lnTo>
                <a:lnTo>
                  <a:pt x="162854" y="68509"/>
                </a:lnTo>
                <a:lnTo>
                  <a:pt x="162866" y="68582"/>
                </a:lnTo>
                <a:lnTo>
                  <a:pt x="162878" y="68654"/>
                </a:lnTo>
                <a:lnTo>
                  <a:pt x="162866" y="68703"/>
                </a:lnTo>
                <a:lnTo>
                  <a:pt x="162854" y="68751"/>
                </a:lnTo>
                <a:lnTo>
                  <a:pt x="162818" y="68847"/>
                </a:lnTo>
                <a:lnTo>
                  <a:pt x="162806" y="68908"/>
                </a:lnTo>
                <a:lnTo>
                  <a:pt x="162793" y="68956"/>
                </a:lnTo>
                <a:lnTo>
                  <a:pt x="162806" y="69113"/>
                </a:lnTo>
                <a:lnTo>
                  <a:pt x="162830" y="69294"/>
                </a:lnTo>
                <a:lnTo>
                  <a:pt x="162878" y="69645"/>
                </a:lnTo>
                <a:lnTo>
                  <a:pt x="162878" y="69693"/>
                </a:lnTo>
                <a:lnTo>
                  <a:pt x="162878" y="69729"/>
                </a:lnTo>
                <a:lnTo>
                  <a:pt x="162854" y="69765"/>
                </a:lnTo>
                <a:lnTo>
                  <a:pt x="162842" y="69790"/>
                </a:lnTo>
                <a:lnTo>
                  <a:pt x="162781" y="69826"/>
                </a:lnTo>
                <a:lnTo>
                  <a:pt x="162721" y="69874"/>
                </a:lnTo>
                <a:lnTo>
                  <a:pt x="162685" y="69898"/>
                </a:lnTo>
                <a:lnTo>
                  <a:pt x="162636" y="69935"/>
                </a:lnTo>
                <a:lnTo>
                  <a:pt x="162516" y="69983"/>
                </a:lnTo>
                <a:lnTo>
                  <a:pt x="162383" y="70019"/>
                </a:lnTo>
                <a:lnTo>
                  <a:pt x="162274" y="70031"/>
                </a:lnTo>
                <a:lnTo>
                  <a:pt x="162153" y="70043"/>
                </a:lnTo>
                <a:lnTo>
                  <a:pt x="162033" y="70067"/>
                </a:lnTo>
                <a:lnTo>
                  <a:pt x="161888" y="70104"/>
                </a:lnTo>
                <a:lnTo>
                  <a:pt x="161380" y="70164"/>
                </a:lnTo>
                <a:lnTo>
                  <a:pt x="160945" y="70140"/>
                </a:lnTo>
                <a:lnTo>
                  <a:pt x="160885" y="70128"/>
                </a:lnTo>
                <a:lnTo>
                  <a:pt x="160825" y="70092"/>
                </a:lnTo>
                <a:lnTo>
                  <a:pt x="160776" y="70031"/>
                </a:lnTo>
                <a:lnTo>
                  <a:pt x="160764" y="70007"/>
                </a:lnTo>
                <a:lnTo>
                  <a:pt x="160752" y="69983"/>
                </a:lnTo>
                <a:lnTo>
                  <a:pt x="160752" y="69971"/>
                </a:lnTo>
                <a:lnTo>
                  <a:pt x="160740" y="69959"/>
                </a:lnTo>
                <a:lnTo>
                  <a:pt x="160680" y="69935"/>
                </a:lnTo>
                <a:lnTo>
                  <a:pt x="160486" y="69922"/>
                </a:lnTo>
                <a:lnTo>
                  <a:pt x="160269" y="69910"/>
                </a:lnTo>
                <a:lnTo>
                  <a:pt x="160136" y="69898"/>
                </a:lnTo>
                <a:lnTo>
                  <a:pt x="159907" y="69850"/>
                </a:lnTo>
                <a:lnTo>
                  <a:pt x="159774" y="69826"/>
                </a:lnTo>
                <a:lnTo>
                  <a:pt x="159569" y="69826"/>
                </a:lnTo>
                <a:lnTo>
                  <a:pt x="159532" y="69838"/>
                </a:lnTo>
                <a:lnTo>
                  <a:pt x="159496" y="69862"/>
                </a:lnTo>
                <a:lnTo>
                  <a:pt x="159484" y="69886"/>
                </a:lnTo>
                <a:lnTo>
                  <a:pt x="159460" y="69947"/>
                </a:lnTo>
                <a:lnTo>
                  <a:pt x="159448" y="70007"/>
                </a:lnTo>
                <a:lnTo>
                  <a:pt x="159436" y="70031"/>
                </a:lnTo>
                <a:lnTo>
                  <a:pt x="159387" y="70043"/>
                </a:lnTo>
                <a:lnTo>
                  <a:pt x="159110" y="70043"/>
                </a:lnTo>
                <a:lnTo>
                  <a:pt x="158928" y="70031"/>
                </a:lnTo>
                <a:lnTo>
                  <a:pt x="158723" y="70043"/>
                </a:lnTo>
                <a:lnTo>
                  <a:pt x="158494" y="70055"/>
                </a:lnTo>
                <a:lnTo>
                  <a:pt x="158143" y="70104"/>
                </a:lnTo>
                <a:lnTo>
                  <a:pt x="158083" y="70104"/>
                </a:lnTo>
                <a:lnTo>
                  <a:pt x="158022" y="70079"/>
                </a:lnTo>
                <a:lnTo>
                  <a:pt x="157962" y="70043"/>
                </a:lnTo>
                <a:lnTo>
                  <a:pt x="157902" y="69983"/>
                </a:lnTo>
                <a:lnTo>
                  <a:pt x="157793" y="69898"/>
                </a:lnTo>
                <a:lnTo>
                  <a:pt x="157745" y="69850"/>
                </a:lnTo>
                <a:lnTo>
                  <a:pt x="157201" y="69802"/>
                </a:lnTo>
                <a:lnTo>
                  <a:pt x="157008" y="69717"/>
                </a:lnTo>
                <a:lnTo>
                  <a:pt x="156851" y="69669"/>
                </a:lnTo>
                <a:lnTo>
                  <a:pt x="156778" y="69645"/>
                </a:lnTo>
                <a:lnTo>
                  <a:pt x="156561" y="69645"/>
                </a:lnTo>
                <a:lnTo>
                  <a:pt x="156476" y="69657"/>
                </a:lnTo>
                <a:lnTo>
                  <a:pt x="156368" y="69693"/>
                </a:lnTo>
                <a:lnTo>
                  <a:pt x="156150" y="69765"/>
                </a:lnTo>
                <a:lnTo>
                  <a:pt x="156102" y="69778"/>
                </a:lnTo>
                <a:lnTo>
                  <a:pt x="156054" y="69790"/>
                </a:lnTo>
                <a:lnTo>
                  <a:pt x="156005" y="69778"/>
                </a:lnTo>
                <a:lnTo>
                  <a:pt x="155945" y="69765"/>
                </a:lnTo>
                <a:lnTo>
                  <a:pt x="155873" y="69753"/>
                </a:lnTo>
                <a:lnTo>
                  <a:pt x="155764" y="69753"/>
                </a:lnTo>
                <a:lnTo>
                  <a:pt x="155498" y="69778"/>
                </a:lnTo>
                <a:lnTo>
                  <a:pt x="155244" y="69814"/>
                </a:lnTo>
                <a:lnTo>
                  <a:pt x="155136" y="69850"/>
                </a:lnTo>
                <a:lnTo>
                  <a:pt x="155051" y="69874"/>
                </a:lnTo>
                <a:lnTo>
                  <a:pt x="155027" y="69886"/>
                </a:lnTo>
                <a:lnTo>
                  <a:pt x="155003" y="69886"/>
                </a:lnTo>
                <a:lnTo>
                  <a:pt x="154979" y="69874"/>
                </a:lnTo>
                <a:lnTo>
                  <a:pt x="154967" y="69862"/>
                </a:lnTo>
                <a:lnTo>
                  <a:pt x="154930" y="69826"/>
                </a:lnTo>
                <a:lnTo>
                  <a:pt x="154906" y="69765"/>
                </a:lnTo>
                <a:lnTo>
                  <a:pt x="154870" y="69633"/>
                </a:lnTo>
                <a:lnTo>
                  <a:pt x="154846" y="69572"/>
                </a:lnTo>
                <a:lnTo>
                  <a:pt x="154822" y="69536"/>
                </a:lnTo>
                <a:lnTo>
                  <a:pt x="154749" y="69476"/>
                </a:lnTo>
                <a:lnTo>
                  <a:pt x="154665" y="69427"/>
                </a:lnTo>
                <a:lnTo>
                  <a:pt x="154580" y="69379"/>
                </a:lnTo>
                <a:lnTo>
                  <a:pt x="154508" y="69331"/>
                </a:lnTo>
                <a:lnTo>
                  <a:pt x="154471" y="69306"/>
                </a:lnTo>
                <a:lnTo>
                  <a:pt x="154435" y="69306"/>
                </a:lnTo>
                <a:lnTo>
                  <a:pt x="154387" y="69319"/>
                </a:lnTo>
                <a:lnTo>
                  <a:pt x="154351" y="69331"/>
                </a:lnTo>
                <a:lnTo>
                  <a:pt x="154254" y="69379"/>
                </a:lnTo>
                <a:lnTo>
                  <a:pt x="154206" y="69391"/>
                </a:lnTo>
                <a:lnTo>
                  <a:pt x="154169" y="69403"/>
                </a:lnTo>
                <a:lnTo>
                  <a:pt x="154085" y="69391"/>
                </a:lnTo>
                <a:lnTo>
                  <a:pt x="154025" y="69367"/>
                </a:lnTo>
                <a:lnTo>
                  <a:pt x="153952" y="69331"/>
                </a:lnTo>
                <a:lnTo>
                  <a:pt x="153614" y="69246"/>
                </a:lnTo>
                <a:lnTo>
                  <a:pt x="153481" y="69319"/>
                </a:lnTo>
                <a:lnTo>
                  <a:pt x="153276" y="69427"/>
                </a:lnTo>
                <a:lnTo>
                  <a:pt x="153251" y="69451"/>
                </a:lnTo>
                <a:lnTo>
                  <a:pt x="153239" y="69500"/>
                </a:lnTo>
                <a:lnTo>
                  <a:pt x="153227" y="69548"/>
                </a:lnTo>
                <a:lnTo>
                  <a:pt x="153227" y="69608"/>
                </a:lnTo>
                <a:lnTo>
                  <a:pt x="153239" y="69729"/>
                </a:lnTo>
                <a:lnTo>
                  <a:pt x="153251" y="69850"/>
                </a:lnTo>
                <a:lnTo>
                  <a:pt x="153251" y="69898"/>
                </a:lnTo>
                <a:lnTo>
                  <a:pt x="153251" y="69935"/>
                </a:lnTo>
                <a:lnTo>
                  <a:pt x="153239" y="70007"/>
                </a:lnTo>
                <a:lnTo>
                  <a:pt x="153215" y="70043"/>
                </a:lnTo>
                <a:lnTo>
                  <a:pt x="153203" y="70055"/>
                </a:lnTo>
                <a:lnTo>
                  <a:pt x="152865" y="70007"/>
                </a:lnTo>
                <a:lnTo>
                  <a:pt x="152551" y="69959"/>
                </a:lnTo>
                <a:lnTo>
                  <a:pt x="152503" y="69947"/>
                </a:lnTo>
                <a:lnTo>
                  <a:pt x="152454" y="69935"/>
                </a:lnTo>
                <a:lnTo>
                  <a:pt x="152406" y="69947"/>
                </a:lnTo>
                <a:lnTo>
                  <a:pt x="152346" y="69959"/>
                </a:lnTo>
                <a:lnTo>
                  <a:pt x="152285" y="69983"/>
                </a:lnTo>
                <a:lnTo>
                  <a:pt x="152225" y="70031"/>
                </a:lnTo>
                <a:lnTo>
                  <a:pt x="152177" y="70104"/>
                </a:lnTo>
                <a:lnTo>
                  <a:pt x="152140" y="70188"/>
                </a:lnTo>
                <a:lnTo>
                  <a:pt x="152092" y="70224"/>
                </a:lnTo>
                <a:lnTo>
                  <a:pt x="152056" y="70261"/>
                </a:lnTo>
                <a:lnTo>
                  <a:pt x="151838" y="70261"/>
                </a:lnTo>
                <a:lnTo>
                  <a:pt x="151766" y="70297"/>
                </a:lnTo>
                <a:lnTo>
                  <a:pt x="151693" y="70357"/>
                </a:lnTo>
                <a:lnTo>
                  <a:pt x="151645" y="70418"/>
                </a:lnTo>
                <a:lnTo>
                  <a:pt x="151633" y="70442"/>
                </a:lnTo>
                <a:lnTo>
                  <a:pt x="151633" y="70478"/>
                </a:lnTo>
                <a:lnTo>
                  <a:pt x="151633" y="70563"/>
                </a:lnTo>
                <a:lnTo>
                  <a:pt x="151657" y="70659"/>
                </a:lnTo>
                <a:lnTo>
                  <a:pt x="151681" y="70792"/>
                </a:lnTo>
                <a:lnTo>
                  <a:pt x="151778" y="70840"/>
                </a:lnTo>
                <a:lnTo>
                  <a:pt x="151862" y="70901"/>
                </a:lnTo>
                <a:lnTo>
                  <a:pt x="151887" y="70937"/>
                </a:lnTo>
                <a:lnTo>
                  <a:pt x="151923" y="70973"/>
                </a:lnTo>
                <a:lnTo>
                  <a:pt x="151935" y="71010"/>
                </a:lnTo>
                <a:lnTo>
                  <a:pt x="151959" y="71022"/>
                </a:lnTo>
                <a:lnTo>
                  <a:pt x="151983" y="71034"/>
                </a:lnTo>
                <a:lnTo>
                  <a:pt x="152056" y="71034"/>
                </a:lnTo>
                <a:lnTo>
                  <a:pt x="152128" y="71022"/>
                </a:lnTo>
                <a:lnTo>
                  <a:pt x="152164" y="71034"/>
                </a:lnTo>
                <a:lnTo>
                  <a:pt x="152201" y="71046"/>
                </a:lnTo>
                <a:lnTo>
                  <a:pt x="152261" y="71094"/>
                </a:lnTo>
                <a:lnTo>
                  <a:pt x="152297" y="71130"/>
                </a:lnTo>
                <a:lnTo>
                  <a:pt x="152309" y="71154"/>
                </a:lnTo>
                <a:lnTo>
                  <a:pt x="152418" y="71312"/>
                </a:lnTo>
                <a:lnTo>
                  <a:pt x="152575" y="71493"/>
                </a:lnTo>
                <a:lnTo>
                  <a:pt x="152623" y="71589"/>
                </a:lnTo>
                <a:lnTo>
                  <a:pt x="152672" y="71674"/>
                </a:lnTo>
                <a:lnTo>
                  <a:pt x="152708" y="71758"/>
                </a:lnTo>
                <a:lnTo>
                  <a:pt x="152708" y="71843"/>
                </a:lnTo>
                <a:lnTo>
                  <a:pt x="152720" y="71940"/>
                </a:lnTo>
                <a:lnTo>
                  <a:pt x="152720" y="72024"/>
                </a:lnTo>
                <a:lnTo>
                  <a:pt x="152732" y="72097"/>
                </a:lnTo>
                <a:lnTo>
                  <a:pt x="152768" y="72242"/>
                </a:lnTo>
                <a:lnTo>
                  <a:pt x="152805" y="72411"/>
                </a:lnTo>
                <a:lnTo>
                  <a:pt x="152817" y="72495"/>
                </a:lnTo>
                <a:lnTo>
                  <a:pt x="152805" y="72580"/>
                </a:lnTo>
                <a:lnTo>
                  <a:pt x="152793" y="72664"/>
                </a:lnTo>
                <a:lnTo>
                  <a:pt x="152780" y="72749"/>
                </a:lnTo>
                <a:lnTo>
                  <a:pt x="152780" y="72797"/>
                </a:lnTo>
                <a:lnTo>
                  <a:pt x="152756" y="72833"/>
                </a:lnTo>
                <a:lnTo>
                  <a:pt x="152720" y="72918"/>
                </a:lnTo>
                <a:lnTo>
                  <a:pt x="152684" y="73002"/>
                </a:lnTo>
                <a:lnTo>
                  <a:pt x="152672" y="73039"/>
                </a:lnTo>
                <a:lnTo>
                  <a:pt x="152672" y="73063"/>
                </a:lnTo>
                <a:lnTo>
                  <a:pt x="152696" y="73087"/>
                </a:lnTo>
                <a:lnTo>
                  <a:pt x="152708" y="73111"/>
                </a:lnTo>
                <a:lnTo>
                  <a:pt x="152780" y="73160"/>
                </a:lnTo>
                <a:lnTo>
                  <a:pt x="152853" y="73220"/>
                </a:lnTo>
                <a:lnTo>
                  <a:pt x="152937" y="73304"/>
                </a:lnTo>
                <a:lnTo>
                  <a:pt x="152962" y="73341"/>
                </a:lnTo>
                <a:lnTo>
                  <a:pt x="152974" y="73389"/>
                </a:lnTo>
                <a:lnTo>
                  <a:pt x="152974" y="73425"/>
                </a:lnTo>
                <a:lnTo>
                  <a:pt x="152950" y="73461"/>
                </a:lnTo>
                <a:lnTo>
                  <a:pt x="152925" y="73534"/>
                </a:lnTo>
                <a:lnTo>
                  <a:pt x="152913" y="73570"/>
                </a:lnTo>
                <a:lnTo>
                  <a:pt x="152913" y="73618"/>
                </a:lnTo>
                <a:lnTo>
                  <a:pt x="152937" y="73691"/>
                </a:lnTo>
                <a:lnTo>
                  <a:pt x="152962" y="73763"/>
                </a:lnTo>
                <a:lnTo>
                  <a:pt x="153046" y="73896"/>
                </a:lnTo>
                <a:lnTo>
                  <a:pt x="153094" y="73969"/>
                </a:lnTo>
                <a:lnTo>
                  <a:pt x="153131" y="74005"/>
                </a:lnTo>
                <a:lnTo>
                  <a:pt x="153179" y="74017"/>
                </a:lnTo>
                <a:lnTo>
                  <a:pt x="153227" y="74053"/>
                </a:lnTo>
                <a:lnTo>
                  <a:pt x="153251" y="74090"/>
                </a:lnTo>
                <a:lnTo>
                  <a:pt x="153264" y="74126"/>
                </a:lnTo>
                <a:lnTo>
                  <a:pt x="153264" y="74174"/>
                </a:lnTo>
                <a:lnTo>
                  <a:pt x="153264" y="74222"/>
                </a:lnTo>
                <a:lnTo>
                  <a:pt x="153251" y="74247"/>
                </a:lnTo>
                <a:lnTo>
                  <a:pt x="153251" y="74585"/>
                </a:lnTo>
                <a:lnTo>
                  <a:pt x="153239" y="74802"/>
                </a:lnTo>
                <a:lnTo>
                  <a:pt x="153227" y="74947"/>
                </a:lnTo>
                <a:lnTo>
                  <a:pt x="153215" y="75080"/>
                </a:lnTo>
                <a:lnTo>
                  <a:pt x="153203" y="75346"/>
                </a:lnTo>
                <a:lnTo>
                  <a:pt x="153203" y="75756"/>
                </a:lnTo>
                <a:lnTo>
                  <a:pt x="153191" y="75865"/>
                </a:lnTo>
                <a:lnTo>
                  <a:pt x="153191" y="75962"/>
                </a:lnTo>
                <a:lnTo>
                  <a:pt x="153179" y="76070"/>
                </a:lnTo>
                <a:lnTo>
                  <a:pt x="153179" y="76203"/>
                </a:lnTo>
                <a:lnTo>
                  <a:pt x="153179" y="76626"/>
                </a:lnTo>
                <a:lnTo>
                  <a:pt x="153167" y="76723"/>
                </a:lnTo>
                <a:lnTo>
                  <a:pt x="153155" y="76819"/>
                </a:lnTo>
                <a:lnTo>
                  <a:pt x="153119" y="76988"/>
                </a:lnTo>
                <a:lnTo>
                  <a:pt x="153107" y="77037"/>
                </a:lnTo>
                <a:lnTo>
                  <a:pt x="153082" y="77073"/>
                </a:lnTo>
                <a:lnTo>
                  <a:pt x="153058" y="77109"/>
                </a:lnTo>
                <a:lnTo>
                  <a:pt x="153022" y="77133"/>
                </a:lnTo>
                <a:lnTo>
                  <a:pt x="152950" y="77170"/>
                </a:lnTo>
                <a:lnTo>
                  <a:pt x="152889" y="77194"/>
                </a:lnTo>
                <a:lnTo>
                  <a:pt x="152853" y="77206"/>
                </a:lnTo>
                <a:lnTo>
                  <a:pt x="152829" y="77230"/>
                </a:lnTo>
                <a:lnTo>
                  <a:pt x="152780" y="77290"/>
                </a:lnTo>
                <a:lnTo>
                  <a:pt x="152732" y="77351"/>
                </a:lnTo>
                <a:lnTo>
                  <a:pt x="152672" y="77411"/>
                </a:lnTo>
                <a:lnTo>
                  <a:pt x="152660" y="77435"/>
                </a:lnTo>
                <a:lnTo>
                  <a:pt x="152648" y="77459"/>
                </a:lnTo>
                <a:lnTo>
                  <a:pt x="152648" y="77496"/>
                </a:lnTo>
                <a:lnTo>
                  <a:pt x="152648" y="77532"/>
                </a:lnTo>
                <a:lnTo>
                  <a:pt x="152672" y="77641"/>
                </a:lnTo>
                <a:lnTo>
                  <a:pt x="152708" y="77749"/>
                </a:lnTo>
                <a:lnTo>
                  <a:pt x="152744" y="77955"/>
                </a:lnTo>
                <a:lnTo>
                  <a:pt x="152756" y="78112"/>
                </a:lnTo>
                <a:lnTo>
                  <a:pt x="152744" y="78208"/>
                </a:lnTo>
                <a:lnTo>
                  <a:pt x="152708" y="78353"/>
                </a:lnTo>
                <a:lnTo>
                  <a:pt x="152648" y="78534"/>
                </a:lnTo>
                <a:lnTo>
                  <a:pt x="152660" y="78571"/>
                </a:lnTo>
                <a:lnTo>
                  <a:pt x="152696" y="78643"/>
                </a:lnTo>
                <a:lnTo>
                  <a:pt x="152756" y="78752"/>
                </a:lnTo>
                <a:lnTo>
                  <a:pt x="152805" y="78800"/>
                </a:lnTo>
                <a:lnTo>
                  <a:pt x="152865" y="78848"/>
                </a:lnTo>
                <a:lnTo>
                  <a:pt x="152925" y="78897"/>
                </a:lnTo>
                <a:lnTo>
                  <a:pt x="152937" y="78909"/>
                </a:lnTo>
                <a:lnTo>
                  <a:pt x="152925" y="78909"/>
                </a:lnTo>
                <a:lnTo>
                  <a:pt x="152925" y="78933"/>
                </a:lnTo>
                <a:lnTo>
                  <a:pt x="152913" y="78957"/>
                </a:lnTo>
                <a:lnTo>
                  <a:pt x="152913" y="79006"/>
                </a:lnTo>
                <a:lnTo>
                  <a:pt x="152937" y="79078"/>
                </a:lnTo>
                <a:lnTo>
                  <a:pt x="152974" y="79187"/>
                </a:lnTo>
                <a:lnTo>
                  <a:pt x="152986" y="79187"/>
                </a:lnTo>
                <a:lnTo>
                  <a:pt x="152986" y="79163"/>
                </a:lnTo>
                <a:lnTo>
                  <a:pt x="153034" y="79163"/>
                </a:lnTo>
                <a:lnTo>
                  <a:pt x="153070" y="79187"/>
                </a:lnTo>
                <a:lnTo>
                  <a:pt x="153107" y="79211"/>
                </a:lnTo>
                <a:lnTo>
                  <a:pt x="153143" y="79223"/>
                </a:lnTo>
                <a:lnTo>
                  <a:pt x="153179" y="79235"/>
                </a:lnTo>
                <a:lnTo>
                  <a:pt x="153215" y="79223"/>
                </a:lnTo>
                <a:lnTo>
                  <a:pt x="153288" y="79187"/>
                </a:lnTo>
                <a:lnTo>
                  <a:pt x="153336" y="79175"/>
                </a:lnTo>
                <a:lnTo>
                  <a:pt x="153409" y="79163"/>
                </a:lnTo>
                <a:lnTo>
                  <a:pt x="153469" y="79163"/>
                </a:lnTo>
                <a:lnTo>
                  <a:pt x="153505" y="79175"/>
                </a:lnTo>
                <a:lnTo>
                  <a:pt x="153517" y="79199"/>
                </a:lnTo>
                <a:lnTo>
                  <a:pt x="153517" y="79223"/>
                </a:lnTo>
                <a:lnTo>
                  <a:pt x="153517" y="79307"/>
                </a:lnTo>
                <a:lnTo>
                  <a:pt x="153517" y="79356"/>
                </a:lnTo>
                <a:lnTo>
                  <a:pt x="153541" y="79392"/>
                </a:lnTo>
                <a:lnTo>
                  <a:pt x="153590" y="79464"/>
                </a:lnTo>
                <a:lnTo>
                  <a:pt x="153626" y="79537"/>
                </a:lnTo>
                <a:lnTo>
                  <a:pt x="153662" y="79609"/>
                </a:lnTo>
                <a:lnTo>
                  <a:pt x="153723" y="79706"/>
                </a:lnTo>
                <a:lnTo>
                  <a:pt x="153747" y="79766"/>
                </a:lnTo>
                <a:lnTo>
                  <a:pt x="153759" y="79815"/>
                </a:lnTo>
                <a:lnTo>
                  <a:pt x="153747" y="79863"/>
                </a:lnTo>
                <a:lnTo>
                  <a:pt x="153735" y="79911"/>
                </a:lnTo>
                <a:lnTo>
                  <a:pt x="153686" y="79984"/>
                </a:lnTo>
                <a:lnTo>
                  <a:pt x="153650" y="80044"/>
                </a:lnTo>
                <a:lnTo>
                  <a:pt x="153638" y="80080"/>
                </a:lnTo>
                <a:lnTo>
                  <a:pt x="153638" y="80117"/>
                </a:lnTo>
                <a:lnTo>
                  <a:pt x="153650" y="80213"/>
                </a:lnTo>
                <a:lnTo>
                  <a:pt x="153723" y="80443"/>
                </a:lnTo>
                <a:lnTo>
                  <a:pt x="153759" y="80539"/>
                </a:lnTo>
                <a:lnTo>
                  <a:pt x="153795" y="80624"/>
                </a:lnTo>
                <a:lnTo>
                  <a:pt x="153819" y="80697"/>
                </a:lnTo>
                <a:lnTo>
                  <a:pt x="153831" y="80781"/>
                </a:lnTo>
                <a:lnTo>
                  <a:pt x="153819" y="80878"/>
                </a:lnTo>
                <a:lnTo>
                  <a:pt x="153807" y="80962"/>
                </a:lnTo>
                <a:lnTo>
                  <a:pt x="153771" y="81095"/>
                </a:lnTo>
                <a:lnTo>
                  <a:pt x="153735" y="81180"/>
                </a:lnTo>
                <a:lnTo>
                  <a:pt x="153686" y="81276"/>
                </a:lnTo>
                <a:lnTo>
                  <a:pt x="153614" y="81409"/>
                </a:lnTo>
                <a:lnTo>
                  <a:pt x="153662" y="81554"/>
                </a:lnTo>
                <a:lnTo>
                  <a:pt x="153723" y="81687"/>
                </a:lnTo>
                <a:lnTo>
                  <a:pt x="153771" y="81796"/>
                </a:lnTo>
                <a:lnTo>
                  <a:pt x="153807" y="81832"/>
                </a:lnTo>
                <a:lnTo>
                  <a:pt x="153831" y="81856"/>
                </a:lnTo>
                <a:lnTo>
                  <a:pt x="153855" y="81856"/>
                </a:lnTo>
                <a:lnTo>
                  <a:pt x="153892" y="81844"/>
                </a:lnTo>
                <a:lnTo>
                  <a:pt x="153976" y="81844"/>
                </a:lnTo>
                <a:lnTo>
                  <a:pt x="154025" y="81856"/>
                </a:lnTo>
                <a:lnTo>
                  <a:pt x="154085" y="81880"/>
                </a:lnTo>
                <a:lnTo>
                  <a:pt x="154169" y="81929"/>
                </a:lnTo>
                <a:lnTo>
                  <a:pt x="154182" y="81929"/>
                </a:lnTo>
                <a:lnTo>
                  <a:pt x="154182" y="81916"/>
                </a:lnTo>
                <a:lnTo>
                  <a:pt x="154194" y="81916"/>
                </a:lnTo>
                <a:lnTo>
                  <a:pt x="154206" y="81904"/>
                </a:lnTo>
                <a:lnTo>
                  <a:pt x="154411" y="81904"/>
                </a:lnTo>
                <a:lnTo>
                  <a:pt x="154435" y="81892"/>
                </a:lnTo>
                <a:lnTo>
                  <a:pt x="154459" y="81880"/>
                </a:lnTo>
                <a:lnTo>
                  <a:pt x="154496" y="81820"/>
                </a:lnTo>
                <a:lnTo>
                  <a:pt x="154520" y="81784"/>
                </a:lnTo>
                <a:lnTo>
                  <a:pt x="154556" y="81747"/>
                </a:lnTo>
                <a:lnTo>
                  <a:pt x="154604" y="81723"/>
                </a:lnTo>
                <a:lnTo>
                  <a:pt x="154641" y="81711"/>
                </a:lnTo>
                <a:lnTo>
                  <a:pt x="154677" y="81723"/>
                </a:lnTo>
                <a:lnTo>
                  <a:pt x="154713" y="81735"/>
                </a:lnTo>
                <a:lnTo>
                  <a:pt x="154761" y="81784"/>
                </a:lnTo>
                <a:lnTo>
                  <a:pt x="154798" y="81808"/>
                </a:lnTo>
                <a:lnTo>
                  <a:pt x="154822" y="81832"/>
                </a:lnTo>
                <a:lnTo>
                  <a:pt x="155075" y="81929"/>
                </a:lnTo>
                <a:lnTo>
                  <a:pt x="155269" y="82001"/>
                </a:lnTo>
                <a:lnTo>
                  <a:pt x="155474" y="82061"/>
                </a:lnTo>
                <a:lnTo>
                  <a:pt x="155558" y="82086"/>
                </a:lnTo>
                <a:lnTo>
                  <a:pt x="155631" y="82086"/>
                </a:lnTo>
                <a:lnTo>
                  <a:pt x="155691" y="82073"/>
                </a:lnTo>
                <a:lnTo>
                  <a:pt x="155740" y="82061"/>
                </a:lnTo>
                <a:lnTo>
                  <a:pt x="155836" y="82001"/>
                </a:lnTo>
                <a:lnTo>
                  <a:pt x="155885" y="81965"/>
                </a:lnTo>
                <a:lnTo>
                  <a:pt x="155945" y="81929"/>
                </a:lnTo>
                <a:lnTo>
                  <a:pt x="156005" y="81904"/>
                </a:lnTo>
                <a:lnTo>
                  <a:pt x="156054" y="81868"/>
                </a:lnTo>
                <a:lnTo>
                  <a:pt x="156150" y="81796"/>
                </a:lnTo>
                <a:lnTo>
                  <a:pt x="156235" y="81723"/>
                </a:lnTo>
                <a:lnTo>
                  <a:pt x="156295" y="81687"/>
                </a:lnTo>
                <a:lnTo>
                  <a:pt x="156368" y="81639"/>
                </a:lnTo>
                <a:lnTo>
                  <a:pt x="156428" y="81614"/>
                </a:lnTo>
                <a:lnTo>
                  <a:pt x="156489" y="81602"/>
                </a:lnTo>
                <a:lnTo>
                  <a:pt x="156525" y="81602"/>
                </a:lnTo>
                <a:lnTo>
                  <a:pt x="156549" y="81614"/>
                </a:lnTo>
                <a:lnTo>
                  <a:pt x="156609" y="81663"/>
                </a:lnTo>
                <a:lnTo>
                  <a:pt x="156658" y="81687"/>
                </a:lnTo>
                <a:lnTo>
                  <a:pt x="156706" y="81723"/>
                </a:lnTo>
                <a:lnTo>
                  <a:pt x="156972" y="81856"/>
                </a:lnTo>
                <a:lnTo>
                  <a:pt x="157092" y="81916"/>
                </a:lnTo>
                <a:lnTo>
                  <a:pt x="157177" y="81989"/>
                </a:lnTo>
                <a:lnTo>
                  <a:pt x="157274" y="82049"/>
                </a:lnTo>
                <a:lnTo>
                  <a:pt x="157419" y="82146"/>
                </a:lnTo>
                <a:lnTo>
                  <a:pt x="157564" y="82230"/>
                </a:lnTo>
                <a:lnTo>
                  <a:pt x="157612" y="82267"/>
                </a:lnTo>
                <a:lnTo>
                  <a:pt x="157648" y="82303"/>
                </a:lnTo>
                <a:lnTo>
                  <a:pt x="157672" y="82375"/>
                </a:lnTo>
                <a:lnTo>
                  <a:pt x="157696" y="82472"/>
                </a:lnTo>
                <a:lnTo>
                  <a:pt x="157696" y="82738"/>
                </a:lnTo>
                <a:lnTo>
                  <a:pt x="157708" y="82810"/>
                </a:lnTo>
                <a:lnTo>
                  <a:pt x="157745" y="82859"/>
                </a:lnTo>
                <a:lnTo>
                  <a:pt x="157781" y="82883"/>
                </a:lnTo>
                <a:lnTo>
                  <a:pt x="157841" y="82907"/>
                </a:lnTo>
                <a:lnTo>
                  <a:pt x="157950" y="82943"/>
                </a:lnTo>
                <a:lnTo>
                  <a:pt x="157998" y="82979"/>
                </a:lnTo>
                <a:lnTo>
                  <a:pt x="158035" y="83028"/>
                </a:lnTo>
                <a:lnTo>
                  <a:pt x="158059" y="83088"/>
                </a:lnTo>
                <a:lnTo>
                  <a:pt x="158083" y="83148"/>
                </a:lnTo>
                <a:lnTo>
                  <a:pt x="158095" y="83245"/>
                </a:lnTo>
                <a:lnTo>
                  <a:pt x="158095" y="83318"/>
                </a:lnTo>
                <a:lnTo>
                  <a:pt x="158095" y="83342"/>
                </a:lnTo>
                <a:lnTo>
                  <a:pt x="158240" y="83511"/>
                </a:lnTo>
                <a:lnTo>
                  <a:pt x="158361" y="83632"/>
                </a:lnTo>
                <a:lnTo>
                  <a:pt x="158433" y="83680"/>
                </a:lnTo>
                <a:lnTo>
                  <a:pt x="158481" y="83704"/>
                </a:lnTo>
                <a:lnTo>
                  <a:pt x="158578" y="83740"/>
                </a:lnTo>
                <a:lnTo>
                  <a:pt x="158675" y="83764"/>
                </a:lnTo>
                <a:lnTo>
                  <a:pt x="158771" y="83789"/>
                </a:lnTo>
                <a:lnTo>
                  <a:pt x="158844" y="83813"/>
                </a:lnTo>
                <a:lnTo>
                  <a:pt x="158892" y="83825"/>
                </a:lnTo>
                <a:lnTo>
                  <a:pt x="158940" y="83837"/>
                </a:lnTo>
                <a:lnTo>
                  <a:pt x="158989" y="83825"/>
                </a:lnTo>
                <a:lnTo>
                  <a:pt x="159037" y="83813"/>
                </a:lnTo>
                <a:lnTo>
                  <a:pt x="159097" y="83777"/>
                </a:lnTo>
                <a:lnTo>
                  <a:pt x="159158" y="83728"/>
                </a:lnTo>
                <a:lnTo>
                  <a:pt x="159230" y="83680"/>
                </a:lnTo>
                <a:lnTo>
                  <a:pt x="159291" y="83607"/>
                </a:lnTo>
                <a:lnTo>
                  <a:pt x="159375" y="83511"/>
                </a:lnTo>
                <a:lnTo>
                  <a:pt x="159363" y="83523"/>
                </a:lnTo>
                <a:lnTo>
                  <a:pt x="159327" y="83547"/>
                </a:lnTo>
                <a:lnTo>
                  <a:pt x="159315" y="83547"/>
                </a:lnTo>
                <a:lnTo>
                  <a:pt x="159315" y="83523"/>
                </a:lnTo>
                <a:lnTo>
                  <a:pt x="159363" y="83450"/>
                </a:lnTo>
                <a:lnTo>
                  <a:pt x="159436" y="83366"/>
                </a:lnTo>
                <a:lnTo>
                  <a:pt x="159605" y="83161"/>
                </a:lnTo>
                <a:lnTo>
                  <a:pt x="159701" y="83040"/>
                </a:lnTo>
                <a:lnTo>
                  <a:pt x="159738" y="83003"/>
                </a:lnTo>
                <a:lnTo>
                  <a:pt x="159822" y="82955"/>
                </a:lnTo>
                <a:lnTo>
                  <a:pt x="159858" y="82931"/>
                </a:lnTo>
                <a:lnTo>
                  <a:pt x="159895" y="82931"/>
                </a:lnTo>
                <a:lnTo>
                  <a:pt x="159931" y="82955"/>
                </a:lnTo>
                <a:lnTo>
                  <a:pt x="159967" y="82979"/>
                </a:lnTo>
                <a:lnTo>
                  <a:pt x="160040" y="83052"/>
                </a:lnTo>
                <a:lnTo>
                  <a:pt x="160100" y="83088"/>
                </a:lnTo>
                <a:lnTo>
                  <a:pt x="160160" y="83112"/>
                </a:lnTo>
                <a:lnTo>
                  <a:pt x="160269" y="83112"/>
                </a:lnTo>
                <a:lnTo>
                  <a:pt x="160305" y="83088"/>
                </a:lnTo>
                <a:lnTo>
                  <a:pt x="160342" y="83052"/>
                </a:lnTo>
                <a:lnTo>
                  <a:pt x="160402" y="82955"/>
                </a:lnTo>
                <a:lnTo>
                  <a:pt x="160450" y="82895"/>
                </a:lnTo>
                <a:lnTo>
                  <a:pt x="160499" y="82846"/>
                </a:lnTo>
                <a:lnTo>
                  <a:pt x="160583" y="82762"/>
                </a:lnTo>
                <a:lnTo>
                  <a:pt x="160644" y="82677"/>
                </a:lnTo>
                <a:lnTo>
                  <a:pt x="160692" y="82605"/>
                </a:lnTo>
                <a:lnTo>
                  <a:pt x="160752" y="82532"/>
                </a:lnTo>
                <a:lnTo>
                  <a:pt x="160801" y="82496"/>
                </a:lnTo>
                <a:lnTo>
                  <a:pt x="160825" y="82484"/>
                </a:lnTo>
                <a:lnTo>
                  <a:pt x="160885" y="82460"/>
                </a:lnTo>
                <a:lnTo>
                  <a:pt x="161018" y="82460"/>
                </a:lnTo>
                <a:lnTo>
                  <a:pt x="161139" y="82436"/>
                </a:lnTo>
                <a:lnTo>
                  <a:pt x="161308" y="82424"/>
                </a:lnTo>
                <a:lnTo>
                  <a:pt x="161404" y="82436"/>
                </a:lnTo>
                <a:lnTo>
                  <a:pt x="161477" y="82460"/>
                </a:lnTo>
                <a:lnTo>
                  <a:pt x="161561" y="82484"/>
                </a:lnTo>
                <a:lnTo>
                  <a:pt x="161670" y="82484"/>
                </a:lnTo>
                <a:lnTo>
                  <a:pt x="161803" y="82460"/>
                </a:lnTo>
                <a:lnTo>
                  <a:pt x="161924" y="82436"/>
                </a:lnTo>
                <a:lnTo>
                  <a:pt x="162045" y="82412"/>
                </a:lnTo>
                <a:lnTo>
                  <a:pt x="162165" y="82400"/>
                </a:lnTo>
                <a:lnTo>
                  <a:pt x="162286" y="82400"/>
                </a:lnTo>
                <a:lnTo>
                  <a:pt x="162395" y="82412"/>
                </a:lnTo>
                <a:lnTo>
                  <a:pt x="162492" y="82448"/>
                </a:lnTo>
                <a:lnTo>
                  <a:pt x="162612" y="82508"/>
                </a:lnTo>
                <a:lnTo>
                  <a:pt x="162721" y="82569"/>
                </a:lnTo>
                <a:lnTo>
                  <a:pt x="162781" y="82581"/>
                </a:lnTo>
                <a:lnTo>
                  <a:pt x="162866" y="82581"/>
                </a:lnTo>
                <a:lnTo>
                  <a:pt x="163011" y="82557"/>
                </a:lnTo>
                <a:lnTo>
                  <a:pt x="163083" y="82545"/>
                </a:lnTo>
                <a:lnTo>
                  <a:pt x="163132" y="82532"/>
                </a:lnTo>
                <a:lnTo>
                  <a:pt x="163168" y="82520"/>
                </a:lnTo>
                <a:lnTo>
                  <a:pt x="163192" y="82496"/>
                </a:lnTo>
                <a:lnTo>
                  <a:pt x="163228" y="82460"/>
                </a:lnTo>
                <a:lnTo>
                  <a:pt x="163277" y="82436"/>
                </a:lnTo>
                <a:lnTo>
                  <a:pt x="163349" y="82400"/>
                </a:lnTo>
                <a:lnTo>
                  <a:pt x="163422" y="82387"/>
                </a:lnTo>
                <a:lnTo>
                  <a:pt x="163482" y="82375"/>
                </a:lnTo>
                <a:lnTo>
                  <a:pt x="163530" y="82387"/>
                </a:lnTo>
                <a:lnTo>
                  <a:pt x="163579" y="82400"/>
                </a:lnTo>
                <a:lnTo>
                  <a:pt x="163663" y="82436"/>
                </a:lnTo>
                <a:lnTo>
                  <a:pt x="163724" y="82448"/>
                </a:lnTo>
                <a:lnTo>
                  <a:pt x="163796" y="82460"/>
                </a:lnTo>
                <a:lnTo>
                  <a:pt x="163868" y="82448"/>
                </a:lnTo>
                <a:lnTo>
                  <a:pt x="163941" y="82412"/>
                </a:lnTo>
                <a:lnTo>
                  <a:pt x="164013" y="82375"/>
                </a:lnTo>
                <a:lnTo>
                  <a:pt x="164062" y="82339"/>
                </a:lnTo>
                <a:lnTo>
                  <a:pt x="164158" y="82255"/>
                </a:lnTo>
                <a:lnTo>
                  <a:pt x="164183" y="82218"/>
                </a:lnTo>
                <a:lnTo>
                  <a:pt x="164303" y="81916"/>
                </a:lnTo>
                <a:lnTo>
                  <a:pt x="164400" y="81675"/>
                </a:lnTo>
                <a:lnTo>
                  <a:pt x="164497" y="81482"/>
                </a:lnTo>
                <a:lnTo>
                  <a:pt x="164557" y="81361"/>
                </a:lnTo>
                <a:lnTo>
                  <a:pt x="164593" y="81240"/>
                </a:lnTo>
                <a:lnTo>
                  <a:pt x="164617" y="81143"/>
                </a:lnTo>
                <a:lnTo>
                  <a:pt x="164654" y="81047"/>
                </a:lnTo>
                <a:lnTo>
                  <a:pt x="164678" y="80998"/>
                </a:lnTo>
                <a:lnTo>
                  <a:pt x="164714" y="80986"/>
                </a:lnTo>
                <a:lnTo>
                  <a:pt x="164786" y="80986"/>
                </a:lnTo>
                <a:lnTo>
                  <a:pt x="164883" y="81011"/>
                </a:lnTo>
                <a:lnTo>
                  <a:pt x="164931" y="81023"/>
                </a:lnTo>
                <a:lnTo>
                  <a:pt x="164968" y="81011"/>
                </a:lnTo>
                <a:lnTo>
                  <a:pt x="165125" y="81011"/>
                </a:lnTo>
                <a:lnTo>
                  <a:pt x="165366" y="81047"/>
                </a:lnTo>
                <a:lnTo>
                  <a:pt x="165427" y="81047"/>
                </a:lnTo>
                <a:lnTo>
                  <a:pt x="165463" y="81035"/>
                </a:lnTo>
                <a:lnTo>
                  <a:pt x="165487" y="81011"/>
                </a:lnTo>
                <a:lnTo>
                  <a:pt x="165499" y="80974"/>
                </a:lnTo>
                <a:lnTo>
                  <a:pt x="165487" y="80866"/>
                </a:lnTo>
                <a:lnTo>
                  <a:pt x="165487" y="80805"/>
                </a:lnTo>
                <a:lnTo>
                  <a:pt x="165487" y="80733"/>
                </a:lnTo>
                <a:lnTo>
                  <a:pt x="165511" y="80600"/>
                </a:lnTo>
                <a:lnTo>
                  <a:pt x="165535" y="80491"/>
                </a:lnTo>
                <a:lnTo>
                  <a:pt x="165596" y="80286"/>
                </a:lnTo>
                <a:lnTo>
                  <a:pt x="165644" y="80153"/>
                </a:lnTo>
                <a:lnTo>
                  <a:pt x="165716" y="80032"/>
                </a:lnTo>
                <a:lnTo>
                  <a:pt x="165789" y="79899"/>
                </a:lnTo>
                <a:lnTo>
                  <a:pt x="165886" y="79706"/>
                </a:lnTo>
                <a:lnTo>
                  <a:pt x="165934" y="79609"/>
                </a:lnTo>
                <a:lnTo>
                  <a:pt x="165982" y="79549"/>
                </a:lnTo>
                <a:lnTo>
                  <a:pt x="166018" y="79501"/>
                </a:lnTo>
                <a:lnTo>
                  <a:pt x="166055" y="79477"/>
                </a:lnTo>
                <a:lnTo>
                  <a:pt x="166115" y="79440"/>
                </a:lnTo>
                <a:lnTo>
                  <a:pt x="166127" y="79416"/>
                </a:lnTo>
                <a:lnTo>
                  <a:pt x="166151" y="79392"/>
                </a:lnTo>
                <a:lnTo>
                  <a:pt x="166175" y="79332"/>
                </a:lnTo>
                <a:lnTo>
                  <a:pt x="166236" y="79259"/>
                </a:lnTo>
                <a:lnTo>
                  <a:pt x="166381" y="79102"/>
                </a:lnTo>
                <a:lnTo>
                  <a:pt x="166417" y="79078"/>
                </a:lnTo>
                <a:lnTo>
                  <a:pt x="166453" y="79066"/>
                </a:lnTo>
                <a:lnTo>
                  <a:pt x="166477" y="79054"/>
                </a:lnTo>
                <a:lnTo>
                  <a:pt x="166502" y="79066"/>
                </a:lnTo>
                <a:lnTo>
                  <a:pt x="166610" y="79066"/>
                </a:lnTo>
                <a:lnTo>
                  <a:pt x="166671" y="79054"/>
                </a:lnTo>
                <a:lnTo>
                  <a:pt x="166719" y="79030"/>
                </a:lnTo>
                <a:lnTo>
                  <a:pt x="166755" y="78981"/>
                </a:lnTo>
                <a:lnTo>
                  <a:pt x="166791" y="78945"/>
                </a:lnTo>
                <a:lnTo>
                  <a:pt x="166804" y="78897"/>
                </a:lnTo>
                <a:lnTo>
                  <a:pt x="166828" y="78800"/>
                </a:lnTo>
                <a:lnTo>
                  <a:pt x="166828" y="78764"/>
                </a:lnTo>
                <a:lnTo>
                  <a:pt x="166828" y="78752"/>
                </a:lnTo>
                <a:lnTo>
                  <a:pt x="166804" y="78704"/>
                </a:lnTo>
                <a:lnTo>
                  <a:pt x="166791" y="78667"/>
                </a:lnTo>
                <a:lnTo>
                  <a:pt x="166755" y="78643"/>
                </a:lnTo>
                <a:lnTo>
                  <a:pt x="166719" y="78619"/>
                </a:lnTo>
                <a:lnTo>
                  <a:pt x="166671" y="78607"/>
                </a:lnTo>
                <a:lnTo>
                  <a:pt x="166622" y="78595"/>
                </a:lnTo>
                <a:lnTo>
                  <a:pt x="166586" y="78583"/>
                </a:lnTo>
                <a:lnTo>
                  <a:pt x="166538" y="78547"/>
                </a:lnTo>
                <a:lnTo>
                  <a:pt x="166489" y="78498"/>
                </a:lnTo>
                <a:lnTo>
                  <a:pt x="166453" y="78474"/>
                </a:lnTo>
                <a:lnTo>
                  <a:pt x="166405" y="78450"/>
                </a:lnTo>
                <a:lnTo>
                  <a:pt x="166357" y="78426"/>
                </a:lnTo>
                <a:lnTo>
                  <a:pt x="166320" y="78390"/>
                </a:lnTo>
                <a:lnTo>
                  <a:pt x="166260" y="78305"/>
                </a:lnTo>
                <a:lnTo>
                  <a:pt x="166236" y="78257"/>
                </a:lnTo>
                <a:lnTo>
                  <a:pt x="166212" y="78208"/>
                </a:lnTo>
                <a:lnTo>
                  <a:pt x="166175" y="78184"/>
                </a:lnTo>
                <a:lnTo>
                  <a:pt x="166115" y="78160"/>
                </a:lnTo>
                <a:lnTo>
                  <a:pt x="166067" y="78148"/>
                </a:lnTo>
                <a:lnTo>
                  <a:pt x="166043" y="78124"/>
                </a:lnTo>
                <a:lnTo>
                  <a:pt x="166018" y="78088"/>
                </a:lnTo>
                <a:lnTo>
                  <a:pt x="166006" y="78039"/>
                </a:lnTo>
                <a:lnTo>
                  <a:pt x="165982" y="77943"/>
                </a:lnTo>
                <a:lnTo>
                  <a:pt x="165946" y="77882"/>
                </a:lnTo>
                <a:lnTo>
                  <a:pt x="165910" y="77822"/>
                </a:lnTo>
                <a:lnTo>
                  <a:pt x="165873" y="77774"/>
                </a:lnTo>
                <a:lnTo>
                  <a:pt x="165837" y="77725"/>
                </a:lnTo>
                <a:lnTo>
                  <a:pt x="165813" y="77641"/>
                </a:lnTo>
                <a:lnTo>
                  <a:pt x="165789" y="77544"/>
                </a:lnTo>
                <a:lnTo>
                  <a:pt x="165753" y="77435"/>
                </a:lnTo>
                <a:lnTo>
                  <a:pt x="165729" y="77375"/>
                </a:lnTo>
                <a:lnTo>
                  <a:pt x="165716" y="77315"/>
                </a:lnTo>
                <a:lnTo>
                  <a:pt x="165716" y="77278"/>
                </a:lnTo>
                <a:lnTo>
                  <a:pt x="165729" y="77242"/>
                </a:lnTo>
                <a:lnTo>
                  <a:pt x="165741" y="77158"/>
                </a:lnTo>
                <a:lnTo>
                  <a:pt x="165753" y="77037"/>
                </a:lnTo>
                <a:lnTo>
                  <a:pt x="165765" y="76976"/>
                </a:lnTo>
                <a:lnTo>
                  <a:pt x="165789" y="76916"/>
                </a:lnTo>
                <a:lnTo>
                  <a:pt x="165825" y="76868"/>
                </a:lnTo>
                <a:lnTo>
                  <a:pt x="165873" y="76831"/>
                </a:lnTo>
                <a:lnTo>
                  <a:pt x="165958" y="76771"/>
                </a:lnTo>
                <a:lnTo>
                  <a:pt x="165994" y="76747"/>
                </a:lnTo>
                <a:lnTo>
                  <a:pt x="166043" y="76638"/>
                </a:lnTo>
                <a:lnTo>
                  <a:pt x="166115" y="76469"/>
                </a:lnTo>
                <a:lnTo>
                  <a:pt x="166151" y="76409"/>
                </a:lnTo>
                <a:lnTo>
                  <a:pt x="166212" y="76360"/>
                </a:lnTo>
                <a:lnTo>
                  <a:pt x="166429" y="76227"/>
                </a:lnTo>
                <a:lnTo>
                  <a:pt x="166489" y="76191"/>
                </a:lnTo>
                <a:lnTo>
                  <a:pt x="166514" y="76155"/>
                </a:lnTo>
                <a:lnTo>
                  <a:pt x="166538" y="76107"/>
                </a:lnTo>
                <a:lnTo>
                  <a:pt x="166526" y="76058"/>
                </a:lnTo>
                <a:lnTo>
                  <a:pt x="166514" y="75938"/>
                </a:lnTo>
                <a:lnTo>
                  <a:pt x="166514" y="75865"/>
                </a:lnTo>
                <a:lnTo>
                  <a:pt x="166514" y="75781"/>
                </a:lnTo>
                <a:lnTo>
                  <a:pt x="166526" y="75708"/>
                </a:lnTo>
                <a:lnTo>
                  <a:pt x="166550" y="75660"/>
                </a:lnTo>
                <a:lnTo>
                  <a:pt x="166574" y="75636"/>
                </a:lnTo>
                <a:lnTo>
                  <a:pt x="166610" y="75624"/>
                </a:lnTo>
                <a:lnTo>
                  <a:pt x="166719" y="75611"/>
                </a:lnTo>
                <a:lnTo>
                  <a:pt x="166779" y="75599"/>
                </a:lnTo>
                <a:lnTo>
                  <a:pt x="166852" y="75575"/>
                </a:lnTo>
                <a:lnTo>
                  <a:pt x="166912" y="75551"/>
                </a:lnTo>
                <a:lnTo>
                  <a:pt x="166961" y="75527"/>
                </a:lnTo>
                <a:lnTo>
                  <a:pt x="166985" y="75503"/>
                </a:lnTo>
                <a:lnTo>
                  <a:pt x="166985" y="75467"/>
                </a:lnTo>
                <a:lnTo>
                  <a:pt x="166997" y="75394"/>
                </a:lnTo>
                <a:lnTo>
                  <a:pt x="166997" y="75346"/>
                </a:lnTo>
                <a:lnTo>
                  <a:pt x="167009" y="75285"/>
                </a:lnTo>
                <a:lnTo>
                  <a:pt x="167021" y="75225"/>
                </a:lnTo>
                <a:lnTo>
                  <a:pt x="167021" y="75152"/>
                </a:lnTo>
                <a:lnTo>
                  <a:pt x="167021" y="75092"/>
                </a:lnTo>
                <a:lnTo>
                  <a:pt x="167009" y="75032"/>
                </a:lnTo>
                <a:lnTo>
                  <a:pt x="166961" y="74935"/>
                </a:lnTo>
                <a:lnTo>
                  <a:pt x="166900" y="74838"/>
                </a:lnTo>
                <a:lnTo>
                  <a:pt x="166888" y="74802"/>
                </a:lnTo>
                <a:lnTo>
                  <a:pt x="166888" y="74742"/>
                </a:lnTo>
                <a:lnTo>
                  <a:pt x="166900" y="74669"/>
                </a:lnTo>
                <a:lnTo>
                  <a:pt x="166936" y="74597"/>
                </a:lnTo>
                <a:lnTo>
                  <a:pt x="167009" y="74464"/>
                </a:lnTo>
                <a:lnTo>
                  <a:pt x="167057" y="74367"/>
                </a:lnTo>
                <a:lnTo>
                  <a:pt x="167093" y="74343"/>
                </a:lnTo>
                <a:lnTo>
                  <a:pt x="167130" y="74331"/>
                </a:lnTo>
                <a:lnTo>
                  <a:pt x="167238" y="74307"/>
                </a:lnTo>
                <a:lnTo>
                  <a:pt x="167371" y="74295"/>
                </a:lnTo>
                <a:lnTo>
                  <a:pt x="167709" y="74162"/>
                </a:lnTo>
                <a:lnTo>
                  <a:pt x="167770" y="74162"/>
                </a:lnTo>
                <a:lnTo>
                  <a:pt x="167915" y="74150"/>
                </a:lnTo>
                <a:lnTo>
                  <a:pt x="168072" y="74150"/>
                </a:lnTo>
                <a:lnTo>
                  <a:pt x="168132" y="74162"/>
                </a:lnTo>
                <a:lnTo>
                  <a:pt x="168180" y="74186"/>
                </a:lnTo>
                <a:lnTo>
                  <a:pt x="168229" y="74210"/>
                </a:lnTo>
                <a:lnTo>
                  <a:pt x="168277" y="74210"/>
                </a:lnTo>
                <a:lnTo>
                  <a:pt x="168325" y="74198"/>
                </a:lnTo>
                <a:lnTo>
                  <a:pt x="168374" y="74174"/>
                </a:lnTo>
                <a:lnTo>
                  <a:pt x="168422" y="74150"/>
                </a:lnTo>
                <a:lnTo>
                  <a:pt x="168470" y="74114"/>
                </a:lnTo>
                <a:lnTo>
                  <a:pt x="168495" y="74077"/>
                </a:lnTo>
                <a:lnTo>
                  <a:pt x="168531" y="74029"/>
                </a:lnTo>
                <a:lnTo>
                  <a:pt x="168555" y="73993"/>
                </a:lnTo>
                <a:lnTo>
                  <a:pt x="168591" y="73969"/>
                </a:lnTo>
                <a:lnTo>
                  <a:pt x="168676" y="73908"/>
                </a:lnTo>
                <a:lnTo>
                  <a:pt x="168760" y="73848"/>
                </a:lnTo>
                <a:lnTo>
                  <a:pt x="168809" y="73812"/>
                </a:lnTo>
                <a:lnTo>
                  <a:pt x="168845" y="73776"/>
                </a:lnTo>
                <a:lnTo>
                  <a:pt x="168893" y="73691"/>
                </a:lnTo>
                <a:lnTo>
                  <a:pt x="168953" y="73618"/>
                </a:lnTo>
                <a:lnTo>
                  <a:pt x="169002" y="73570"/>
                </a:lnTo>
                <a:lnTo>
                  <a:pt x="169050" y="73510"/>
                </a:lnTo>
                <a:lnTo>
                  <a:pt x="169159" y="73365"/>
                </a:lnTo>
                <a:lnTo>
                  <a:pt x="169231" y="73292"/>
                </a:lnTo>
                <a:lnTo>
                  <a:pt x="169316" y="73220"/>
                </a:lnTo>
                <a:lnTo>
                  <a:pt x="169461" y="73111"/>
                </a:lnTo>
                <a:lnTo>
                  <a:pt x="169521" y="73051"/>
                </a:lnTo>
                <a:lnTo>
                  <a:pt x="169569" y="72990"/>
                </a:lnTo>
                <a:lnTo>
                  <a:pt x="169606" y="72906"/>
                </a:lnTo>
                <a:lnTo>
                  <a:pt x="169618" y="72809"/>
                </a:lnTo>
                <a:lnTo>
                  <a:pt x="169630" y="72652"/>
                </a:lnTo>
                <a:lnTo>
                  <a:pt x="169642" y="72507"/>
                </a:lnTo>
                <a:lnTo>
                  <a:pt x="169630" y="72423"/>
                </a:lnTo>
                <a:lnTo>
                  <a:pt x="169618" y="72386"/>
                </a:lnTo>
                <a:lnTo>
                  <a:pt x="169594" y="72338"/>
                </a:lnTo>
                <a:lnTo>
                  <a:pt x="169569" y="72290"/>
                </a:lnTo>
                <a:lnTo>
                  <a:pt x="169569" y="72242"/>
                </a:lnTo>
                <a:lnTo>
                  <a:pt x="169557" y="72157"/>
                </a:lnTo>
                <a:lnTo>
                  <a:pt x="169569" y="72085"/>
                </a:lnTo>
                <a:lnTo>
                  <a:pt x="169557" y="72036"/>
                </a:lnTo>
                <a:lnTo>
                  <a:pt x="169545" y="71988"/>
                </a:lnTo>
                <a:lnTo>
                  <a:pt x="169509" y="71915"/>
                </a:lnTo>
                <a:lnTo>
                  <a:pt x="169473" y="71867"/>
                </a:lnTo>
                <a:lnTo>
                  <a:pt x="169425" y="71843"/>
                </a:lnTo>
                <a:lnTo>
                  <a:pt x="169364" y="71807"/>
                </a:lnTo>
                <a:lnTo>
                  <a:pt x="169328" y="71783"/>
                </a:lnTo>
                <a:lnTo>
                  <a:pt x="169316" y="71758"/>
                </a:lnTo>
                <a:lnTo>
                  <a:pt x="169280" y="71698"/>
                </a:lnTo>
                <a:lnTo>
                  <a:pt x="169255" y="71662"/>
                </a:lnTo>
                <a:lnTo>
                  <a:pt x="169231" y="71613"/>
                </a:lnTo>
                <a:lnTo>
                  <a:pt x="169171" y="71565"/>
                </a:lnTo>
                <a:lnTo>
                  <a:pt x="169098" y="71517"/>
                </a:lnTo>
                <a:lnTo>
                  <a:pt x="169002" y="71469"/>
                </a:lnTo>
                <a:lnTo>
                  <a:pt x="168990" y="71456"/>
                </a:lnTo>
                <a:lnTo>
                  <a:pt x="169014" y="71456"/>
                </a:lnTo>
                <a:lnTo>
                  <a:pt x="169038" y="71444"/>
                </a:lnTo>
                <a:lnTo>
                  <a:pt x="169038" y="71432"/>
                </a:lnTo>
                <a:lnTo>
                  <a:pt x="169026" y="71396"/>
                </a:lnTo>
                <a:lnTo>
                  <a:pt x="169002" y="71336"/>
                </a:lnTo>
                <a:lnTo>
                  <a:pt x="168978" y="71287"/>
                </a:lnTo>
                <a:lnTo>
                  <a:pt x="168966" y="71179"/>
                </a:lnTo>
                <a:lnTo>
                  <a:pt x="168978" y="71070"/>
                </a:lnTo>
                <a:lnTo>
                  <a:pt x="169002" y="70973"/>
                </a:lnTo>
                <a:lnTo>
                  <a:pt x="169074" y="70611"/>
                </a:lnTo>
                <a:lnTo>
                  <a:pt x="169074" y="70563"/>
                </a:lnTo>
                <a:lnTo>
                  <a:pt x="169074" y="70514"/>
                </a:lnTo>
                <a:lnTo>
                  <a:pt x="169050" y="70418"/>
                </a:lnTo>
                <a:lnTo>
                  <a:pt x="169050" y="70345"/>
                </a:lnTo>
                <a:lnTo>
                  <a:pt x="169050" y="70321"/>
                </a:lnTo>
                <a:lnTo>
                  <a:pt x="169074" y="70321"/>
                </a:lnTo>
                <a:lnTo>
                  <a:pt x="169231" y="70333"/>
                </a:lnTo>
                <a:lnTo>
                  <a:pt x="169437" y="70369"/>
                </a:lnTo>
                <a:lnTo>
                  <a:pt x="169533" y="70369"/>
                </a:lnTo>
                <a:lnTo>
                  <a:pt x="169569" y="70357"/>
                </a:lnTo>
                <a:lnTo>
                  <a:pt x="169594" y="70333"/>
                </a:lnTo>
                <a:lnTo>
                  <a:pt x="169630" y="70273"/>
                </a:lnTo>
                <a:lnTo>
                  <a:pt x="169678" y="70212"/>
                </a:lnTo>
                <a:lnTo>
                  <a:pt x="169714" y="70164"/>
                </a:lnTo>
                <a:lnTo>
                  <a:pt x="169727" y="70104"/>
                </a:lnTo>
                <a:lnTo>
                  <a:pt x="169727" y="70043"/>
                </a:lnTo>
                <a:lnTo>
                  <a:pt x="169702" y="69922"/>
                </a:lnTo>
                <a:lnTo>
                  <a:pt x="169690" y="69850"/>
                </a:lnTo>
                <a:lnTo>
                  <a:pt x="169702" y="69838"/>
                </a:lnTo>
                <a:lnTo>
                  <a:pt x="169714" y="69850"/>
                </a:lnTo>
                <a:lnTo>
                  <a:pt x="169727" y="69850"/>
                </a:lnTo>
                <a:lnTo>
                  <a:pt x="169751" y="69862"/>
                </a:lnTo>
                <a:lnTo>
                  <a:pt x="169787" y="69850"/>
                </a:lnTo>
                <a:lnTo>
                  <a:pt x="169835" y="69826"/>
                </a:lnTo>
                <a:lnTo>
                  <a:pt x="169884" y="69790"/>
                </a:lnTo>
                <a:lnTo>
                  <a:pt x="169944" y="69790"/>
                </a:lnTo>
                <a:lnTo>
                  <a:pt x="170004" y="69802"/>
                </a:lnTo>
                <a:lnTo>
                  <a:pt x="170065" y="69814"/>
                </a:lnTo>
                <a:lnTo>
                  <a:pt x="170185" y="69862"/>
                </a:lnTo>
                <a:lnTo>
                  <a:pt x="170234" y="69874"/>
                </a:lnTo>
                <a:lnTo>
                  <a:pt x="170355" y="69874"/>
                </a:lnTo>
                <a:lnTo>
                  <a:pt x="170391" y="69898"/>
                </a:lnTo>
                <a:lnTo>
                  <a:pt x="170415" y="69922"/>
                </a:lnTo>
                <a:lnTo>
                  <a:pt x="170475" y="69983"/>
                </a:lnTo>
                <a:lnTo>
                  <a:pt x="170536" y="70055"/>
                </a:lnTo>
                <a:lnTo>
                  <a:pt x="170608" y="70128"/>
                </a:lnTo>
                <a:lnTo>
                  <a:pt x="170693" y="70176"/>
                </a:lnTo>
                <a:lnTo>
                  <a:pt x="170777" y="70188"/>
                </a:lnTo>
                <a:lnTo>
                  <a:pt x="170874" y="70188"/>
                </a:lnTo>
                <a:lnTo>
                  <a:pt x="171103" y="70128"/>
                </a:lnTo>
                <a:lnTo>
                  <a:pt x="171381" y="70055"/>
                </a:lnTo>
                <a:lnTo>
                  <a:pt x="171442" y="70043"/>
                </a:lnTo>
                <a:lnTo>
                  <a:pt x="171514" y="70055"/>
                </a:lnTo>
                <a:lnTo>
                  <a:pt x="171575" y="70067"/>
                </a:lnTo>
                <a:lnTo>
                  <a:pt x="171623" y="70092"/>
                </a:lnTo>
                <a:lnTo>
                  <a:pt x="171707" y="70140"/>
                </a:lnTo>
                <a:lnTo>
                  <a:pt x="171744" y="70164"/>
                </a:lnTo>
                <a:lnTo>
                  <a:pt x="171780" y="70200"/>
                </a:lnTo>
                <a:lnTo>
                  <a:pt x="171864" y="70261"/>
                </a:lnTo>
                <a:lnTo>
                  <a:pt x="171973" y="70333"/>
                </a:lnTo>
                <a:lnTo>
                  <a:pt x="172034" y="70357"/>
                </a:lnTo>
                <a:lnTo>
                  <a:pt x="172082" y="70369"/>
                </a:lnTo>
                <a:lnTo>
                  <a:pt x="172130" y="70381"/>
                </a:lnTo>
                <a:lnTo>
                  <a:pt x="172178" y="70394"/>
                </a:lnTo>
                <a:lnTo>
                  <a:pt x="172287" y="70430"/>
                </a:lnTo>
                <a:lnTo>
                  <a:pt x="172372" y="70490"/>
                </a:lnTo>
                <a:lnTo>
                  <a:pt x="172444" y="70551"/>
                </a:lnTo>
                <a:lnTo>
                  <a:pt x="172505" y="70599"/>
                </a:lnTo>
                <a:lnTo>
                  <a:pt x="172553" y="70635"/>
                </a:lnTo>
                <a:lnTo>
                  <a:pt x="172601" y="70659"/>
                </a:lnTo>
                <a:lnTo>
                  <a:pt x="172686" y="70683"/>
                </a:lnTo>
                <a:lnTo>
                  <a:pt x="172782" y="70695"/>
                </a:lnTo>
                <a:lnTo>
                  <a:pt x="172879" y="70683"/>
                </a:lnTo>
                <a:lnTo>
                  <a:pt x="172915" y="70671"/>
                </a:lnTo>
                <a:lnTo>
                  <a:pt x="172951" y="70647"/>
                </a:lnTo>
                <a:lnTo>
                  <a:pt x="172988" y="70611"/>
                </a:lnTo>
                <a:lnTo>
                  <a:pt x="173024" y="70575"/>
                </a:lnTo>
                <a:lnTo>
                  <a:pt x="173060" y="70551"/>
                </a:lnTo>
                <a:lnTo>
                  <a:pt x="173108" y="70514"/>
                </a:lnTo>
                <a:lnTo>
                  <a:pt x="173229" y="70478"/>
                </a:lnTo>
                <a:lnTo>
                  <a:pt x="173338" y="70442"/>
                </a:lnTo>
                <a:lnTo>
                  <a:pt x="173374" y="70418"/>
                </a:lnTo>
                <a:lnTo>
                  <a:pt x="173386" y="70394"/>
                </a:lnTo>
                <a:lnTo>
                  <a:pt x="173423" y="70333"/>
                </a:lnTo>
                <a:lnTo>
                  <a:pt x="173483" y="70261"/>
                </a:lnTo>
                <a:lnTo>
                  <a:pt x="173543" y="70188"/>
                </a:lnTo>
                <a:lnTo>
                  <a:pt x="173604" y="70079"/>
                </a:lnTo>
                <a:lnTo>
                  <a:pt x="173676" y="69959"/>
                </a:lnTo>
                <a:lnTo>
                  <a:pt x="173785" y="69826"/>
                </a:lnTo>
                <a:lnTo>
                  <a:pt x="173833" y="69753"/>
                </a:lnTo>
                <a:lnTo>
                  <a:pt x="173869" y="69693"/>
                </a:lnTo>
                <a:lnTo>
                  <a:pt x="173930" y="69572"/>
                </a:lnTo>
                <a:lnTo>
                  <a:pt x="173966" y="69463"/>
                </a:lnTo>
                <a:lnTo>
                  <a:pt x="174014" y="69379"/>
                </a:lnTo>
                <a:lnTo>
                  <a:pt x="174051" y="69343"/>
                </a:lnTo>
                <a:lnTo>
                  <a:pt x="174075" y="69331"/>
                </a:lnTo>
                <a:lnTo>
                  <a:pt x="174099" y="69319"/>
                </a:lnTo>
                <a:lnTo>
                  <a:pt x="174123" y="69306"/>
                </a:lnTo>
                <a:lnTo>
                  <a:pt x="174183" y="69319"/>
                </a:lnTo>
                <a:lnTo>
                  <a:pt x="174256" y="69331"/>
                </a:lnTo>
                <a:lnTo>
                  <a:pt x="174292" y="69331"/>
                </a:lnTo>
                <a:lnTo>
                  <a:pt x="174328" y="69343"/>
                </a:lnTo>
                <a:lnTo>
                  <a:pt x="174425" y="69379"/>
                </a:lnTo>
                <a:lnTo>
                  <a:pt x="174534" y="69403"/>
                </a:lnTo>
                <a:lnTo>
                  <a:pt x="174667" y="69403"/>
                </a:lnTo>
                <a:lnTo>
                  <a:pt x="174739" y="69391"/>
                </a:lnTo>
                <a:lnTo>
                  <a:pt x="174799" y="69367"/>
                </a:lnTo>
                <a:lnTo>
                  <a:pt x="174836" y="69331"/>
                </a:lnTo>
                <a:lnTo>
                  <a:pt x="174872" y="69294"/>
                </a:lnTo>
                <a:lnTo>
                  <a:pt x="174896" y="69246"/>
                </a:lnTo>
                <a:lnTo>
                  <a:pt x="174908" y="69186"/>
                </a:lnTo>
                <a:lnTo>
                  <a:pt x="174932" y="69065"/>
                </a:lnTo>
                <a:lnTo>
                  <a:pt x="174956" y="68956"/>
                </a:lnTo>
                <a:lnTo>
                  <a:pt x="174969" y="68896"/>
                </a:lnTo>
                <a:lnTo>
                  <a:pt x="174981" y="68823"/>
                </a:lnTo>
                <a:lnTo>
                  <a:pt x="174981" y="68727"/>
                </a:lnTo>
                <a:lnTo>
                  <a:pt x="174981" y="68497"/>
                </a:lnTo>
                <a:lnTo>
                  <a:pt x="174981" y="68413"/>
                </a:lnTo>
                <a:lnTo>
                  <a:pt x="174981" y="68328"/>
                </a:lnTo>
                <a:lnTo>
                  <a:pt x="175005" y="68292"/>
                </a:lnTo>
                <a:lnTo>
                  <a:pt x="175029" y="68256"/>
                </a:lnTo>
                <a:lnTo>
                  <a:pt x="175101" y="68171"/>
                </a:lnTo>
                <a:lnTo>
                  <a:pt x="175174" y="68111"/>
                </a:lnTo>
                <a:lnTo>
                  <a:pt x="175246" y="68074"/>
                </a:lnTo>
                <a:lnTo>
                  <a:pt x="175355" y="68062"/>
                </a:lnTo>
                <a:lnTo>
                  <a:pt x="175512" y="68062"/>
                </a:lnTo>
                <a:lnTo>
                  <a:pt x="175693" y="68074"/>
                </a:lnTo>
                <a:lnTo>
                  <a:pt x="175826" y="68099"/>
                </a:lnTo>
                <a:lnTo>
                  <a:pt x="175874" y="68111"/>
                </a:lnTo>
                <a:lnTo>
                  <a:pt x="175923" y="68135"/>
                </a:lnTo>
                <a:lnTo>
                  <a:pt x="176019" y="68195"/>
                </a:lnTo>
                <a:lnTo>
                  <a:pt x="176116" y="68280"/>
                </a:lnTo>
                <a:lnTo>
                  <a:pt x="176225" y="68401"/>
                </a:lnTo>
                <a:lnTo>
                  <a:pt x="176430" y="68618"/>
                </a:lnTo>
                <a:lnTo>
                  <a:pt x="176466" y="68666"/>
                </a:lnTo>
                <a:lnTo>
                  <a:pt x="176527" y="68703"/>
                </a:lnTo>
                <a:lnTo>
                  <a:pt x="176587" y="68727"/>
                </a:lnTo>
                <a:lnTo>
                  <a:pt x="176660" y="68751"/>
                </a:lnTo>
                <a:lnTo>
                  <a:pt x="176804" y="68775"/>
                </a:lnTo>
                <a:lnTo>
                  <a:pt x="176925" y="68799"/>
                </a:lnTo>
                <a:lnTo>
                  <a:pt x="176974" y="68823"/>
                </a:lnTo>
                <a:lnTo>
                  <a:pt x="177022" y="68847"/>
                </a:lnTo>
                <a:lnTo>
                  <a:pt x="177119" y="68908"/>
                </a:lnTo>
                <a:lnTo>
                  <a:pt x="177215" y="68980"/>
                </a:lnTo>
                <a:lnTo>
                  <a:pt x="177312" y="69041"/>
                </a:lnTo>
                <a:lnTo>
                  <a:pt x="177360" y="69065"/>
                </a:lnTo>
                <a:lnTo>
                  <a:pt x="177396" y="69101"/>
                </a:lnTo>
                <a:lnTo>
                  <a:pt x="177433" y="69149"/>
                </a:lnTo>
                <a:lnTo>
                  <a:pt x="177457" y="69198"/>
                </a:lnTo>
                <a:lnTo>
                  <a:pt x="177481" y="69282"/>
                </a:lnTo>
                <a:lnTo>
                  <a:pt x="177493" y="69331"/>
                </a:lnTo>
                <a:lnTo>
                  <a:pt x="177505" y="69451"/>
                </a:lnTo>
                <a:lnTo>
                  <a:pt x="177505" y="69560"/>
                </a:lnTo>
                <a:lnTo>
                  <a:pt x="177493" y="69669"/>
                </a:lnTo>
                <a:lnTo>
                  <a:pt x="177493" y="69717"/>
                </a:lnTo>
                <a:lnTo>
                  <a:pt x="177505" y="69765"/>
                </a:lnTo>
                <a:lnTo>
                  <a:pt x="177529" y="69814"/>
                </a:lnTo>
                <a:lnTo>
                  <a:pt x="177565" y="69862"/>
                </a:lnTo>
                <a:lnTo>
                  <a:pt x="177626" y="69922"/>
                </a:lnTo>
                <a:lnTo>
                  <a:pt x="177650" y="69959"/>
                </a:lnTo>
                <a:lnTo>
                  <a:pt x="177988" y="70140"/>
                </a:lnTo>
                <a:lnTo>
                  <a:pt x="178012" y="70176"/>
                </a:lnTo>
                <a:lnTo>
                  <a:pt x="178049" y="70273"/>
                </a:lnTo>
                <a:lnTo>
                  <a:pt x="178073" y="70406"/>
                </a:lnTo>
                <a:lnTo>
                  <a:pt x="178073" y="70466"/>
                </a:lnTo>
                <a:lnTo>
                  <a:pt x="178073" y="70526"/>
                </a:lnTo>
                <a:lnTo>
                  <a:pt x="178073" y="70587"/>
                </a:lnTo>
                <a:lnTo>
                  <a:pt x="178097" y="70635"/>
                </a:lnTo>
                <a:lnTo>
                  <a:pt x="178121" y="70671"/>
                </a:lnTo>
                <a:lnTo>
                  <a:pt x="178169" y="70720"/>
                </a:lnTo>
                <a:lnTo>
                  <a:pt x="178290" y="70792"/>
                </a:lnTo>
                <a:lnTo>
                  <a:pt x="178411" y="70865"/>
                </a:lnTo>
                <a:lnTo>
                  <a:pt x="178459" y="70913"/>
                </a:lnTo>
                <a:lnTo>
                  <a:pt x="178508" y="70973"/>
                </a:lnTo>
                <a:lnTo>
                  <a:pt x="178544" y="71046"/>
                </a:lnTo>
                <a:lnTo>
                  <a:pt x="178568" y="71130"/>
                </a:lnTo>
                <a:lnTo>
                  <a:pt x="178604" y="71263"/>
                </a:lnTo>
                <a:lnTo>
                  <a:pt x="178616" y="71360"/>
                </a:lnTo>
                <a:lnTo>
                  <a:pt x="178665" y="71444"/>
                </a:lnTo>
                <a:lnTo>
                  <a:pt x="178725" y="71553"/>
                </a:lnTo>
                <a:lnTo>
                  <a:pt x="178858" y="71734"/>
                </a:lnTo>
                <a:lnTo>
                  <a:pt x="178882" y="71758"/>
                </a:lnTo>
                <a:lnTo>
                  <a:pt x="178930" y="71783"/>
                </a:lnTo>
                <a:lnTo>
                  <a:pt x="179039" y="71819"/>
                </a:lnTo>
                <a:lnTo>
                  <a:pt x="179172" y="71831"/>
                </a:lnTo>
                <a:lnTo>
                  <a:pt x="179281" y="71855"/>
                </a:lnTo>
                <a:lnTo>
                  <a:pt x="179462" y="71891"/>
                </a:lnTo>
                <a:lnTo>
                  <a:pt x="179486" y="71903"/>
                </a:lnTo>
                <a:lnTo>
                  <a:pt x="179522" y="71928"/>
                </a:lnTo>
                <a:lnTo>
                  <a:pt x="179583" y="72012"/>
                </a:lnTo>
                <a:lnTo>
                  <a:pt x="179691" y="72181"/>
                </a:lnTo>
                <a:lnTo>
                  <a:pt x="179727" y="72205"/>
                </a:lnTo>
                <a:lnTo>
                  <a:pt x="179776" y="72229"/>
                </a:lnTo>
                <a:lnTo>
                  <a:pt x="179909" y="72290"/>
                </a:lnTo>
                <a:lnTo>
                  <a:pt x="180054" y="72350"/>
                </a:lnTo>
                <a:lnTo>
                  <a:pt x="180114" y="72386"/>
                </a:lnTo>
                <a:lnTo>
                  <a:pt x="180162" y="72411"/>
                </a:lnTo>
                <a:lnTo>
                  <a:pt x="180199" y="72447"/>
                </a:lnTo>
                <a:lnTo>
                  <a:pt x="180235" y="72495"/>
                </a:lnTo>
                <a:lnTo>
                  <a:pt x="180295" y="72616"/>
                </a:lnTo>
                <a:lnTo>
                  <a:pt x="180343" y="72749"/>
                </a:lnTo>
                <a:lnTo>
                  <a:pt x="180561" y="72966"/>
                </a:lnTo>
                <a:lnTo>
                  <a:pt x="180718" y="73147"/>
                </a:lnTo>
                <a:lnTo>
                  <a:pt x="180839" y="73304"/>
                </a:lnTo>
                <a:lnTo>
                  <a:pt x="180935" y="73413"/>
                </a:lnTo>
                <a:lnTo>
                  <a:pt x="181032" y="73534"/>
                </a:lnTo>
                <a:lnTo>
                  <a:pt x="181213" y="73715"/>
                </a:lnTo>
                <a:lnTo>
                  <a:pt x="181286" y="73800"/>
                </a:lnTo>
                <a:lnTo>
                  <a:pt x="181358" y="73896"/>
                </a:lnTo>
                <a:lnTo>
                  <a:pt x="181443" y="73981"/>
                </a:lnTo>
                <a:lnTo>
                  <a:pt x="181491" y="74005"/>
                </a:lnTo>
                <a:lnTo>
                  <a:pt x="181551" y="74029"/>
                </a:lnTo>
                <a:lnTo>
                  <a:pt x="181612" y="74053"/>
                </a:lnTo>
                <a:lnTo>
                  <a:pt x="181829" y="74053"/>
                </a:lnTo>
                <a:lnTo>
                  <a:pt x="182071" y="74029"/>
                </a:lnTo>
                <a:lnTo>
                  <a:pt x="182155" y="74041"/>
                </a:lnTo>
                <a:lnTo>
                  <a:pt x="182240" y="74053"/>
                </a:lnTo>
                <a:lnTo>
                  <a:pt x="182409" y="74090"/>
                </a:lnTo>
                <a:lnTo>
                  <a:pt x="182493" y="74114"/>
                </a:lnTo>
                <a:lnTo>
                  <a:pt x="182554" y="74150"/>
                </a:lnTo>
                <a:lnTo>
                  <a:pt x="182602" y="74186"/>
                </a:lnTo>
                <a:lnTo>
                  <a:pt x="182759" y="74367"/>
                </a:lnTo>
                <a:lnTo>
                  <a:pt x="182807" y="74476"/>
                </a:lnTo>
                <a:lnTo>
                  <a:pt x="182880" y="74585"/>
                </a:lnTo>
                <a:lnTo>
                  <a:pt x="182965" y="74718"/>
                </a:lnTo>
                <a:lnTo>
                  <a:pt x="183025" y="74766"/>
                </a:lnTo>
                <a:lnTo>
                  <a:pt x="183085" y="74814"/>
                </a:lnTo>
                <a:lnTo>
                  <a:pt x="183146" y="74838"/>
                </a:lnTo>
                <a:lnTo>
                  <a:pt x="183279" y="74899"/>
                </a:lnTo>
                <a:lnTo>
                  <a:pt x="183363" y="74923"/>
                </a:lnTo>
                <a:lnTo>
                  <a:pt x="183460" y="74947"/>
                </a:lnTo>
                <a:lnTo>
                  <a:pt x="183496" y="74959"/>
                </a:lnTo>
                <a:lnTo>
                  <a:pt x="183532" y="74983"/>
                </a:lnTo>
                <a:lnTo>
                  <a:pt x="183556" y="75020"/>
                </a:lnTo>
                <a:lnTo>
                  <a:pt x="183556" y="75044"/>
                </a:lnTo>
                <a:lnTo>
                  <a:pt x="183568" y="75128"/>
                </a:lnTo>
                <a:lnTo>
                  <a:pt x="183568" y="75213"/>
                </a:lnTo>
                <a:lnTo>
                  <a:pt x="183568" y="75249"/>
                </a:lnTo>
                <a:lnTo>
                  <a:pt x="183581" y="75273"/>
                </a:lnTo>
                <a:lnTo>
                  <a:pt x="183593" y="75297"/>
                </a:lnTo>
                <a:lnTo>
                  <a:pt x="183629" y="75322"/>
                </a:lnTo>
                <a:lnTo>
                  <a:pt x="183701" y="75358"/>
                </a:lnTo>
                <a:lnTo>
                  <a:pt x="183798" y="75394"/>
                </a:lnTo>
                <a:lnTo>
                  <a:pt x="183846" y="75406"/>
                </a:lnTo>
                <a:lnTo>
                  <a:pt x="183895" y="75406"/>
                </a:lnTo>
                <a:lnTo>
                  <a:pt x="183955" y="75394"/>
                </a:lnTo>
                <a:lnTo>
                  <a:pt x="184015" y="75370"/>
                </a:lnTo>
                <a:lnTo>
                  <a:pt x="184039" y="75358"/>
                </a:lnTo>
                <a:lnTo>
                  <a:pt x="184088" y="75370"/>
                </a:lnTo>
                <a:lnTo>
                  <a:pt x="184124" y="75382"/>
                </a:lnTo>
                <a:lnTo>
                  <a:pt x="184160" y="75394"/>
                </a:lnTo>
                <a:lnTo>
                  <a:pt x="184221" y="75442"/>
                </a:lnTo>
                <a:lnTo>
                  <a:pt x="184281" y="75515"/>
                </a:lnTo>
                <a:lnTo>
                  <a:pt x="184329" y="75551"/>
                </a:lnTo>
                <a:lnTo>
                  <a:pt x="184402" y="75599"/>
                </a:lnTo>
                <a:lnTo>
                  <a:pt x="184462" y="75660"/>
                </a:lnTo>
                <a:lnTo>
                  <a:pt x="184498" y="75720"/>
                </a:lnTo>
                <a:lnTo>
                  <a:pt x="184523" y="75781"/>
                </a:lnTo>
                <a:lnTo>
                  <a:pt x="184535" y="75853"/>
                </a:lnTo>
                <a:lnTo>
                  <a:pt x="184535" y="75998"/>
                </a:lnTo>
                <a:lnTo>
                  <a:pt x="184535" y="76058"/>
                </a:lnTo>
                <a:lnTo>
                  <a:pt x="184559" y="76131"/>
                </a:lnTo>
                <a:lnTo>
                  <a:pt x="184595" y="76179"/>
                </a:lnTo>
                <a:lnTo>
                  <a:pt x="184643" y="76215"/>
                </a:lnTo>
                <a:lnTo>
                  <a:pt x="184692" y="76252"/>
                </a:lnTo>
                <a:lnTo>
                  <a:pt x="184740" y="76288"/>
                </a:lnTo>
                <a:lnTo>
                  <a:pt x="184849" y="76324"/>
                </a:lnTo>
                <a:lnTo>
                  <a:pt x="184921" y="76360"/>
                </a:lnTo>
                <a:lnTo>
                  <a:pt x="184994" y="76397"/>
                </a:lnTo>
                <a:lnTo>
                  <a:pt x="185066" y="76433"/>
                </a:lnTo>
                <a:lnTo>
                  <a:pt x="185151" y="76457"/>
                </a:lnTo>
                <a:lnTo>
                  <a:pt x="185259" y="76469"/>
                </a:lnTo>
                <a:lnTo>
                  <a:pt x="185320" y="76481"/>
                </a:lnTo>
                <a:lnTo>
                  <a:pt x="185368" y="76505"/>
                </a:lnTo>
                <a:lnTo>
                  <a:pt x="185404" y="76554"/>
                </a:lnTo>
                <a:lnTo>
                  <a:pt x="185429" y="76614"/>
                </a:lnTo>
                <a:lnTo>
                  <a:pt x="185465" y="76711"/>
                </a:lnTo>
                <a:lnTo>
                  <a:pt x="185477" y="76747"/>
                </a:lnTo>
                <a:lnTo>
                  <a:pt x="185537" y="76892"/>
                </a:lnTo>
                <a:lnTo>
                  <a:pt x="185598" y="77013"/>
                </a:lnTo>
                <a:lnTo>
                  <a:pt x="185634" y="77121"/>
                </a:lnTo>
                <a:lnTo>
                  <a:pt x="185646" y="77170"/>
                </a:lnTo>
                <a:lnTo>
                  <a:pt x="185682" y="77218"/>
                </a:lnTo>
                <a:lnTo>
                  <a:pt x="185767" y="77363"/>
                </a:lnTo>
                <a:lnTo>
                  <a:pt x="185972" y="77641"/>
                </a:lnTo>
                <a:lnTo>
                  <a:pt x="186032" y="77749"/>
                </a:lnTo>
                <a:lnTo>
                  <a:pt x="186069" y="77846"/>
                </a:lnTo>
                <a:lnTo>
                  <a:pt x="186129" y="78063"/>
                </a:lnTo>
                <a:lnTo>
                  <a:pt x="186165" y="78160"/>
                </a:lnTo>
                <a:lnTo>
                  <a:pt x="186226" y="78245"/>
                </a:lnTo>
                <a:lnTo>
                  <a:pt x="186274" y="78329"/>
                </a:lnTo>
                <a:lnTo>
                  <a:pt x="186334" y="78426"/>
                </a:lnTo>
                <a:lnTo>
                  <a:pt x="186346" y="78486"/>
                </a:lnTo>
                <a:lnTo>
                  <a:pt x="186346" y="78534"/>
                </a:lnTo>
                <a:lnTo>
                  <a:pt x="186310" y="78583"/>
                </a:lnTo>
                <a:lnTo>
                  <a:pt x="186274" y="78619"/>
                </a:lnTo>
                <a:lnTo>
                  <a:pt x="186189" y="78667"/>
                </a:lnTo>
                <a:lnTo>
                  <a:pt x="186153" y="78691"/>
                </a:lnTo>
                <a:lnTo>
                  <a:pt x="186117" y="78812"/>
                </a:lnTo>
                <a:lnTo>
                  <a:pt x="186093" y="78933"/>
                </a:lnTo>
                <a:lnTo>
                  <a:pt x="186093" y="78993"/>
                </a:lnTo>
                <a:lnTo>
                  <a:pt x="186105" y="79054"/>
                </a:lnTo>
                <a:lnTo>
                  <a:pt x="186117" y="79211"/>
                </a:lnTo>
                <a:lnTo>
                  <a:pt x="186105" y="79416"/>
                </a:lnTo>
                <a:lnTo>
                  <a:pt x="186069" y="79609"/>
                </a:lnTo>
                <a:lnTo>
                  <a:pt x="186045" y="79682"/>
                </a:lnTo>
                <a:lnTo>
                  <a:pt x="186020" y="79730"/>
                </a:lnTo>
                <a:lnTo>
                  <a:pt x="185996" y="79766"/>
                </a:lnTo>
                <a:lnTo>
                  <a:pt x="185984" y="79791"/>
                </a:lnTo>
                <a:lnTo>
                  <a:pt x="185984" y="79815"/>
                </a:lnTo>
                <a:lnTo>
                  <a:pt x="185996" y="79839"/>
                </a:lnTo>
                <a:lnTo>
                  <a:pt x="186008" y="79887"/>
                </a:lnTo>
                <a:lnTo>
                  <a:pt x="186020" y="79948"/>
                </a:lnTo>
                <a:lnTo>
                  <a:pt x="186032" y="79984"/>
                </a:lnTo>
                <a:lnTo>
                  <a:pt x="186045" y="80020"/>
                </a:lnTo>
                <a:lnTo>
                  <a:pt x="186069" y="80056"/>
                </a:lnTo>
                <a:lnTo>
                  <a:pt x="186105" y="80080"/>
                </a:lnTo>
                <a:lnTo>
                  <a:pt x="186214" y="80141"/>
                </a:lnTo>
                <a:lnTo>
                  <a:pt x="186359" y="80201"/>
                </a:lnTo>
                <a:lnTo>
                  <a:pt x="186407" y="80213"/>
                </a:lnTo>
                <a:lnTo>
                  <a:pt x="186467" y="80213"/>
                </a:lnTo>
                <a:lnTo>
                  <a:pt x="186503" y="80201"/>
                </a:lnTo>
                <a:lnTo>
                  <a:pt x="186552" y="80153"/>
                </a:lnTo>
                <a:lnTo>
                  <a:pt x="186600" y="80105"/>
                </a:lnTo>
                <a:lnTo>
                  <a:pt x="186648" y="80044"/>
                </a:lnTo>
                <a:lnTo>
                  <a:pt x="186673" y="80008"/>
                </a:lnTo>
                <a:lnTo>
                  <a:pt x="186673" y="79948"/>
                </a:lnTo>
                <a:lnTo>
                  <a:pt x="186673" y="79863"/>
                </a:lnTo>
                <a:lnTo>
                  <a:pt x="186685" y="79791"/>
                </a:lnTo>
                <a:lnTo>
                  <a:pt x="186709" y="79742"/>
                </a:lnTo>
                <a:lnTo>
                  <a:pt x="186733" y="79706"/>
                </a:lnTo>
                <a:lnTo>
                  <a:pt x="186757" y="79634"/>
                </a:lnTo>
                <a:lnTo>
                  <a:pt x="186781" y="79549"/>
                </a:lnTo>
                <a:lnTo>
                  <a:pt x="186830" y="79477"/>
                </a:lnTo>
                <a:lnTo>
                  <a:pt x="186866" y="79416"/>
                </a:lnTo>
                <a:lnTo>
                  <a:pt x="186914" y="79344"/>
                </a:lnTo>
                <a:lnTo>
                  <a:pt x="186938" y="79283"/>
                </a:lnTo>
                <a:lnTo>
                  <a:pt x="186950" y="79235"/>
                </a:lnTo>
                <a:lnTo>
                  <a:pt x="186938" y="79138"/>
                </a:lnTo>
                <a:lnTo>
                  <a:pt x="186938" y="79066"/>
                </a:lnTo>
                <a:lnTo>
                  <a:pt x="186950" y="79018"/>
                </a:lnTo>
                <a:lnTo>
                  <a:pt x="186914" y="78945"/>
                </a:lnTo>
                <a:lnTo>
                  <a:pt x="186830" y="78824"/>
                </a:lnTo>
                <a:lnTo>
                  <a:pt x="186866" y="78740"/>
                </a:lnTo>
                <a:lnTo>
                  <a:pt x="186878" y="78679"/>
                </a:lnTo>
                <a:lnTo>
                  <a:pt x="186890" y="78607"/>
                </a:lnTo>
                <a:lnTo>
                  <a:pt x="186890" y="78583"/>
                </a:lnTo>
                <a:lnTo>
                  <a:pt x="186914" y="78547"/>
                </a:lnTo>
                <a:lnTo>
                  <a:pt x="186962" y="78486"/>
                </a:lnTo>
                <a:lnTo>
                  <a:pt x="187047" y="78426"/>
                </a:lnTo>
                <a:lnTo>
                  <a:pt x="187107" y="78353"/>
                </a:lnTo>
                <a:lnTo>
                  <a:pt x="187192" y="78281"/>
                </a:lnTo>
                <a:lnTo>
                  <a:pt x="187325" y="78196"/>
                </a:lnTo>
                <a:lnTo>
                  <a:pt x="187421" y="78136"/>
                </a:lnTo>
                <a:lnTo>
                  <a:pt x="187421" y="78124"/>
                </a:lnTo>
                <a:lnTo>
                  <a:pt x="187397" y="78124"/>
                </a:lnTo>
                <a:lnTo>
                  <a:pt x="187385" y="78112"/>
                </a:lnTo>
                <a:lnTo>
                  <a:pt x="187373" y="78075"/>
                </a:lnTo>
                <a:lnTo>
                  <a:pt x="187385" y="78039"/>
                </a:lnTo>
                <a:lnTo>
                  <a:pt x="187397" y="77979"/>
                </a:lnTo>
                <a:lnTo>
                  <a:pt x="187397" y="77943"/>
                </a:lnTo>
                <a:lnTo>
                  <a:pt x="187397" y="77906"/>
                </a:lnTo>
                <a:lnTo>
                  <a:pt x="187385" y="77870"/>
                </a:lnTo>
                <a:lnTo>
                  <a:pt x="187349" y="77810"/>
                </a:lnTo>
                <a:lnTo>
                  <a:pt x="187301" y="77749"/>
                </a:lnTo>
                <a:lnTo>
                  <a:pt x="187264" y="77665"/>
                </a:lnTo>
                <a:lnTo>
                  <a:pt x="187228" y="77580"/>
                </a:lnTo>
                <a:lnTo>
                  <a:pt x="187192" y="77532"/>
                </a:lnTo>
                <a:lnTo>
                  <a:pt x="187156" y="77484"/>
                </a:lnTo>
                <a:lnTo>
                  <a:pt x="187107" y="77447"/>
                </a:lnTo>
                <a:lnTo>
                  <a:pt x="187047" y="77411"/>
                </a:lnTo>
                <a:lnTo>
                  <a:pt x="186987" y="77363"/>
                </a:lnTo>
                <a:lnTo>
                  <a:pt x="186962" y="77327"/>
                </a:lnTo>
                <a:lnTo>
                  <a:pt x="186962" y="77278"/>
                </a:lnTo>
                <a:lnTo>
                  <a:pt x="186962" y="77242"/>
                </a:lnTo>
                <a:lnTo>
                  <a:pt x="186975" y="77182"/>
                </a:lnTo>
                <a:lnTo>
                  <a:pt x="186962" y="77170"/>
                </a:lnTo>
                <a:lnTo>
                  <a:pt x="186902" y="77170"/>
                </a:lnTo>
                <a:lnTo>
                  <a:pt x="186854" y="77158"/>
                </a:lnTo>
                <a:lnTo>
                  <a:pt x="186805" y="77121"/>
                </a:lnTo>
                <a:lnTo>
                  <a:pt x="186745" y="77073"/>
                </a:lnTo>
                <a:lnTo>
                  <a:pt x="186636" y="76976"/>
                </a:lnTo>
                <a:lnTo>
                  <a:pt x="186516" y="76880"/>
                </a:lnTo>
                <a:lnTo>
                  <a:pt x="186467" y="76843"/>
                </a:lnTo>
                <a:lnTo>
                  <a:pt x="186443" y="76807"/>
                </a:lnTo>
                <a:lnTo>
                  <a:pt x="186419" y="76783"/>
                </a:lnTo>
                <a:lnTo>
                  <a:pt x="186419" y="76747"/>
                </a:lnTo>
                <a:lnTo>
                  <a:pt x="186431" y="76662"/>
                </a:lnTo>
                <a:lnTo>
                  <a:pt x="186467" y="76541"/>
                </a:lnTo>
                <a:lnTo>
                  <a:pt x="186479" y="76481"/>
                </a:lnTo>
                <a:lnTo>
                  <a:pt x="186491" y="76421"/>
                </a:lnTo>
                <a:lnTo>
                  <a:pt x="186491" y="76372"/>
                </a:lnTo>
                <a:lnTo>
                  <a:pt x="186479" y="76324"/>
                </a:lnTo>
                <a:lnTo>
                  <a:pt x="186443" y="76240"/>
                </a:lnTo>
                <a:lnTo>
                  <a:pt x="186395" y="76179"/>
                </a:lnTo>
                <a:lnTo>
                  <a:pt x="186371" y="76143"/>
                </a:lnTo>
                <a:lnTo>
                  <a:pt x="186359" y="76107"/>
                </a:lnTo>
                <a:lnTo>
                  <a:pt x="186359" y="76070"/>
                </a:lnTo>
                <a:lnTo>
                  <a:pt x="186371" y="76034"/>
                </a:lnTo>
                <a:lnTo>
                  <a:pt x="186395" y="75950"/>
                </a:lnTo>
                <a:lnTo>
                  <a:pt x="186419" y="75865"/>
                </a:lnTo>
                <a:lnTo>
                  <a:pt x="186419" y="75817"/>
                </a:lnTo>
                <a:lnTo>
                  <a:pt x="186443" y="75768"/>
                </a:lnTo>
                <a:lnTo>
                  <a:pt x="186503" y="75660"/>
                </a:lnTo>
                <a:lnTo>
                  <a:pt x="186588" y="75551"/>
                </a:lnTo>
                <a:lnTo>
                  <a:pt x="186673" y="75467"/>
                </a:lnTo>
                <a:lnTo>
                  <a:pt x="186697" y="75467"/>
                </a:lnTo>
                <a:lnTo>
                  <a:pt x="186709" y="75454"/>
                </a:lnTo>
                <a:lnTo>
                  <a:pt x="186733" y="75479"/>
                </a:lnTo>
                <a:lnTo>
                  <a:pt x="186745" y="75515"/>
                </a:lnTo>
                <a:lnTo>
                  <a:pt x="186757" y="75575"/>
                </a:lnTo>
                <a:lnTo>
                  <a:pt x="186757" y="75684"/>
                </a:lnTo>
                <a:lnTo>
                  <a:pt x="186757" y="75732"/>
                </a:lnTo>
                <a:lnTo>
                  <a:pt x="186805" y="75768"/>
                </a:lnTo>
                <a:lnTo>
                  <a:pt x="186866" y="75793"/>
                </a:lnTo>
                <a:lnTo>
                  <a:pt x="186926" y="75805"/>
                </a:lnTo>
                <a:lnTo>
                  <a:pt x="186987" y="75817"/>
                </a:lnTo>
                <a:lnTo>
                  <a:pt x="187035" y="75817"/>
                </a:lnTo>
                <a:lnTo>
                  <a:pt x="187071" y="75841"/>
                </a:lnTo>
                <a:lnTo>
                  <a:pt x="187144" y="75901"/>
                </a:lnTo>
                <a:lnTo>
                  <a:pt x="187204" y="75986"/>
                </a:lnTo>
                <a:lnTo>
                  <a:pt x="187252" y="76070"/>
                </a:lnTo>
                <a:lnTo>
                  <a:pt x="187277" y="76107"/>
                </a:lnTo>
                <a:lnTo>
                  <a:pt x="187313" y="76143"/>
                </a:lnTo>
                <a:lnTo>
                  <a:pt x="187397" y="76179"/>
                </a:lnTo>
                <a:lnTo>
                  <a:pt x="187506" y="76203"/>
                </a:lnTo>
                <a:lnTo>
                  <a:pt x="187591" y="76227"/>
                </a:lnTo>
                <a:lnTo>
                  <a:pt x="187663" y="76264"/>
                </a:lnTo>
                <a:lnTo>
                  <a:pt x="187711" y="76312"/>
                </a:lnTo>
                <a:lnTo>
                  <a:pt x="187760" y="76372"/>
                </a:lnTo>
                <a:lnTo>
                  <a:pt x="187796" y="76469"/>
                </a:lnTo>
                <a:lnTo>
                  <a:pt x="187832" y="76554"/>
                </a:lnTo>
                <a:lnTo>
                  <a:pt x="187868" y="76614"/>
                </a:lnTo>
                <a:lnTo>
                  <a:pt x="187905" y="76674"/>
                </a:lnTo>
                <a:lnTo>
                  <a:pt x="187989" y="76723"/>
                </a:lnTo>
                <a:lnTo>
                  <a:pt x="188037" y="76747"/>
                </a:lnTo>
                <a:lnTo>
                  <a:pt x="188086" y="76759"/>
                </a:lnTo>
                <a:lnTo>
                  <a:pt x="188146" y="76759"/>
                </a:lnTo>
                <a:lnTo>
                  <a:pt x="188194" y="76747"/>
                </a:lnTo>
                <a:lnTo>
                  <a:pt x="188243" y="76723"/>
                </a:lnTo>
                <a:lnTo>
                  <a:pt x="188291" y="76686"/>
                </a:lnTo>
                <a:lnTo>
                  <a:pt x="188339" y="76638"/>
                </a:lnTo>
                <a:lnTo>
                  <a:pt x="188388" y="76578"/>
                </a:lnTo>
                <a:lnTo>
                  <a:pt x="188460" y="76481"/>
                </a:lnTo>
                <a:lnTo>
                  <a:pt x="188509" y="76421"/>
                </a:lnTo>
                <a:lnTo>
                  <a:pt x="188545" y="76409"/>
                </a:lnTo>
                <a:lnTo>
                  <a:pt x="188557" y="76409"/>
                </a:lnTo>
                <a:lnTo>
                  <a:pt x="188388" y="75950"/>
                </a:lnTo>
                <a:lnTo>
                  <a:pt x="188339" y="75841"/>
                </a:lnTo>
                <a:lnTo>
                  <a:pt x="188279" y="75744"/>
                </a:lnTo>
                <a:lnTo>
                  <a:pt x="188243" y="75708"/>
                </a:lnTo>
                <a:lnTo>
                  <a:pt x="188207" y="75672"/>
                </a:lnTo>
                <a:lnTo>
                  <a:pt x="188146" y="75624"/>
                </a:lnTo>
                <a:lnTo>
                  <a:pt x="188098" y="75575"/>
                </a:lnTo>
                <a:lnTo>
                  <a:pt x="188037" y="75527"/>
                </a:lnTo>
                <a:lnTo>
                  <a:pt x="187929" y="75503"/>
                </a:lnTo>
                <a:lnTo>
                  <a:pt x="187868" y="75479"/>
                </a:lnTo>
                <a:lnTo>
                  <a:pt x="187820" y="75442"/>
                </a:lnTo>
                <a:lnTo>
                  <a:pt x="187772" y="75394"/>
                </a:lnTo>
                <a:lnTo>
                  <a:pt x="187723" y="75334"/>
                </a:lnTo>
                <a:lnTo>
                  <a:pt x="187639" y="75213"/>
                </a:lnTo>
                <a:lnTo>
                  <a:pt x="187603" y="75165"/>
                </a:lnTo>
                <a:lnTo>
                  <a:pt x="187554" y="75116"/>
                </a:lnTo>
                <a:lnTo>
                  <a:pt x="187301" y="74923"/>
                </a:lnTo>
                <a:lnTo>
                  <a:pt x="187156" y="74838"/>
                </a:lnTo>
                <a:lnTo>
                  <a:pt x="187023" y="74766"/>
                </a:lnTo>
                <a:lnTo>
                  <a:pt x="186962" y="74742"/>
                </a:lnTo>
                <a:lnTo>
                  <a:pt x="186926" y="74706"/>
                </a:lnTo>
                <a:lnTo>
                  <a:pt x="186890" y="74657"/>
                </a:lnTo>
                <a:lnTo>
                  <a:pt x="186866" y="74621"/>
                </a:lnTo>
                <a:lnTo>
                  <a:pt x="186830" y="74536"/>
                </a:lnTo>
                <a:lnTo>
                  <a:pt x="186781" y="74452"/>
                </a:lnTo>
                <a:lnTo>
                  <a:pt x="186745" y="74416"/>
                </a:lnTo>
                <a:lnTo>
                  <a:pt x="186697" y="74379"/>
                </a:lnTo>
                <a:lnTo>
                  <a:pt x="186576" y="74307"/>
                </a:lnTo>
                <a:lnTo>
                  <a:pt x="186443" y="74247"/>
                </a:lnTo>
                <a:lnTo>
                  <a:pt x="186322" y="74174"/>
                </a:lnTo>
                <a:lnTo>
                  <a:pt x="186202" y="74090"/>
                </a:lnTo>
                <a:lnTo>
                  <a:pt x="186032" y="74005"/>
                </a:lnTo>
                <a:lnTo>
                  <a:pt x="185851" y="73933"/>
                </a:lnTo>
                <a:lnTo>
                  <a:pt x="185755" y="73908"/>
                </a:lnTo>
                <a:lnTo>
                  <a:pt x="185670" y="73896"/>
                </a:lnTo>
                <a:lnTo>
                  <a:pt x="185586" y="73872"/>
                </a:lnTo>
                <a:lnTo>
                  <a:pt x="185525" y="73860"/>
                </a:lnTo>
                <a:lnTo>
                  <a:pt x="185465" y="73824"/>
                </a:lnTo>
                <a:lnTo>
                  <a:pt x="185429" y="73788"/>
                </a:lnTo>
                <a:lnTo>
                  <a:pt x="185332" y="73715"/>
                </a:lnTo>
                <a:lnTo>
                  <a:pt x="185211" y="73618"/>
                </a:lnTo>
                <a:lnTo>
                  <a:pt x="185151" y="73558"/>
                </a:lnTo>
                <a:lnTo>
                  <a:pt x="185102" y="73510"/>
                </a:lnTo>
                <a:lnTo>
                  <a:pt x="185090" y="73449"/>
                </a:lnTo>
                <a:lnTo>
                  <a:pt x="185090" y="73401"/>
                </a:lnTo>
                <a:lnTo>
                  <a:pt x="185090" y="73341"/>
                </a:lnTo>
                <a:lnTo>
                  <a:pt x="185114" y="73268"/>
                </a:lnTo>
                <a:lnTo>
                  <a:pt x="185139" y="73123"/>
                </a:lnTo>
                <a:lnTo>
                  <a:pt x="185175" y="72713"/>
                </a:lnTo>
                <a:lnTo>
                  <a:pt x="185175" y="72713"/>
                </a:lnTo>
                <a:lnTo>
                  <a:pt x="185090" y="72737"/>
                </a:lnTo>
                <a:lnTo>
                  <a:pt x="185006" y="72761"/>
                </a:lnTo>
                <a:lnTo>
                  <a:pt x="184897" y="72773"/>
                </a:lnTo>
                <a:lnTo>
                  <a:pt x="184788" y="72785"/>
                </a:lnTo>
                <a:lnTo>
                  <a:pt x="184680" y="72797"/>
                </a:lnTo>
                <a:lnTo>
                  <a:pt x="184414" y="72845"/>
                </a:lnTo>
                <a:lnTo>
                  <a:pt x="184341" y="72858"/>
                </a:lnTo>
                <a:lnTo>
                  <a:pt x="184281" y="72845"/>
                </a:lnTo>
                <a:lnTo>
                  <a:pt x="184233" y="72833"/>
                </a:lnTo>
                <a:lnTo>
                  <a:pt x="184184" y="72809"/>
                </a:lnTo>
                <a:lnTo>
                  <a:pt x="184088" y="72749"/>
                </a:lnTo>
                <a:lnTo>
                  <a:pt x="183955" y="72676"/>
                </a:lnTo>
                <a:lnTo>
                  <a:pt x="183822" y="72592"/>
                </a:lnTo>
                <a:lnTo>
                  <a:pt x="183725" y="72519"/>
                </a:lnTo>
                <a:lnTo>
                  <a:pt x="183629" y="72411"/>
                </a:lnTo>
                <a:lnTo>
                  <a:pt x="183508" y="72254"/>
                </a:lnTo>
                <a:lnTo>
                  <a:pt x="183423" y="72169"/>
                </a:lnTo>
                <a:lnTo>
                  <a:pt x="183327" y="72085"/>
                </a:lnTo>
                <a:lnTo>
                  <a:pt x="183230" y="72024"/>
                </a:lnTo>
                <a:lnTo>
                  <a:pt x="183134" y="71964"/>
                </a:lnTo>
                <a:lnTo>
                  <a:pt x="182940" y="71867"/>
                </a:lnTo>
                <a:lnTo>
                  <a:pt x="182807" y="71807"/>
                </a:lnTo>
                <a:lnTo>
                  <a:pt x="182699" y="71734"/>
                </a:lnTo>
                <a:lnTo>
                  <a:pt x="182614" y="71674"/>
                </a:lnTo>
                <a:lnTo>
                  <a:pt x="182530" y="71589"/>
                </a:lnTo>
                <a:lnTo>
                  <a:pt x="182312" y="71106"/>
                </a:lnTo>
                <a:lnTo>
                  <a:pt x="182276" y="70985"/>
                </a:lnTo>
                <a:lnTo>
                  <a:pt x="182240" y="70889"/>
                </a:lnTo>
                <a:lnTo>
                  <a:pt x="182216" y="70804"/>
                </a:lnTo>
                <a:lnTo>
                  <a:pt x="182216" y="70683"/>
                </a:lnTo>
                <a:lnTo>
                  <a:pt x="182204" y="70623"/>
                </a:lnTo>
                <a:lnTo>
                  <a:pt x="182179" y="70563"/>
                </a:lnTo>
                <a:lnTo>
                  <a:pt x="182143" y="70502"/>
                </a:lnTo>
                <a:lnTo>
                  <a:pt x="182095" y="70442"/>
                </a:lnTo>
                <a:lnTo>
                  <a:pt x="182010" y="70321"/>
                </a:lnTo>
                <a:lnTo>
                  <a:pt x="181962" y="70261"/>
                </a:lnTo>
                <a:lnTo>
                  <a:pt x="181938" y="70200"/>
                </a:lnTo>
                <a:lnTo>
                  <a:pt x="181902" y="70140"/>
                </a:lnTo>
                <a:lnTo>
                  <a:pt x="181865" y="70092"/>
                </a:lnTo>
                <a:lnTo>
                  <a:pt x="181829" y="70055"/>
                </a:lnTo>
                <a:lnTo>
                  <a:pt x="181781" y="70031"/>
                </a:lnTo>
                <a:lnTo>
                  <a:pt x="181672" y="69983"/>
                </a:lnTo>
                <a:lnTo>
                  <a:pt x="181551" y="69922"/>
                </a:lnTo>
                <a:lnTo>
                  <a:pt x="181491" y="69874"/>
                </a:lnTo>
                <a:lnTo>
                  <a:pt x="181443" y="69826"/>
                </a:lnTo>
                <a:lnTo>
                  <a:pt x="181370" y="69705"/>
                </a:lnTo>
                <a:lnTo>
                  <a:pt x="181322" y="69645"/>
                </a:lnTo>
                <a:lnTo>
                  <a:pt x="181274" y="69596"/>
                </a:lnTo>
                <a:lnTo>
                  <a:pt x="181213" y="69548"/>
                </a:lnTo>
                <a:lnTo>
                  <a:pt x="181129" y="69500"/>
                </a:lnTo>
                <a:lnTo>
                  <a:pt x="181056" y="69463"/>
                </a:lnTo>
                <a:lnTo>
                  <a:pt x="181008" y="69427"/>
                </a:lnTo>
                <a:lnTo>
                  <a:pt x="180972" y="69403"/>
                </a:lnTo>
                <a:lnTo>
                  <a:pt x="180959" y="69367"/>
                </a:lnTo>
                <a:lnTo>
                  <a:pt x="180935" y="69282"/>
                </a:lnTo>
                <a:lnTo>
                  <a:pt x="180923" y="69222"/>
                </a:lnTo>
                <a:lnTo>
                  <a:pt x="180887" y="69149"/>
                </a:lnTo>
                <a:lnTo>
                  <a:pt x="180851" y="69089"/>
                </a:lnTo>
                <a:lnTo>
                  <a:pt x="180802" y="69041"/>
                </a:lnTo>
                <a:lnTo>
                  <a:pt x="180742" y="69005"/>
                </a:lnTo>
                <a:lnTo>
                  <a:pt x="180694" y="68992"/>
                </a:lnTo>
                <a:lnTo>
                  <a:pt x="180585" y="68956"/>
                </a:lnTo>
                <a:lnTo>
                  <a:pt x="180525" y="68944"/>
                </a:lnTo>
                <a:lnTo>
                  <a:pt x="180464" y="68908"/>
                </a:lnTo>
                <a:lnTo>
                  <a:pt x="180428" y="68872"/>
                </a:lnTo>
                <a:lnTo>
                  <a:pt x="180380" y="68823"/>
                </a:lnTo>
                <a:lnTo>
                  <a:pt x="180319" y="68739"/>
                </a:lnTo>
                <a:lnTo>
                  <a:pt x="180283" y="68703"/>
                </a:lnTo>
                <a:lnTo>
                  <a:pt x="180235" y="68666"/>
                </a:lnTo>
                <a:lnTo>
                  <a:pt x="180162" y="68642"/>
                </a:lnTo>
                <a:lnTo>
                  <a:pt x="180090" y="68630"/>
                </a:lnTo>
                <a:lnTo>
                  <a:pt x="180005" y="68606"/>
                </a:lnTo>
                <a:lnTo>
                  <a:pt x="179957" y="68582"/>
                </a:lnTo>
                <a:lnTo>
                  <a:pt x="179909" y="68558"/>
                </a:lnTo>
                <a:lnTo>
                  <a:pt x="179885" y="68521"/>
                </a:lnTo>
                <a:lnTo>
                  <a:pt x="179848" y="68485"/>
                </a:lnTo>
                <a:lnTo>
                  <a:pt x="179812" y="68461"/>
                </a:lnTo>
                <a:lnTo>
                  <a:pt x="179764" y="68437"/>
                </a:lnTo>
                <a:lnTo>
                  <a:pt x="179703" y="68413"/>
                </a:lnTo>
                <a:lnTo>
                  <a:pt x="179667" y="68413"/>
                </a:lnTo>
                <a:lnTo>
                  <a:pt x="179643" y="68389"/>
                </a:lnTo>
                <a:lnTo>
                  <a:pt x="179619" y="68364"/>
                </a:lnTo>
                <a:lnTo>
                  <a:pt x="179595" y="68340"/>
                </a:lnTo>
                <a:lnTo>
                  <a:pt x="179583" y="68280"/>
                </a:lnTo>
                <a:lnTo>
                  <a:pt x="179570" y="68207"/>
                </a:lnTo>
                <a:lnTo>
                  <a:pt x="179583" y="68087"/>
                </a:lnTo>
                <a:lnTo>
                  <a:pt x="179595" y="68038"/>
                </a:lnTo>
                <a:lnTo>
                  <a:pt x="179570" y="67930"/>
                </a:lnTo>
                <a:lnTo>
                  <a:pt x="179510" y="67688"/>
                </a:lnTo>
                <a:lnTo>
                  <a:pt x="179462" y="67386"/>
                </a:lnTo>
                <a:lnTo>
                  <a:pt x="179450" y="67241"/>
                </a:lnTo>
                <a:lnTo>
                  <a:pt x="179462" y="67132"/>
                </a:lnTo>
                <a:lnTo>
                  <a:pt x="179462" y="67036"/>
                </a:lnTo>
                <a:lnTo>
                  <a:pt x="179462" y="66963"/>
                </a:lnTo>
                <a:lnTo>
                  <a:pt x="179462" y="66915"/>
                </a:lnTo>
                <a:lnTo>
                  <a:pt x="179438" y="66879"/>
                </a:lnTo>
                <a:lnTo>
                  <a:pt x="179413" y="66842"/>
                </a:lnTo>
                <a:lnTo>
                  <a:pt x="179389" y="66818"/>
                </a:lnTo>
                <a:lnTo>
                  <a:pt x="179317" y="66782"/>
                </a:lnTo>
                <a:lnTo>
                  <a:pt x="179124" y="66637"/>
                </a:lnTo>
                <a:lnTo>
                  <a:pt x="178991" y="66565"/>
                </a:lnTo>
                <a:lnTo>
                  <a:pt x="178870" y="66504"/>
                </a:lnTo>
                <a:lnTo>
                  <a:pt x="178822" y="66468"/>
                </a:lnTo>
                <a:lnTo>
                  <a:pt x="178797" y="66432"/>
                </a:lnTo>
                <a:lnTo>
                  <a:pt x="178810" y="66396"/>
                </a:lnTo>
                <a:lnTo>
                  <a:pt x="178834" y="66347"/>
                </a:lnTo>
                <a:lnTo>
                  <a:pt x="178894" y="66287"/>
                </a:lnTo>
                <a:lnTo>
                  <a:pt x="178930" y="66251"/>
                </a:lnTo>
                <a:lnTo>
                  <a:pt x="178991" y="66263"/>
                </a:lnTo>
                <a:lnTo>
                  <a:pt x="179124" y="66263"/>
                </a:lnTo>
                <a:lnTo>
                  <a:pt x="179196" y="66239"/>
                </a:lnTo>
                <a:lnTo>
                  <a:pt x="179293" y="66214"/>
                </a:lnTo>
                <a:lnTo>
                  <a:pt x="179377" y="66154"/>
                </a:lnTo>
                <a:lnTo>
                  <a:pt x="179462" y="66082"/>
                </a:lnTo>
                <a:lnTo>
                  <a:pt x="179522" y="65997"/>
                </a:lnTo>
                <a:lnTo>
                  <a:pt x="179570" y="65937"/>
                </a:lnTo>
                <a:lnTo>
                  <a:pt x="179595" y="65888"/>
                </a:lnTo>
                <a:lnTo>
                  <a:pt x="179607" y="65852"/>
                </a:lnTo>
                <a:lnTo>
                  <a:pt x="179607" y="65828"/>
                </a:lnTo>
                <a:lnTo>
                  <a:pt x="179607" y="65816"/>
                </a:lnTo>
                <a:lnTo>
                  <a:pt x="179595" y="65804"/>
                </a:lnTo>
                <a:lnTo>
                  <a:pt x="179667" y="65792"/>
                </a:lnTo>
                <a:lnTo>
                  <a:pt x="179836" y="65755"/>
                </a:lnTo>
                <a:lnTo>
                  <a:pt x="180066" y="65731"/>
                </a:lnTo>
                <a:lnTo>
                  <a:pt x="180331" y="65731"/>
                </a:lnTo>
                <a:lnTo>
                  <a:pt x="180319" y="65780"/>
                </a:lnTo>
                <a:lnTo>
                  <a:pt x="180295" y="65900"/>
                </a:lnTo>
                <a:lnTo>
                  <a:pt x="180295" y="65973"/>
                </a:lnTo>
                <a:lnTo>
                  <a:pt x="180295" y="66069"/>
                </a:lnTo>
                <a:lnTo>
                  <a:pt x="180319" y="66178"/>
                </a:lnTo>
                <a:lnTo>
                  <a:pt x="180368" y="66287"/>
                </a:lnTo>
                <a:lnTo>
                  <a:pt x="180428" y="66420"/>
                </a:lnTo>
                <a:lnTo>
                  <a:pt x="180428" y="66383"/>
                </a:lnTo>
                <a:lnTo>
                  <a:pt x="180440" y="66371"/>
                </a:lnTo>
                <a:lnTo>
                  <a:pt x="180464" y="66396"/>
                </a:lnTo>
                <a:lnTo>
                  <a:pt x="180537" y="66468"/>
                </a:lnTo>
                <a:lnTo>
                  <a:pt x="180585" y="66540"/>
                </a:lnTo>
                <a:lnTo>
                  <a:pt x="180682" y="66710"/>
                </a:lnTo>
                <a:lnTo>
                  <a:pt x="180730" y="66818"/>
                </a:lnTo>
                <a:lnTo>
                  <a:pt x="180778" y="66951"/>
                </a:lnTo>
                <a:lnTo>
                  <a:pt x="180851" y="67120"/>
                </a:lnTo>
                <a:lnTo>
                  <a:pt x="180959" y="67374"/>
                </a:lnTo>
                <a:lnTo>
                  <a:pt x="180984" y="67410"/>
                </a:lnTo>
                <a:lnTo>
                  <a:pt x="181020" y="67446"/>
                </a:lnTo>
                <a:lnTo>
                  <a:pt x="181056" y="67458"/>
                </a:lnTo>
                <a:lnTo>
                  <a:pt x="181104" y="67458"/>
                </a:lnTo>
                <a:lnTo>
                  <a:pt x="181165" y="67434"/>
                </a:lnTo>
                <a:lnTo>
                  <a:pt x="181213" y="67386"/>
                </a:lnTo>
                <a:lnTo>
                  <a:pt x="181274" y="67326"/>
                </a:lnTo>
                <a:lnTo>
                  <a:pt x="181346" y="67229"/>
                </a:lnTo>
                <a:lnTo>
                  <a:pt x="181418" y="67108"/>
                </a:lnTo>
                <a:lnTo>
                  <a:pt x="181418" y="67096"/>
                </a:lnTo>
                <a:lnTo>
                  <a:pt x="181334" y="67096"/>
                </a:lnTo>
                <a:lnTo>
                  <a:pt x="181298" y="67060"/>
                </a:lnTo>
                <a:lnTo>
                  <a:pt x="181274" y="66987"/>
                </a:lnTo>
                <a:lnTo>
                  <a:pt x="181249" y="66891"/>
                </a:lnTo>
                <a:lnTo>
                  <a:pt x="181237" y="66782"/>
                </a:lnTo>
                <a:lnTo>
                  <a:pt x="181237" y="66673"/>
                </a:lnTo>
                <a:lnTo>
                  <a:pt x="181237" y="66565"/>
                </a:lnTo>
                <a:lnTo>
                  <a:pt x="181261" y="66383"/>
                </a:lnTo>
                <a:lnTo>
                  <a:pt x="181286" y="66311"/>
                </a:lnTo>
                <a:lnTo>
                  <a:pt x="181310" y="66251"/>
                </a:lnTo>
                <a:lnTo>
                  <a:pt x="181322" y="66239"/>
                </a:lnTo>
                <a:lnTo>
                  <a:pt x="181346" y="66226"/>
                </a:lnTo>
                <a:lnTo>
                  <a:pt x="181382" y="66226"/>
                </a:lnTo>
                <a:lnTo>
                  <a:pt x="181431" y="66239"/>
                </a:lnTo>
                <a:lnTo>
                  <a:pt x="181491" y="66275"/>
                </a:lnTo>
                <a:lnTo>
                  <a:pt x="181575" y="66335"/>
                </a:lnTo>
                <a:lnTo>
                  <a:pt x="181624" y="66359"/>
                </a:lnTo>
                <a:lnTo>
                  <a:pt x="181902" y="66855"/>
                </a:lnTo>
                <a:lnTo>
                  <a:pt x="181938" y="66915"/>
                </a:lnTo>
                <a:lnTo>
                  <a:pt x="181962" y="66999"/>
                </a:lnTo>
                <a:lnTo>
                  <a:pt x="182022" y="67156"/>
                </a:lnTo>
                <a:lnTo>
                  <a:pt x="182071" y="67314"/>
                </a:lnTo>
                <a:lnTo>
                  <a:pt x="182107" y="67386"/>
                </a:lnTo>
                <a:lnTo>
                  <a:pt x="182143" y="67446"/>
                </a:lnTo>
                <a:lnTo>
                  <a:pt x="182216" y="67543"/>
                </a:lnTo>
                <a:lnTo>
                  <a:pt x="182276" y="67664"/>
                </a:lnTo>
                <a:lnTo>
                  <a:pt x="182361" y="67785"/>
                </a:lnTo>
                <a:lnTo>
                  <a:pt x="182493" y="67930"/>
                </a:lnTo>
                <a:lnTo>
                  <a:pt x="182566" y="68014"/>
                </a:lnTo>
                <a:lnTo>
                  <a:pt x="182626" y="68111"/>
                </a:lnTo>
                <a:lnTo>
                  <a:pt x="182675" y="68207"/>
                </a:lnTo>
                <a:lnTo>
                  <a:pt x="182711" y="68304"/>
                </a:lnTo>
                <a:lnTo>
                  <a:pt x="182759" y="68461"/>
                </a:lnTo>
                <a:lnTo>
                  <a:pt x="182771" y="68521"/>
                </a:lnTo>
                <a:lnTo>
                  <a:pt x="182916" y="68872"/>
                </a:lnTo>
                <a:lnTo>
                  <a:pt x="182940" y="68908"/>
                </a:lnTo>
                <a:lnTo>
                  <a:pt x="183025" y="68992"/>
                </a:lnTo>
                <a:lnTo>
                  <a:pt x="183085" y="69053"/>
                </a:lnTo>
                <a:lnTo>
                  <a:pt x="183170" y="69125"/>
                </a:lnTo>
                <a:lnTo>
                  <a:pt x="183279" y="69186"/>
                </a:lnTo>
                <a:lnTo>
                  <a:pt x="183399" y="69258"/>
                </a:lnTo>
                <a:lnTo>
                  <a:pt x="183593" y="69343"/>
                </a:lnTo>
                <a:lnTo>
                  <a:pt x="183689" y="69379"/>
                </a:lnTo>
                <a:lnTo>
                  <a:pt x="183762" y="69379"/>
                </a:lnTo>
                <a:lnTo>
                  <a:pt x="183858" y="69391"/>
                </a:lnTo>
                <a:lnTo>
                  <a:pt x="183882" y="69403"/>
                </a:lnTo>
                <a:lnTo>
                  <a:pt x="183919" y="69427"/>
                </a:lnTo>
                <a:lnTo>
                  <a:pt x="183979" y="69476"/>
                </a:lnTo>
                <a:lnTo>
                  <a:pt x="184039" y="69548"/>
                </a:lnTo>
                <a:lnTo>
                  <a:pt x="184088" y="69633"/>
                </a:lnTo>
                <a:lnTo>
                  <a:pt x="184172" y="69778"/>
                </a:lnTo>
                <a:lnTo>
                  <a:pt x="184197" y="69850"/>
                </a:lnTo>
                <a:lnTo>
                  <a:pt x="184354" y="69947"/>
                </a:lnTo>
                <a:lnTo>
                  <a:pt x="184523" y="70043"/>
                </a:lnTo>
                <a:lnTo>
                  <a:pt x="184728" y="70128"/>
                </a:lnTo>
                <a:lnTo>
                  <a:pt x="184897" y="70200"/>
                </a:lnTo>
                <a:lnTo>
                  <a:pt x="185030" y="70261"/>
                </a:lnTo>
                <a:lnTo>
                  <a:pt x="185163" y="70333"/>
                </a:lnTo>
                <a:lnTo>
                  <a:pt x="185320" y="70406"/>
                </a:lnTo>
                <a:lnTo>
                  <a:pt x="185392" y="70454"/>
                </a:lnTo>
                <a:lnTo>
                  <a:pt x="185429" y="70502"/>
                </a:lnTo>
                <a:lnTo>
                  <a:pt x="185441" y="70551"/>
                </a:lnTo>
                <a:lnTo>
                  <a:pt x="185429" y="70599"/>
                </a:lnTo>
                <a:lnTo>
                  <a:pt x="185404" y="70647"/>
                </a:lnTo>
                <a:lnTo>
                  <a:pt x="185380" y="70683"/>
                </a:lnTo>
                <a:lnTo>
                  <a:pt x="185356" y="70720"/>
                </a:lnTo>
                <a:lnTo>
                  <a:pt x="185453" y="70780"/>
                </a:lnTo>
                <a:lnTo>
                  <a:pt x="185586" y="70853"/>
                </a:lnTo>
                <a:lnTo>
                  <a:pt x="185767" y="70925"/>
                </a:lnTo>
                <a:lnTo>
                  <a:pt x="185924" y="70997"/>
                </a:lnTo>
                <a:lnTo>
                  <a:pt x="185960" y="71022"/>
                </a:lnTo>
                <a:lnTo>
                  <a:pt x="185996" y="71046"/>
                </a:lnTo>
                <a:lnTo>
                  <a:pt x="186032" y="71106"/>
                </a:lnTo>
                <a:lnTo>
                  <a:pt x="186081" y="71203"/>
                </a:lnTo>
                <a:lnTo>
                  <a:pt x="186105" y="71239"/>
                </a:lnTo>
                <a:lnTo>
                  <a:pt x="186141" y="71263"/>
                </a:lnTo>
                <a:lnTo>
                  <a:pt x="186226" y="71312"/>
                </a:lnTo>
                <a:lnTo>
                  <a:pt x="186322" y="71348"/>
                </a:lnTo>
                <a:lnTo>
                  <a:pt x="186431" y="71384"/>
                </a:lnTo>
                <a:lnTo>
                  <a:pt x="186648" y="71444"/>
                </a:lnTo>
                <a:lnTo>
                  <a:pt x="186721" y="71481"/>
                </a:lnTo>
                <a:lnTo>
                  <a:pt x="186757" y="71493"/>
                </a:lnTo>
                <a:lnTo>
                  <a:pt x="186781" y="71517"/>
                </a:lnTo>
                <a:lnTo>
                  <a:pt x="186830" y="71577"/>
                </a:lnTo>
                <a:lnTo>
                  <a:pt x="186878" y="71626"/>
                </a:lnTo>
                <a:lnTo>
                  <a:pt x="186938" y="71662"/>
                </a:lnTo>
                <a:lnTo>
                  <a:pt x="186999" y="71710"/>
                </a:lnTo>
                <a:lnTo>
                  <a:pt x="187083" y="71746"/>
                </a:lnTo>
                <a:lnTo>
                  <a:pt x="187180" y="71783"/>
                </a:lnTo>
                <a:lnTo>
                  <a:pt x="187409" y="71831"/>
                </a:lnTo>
                <a:lnTo>
                  <a:pt x="187470" y="71855"/>
                </a:lnTo>
                <a:lnTo>
                  <a:pt x="187542" y="71891"/>
                </a:lnTo>
                <a:lnTo>
                  <a:pt x="187615" y="71940"/>
                </a:lnTo>
                <a:lnTo>
                  <a:pt x="187687" y="71988"/>
                </a:lnTo>
                <a:lnTo>
                  <a:pt x="187820" y="72133"/>
                </a:lnTo>
                <a:lnTo>
                  <a:pt x="187965" y="72278"/>
                </a:lnTo>
                <a:lnTo>
                  <a:pt x="188207" y="72580"/>
                </a:lnTo>
                <a:lnTo>
                  <a:pt x="188303" y="72701"/>
                </a:lnTo>
                <a:lnTo>
                  <a:pt x="188388" y="72773"/>
                </a:lnTo>
                <a:lnTo>
                  <a:pt x="188436" y="72833"/>
                </a:lnTo>
                <a:lnTo>
                  <a:pt x="188484" y="72882"/>
                </a:lnTo>
                <a:lnTo>
                  <a:pt x="188509" y="72930"/>
                </a:lnTo>
                <a:lnTo>
                  <a:pt x="188521" y="72978"/>
                </a:lnTo>
                <a:lnTo>
                  <a:pt x="188545" y="73075"/>
                </a:lnTo>
                <a:lnTo>
                  <a:pt x="188557" y="73196"/>
                </a:lnTo>
                <a:lnTo>
                  <a:pt x="188581" y="73329"/>
                </a:lnTo>
                <a:lnTo>
                  <a:pt x="188593" y="73474"/>
                </a:lnTo>
                <a:lnTo>
                  <a:pt x="188629" y="73631"/>
                </a:lnTo>
                <a:lnTo>
                  <a:pt x="188666" y="73788"/>
                </a:lnTo>
                <a:lnTo>
                  <a:pt x="188690" y="73872"/>
                </a:lnTo>
                <a:lnTo>
                  <a:pt x="188702" y="73969"/>
                </a:lnTo>
                <a:lnTo>
                  <a:pt x="188714" y="74186"/>
                </a:lnTo>
                <a:lnTo>
                  <a:pt x="188702" y="74621"/>
                </a:lnTo>
                <a:lnTo>
                  <a:pt x="188702" y="74959"/>
                </a:lnTo>
                <a:lnTo>
                  <a:pt x="188714" y="75092"/>
                </a:lnTo>
                <a:lnTo>
                  <a:pt x="188738" y="75213"/>
                </a:lnTo>
                <a:lnTo>
                  <a:pt x="188762" y="75273"/>
                </a:lnTo>
                <a:lnTo>
                  <a:pt x="188798" y="75309"/>
                </a:lnTo>
                <a:lnTo>
                  <a:pt x="188895" y="75370"/>
                </a:lnTo>
                <a:lnTo>
                  <a:pt x="188955" y="75406"/>
                </a:lnTo>
                <a:lnTo>
                  <a:pt x="188992" y="75454"/>
                </a:lnTo>
                <a:lnTo>
                  <a:pt x="189016" y="75515"/>
                </a:lnTo>
                <a:lnTo>
                  <a:pt x="189016" y="75599"/>
                </a:lnTo>
                <a:lnTo>
                  <a:pt x="189004" y="75696"/>
                </a:lnTo>
                <a:lnTo>
                  <a:pt x="189004" y="75768"/>
                </a:lnTo>
                <a:lnTo>
                  <a:pt x="189016" y="75829"/>
                </a:lnTo>
                <a:lnTo>
                  <a:pt x="189028" y="75877"/>
                </a:lnTo>
                <a:lnTo>
                  <a:pt x="189052" y="75950"/>
                </a:lnTo>
                <a:lnTo>
                  <a:pt x="189088" y="76022"/>
                </a:lnTo>
                <a:lnTo>
                  <a:pt x="189100" y="76046"/>
                </a:lnTo>
                <a:lnTo>
                  <a:pt x="189125" y="76070"/>
                </a:lnTo>
                <a:lnTo>
                  <a:pt x="189161" y="76083"/>
                </a:lnTo>
                <a:lnTo>
                  <a:pt x="189209" y="76095"/>
                </a:lnTo>
                <a:lnTo>
                  <a:pt x="189318" y="76107"/>
                </a:lnTo>
                <a:lnTo>
                  <a:pt x="189390" y="76131"/>
                </a:lnTo>
                <a:lnTo>
                  <a:pt x="189463" y="76155"/>
                </a:lnTo>
                <a:lnTo>
                  <a:pt x="189535" y="76203"/>
                </a:lnTo>
                <a:lnTo>
                  <a:pt x="189571" y="76227"/>
                </a:lnTo>
                <a:lnTo>
                  <a:pt x="189584" y="76264"/>
                </a:lnTo>
                <a:lnTo>
                  <a:pt x="189596" y="76300"/>
                </a:lnTo>
                <a:lnTo>
                  <a:pt x="189596" y="76360"/>
                </a:lnTo>
                <a:lnTo>
                  <a:pt x="189608" y="76397"/>
                </a:lnTo>
                <a:lnTo>
                  <a:pt x="189644" y="76433"/>
                </a:lnTo>
                <a:lnTo>
                  <a:pt x="189668" y="76481"/>
                </a:lnTo>
                <a:lnTo>
                  <a:pt x="189692" y="76517"/>
                </a:lnTo>
                <a:lnTo>
                  <a:pt x="189728" y="76602"/>
                </a:lnTo>
                <a:lnTo>
                  <a:pt x="189741" y="76650"/>
                </a:lnTo>
                <a:lnTo>
                  <a:pt x="189777" y="76699"/>
                </a:lnTo>
                <a:lnTo>
                  <a:pt x="189813" y="76759"/>
                </a:lnTo>
                <a:lnTo>
                  <a:pt x="189885" y="76819"/>
                </a:lnTo>
                <a:lnTo>
                  <a:pt x="190018" y="76928"/>
                </a:lnTo>
                <a:lnTo>
                  <a:pt x="190139" y="76988"/>
                </a:lnTo>
                <a:lnTo>
                  <a:pt x="190224" y="77025"/>
                </a:lnTo>
                <a:lnTo>
                  <a:pt x="190308" y="77061"/>
                </a:lnTo>
                <a:lnTo>
                  <a:pt x="190332" y="77097"/>
                </a:lnTo>
                <a:lnTo>
                  <a:pt x="190357" y="77145"/>
                </a:lnTo>
                <a:lnTo>
                  <a:pt x="190357" y="77206"/>
                </a:lnTo>
                <a:lnTo>
                  <a:pt x="190357" y="77266"/>
                </a:lnTo>
                <a:lnTo>
                  <a:pt x="190344" y="77435"/>
                </a:lnTo>
                <a:lnTo>
                  <a:pt x="190332" y="77629"/>
                </a:lnTo>
                <a:lnTo>
                  <a:pt x="190344" y="77677"/>
                </a:lnTo>
                <a:lnTo>
                  <a:pt x="190357" y="77725"/>
                </a:lnTo>
                <a:lnTo>
                  <a:pt x="190381" y="77761"/>
                </a:lnTo>
                <a:lnTo>
                  <a:pt x="190405" y="77810"/>
                </a:lnTo>
                <a:lnTo>
                  <a:pt x="190477" y="77882"/>
                </a:lnTo>
                <a:lnTo>
                  <a:pt x="190562" y="77943"/>
                </a:lnTo>
                <a:lnTo>
                  <a:pt x="190779" y="78075"/>
                </a:lnTo>
                <a:lnTo>
                  <a:pt x="190888" y="78148"/>
                </a:lnTo>
                <a:lnTo>
                  <a:pt x="190997" y="78220"/>
                </a:lnTo>
                <a:lnTo>
                  <a:pt x="191081" y="78293"/>
                </a:lnTo>
                <a:lnTo>
                  <a:pt x="191093" y="78317"/>
                </a:lnTo>
                <a:lnTo>
                  <a:pt x="191105" y="78341"/>
                </a:lnTo>
                <a:lnTo>
                  <a:pt x="191105" y="78377"/>
                </a:lnTo>
                <a:lnTo>
                  <a:pt x="191093" y="78402"/>
                </a:lnTo>
                <a:lnTo>
                  <a:pt x="191057" y="78438"/>
                </a:lnTo>
                <a:lnTo>
                  <a:pt x="190973" y="78522"/>
                </a:lnTo>
                <a:lnTo>
                  <a:pt x="190936" y="78571"/>
                </a:lnTo>
                <a:lnTo>
                  <a:pt x="190924" y="78607"/>
                </a:lnTo>
                <a:lnTo>
                  <a:pt x="190936" y="78631"/>
                </a:lnTo>
                <a:lnTo>
                  <a:pt x="190936" y="78667"/>
                </a:lnTo>
                <a:lnTo>
                  <a:pt x="190960" y="78691"/>
                </a:lnTo>
                <a:lnTo>
                  <a:pt x="191009" y="78752"/>
                </a:lnTo>
                <a:lnTo>
                  <a:pt x="191081" y="78788"/>
                </a:lnTo>
                <a:lnTo>
                  <a:pt x="191166" y="78836"/>
                </a:lnTo>
                <a:lnTo>
                  <a:pt x="191238" y="78885"/>
                </a:lnTo>
                <a:lnTo>
                  <a:pt x="191323" y="78945"/>
                </a:lnTo>
                <a:lnTo>
                  <a:pt x="191383" y="79006"/>
                </a:lnTo>
                <a:lnTo>
                  <a:pt x="191407" y="79042"/>
                </a:lnTo>
                <a:lnTo>
                  <a:pt x="191419" y="79090"/>
                </a:lnTo>
                <a:lnTo>
                  <a:pt x="191456" y="79175"/>
                </a:lnTo>
                <a:lnTo>
                  <a:pt x="191516" y="79235"/>
                </a:lnTo>
                <a:lnTo>
                  <a:pt x="191589" y="79283"/>
                </a:lnTo>
                <a:lnTo>
                  <a:pt x="191673" y="79320"/>
                </a:lnTo>
                <a:lnTo>
                  <a:pt x="191890" y="79392"/>
                </a:lnTo>
                <a:lnTo>
                  <a:pt x="191999" y="79428"/>
                </a:lnTo>
                <a:lnTo>
                  <a:pt x="192120" y="79477"/>
                </a:lnTo>
                <a:lnTo>
                  <a:pt x="192168" y="79501"/>
                </a:lnTo>
                <a:lnTo>
                  <a:pt x="192205" y="79525"/>
                </a:lnTo>
                <a:lnTo>
                  <a:pt x="192217" y="79561"/>
                </a:lnTo>
                <a:lnTo>
                  <a:pt x="192229" y="79597"/>
                </a:lnTo>
                <a:lnTo>
                  <a:pt x="192229" y="79622"/>
                </a:lnTo>
                <a:lnTo>
                  <a:pt x="192217" y="79658"/>
                </a:lnTo>
                <a:lnTo>
                  <a:pt x="192168" y="79718"/>
                </a:lnTo>
                <a:lnTo>
                  <a:pt x="192108" y="79766"/>
                </a:lnTo>
                <a:lnTo>
                  <a:pt x="192048" y="79815"/>
                </a:lnTo>
                <a:lnTo>
                  <a:pt x="191975" y="79851"/>
                </a:lnTo>
                <a:lnTo>
                  <a:pt x="191878" y="79936"/>
                </a:lnTo>
                <a:lnTo>
                  <a:pt x="191806" y="80020"/>
                </a:lnTo>
                <a:lnTo>
                  <a:pt x="191733" y="80105"/>
                </a:lnTo>
                <a:lnTo>
                  <a:pt x="191721" y="80141"/>
                </a:lnTo>
                <a:lnTo>
                  <a:pt x="191721" y="80189"/>
                </a:lnTo>
                <a:lnTo>
                  <a:pt x="191733" y="80225"/>
                </a:lnTo>
                <a:lnTo>
                  <a:pt x="191770" y="80274"/>
                </a:lnTo>
                <a:lnTo>
                  <a:pt x="191818" y="80334"/>
                </a:lnTo>
                <a:lnTo>
                  <a:pt x="191866" y="80382"/>
                </a:lnTo>
                <a:lnTo>
                  <a:pt x="192011" y="80479"/>
                </a:lnTo>
                <a:lnTo>
                  <a:pt x="192072" y="80539"/>
                </a:lnTo>
                <a:lnTo>
                  <a:pt x="192096" y="80588"/>
                </a:lnTo>
                <a:lnTo>
                  <a:pt x="192096" y="80624"/>
                </a:lnTo>
                <a:lnTo>
                  <a:pt x="192072" y="80672"/>
                </a:lnTo>
                <a:lnTo>
                  <a:pt x="192011" y="80769"/>
                </a:lnTo>
                <a:lnTo>
                  <a:pt x="191987" y="80817"/>
                </a:lnTo>
                <a:lnTo>
                  <a:pt x="191975" y="80866"/>
                </a:lnTo>
                <a:lnTo>
                  <a:pt x="191987" y="80914"/>
                </a:lnTo>
                <a:lnTo>
                  <a:pt x="192023" y="80974"/>
                </a:lnTo>
                <a:lnTo>
                  <a:pt x="192072" y="81023"/>
                </a:lnTo>
                <a:lnTo>
                  <a:pt x="192120" y="81071"/>
                </a:lnTo>
                <a:lnTo>
                  <a:pt x="192241" y="81168"/>
                </a:lnTo>
                <a:lnTo>
                  <a:pt x="192289" y="81216"/>
                </a:lnTo>
                <a:lnTo>
                  <a:pt x="192325" y="81252"/>
                </a:lnTo>
                <a:lnTo>
                  <a:pt x="192446" y="81409"/>
                </a:lnTo>
                <a:lnTo>
                  <a:pt x="192494" y="81506"/>
                </a:lnTo>
                <a:lnTo>
                  <a:pt x="192519" y="81566"/>
                </a:lnTo>
                <a:lnTo>
                  <a:pt x="192531" y="81639"/>
                </a:lnTo>
                <a:lnTo>
                  <a:pt x="192543" y="81711"/>
                </a:lnTo>
                <a:lnTo>
                  <a:pt x="192543" y="81784"/>
                </a:lnTo>
                <a:lnTo>
                  <a:pt x="192543" y="81904"/>
                </a:lnTo>
                <a:lnTo>
                  <a:pt x="192543" y="82037"/>
                </a:lnTo>
                <a:lnTo>
                  <a:pt x="192555" y="82098"/>
                </a:lnTo>
                <a:lnTo>
                  <a:pt x="192567" y="82158"/>
                </a:lnTo>
                <a:lnTo>
                  <a:pt x="192591" y="82218"/>
                </a:lnTo>
                <a:lnTo>
                  <a:pt x="192627" y="82243"/>
                </a:lnTo>
                <a:lnTo>
                  <a:pt x="192664" y="82267"/>
                </a:lnTo>
                <a:lnTo>
                  <a:pt x="192700" y="82267"/>
                </a:lnTo>
                <a:lnTo>
                  <a:pt x="192833" y="82255"/>
                </a:lnTo>
                <a:lnTo>
                  <a:pt x="193026" y="82230"/>
                </a:lnTo>
                <a:lnTo>
                  <a:pt x="193122" y="82230"/>
                </a:lnTo>
                <a:lnTo>
                  <a:pt x="193195" y="82243"/>
                </a:lnTo>
                <a:lnTo>
                  <a:pt x="193255" y="82279"/>
                </a:lnTo>
                <a:lnTo>
                  <a:pt x="193280" y="82315"/>
                </a:lnTo>
                <a:lnTo>
                  <a:pt x="193292" y="82363"/>
                </a:lnTo>
                <a:lnTo>
                  <a:pt x="193304" y="82400"/>
                </a:lnTo>
                <a:lnTo>
                  <a:pt x="193304" y="82436"/>
                </a:lnTo>
                <a:lnTo>
                  <a:pt x="193316" y="82472"/>
                </a:lnTo>
                <a:lnTo>
                  <a:pt x="193352" y="82557"/>
                </a:lnTo>
                <a:lnTo>
                  <a:pt x="193388" y="82617"/>
                </a:lnTo>
                <a:lnTo>
                  <a:pt x="193437" y="82677"/>
                </a:lnTo>
                <a:lnTo>
                  <a:pt x="193497" y="82726"/>
                </a:lnTo>
                <a:lnTo>
                  <a:pt x="193581" y="82786"/>
                </a:lnTo>
                <a:lnTo>
                  <a:pt x="193654" y="82822"/>
                </a:lnTo>
                <a:lnTo>
                  <a:pt x="193714" y="82822"/>
                </a:lnTo>
                <a:lnTo>
                  <a:pt x="193751" y="82798"/>
                </a:lnTo>
                <a:lnTo>
                  <a:pt x="193787" y="82774"/>
                </a:lnTo>
                <a:lnTo>
                  <a:pt x="193823" y="82726"/>
                </a:lnTo>
                <a:lnTo>
                  <a:pt x="193871" y="82689"/>
                </a:lnTo>
                <a:lnTo>
                  <a:pt x="193932" y="82653"/>
                </a:lnTo>
                <a:lnTo>
                  <a:pt x="194040" y="82641"/>
                </a:lnTo>
                <a:lnTo>
                  <a:pt x="194089" y="82653"/>
                </a:lnTo>
                <a:lnTo>
                  <a:pt x="194137" y="82665"/>
                </a:lnTo>
                <a:lnTo>
                  <a:pt x="194161" y="82689"/>
                </a:lnTo>
                <a:lnTo>
                  <a:pt x="194185" y="82714"/>
                </a:lnTo>
                <a:lnTo>
                  <a:pt x="194210" y="82750"/>
                </a:lnTo>
                <a:lnTo>
                  <a:pt x="194222" y="82786"/>
                </a:lnTo>
                <a:lnTo>
                  <a:pt x="194234" y="82871"/>
                </a:lnTo>
                <a:lnTo>
                  <a:pt x="194246" y="83016"/>
                </a:lnTo>
                <a:lnTo>
                  <a:pt x="194246" y="83052"/>
                </a:lnTo>
                <a:lnTo>
                  <a:pt x="194258" y="83064"/>
                </a:lnTo>
                <a:lnTo>
                  <a:pt x="194282" y="83064"/>
                </a:lnTo>
                <a:lnTo>
                  <a:pt x="194354" y="83028"/>
                </a:lnTo>
                <a:lnTo>
                  <a:pt x="194391" y="83003"/>
                </a:lnTo>
                <a:lnTo>
                  <a:pt x="194415" y="82967"/>
                </a:lnTo>
                <a:lnTo>
                  <a:pt x="194439" y="82919"/>
                </a:lnTo>
                <a:lnTo>
                  <a:pt x="194451" y="82871"/>
                </a:lnTo>
                <a:lnTo>
                  <a:pt x="194463" y="82798"/>
                </a:lnTo>
                <a:lnTo>
                  <a:pt x="194451" y="82714"/>
                </a:lnTo>
                <a:lnTo>
                  <a:pt x="194451" y="82641"/>
                </a:lnTo>
                <a:lnTo>
                  <a:pt x="194451" y="82581"/>
                </a:lnTo>
                <a:lnTo>
                  <a:pt x="194475" y="82520"/>
                </a:lnTo>
                <a:lnTo>
                  <a:pt x="194487" y="82484"/>
                </a:lnTo>
                <a:lnTo>
                  <a:pt x="194475" y="82448"/>
                </a:lnTo>
                <a:lnTo>
                  <a:pt x="194463" y="82387"/>
                </a:lnTo>
                <a:lnTo>
                  <a:pt x="194415" y="82303"/>
                </a:lnTo>
                <a:lnTo>
                  <a:pt x="194367" y="82206"/>
                </a:lnTo>
                <a:lnTo>
                  <a:pt x="194318" y="82134"/>
                </a:lnTo>
                <a:lnTo>
                  <a:pt x="194246" y="82037"/>
                </a:lnTo>
                <a:lnTo>
                  <a:pt x="194197" y="81989"/>
                </a:lnTo>
                <a:lnTo>
                  <a:pt x="194173" y="81989"/>
                </a:lnTo>
                <a:lnTo>
                  <a:pt x="194125" y="81856"/>
                </a:lnTo>
                <a:lnTo>
                  <a:pt x="194089" y="81747"/>
                </a:lnTo>
                <a:lnTo>
                  <a:pt x="194040" y="81639"/>
                </a:lnTo>
                <a:lnTo>
                  <a:pt x="194004" y="81590"/>
                </a:lnTo>
                <a:lnTo>
                  <a:pt x="193968" y="81554"/>
                </a:lnTo>
                <a:lnTo>
                  <a:pt x="193896" y="81482"/>
                </a:lnTo>
                <a:lnTo>
                  <a:pt x="193859" y="81433"/>
                </a:lnTo>
                <a:lnTo>
                  <a:pt x="193835" y="81385"/>
                </a:lnTo>
                <a:lnTo>
                  <a:pt x="193811" y="81313"/>
                </a:lnTo>
                <a:lnTo>
                  <a:pt x="193787" y="81216"/>
                </a:lnTo>
                <a:lnTo>
                  <a:pt x="193787" y="81168"/>
                </a:lnTo>
                <a:lnTo>
                  <a:pt x="193799" y="81143"/>
                </a:lnTo>
                <a:lnTo>
                  <a:pt x="193811" y="81131"/>
                </a:lnTo>
                <a:lnTo>
                  <a:pt x="193823" y="81119"/>
                </a:lnTo>
                <a:lnTo>
                  <a:pt x="193883" y="81143"/>
                </a:lnTo>
                <a:lnTo>
                  <a:pt x="193944" y="81180"/>
                </a:lnTo>
                <a:lnTo>
                  <a:pt x="194101" y="81300"/>
                </a:lnTo>
                <a:lnTo>
                  <a:pt x="194161" y="81337"/>
                </a:lnTo>
                <a:lnTo>
                  <a:pt x="194210" y="81361"/>
                </a:lnTo>
                <a:lnTo>
                  <a:pt x="194246" y="81349"/>
                </a:lnTo>
                <a:lnTo>
                  <a:pt x="194294" y="81313"/>
                </a:lnTo>
                <a:lnTo>
                  <a:pt x="194391" y="81228"/>
                </a:lnTo>
                <a:lnTo>
                  <a:pt x="194463" y="81155"/>
                </a:lnTo>
                <a:lnTo>
                  <a:pt x="194487" y="81107"/>
                </a:lnTo>
                <a:lnTo>
                  <a:pt x="194463" y="81083"/>
                </a:lnTo>
                <a:lnTo>
                  <a:pt x="194391" y="80998"/>
                </a:lnTo>
                <a:lnTo>
                  <a:pt x="194258" y="80866"/>
                </a:lnTo>
                <a:lnTo>
                  <a:pt x="194149" y="80781"/>
                </a:lnTo>
                <a:lnTo>
                  <a:pt x="194040" y="80697"/>
                </a:lnTo>
                <a:lnTo>
                  <a:pt x="193992" y="80660"/>
                </a:lnTo>
                <a:lnTo>
                  <a:pt x="193968" y="80624"/>
                </a:lnTo>
                <a:lnTo>
                  <a:pt x="193932" y="80539"/>
                </a:lnTo>
                <a:lnTo>
                  <a:pt x="193908" y="80503"/>
                </a:lnTo>
                <a:lnTo>
                  <a:pt x="193883" y="80479"/>
                </a:lnTo>
                <a:lnTo>
                  <a:pt x="193847" y="80455"/>
                </a:lnTo>
                <a:lnTo>
                  <a:pt x="193787" y="80455"/>
                </a:lnTo>
                <a:lnTo>
                  <a:pt x="193726" y="80443"/>
                </a:lnTo>
                <a:lnTo>
                  <a:pt x="193678" y="80419"/>
                </a:lnTo>
                <a:lnTo>
                  <a:pt x="193630" y="80370"/>
                </a:lnTo>
                <a:lnTo>
                  <a:pt x="193594" y="80322"/>
                </a:lnTo>
                <a:lnTo>
                  <a:pt x="193521" y="80201"/>
                </a:lnTo>
                <a:lnTo>
                  <a:pt x="193437" y="80068"/>
                </a:lnTo>
                <a:lnTo>
                  <a:pt x="193400" y="80008"/>
                </a:lnTo>
                <a:lnTo>
                  <a:pt x="193352" y="79984"/>
                </a:lnTo>
                <a:lnTo>
                  <a:pt x="193316" y="79972"/>
                </a:lnTo>
                <a:lnTo>
                  <a:pt x="193267" y="79984"/>
                </a:lnTo>
                <a:lnTo>
                  <a:pt x="193159" y="79996"/>
                </a:lnTo>
                <a:lnTo>
                  <a:pt x="193062" y="79996"/>
                </a:lnTo>
                <a:lnTo>
                  <a:pt x="193002" y="79984"/>
                </a:lnTo>
                <a:lnTo>
                  <a:pt x="192953" y="79948"/>
                </a:lnTo>
                <a:lnTo>
                  <a:pt x="192857" y="79887"/>
                </a:lnTo>
                <a:lnTo>
                  <a:pt x="192676" y="79754"/>
                </a:lnTo>
                <a:lnTo>
                  <a:pt x="192651" y="79718"/>
                </a:lnTo>
                <a:lnTo>
                  <a:pt x="192639" y="79682"/>
                </a:lnTo>
                <a:lnTo>
                  <a:pt x="192651" y="79646"/>
                </a:lnTo>
                <a:lnTo>
                  <a:pt x="192664" y="79597"/>
                </a:lnTo>
                <a:lnTo>
                  <a:pt x="192700" y="79561"/>
                </a:lnTo>
                <a:lnTo>
                  <a:pt x="192736" y="79525"/>
                </a:lnTo>
                <a:lnTo>
                  <a:pt x="192772" y="79489"/>
                </a:lnTo>
                <a:lnTo>
                  <a:pt x="192808" y="79477"/>
                </a:lnTo>
                <a:lnTo>
                  <a:pt x="192857" y="79477"/>
                </a:lnTo>
                <a:lnTo>
                  <a:pt x="192929" y="79489"/>
                </a:lnTo>
                <a:lnTo>
                  <a:pt x="193062" y="79561"/>
                </a:lnTo>
                <a:lnTo>
                  <a:pt x="193183" y="79646"/>
                </a:lnTo>
                <a:lnTo>
                  <a:pt x="193231" y="79682"/>
                </a:lnTo>
                <a:lnTo>
                  <a:pt x="193292" y="79682"/>
                </a:lnTo>
                <a:lnTo>
                  <a:pt x="193412" y="79694"/>
                </a:lnTo>
                <a:lnTo>
                  <a:pt x="193473" y="79718"/>
                </a:lnTo>
                <a:lnTo>
                  <a:pt x="193521" y="79742"/>
                </a:lnTo>
                <a:lnTo>
                  <a:pt x="193569" y="79779"/>
                </a:lnTo>
                <a:lnTo>
                  <a:pt x="193581" y="79803"/>
                </a:lnTo>
                <a:lnTo>
                  <a:pt x="193581" y="79827"/>
                </a:lnTo>
                <a:lnTo>
                  <a:pt x="193594" y="79875"/>
                </a:lnTo>
                <a:lnTo>
                  <a:pt x="193618" y="79911"/>
                </a:lnTo>
                <a:lnTo>
                  <a:pt x="193654" y="79948"/>
                </a:lnTo>
                <a:lnTo>
                  <a:pt x="193702" y="79972"/>
                </a:lnTo>
                <a:lnTo>
                  <a:pt x="193835" y="80020"/>
                </a:lnTo>
                <a:lnTo>
                  <a:pt x="193968" y="80068"/>
                </a:lnTo>
                <a:lnTo>
                  <a:pt x="194089" y="80129"/>
                </a:lnTo>
                <a:lnTo>
                  <a:pt x="194185" y="80213"/>
                </a:lnTo>
                <a:lnTo>
                  <a:pt x="194222" y="80250"/>
                </a:lnTo>
                <a:lnTo>
                  <a:pt x="194258" y="80298"/>
                </a:lnTo>
                <a:lnTo>
                  <a:pt x="194270" y="80334"/>
                </a:lnTo>
                <a:lnTo>
                  <a:pt x="194282" y="80382"/>
                </a:lnTo>
                <a:lnTo>
                  <a:pt x="194294" y="80431"/>
                </a:lnTo>
                <a:lnTo>
                  <a:pt x="194330" y="80479"/>
                </a:lnTo>
                <a:lnTo>
                  <a:pt x="194379" y="80539"/>
                </a:lnTo>
                <a:lnTo>
                  <a:pt x="194439" y="80612"/>
                </a:lnTo>
                <a:lnTo>
                  <a:pt x="194499" y="80660"/>
                </a:lnTo>
                <a:lnTo>
                  <a:pt x="194572" y="80709"/>
                </a:lnTo>
                <a:lnTo>
                  <a:pt x="194644" y="80733"/>
                </a:lnTo>
                <a:lnTo>
                  <a:pt x="194693" y="80733"/>
                </a:lnTo>
                <a:lnTo>
                  <a:pt x="194717" y="80721"/>
                </a:lnTo>
                <a:lnTo>
                  <a:pt x="194741" y="80709"/>
                </a:lnTo>
                <a:lnTo>
                  <a:pt x="194765" y="80660"/>
                </a:lnTo>
                <a:lnTo>
                  <a:pt x="194765" y="80600"/>
                </a:lnTo>
                <a:lnTo>
                  <a:pt x="194753" y="80527"/>
                </a:lnTo>
                <a:lnTo>
                  <a:pt x="194717" y="80358"/>
                </a:lnTo>
                <a:lnTo>
                  <a:pt x="194669" y="80165"/>
                </a:lnTo>
                <a:lnTo>
                  <a:pt x="194632" y="80068"/>
                </a:lnTo>
                <a:lnTo>
                  <a:pt x="194644" y="80056"/>
                </a:lnTo>
                <a:lnTo>
                  <a:pt x="194656" y="80056"/>
                </a:lnTo>
                <a:lnTo>
                  <a:pt x="194681" y="80068"/>
                </a:lnTo>
                <a:lnTo>
                  <a:pt x="194717" y="80056"/>
                </a:lnTo>
                <a:lnTo>
                  <a:pt x="194753" y="80044"/>
                </a:lnTo>
                <a:lnTo>
                  <a:pt x="194801" y="79996"/>
                </a:lnTo>
                <a:lnTo>
                  <a:pt x="194886" y="79887"/>
                </a:lnTo>
                <a:lnTo>
                  <a:pt x="194910" y="79839"/>
                </a:lnTo>
                <a:lnTo>
                  <a:pt x="194934" y="79803"/>
                </a:lnTo>
                <a:lnTo>
                  <a:pt x="194934" y="79766"/>
                </a:lnTo>
                <a:lnTo>
                  <a:pt x="194922" y="79730"/>
                </a:lnTo>
                <a:lnTo>
                  <a:pt x="194910" y="79706"/>
                </a:lnTo>
                <a:lnTo>
                  <a:pt x="194874" y="79682"/>
                </a:lnTo>
                <a:lnTo>
                  <a:pt x="194789" y="79634"/>
                </a:lnTo>
                <a:lnTo>
                  <a:pt x="194729" y="79561"/>
                </a:lnTo>
                <a:lnTo>
                  <a:pt x="194705" y="79525"/>
                </a:lnTo>
                <a:lnTo>
                  <a:pt x="194681" y="79477"/>
                </a:lnTo>
                <a:lnTo>
                  <a:pt x="194669" y="79428"/>
                </a:lnTo>
                <a:lnTo>
                  <a:pt x="194669" y="79368"/>
                </a:lnTo>
                <a:lnTo>
                  <a:pt x="194669" y="79307"/>
                </a:lnTo>
                <a:lnTo>
                  <a:pt x="194681" y="79247"/>
                </a:lnTo>
                <a:lnTo>
                  <a:pt x="194693" y="79150"/>
                </a:lnTo>
                <a:lnTo>
                  <a:pt x="194693" y="79102"/>
                </a:lnTo>
                <a:lnTo>
                  <a:pt x="194681" y="79054"/>
                </a:lnTo>
                <a:lnTo>
                  <a:pt x="194644" y="79006"/>
                </a:lnTo>
                <a:lnTo>
                  <a:pt x="194596" y="78945"/>
                </a:lnTo>
                <a:lnTo>
                  <a:pt x="194487" y="78873"/>
                </a:lnTo>
                <a:lnTo>
                  <a:pt x="194427" y="78836"/>
                </a:lnTo>
                <a:lnTo>
                  <a:pt x="194318" y="78812"/>
                </a:lnTo>
                <a:lnTo>
                  <a:pt x="194246" y="78776"/>
                </a:lnTo>
                <a:lnTo>
                  <a:pt x="194161" y="78728"/>
                </a:lnTo>
                <a:lnTo>
                  <a:pt x="193968" y="78534"/>
                </a:lnTo>
                <a:lnTo>
                  <a:pt x="193871" y="78426"/>
                </a:lnTo>
                <a:lnTo>
                  <a:pt x="193799" y="78341"/>
                </a:lnTo>
                <a:lnTo>
                  <a:pt x="193738" y="78257"/>
                </a:lnTo>
                <a:lnTo>
                  <a:pt x="193618" y="78148"/>
                </a:lnTo>
                <a:lnTo>
                  <a:pt x="193581" y="78124"/>
                </a:lnTo>
                <a:lnTo>
                  <a:pt x="193533" y="78112"/>
                </a:lnTo>
                <a:lnTo>
                  <a:pt x="193485" y="78100"/>
                </a:lnTo>
                <a:lnTo>
                  <a:pt x="193437" y="78100"/>
                </a:lnTo>
                <a:lnTo>
                  <a:pt x="193352" y="78124"/>
                </a:lnTo>
                <a:lnTo>
                  <a:pt x="193267" y="78160"/>
                </a:lnTo>
                <a:lnTo>
                  <a:pt x="193195" y="78196"/>
                </a:lnTo>
                <a:lnTo>
                  <a:pt x="193147" y="78208"/>
                </a:lnTo>
                <a:lnTo>
                  <a:pt x="193135" y="78208"/>
                </a:lnTo>
                <a:lnTo>
                  <a:pt x="193122" y="78196"/>
                </a:lnTo>
                <a:lnTo>
                  <a:pt x="193122" y="78184"/>
                </a:lnTo>
                <a:lnTo>
                  <a:pt x="193122" y="78148"/>
                </a:lnTo>
                <a:lnTo>
                  <a:pt x="193135" y="78112"/>
                </a:lnTo>
                <a:lnTo>
                  <a:pt x="193171" y="78027"/>
                </a:lnTo>
                <a:lnTo>
                  <a:pt x="193231" y="77882"/>
                </a:lnTo>
                <a:lnTo>
                  <a:pt x="193340" y="77689"/>
                </a:lnTo>
                <a:lnTo>
                  <a:pt x="193388" y="77604"/>
                </a:lnTo>
                <a:lnTo>
                  <a:pt x="193412" y="77532"/>
                </a:lnTo>
                <a:lnTo>
                  <a:pt x="193424" y="77484"/>
                </a:lnTo>
                <a:lnTo>
                  <a:pt x="193412" y="77459"/>
                </a:lnTo>
                <a:lnTo>
                  <a:pt x="193388" y="77423"/>
                </a:lnTo>
                <a:lnTo>
                  <a:pt x="193364" y="77399"/>
                </a:lnTo>
                <a:lnTo>
                  <a:pt x="193328" y="77375"/>
                </a:lnTo>
                <a:lnTo>
                  <a:pt x="193304" y="77351"/>
                </a:lnTo>
                <a:lnTo>
                  <a:pt x="193267" y="77315"/>
                </a:lnTo>
                <a:lnTo>
                  <a:pt x="193231" y="77278"/>
                </a:lnTo>
                <a:lnTo>
                  <a:pt x="193135" y="77230"/>
                </a:lnTo>
                <a:lnTo>
                  <a:pt x="193026" y="77182"/>
                </a:lnTo>
                <a:lnTo>
                  <a:pt x="192917" y="77133"/>
                </a:lnTo>
                <a:lnTo>
                  <a:pt x="192869" y="77097"/>
                </a:lnTo>
                <a:lnTo>
                  <a:pt x="192833" y="77061"/>
                </a:lnTo>
                <a:lnTo>
                  <a:pt x="192796" y="77000"/>
                </a:lnTo>
                <a:lnTo>
                  <a:pt x="192772" y="76940"/>
                </a:lnTo>
                <a:lnTo>
                  <a:pt x="192724" y="76819"/>
                </a:lnTo>
                <a:lnTo>
                  <a:pt x="192676" y="76723"/>
                </a:lnTo>
                <a:lnTo>
                  <a:pt x="192627" y="76650"/>
                </a:lnTo>
                <a:lnTo>
                  <a:pt x="192591" y="76578"/>
                </a:lnTo>
                <a:lnTo>
                  <a:pt x="192519" y="76517"/>
                </a:lnTo>
                <a:lnTo>
                  <a:pt x="192398" y="76433"/>
                </a:lnTo>
                <a:lnTo>
                  <a:pt x="192325" y="76397"/>
                </a:lnTo>
                <a:lnTo>
                  <a:pt x="192289" y="76360"/>
                </a:lnTo>
                <a:lnTo>
                  <a:pt x="192265" y="76312"/>
                </a:lnTo>
                <a:lnTo>
                  <a:pt x="192265" y="76276"/>
                </a:lnTo>
                <a:lnTo>
                  <a:pt x="192265" y="76179"/>
                </a:lnTo>
                <a:lnTo>
                  <a:pt x="192265" y="76119"/>
                </a:lnTo>
                <a:lnTo>
                  <a:pt x="192253" y="76058"/>
                </a:lnTo>
                <a:lnTo>
                  <a:pt x="192253" y="75986"/>
                </a:lnTo>
                <a:lnTo>
                  <a:pt x="192253" y="75938"/>
                </a:lnTo>
                <a:lnTo>
                  <a:pt x="192265" y="75877"/>
                </a:lnTo>
                <a:lnTo>
                  <a:pt x="192301" y="75841"/>
                </a:lnTo>
                <a:lnTo>
                  <a:pt x="192337" y="75817"/>
                </a:lnTo>
                <a:lnTo>
                  <a:pt x="192398" y="75793"/>
                </a:lnTo>
                <a:lnTo>
                  <a:pt x="192470" y="75793"/>
                </a:lnTo>
                <a:lnTo>
                  <a:pt x="192567" y="75817"/>
                </a:lnTo>
                <a:lnTo>
                  <a:pt x="192603" y="75829"/>
                </a:lnTo>
                <a:lnTo>
                  <a:pt x="192627" y="75853"/>
                </a:lnTo>
                <a:lnTo>
                  <a:pt x="192676" y="75938"/>
                </a:lnTo>
                <a:lnTo>
                  <a:pt x="192712" y="76022"/>
                </a:lnTo>
                <a:lnTo>
                  <a:pt x="192748" y="76058"/>
                </a:lnTo>
                <a:lnTo>
                  <a:pt x="192784" y="76095"/>
                </a:lnTo>
                <a:lnTo>
                  <a:pt x="192845" y="76155"/>
                </a:lnTo>
                <a:lnTo>
                  <a:pt x="192905" y="76227"/>
                </a:lnTo>
                <a:lnTo>
                  <a:pt x="193026" y="76433"/>
                </a:lnTo>
                <a:lnTo>
                  <a:pt x="193062" y="76493"/>
                </a:lnTo>
                <a:lnTo>
                  <a:pt x="193110" y="76517"/>
                </a:lnTo>
                <a:lnTo>
                  <a:pt x="193159" y="76517"/>
                </a:lnTo>
                <a:lnTo>
                  <a:pt x="193219" y="76505"/>
                </a:lnTo>
                <a:lnTo>
                  <a:pt x="193316" y="76469"/>
                </a:lnTo>
                <a:lnTo>
                  <a:pt x="193364" y="76445"/>
                </a:lnTo>
                <a:lnTo>
                  <a:pt x="193412" y="76433"/>
                </a:lnTo>
                <a:lnTo>
                  <a:pt x="193497" y="76445"/>
                </a:lnTo>
                <a:lnTo>
                  <a:pt x="193533" y="76433"/>
                </a:lnTo>
                <a:lnTo>
                  <a:pt x="193581" y="76421"/>
                </a:lnTo>
                <a:lnTo>
                  <a:pt x="193630" y="76409"/>
                </a:lnTo>
                <a:lnTo>
                  <a:pt x="193690" y="76360"/>
                </a:lnTo>
                <a:lnTo>
                  <a:pt x="193738" y="76312"/>
                </a:lnTo>
                <a:lnTo>
                  <a:pt x="193787" y="76227"/>
                </a:lnTo>
                <a:lnTo>
                  <a:pt x="193859" y="76107"/>
                </a:lnTo>
                <a:lnTo>
                  <a:pt x="193859" y="76070"/>
                </a:lnTo>
                <a:lnTo>
                  <a:pt x="193859" y="76046"/>
                </a:lnTo>
                <a:lnTo>
                  <a:pt x="193835" y="76022"/>
                </a:lnTo>
                <a:lnTo>
                  <a:pt x="193835" y="75998"/>
                </a:lnTo>
                <a:lnTo>
                  <a:pt x="193823" y="75950"/>
                </a:lnTo>
                <a:lnTo>
                  <a:pt x="193811" y="75901"/>
                </a:lnTo>
                <a:lnTo>
                  <a:pt x="193799" y="75841"/>
                </a:lnTo>
                <a:lnTo>
                  <a:pt x="193726" y="75744"/>
                </a:lnTo>
                <a:lnTo>
                  <a:pt x="193654" y="75672"/>
                </a:lnTo>
                <a:lnTo>
                  <a:pt x="193618" y="75636"/>
                </a:lnTo>
                <a:lnTo>
                  <a:pt x="193304" y="75430"/>
                </a:lnTo>
                <a:lnTo>
                  <a:pt x="193412" y="75152"/>
                </a:lnTo>
                <a:lnTo>
                  <a:pt x="193859" y="75008"/>
                </a:lnTo>
                <a:lnTo>
                  <a:pt x="193896" y="74693"/>
                </a:lnTo>
                <a:lnTo>
                  <a:pt x="193932" y="74669"/>
                </a:lnTo>
                <a:lnTo>
                  <a:pt x="194040" y="74597"/>
                </a:lnTo>
                <a:lnTo>
                  <a:pt x="194101" y="74573"/>
                </a:lnTo>
                <a:lnTo>
                  <a:pt x="194185" y="74549"/>
                </a:lnTo>
                <a:lnTo>
                  <a:pt x="194282" y="74536"/>
                </a:lnTo>
                <a:lnTo>
                  <a:pt x="194379" y="74561"/>
                </a:lnTo>
                <a:lnTo>
                  <a:pt x="194487" y="74669"/>
                </a:lnTo>
                <a:lnTo>
                  <a:pt x="194572" y="74766"/>
                </a:lnTo>
                <a:lnTo>
                  <a:pt x="194669" y="74838"/>
                </a:lnTo>
                <a:lnTo>
                  <a:pt x="194753" y="74899"/>
                </a:lnTo>
                <a:lnTo>
                  <a:pt x="194838" y="74983"/>
                </a:lnTo>
                <a:lnTo>
                  <a:pt x="194946" y="75080"/>
                </a:lnTo>
                <a:lnTo>
                  <a:pt x="195260" y="75189"/>
                </a:lnTo>
                <a:lnTo>
                  <a:pt x="195599" y="75394"/>
                </a:lnTo>
                <a:lnTo>
                  <a:pt x="195985" y="75285"/>
                </a:lnTo>
                <a:lnTo>
                  <a:pt x="196299" y="75152"/>
                </a:lnTo>
                <a:lnTo>
                  <a:pt x="196444" y="74899"/>
                </a:lnTo>
                <a:lnTo>
                  <a:pt x="196480" y="74838"/>
                </a:lnTo>
                <a:lnTo>
                  <a:pt x="196577" y="74669"/>
                </a:lnTo>
                <a:lnTo>
                  <a:pt x="196710" y="74464"/>
                </a:lnTo>
                <a:lnTo>
                  <a:pt x="196782" y="74367"/>
                </a:lnTo>
                <a:lnTo>
                  <a:pt x="196855" y="74271"/>
                </a:lnTo>
                <a:lnTo>
                  <a:pt x="197024" y="74355"/>
                </a:lnTo>
                <a:lnTo>
                  <a:pt x="197277" y="74452"/>
                </a:lnTo>
                <a:lnTo>
                  <a:pt x="197314" y="74464"/>
                </a:lnTo>
                <a:lnTo>
                  <a:pt x="197338" y="74488"/>
                </a:lnTo>
                <a:lnTo>
                  <a:pt x="197398" y="74549"/>
                </a:lnTo>
                <a:lnTo>
                  <a:pt x="197435" y="74585"/>
                </a:lnTo>
                <a:lnTo>
                  <a:pt x="197495" y="74621"/>
                </a:lnTo>
                <a:lnTo>
                  <a:pt x="197579" y="74657"/>
                </a:lnTo>
                <a:lnTo>
                  <a:pt x="197700" y="74693"/>
                </a:lnTo>
                <a:lnTo>
                  <a:pt x="197845" y="74742"/>
                </a:lnTo>
                <a:lnTo>
                  <a:pt x="197821" y="74754"/>
                </a:lnTo>
                <a:lnTo>
                  <a:pt x="197809" y="74754"/>
                </a:lnTo>
                <a:lnTo>
                  <a:pt x="197809" y="74766"/>
                </a:lnTo>
                <a:lnTo>
                  <a:pt x="197833" y="74802"/>
                </a:lnTo>
                <a:lnTo>
                  <a:pt x="197869" y="74838"/>
                </a:lnTo>
                <a:lnTo>
                  <a:pt x="197893" y="74863"/>
                </a:lnTo>
                <a:lnTo>
                  <a:pt x="197881" y="74899"/>
                </a:lnTo>
                <a:lnTo>
                  <a:pt x="197869" y="74923"/>
                </a:lnTo>
                <a:lnTo>
                  <a:pt x="197821" y="74971"/>
                </a:lnTo>
                <a:lnTo>
                  <a:pt x="197809" y="75008"/>
                </a:lnTo>
                <a:lnTo>
                  <a:pt x="197797" y="75044"/>
                </a:lnTo>
                <a:lnTo>
                  <a:pt x="197797" y="75092"/>
                </a:lnTo>
                <a:lnTo>
                  <a:pt x="197773" y="75140"/>
                </a:lnTo>
                <a:lnTo>
                  <a:pt x="197724" y="75261"/>
                </a:lnTo>
                <a:lnTo>
                  <a:pt x="197664" y="75382"/>
                </a:lnTo>
                <a:lnTo>
                  <a:pt x="197628" y="75503"/>
                </a:lnTo>
                <a:lnTo>
                  <a:pt x="197604" y="75539"/>
                </a:lnTo>
                <a:lnTo>
                  <a:pt x="197579" y="75575"/>
                </a:lnTo>
                <a:lnTo>
                  <a:pt x="197543" y="75587"/>
                </a:lnTo>
                <a:lnTo>
                  <a:pt x="197459" y="75587"/>
                </a:lnTo>
                <a:lnTo>
                  <a:pt x="197398" y="75575"/>
                </a:lnTo>
                <a:lnTo>
                  <a:pt x="197277" y="75527"/>
                </a:lnTo>
                <a:lnTo>
                  <a:pt x="197217" y="75515"/>
                </a:lnTo>
                <a:lnTo>
                  <a:pt x="197157" y="75515"/>
                </a:lnTo>
                <a:lnTo>
                  <a:pt x="197108" y="75527"/>
                </a:lnTo>
                <a:lnTo>
                  <a:pt x="197060" y="75539"/>
                </a:lnTo>
                <a:lnTo>
                  <a:pt x="196976" y="75563"/>
                </a:lnTo>
                <a:lnTo>
                  <a:pt x="196939" y="75575"/>
                </a:lnTo>
                <a:lnTo>
                  <a:pt x="196891" y="75563"/>
                </a:lnTo>
                <a:lnTo>
                  <a:pt x="196794" y="75551"/>
                </a:lnTo>
                <a:lnTo>
                  <a:pt x="196686" y="75551"/>
                </a:lnTo>
                <a:lnTo>
                  <a:pt x="196541" y="75563"/>
                </a:lnTo>
                <a:lnTo>
                  <a:pt x="196492" y="75587"/>
                </a:lnTo>
                <a:lnTo>
                  <a:pt x="196372" y="75611"/>
                </a:lnTo>
                <a:lnTo>
                  <a:pt x="196299" y="75624"/>
                </a:lnTo>
                <a:lnTo>
                  <a:pt x="196154" y="75624"/>
                </a:lnTo>
                <a:lnTo>
                  <a:pt x="196094" y="75599"/>
                </a:lnTo>
                <a:lnTo>
                  <a:pt x="196045" y="75587"/>
                </a:lnTo>
                <a:lnTo>
                  <a:pt x="195997" y="75575"/>
                </a:lnTo>
                <a:lnTo>
                  <a:pt x="195949" y="75587"/>
                </a:lnTo>
                <a:lnTo>
                  <a:pt x="195913" y="75587"/>
                </a:lnTo>
                <a:lnTo>
                  <a:pt x="195864" y="75624"/>
                </a:lnTo>
                <a:lnTo>
                  <a:pt x="195852" y="75636"/>
                </a:lnTo>
                <a:lnTo>
                  <a:pt x="195707" y="75611"/>
                </a:lnTo>
                <a:lnTo>
                  <a:pt x="195599" y="75587"/>
                </a:lnTo>
                <a:lnTo>
                  <a:pt x="195550" y="75599"/>
                </a:lnTo>
                <a:lnTo>
                  <a:pt x="195502" y="75599"/>
                </a:lnTo>
                <a:lnTo>
                  <a:pt x="195466" y="75624"/>
                </a:lnTo>
                <a:lnTo>
                  <a:pt x="195454" y="75660"/>
                </a:lnTo>
                <a:lnTo>
                  <a:pt x="195442" y="75708"/>
                </a:lnTo>
                <a:lnTo>
                  <a:pt x="195442" y="75756"/>
                </a:lnTo>
                <a:lnTo>
                  <a:pt x="195454" y="75841"/>
                </a:lnTo>
                <a:lnTo>
                  <a:pt x="195466" y="75877"/>
                </a:lnTo>
                <a:lnTo>
                  <a:pt x="195526" y="76034"/>
                </a:lnTo>
                <a:lnTo>
                  <a:pt x="195586" y="76155"/>
                </a:lnTo>
                <a:lnTo>
                  <a:pt x="195635" y="76264"/>
                </a:lnTo>
                <a:lnTo>
                  <a:pt x="195683" y="76348"/>
                </a:lnTo>
                <a:lnTo>
                  <a:pt x="195719" y="76445"/>
                </a:lnTo>
                <a:lnTo>
                  <a:pt x="195780" y="76614"/>
                </a:lnTo>
                <a:lnTo>
                  <a:pt x="195792" y="76662"/>
                </a:lnTo>
                <a:lnTo>
                  <a:pt x="195792" y="76723"/>
                </a:lnTo>
                <a:lnTo>
                  <a:pt x="195792" y="76856"/>
                </a:lnTo>
                <a:lnTo>
                  <a:pt x="195780" y="77097"/>
                </a:lnTo>
                <a:lnTo>
                  <a:pt x="195780" y="77182"/>
                </a:lnTo>
                <a:lnTo>
                  <a:pt x="195804" y="77278"/>
                </a:lnTo>
                <a:lnTo>
                  <a:pt x="195852" y="77447"/>
                </a:lnTo>
                <a:lnTo>
                  <a:pt x="195852" y="77459"/>
                </a:lnTo>
                <a:lnTo>
                  <a:pt x="195876" y="77472"/>
                </a:lnTo>
                <a:lnTo>
                  <a:pt x="195913" y="77459"/>
                </a:lnTo>
                <a:lnTo>
                  <a:pt x="195973" y="77435"/>
                </a:lnTo>
                <a:lnTo>
                  <a:pt x="196033" y="77387"/>
                </a:lnTo>
                <a:lnTo>
                  <a:pt x="196142" y="77290"/>
                </a:lnTo>
                <a:lnTo>
                  <a:pt x="196203" y="77242"/>
                </a:lnTo>
                <a:lnTo>
                  <a:pt x="196275" y="77411"/>
                </a:lnTo>
                <a:lnTo>
                  <a:pt x="196372" y="77665"/>
                </a:lnTo>
                <a:lnTo>
                  <a:pt x="196408" y="77737"/>
                </a:lnTo>
                <a:lnTo>
                  <a:pt x="196456" y="77834"/>
                </a:lnTo>
                <a:lnTo>
                  <a:pt x="196504" y="77943"/>
                </a:lnTo>
                <a:lnTo>
                  <a:pt x="196529" y="78003"/>
                </a:lnTo>
                <a:lnTo>
                  <a:pt x="196541" y="78075"/>
                </a:lnTo>
                <a:lnTo>
                  <a:pt x="196589" y="78329"/>
                </a:lnTo>
                <a:lnTo>
                  <a:pt x="196613" y="78450"/>
                </a:lnTo>
                <a:lnTo>
                  <a:pt x="196613" y="78571"/>
                </a:lnTo>
                <a:lnTo>
                  <a:pt x="196625" y="78619"/>
                </a:lnTo>
                <a:lnTo>
                  <a:pt x="196649" y="78655"/>
                </a:lnTo>
                <a:lnTo>
                  <a:pt x="196686" y="78679"/>
                </a:lnTo>
                <a:lnTo>
                  <a:pt x="196722" y="78691"/>
                </a:lnTo>
                <a:lnTo>
                  <a:pt x="196806" y="78728"/>
                </a:lnTo>
                <a:lnTo>
                  <a:pt x="196843" y="78740"/>
                </a:lnTo>
                <a:lnTo>
                  <a:pt x="196855" y="78776"/>
                </a:lnTo>
                <a:lnTo>
                  <a:pt x="196867" y="78824"/>
                </a:lnTo>
                <a:lnTo>
                  <a:pt x="196855" y="78873"/>
                </a:lnTo>
                <a:lnTo>
                  <a:pt x="196843" y="78945"/>
                </a:lnTo>
                <a:lnTo>
                  <a:pt x="196806" y="79018"/>
                </a:lnTo>
                <a:lnTo>
                  <a:pt x="196698" y="79211"/>
                </a:lnTo>
                <a:lnTo>
                  <a:pt x="196541" y="79477"/>
                </a:lnTo>
                <a:lnTo>
                  <a:pt x="196492" y="79585"/>
                </a:lnTo>
                <a:lnTo>
                  <a:pt x="196456" y="79682"/>
                </a:lnTo>
                <a:lnTo>
                  <a:pt x="196444" y="79791"/>
                </a:lnTo>
                <a:lnTo>
                  <a:pt x="196541" y="79851"/>
                </a:lnTo>
                <a:lnTo>
                  <a:pt x="196649" y="79923"/>
                </a:lnTo>
                <a:lnTo>
                  <a:pt x="196794" y="79984"/>
                </a:lnTo>
                <a:lnTo>
                  <a:pt x="196963" y="80068"/>
                </a:lnTo>
                <a:lnTo>
                  <a:pt x="197205" y="80238"/>
                </a:lnTo>
                <a:lnTo>
                  <a:pt x="197229" y="80274"/>
                </a:lnTo>
                <a:lnTo>
                  <a:pt x="197277" y="80358"/>
                </a:lnTo>
                <a:lnTo>
                  <a:pt x="197350" y="80443"/>
                </a:lnTo>
                <a:lnTo>
                  <a:pt x="197398" y="80491"/>
                </a:lnTo>
                <a:lnTo>
                  <a:pt x="197447" y="80515"/>
                </a:lnTo>
                <a:lnTo>
                  <a:pt x="197495" y="80552"/>
                </a:lnTo>
                <a:lnTo>
                  <a:pt x="197519" y="80600"/>
                </a:lnTo>
                <a:lnTo>
                  <a:pt x="197519" y="80648"/>
                </a:lnTo>
                <a:lnTo>
                  <a:pt x="197519" y="80721"/>
                </a:lnTo>
                <a:lnTo>
                  <a:pt x="197507" y="80866"/>
                </a:lnTo>
                <a:lnTo>
                  <a:pt x="197495" y="80950"/>
                </a:lnTo>
                <a:lnTo>
                  <a:pt x="197483" y="81047"/>
                </a:lnTo>
                <a:lnTo>
                  <a:pt x="197495" y="81180"/>
                </a:lnTo>
                <a:lnTo>
                  <a:pt x="197507" y="81252"/>
                </a:lnTo>
                <a:lnTo>
                  <a:pt x="197519" y="81276"/>
                </a:lnTo>
                <a:lnTo>
                  <a:pt x="197519" y="81288"/>
                </a:lnTo>
                <a:lnTo>
                  <a:pt x="197833" y="81639"/>
                </a:lnTo>
                <a:lnTo>
                  <a:pt x="197845" y="81687"/>
                </a:lnTo>
                <a:lnTo>
                  <a:pt x="197869" y="81820"/>
                </a:lnTo>
                <a:lnTo>
                  <a:pt x="197930" y="81989"/>
                </a:lnTo>
                <a:lnTo>
                  <a:pt x="197966" y="82073"/>
                </a:lnTo>
                <a:lnTo>
                  <a:pt x="198014" y="82158"/>
                </a:lnTo>
                <a:lnTo>
                  <a:pt x="198051" y="82230"/>
                </a:lnTo>
                <a:lnTo>
                  <a:pt x="198063" y="82291"/>
                </a:lnTo>
                <a:lnTo>
                  <a:pt x="198063" y="82339"/>
                </a:lnTo>
                <a:lnTo>
                  <a:pt x="198051" y="82387"/>
                </a:lnTo>
                <a:lnTo>
                  <a:pt x="198026" y="82484"/>
                </a:lnTo>
                <a:lnTo>
                  <a:pt x="198026" y="82545"/>
                </a:lnTo>
                <a:lnTo>
                  <a:pt x="198051" y="82617"/>
                </a:lnTo>
                <a:lnTo>
                  <a:pt x="198075" y="82702"/>
                </a:lnTo>
                <a:lnTo>
                  <a:pt x="198087" y="82702"/>
                </a:lnTo>
                <a:lnTo>
                  <a:pt x="198111" y="82689"/>
                </a:lnTo>
                <a:lnTo>
                  <a:pt x="198135" y="82677"/>
                </a:lnTo>
                <a:lnTo>
                  <a:pt x="198183" y="82653"/>
                </a:lnTo>
                <a:lnTo>
                  <a:pt x="198256" y="82641"/>
                </a:lnTo>
                <a:lnTo>
                  <a:pt x="198365" y="82641"/>
                </a:lnTo>
                <a:lnTo>
                  <a:pt x="198413" y="82653"/>
                </a:lnTo>
                <a:lnTo>
                  <a:pt x="198461" y="82641"/>
                </a:lnTo>
                <a:lnTo>
                  <a:pt x="198497" y="82617"/>
                </a:lnTo>
                <a:lnTo>
                  <a:pt x="198522" y="82593"/>
                </a:lnTo>
                <a:lnTo>
                  <a:pt x="198546" y="82569"/>
                </a:lnTo>
                <a:lnTo>
                  <a:pt x="198558" y="82532"/>
                </a:lnTo>
                <a:lnTo>
                  <a:pt x="198582" y="82448"/>
                </a:lnTo>
                <a:lnTo>
                  <a:pt x="198606" y="82255"/>
                </a:lnTo>
                <a:lnTo>
                  <a:pt x="198630" y="82158"/>
                </a:lnTo>
                <a:lnTo>
                  <a:pt x="198654" y="82122"/>
                </a:lnTo>
                <a:lnTo>
                  <a:pt x="198679" y="82086"/>
                </a:lnTo>
                <a:lnTo>
                  <a:pt x="198703" y="82061"/>
                </a:lnTo>
                <a:lnTo>
                  <a:pt x="198715" y="82049"/>
                </a:lnTo>
                <a:lnTo>
                  <a:pt x="198739" y="82049"/>
                </a:lnTo>
                <a:lnTo>
                  <a:pt x="198751" y="82061"/>
                </a:lnTo>
                <a:lnTo>
                  <a:pt x="198775" y="82110"/>
                </a:lnTo>
                <a:lnTo>
                  <a:pt x="198787" y="82182"/>
                </a:lnTo>
                <a:lnTo>
                  <a:pt x="198811" y="82375"/>
                </a:lnTo>
                <a:lnTo>
                  <a:pt x="198824" y="82460"/>
                </a:lnTo>
                <a:lnTo>
                  <a:pt x="198848" y="82545"/>
                </a:lnTo>
                <a:lnTo>
                  <a:pt x="198908" y="82665"/>
                </a:lnTo>
                <a:lnTo>
                  <a:pt x="199005" y="82786"/>
                </a:lnTo>
                <a:lnTo>
                  <a:pt x="199125" y="82919"/>
                </a:lnTo>
                <a:lnTo>
                  <a:pt x="199270" y="83064"/>
                </a:lnTo>
                <a:lnTo>
                  <a:pt x="199645" y="83450"/>
                </a:lnTo>
                <a:lnTo>
                  <a:pt x="199838" y="83475"/>
                </a:lnTo>
                <a:lnTo>
                  <a:pt x="200176" y="83523"/>
                </a:lnTo>
                <a:lnTo>
                  <a:pt x="200237" y="83535"/>
                </a:lnTo>
                <a:lnTo>
                  <a:pt x="200285" y="83547"/>
                </a:lnTo>
                <a:lnTo>
                  <a:pt x="200333" y="83583"/>
                </a:lnTo>
                <a:lnTo>
                  <a:pt x="200370" y="83607"/>
                </a:lnTo>
                <a:lnTo>
                  <a:pt x="200382" y="83620"/>
                </a:lnTo>
                <a:lnTo>
                  <a:pt x="200454" y="83620"/>
                </a:lnTo>
                <a:lnTo>
                  <a:pt x="200466" y="83595"/>
                </a:lnTo>
                <a:lnTo>
                  <a:pt x="200490" y="83571"/>
                </a:lnTo>
                <a:lnTo>
                  <a:pt x="200490" y="83535"/>
                </a:lnTo>
                <a:lnTo>
                  <a:pt x="200502" y="83462"/>
                </a:lnTo>
                <a:lnTo>
                  <a:pt x="200527" y="83378"/>
                </a:lnTo>
                <a:lnTo>
                  <a:pt x="200527" y="83330"/>
                </a:lnTo>
                <a:lnTo>
                  <a:pt x="200527" y="83281"/>
                </a:lnTo>
                <a:lnTo>
                  <a:pt x="200490" y="83161"/>
                </a:lnTo>
                <a:lnTo>
                  <a:pt x="200382" y="82859"/>
                </a:lnTo>
                <a:lnTo>
                  <a:pt x="200370" y="82762"/>
                </a:lnTo>
                <a:lnTo>
                  <a:pt x="200370" y="82653"/>
                </a:lnTo>
                <a:lnTo>
                  <a:pt x="200382" y="82545"/>
                </a:lnTo>
                <a:lnTo>
                  <a:pt x="200406" y="82424"/>
                </a:lnTo>
                <a:lnTo>
                  <a:pt x="200454" y="82243"/>
                </a:lnTo>
                <a:lnTo>
                  <a:pt x="200490" y="82158"/>
                </a:lnTo>
                <a:lnTo>
                  <a:pt x="200575" y="82158"/>
                </a:lnTo>
                <a:lnTo>
                  <a:pt x="200623" y="82170"/>
                </a:lnTo>
                <a:lnTo>
                  <a:pt x="200672" y="82182"/>
                </a:lnTo>
                <a:lnTo>
                  <a:pt x="200732" y="82218"/>
                </a:lnTo>
                <a:lnTo>
                  <a:pt x="200804" y="82267"/>
                </a:lnTo>
                <a:lnTo>
                  <a:pt x="201118" y="82508"/>
                </a:lnTo>
                <a:lnTo>
                  <a:pt x="201215" y="82617"/>
                </a:lnTo>
                <a:lnTo>
                  <a:pt x="201432" y="82859"/>
                </a:lnTo>
                <a:lnTo>
                  <a:pt x="201650" y="83112"/>
                </a:lnTo>
                <a:lnTo>
                  <a:pt x="201698" y="83173"/>
                </a:lnTo>
                <a:lnTo>
                  <a:pt x="201747" y="83245"/>
                </a:lnTo>
                <a:lnTo>
                  <a:pt x="201783" y="83330"/>
                </a:lnTo>
                <a:lnTo>
                  <a:pt x="201807" y="83414"/>
                </a:lnTo>
                <a:lnTo>
                  <a:pt x="201843" y="83499"/>
                </a:lnTo>
                <a:lnTo>
                  <a:pt x="201867" y="83559"/>
                </a:lnTo>
                <a:lnTo>
                  <a:pt x="201904" y="83607"/>
                </a:lnTo>
                <a:lnTo>
                  <a:pt x="201940" y="83644"/>
                </a:lnTo>
                <a:lnTo>
                  <a:pt x="202012" y="83728"/>
                </a:lnTo>
                <a:lnTo>
                  <a:pt x="202048" y="83777"/>
                </a:lnTo>
                <a:lnTo>
                  <a:pt x="202085" y="83837"/>
                </a:lnTo>
                <a:lnTo>
                  <a:pt x="202133" y="83873"/>
                </a:lnTo>
                <a:lnTo>
                  <a:pt x="202169" y="83897"/>
                </a:lnTo>
                <a:lnTo>
                  <a:pt x="202205" y="83885"/>
                </a:lnTo>
                <a:lnTo>
                  <a:pt x="202242" y="83861"/>
                </a:lnTo>
                <a:lnTo>
                  <a:pt x="202326" y="83789"/>
                </a:lnTo>
                <a:lnTo>
                  <a:pt x="202375" y="83752"/>
                </a:lnTo>
                <a:lnTo>
                  <a:pt x="202435" y="83728"/>
                </a:lnTo>
                <a:lnTo>
                  <a:pt x="202495" y="83716"/>
                </a:lnTo>
                <a:lnTo>
                  <a:pt x="202556" y="83692"/>
                </a:lnTo>
                <a:lnTo>
                  <a:pt x="202592" y="83656"/>
                </a:lnTo>
                <a:lnTo>
                  <a:pt x="202628" y="83620"/>
                </a:lnTo>
                <a:lnTo>
                  <a:pt x="202664" y="83571"/>
                </a:lnTo>
                <a:lnTo>
                  <a:pt x="202689" y="83511"/>
                </a:lnTo>
                <a:lnTo>
                  <a:pt x="202713" y="83378"/>
                </a:lnTo>
                <a:lnTo>
                  <a:pt x="202737" y="83305"/>
                </a:lnTo>
                <a:lnTo>
                  <a:pt x="202749" y="83245"/>
                </a:lnTo>
                <a:lnTo>
                  <a:pt x="202797" y="83136"/>
                </a:lnTo>
                <a:lnTo>
                  <a:pt x="202821" y="83040"/>
                </a:lnTo>
                <a:lnTo>
                  <a:pt x="202834" y="82991"/>
                </a:lnTo>
                <a:lnTo>
                  <a:pt x="202821" y="82931"/>
                </a:lnTo>
                <a:lnTo>
                  <a:pt x="202797" y="82786"/>
                </a:lnTo>
                <a:lnTo>
                  <a:pt x="202797" y="82653"/>
                </a:lnTo>
                <a:lnTo>
                  <a:pt x="202785" y="82508"/>
                </a:lnTo>
                <a:lnTo>
                  <a:pt x="202809" y="82484"/>
                </a:lnTo>
                <a:lnTo>
                  <a:pt x="202846" y="82460"/>
                </a:lnTo>
                <a:lnTo>
                  <a:pt x="202894" y="82436"/>
                </a:lnTo>
                <a:lnTo>
                  <a:pt x="203039" y="82436"/>
                </a:lnTo>
                <a:lnTo>
                  <a:pt x="203136" y="82460"/>
                </a:lnTo>
                <a:lnTo>
                  <a:pt x="203244" y="82508"/>
                </a:lnTo>
                <a:lnTo>
                  <a:pt x="203353" y="82557"/>
                </a:lnTo>
                <a:lnTo>
                  <a:pt x="203510" y="82593"/>
                </a:lnTo>
                <a:lnTo>
                  <a:pt x="203691" y="82641"/>
                </a:lnTo>
                <a:lnTo>
                  <a:pt x="203872" y="82472"/>
                </a:lnTo>
                <a:lnTo>
                  <a:pt x="203921" y="82412"/>
                </a:lnTo>
                <a:lnTo>
                  <a:pt x="203969" y="82339"/>
                </a:lnTo>
                <a:lnTo>
                  <a:pt x="204005" y="82279"/>
                </a:lnTo>
                <a:lnTo>
                  <a:pt x="204017" y="82230"/>
                </a:lnTo>
                <a:lnTo>
                  <a:pt x="204041" y="82158"/>
                </a:lnTo>
                <a:lnTo>
                  <a:pt x="204041" y="82122"/>
                </a:lnTo>
                <a:lnTo>
                  <a:pt x="204114" y="82714"/>
                </a:lnTo>
                <a:lnTo>
                  <a:pt x="204041" y="82979"/>
                </a:lnTo>
                <a:lnTo>
                  <a:pt x="203993" y="83197"/>
                </a:lnTo>
                <a:lnTo>
                  <a:pt x="203981" y="83305"/>
                </a:lnTo>
                <a:lnTo>
                  <a:pt x="203969" y="83378"/>
                </a:lnTo>
                <a:lnTo>
                  <a:pt x="203993" y="83752"/>
                </a:lnTo>
                <a:lnTo>
                  <a:pt x="204005" y="83982"/>
                </a:lnTo>
                <a:lnTo>
                  <a:pt x="204005" y="84175"/>
                </a:lnTo>
                <a:lnTo>
                  <a:pt x="204017" y="84260"/>
                </a:lnTo>
                <a:lnTo>
                  <a:pt x="204017" y="84332"/>
                </a:lnTo>
                <a:lnTo>
                  <a:pt x="204041" y="84380"/>
                </a:lnTo>
                <a:lnTo>
                  <a:pt x="204066" y="84429"/>
                </a:lnTo>
                <a:lnTo>
                  <a:pt x="204126" y="84525"/>
                </a:lnTo>
                <a:lnTo>
                  <a:pt x="204223" y="84634"/>
                </a:lnTo>
                <a:lnTo>
                  <a:pt x="204259" y="84707"/>
                </a:lnTo>
                <a:lnTo>
                  <a:pt x="204271" y="84779"/>
                </a:lnTo>
                <a:lnTo>
                  <a:pt x="204283" y="84864"/>
                </a:lnTo>
                <a:lnTo>
                  <a:pt x="204271" y="84948"/>
                </a:lnTo>
                <a:lnTo>
                  <a:pt x="204247" y="85129"/>
                </a:lnTo>
                <a:lnTo>
                  <a:pt x="204247" y="85226"/>
                </a:lnTo>
                <a:lnTo>
                  <a:pt x="204247" y="85335"/>
                </a:lnTo>
                <a:lnTo>
                  <a:pt x="204271" y="85431"/>
                </a:lnTo>
                <a:lnTo>
                  <a:pt x="204295" y="85528"/>
                </a:lnTo>
                <a:lnTo>
                  <a:pt x="204343" y="85685"/>
                </a:lnTo>
                <a:lnTo>
                  <a:pt x="204416" y="85842"/>
                </a:lnTo>
                <a:lnTo>
                  <a:pt x="204500" y="85999"/>
                </a:lnTo>
                <a:lnTo>
                  <a:pt x="204525" y="86084"/>
                </a:lnTo>
                <a:lnTo>
                  <a:pt x="204549" y="86204"/>
                </a:lnTo>
                <a:lnTo>
                  <a:pt x="204549" y="86337"/>
                </a:lnTo>
                <a:lnTo>
                  <a:pt x="204549" y="86482"/>
                </a:lnTo>
                <a:lnTo>
                  <a:pt x="204537" y="86808"/>
                </a:lnTo>
                <a:lnTo>
                  <a:pt x="204537" y="87110"/>
                </a:lnTo>
                <a:lnTo>
                  <a:pt x="204512" y="87799"/>
                </a:lnTo>
                <a:lnTo>
                  <a:pt x="204512" y="88137"/>
                </a:lnTo>
                <a:lnTo>
                  <a:pt x="204525" y="88282"/>
                </a:lnTo>
                <a:lnTo>
                  <a:pt x="204537" y="88403"/>
                </a:lnTo>
                <a:lnTo>
                  <a:pt x="204537" y="88572"/>
                </a:lnTo>
                <a:lnTo>
                  <a:pt x="204537" y="88849"/>
                </a:lnTo>
                <a:lnTo>
                  <a:pt x="204525" y="89574"/>
                </a:lnTo>
                <a:lnTo>
                  <a:pt x="204500" y="90806"/>
                </a:lnTo>
                <a:lnTo>
                  <a:pt x="204500" y="91326"/>
                </a:lnTo>
                <a:lnTo>
                  <a:pt x="204464" y="91531"/>
                </a:lnTo>
                <a:lnTo>
                  <a:pt x="204440" y="91700"/>
                </a:lnTo>
                <a:lnTo>
                  <a:pt x="204428" y="91821"/>
                </a:lnTo>
                <a:lnTo>
                  <a:pt x="204416" y="91905"/>
                </a:lnTo>
                <a:lnTo>
                  <a:pt x="204380" y="92014"/>
                </a:lnTo>
                <a:lnTo>
                  <a:pt x="204283" y="92268"/>
                </a:lnTo>
                <a:lnTo>
                  <a:pt x="204223" y="92388"/>
                </a:lnTo>
                <a:lnTo>
                  <a:pt x="204150" y="92473"/>
                </a:lnTo>
                <a:lnTo>
                  <a:pt x="204053" y="92546"/>
                </a:lnTo>
                <a:lnTo>
                  <a:pt x="203933" y="92618"/>
                </a:lnTo>
                <a:lnTo>
                  <a:pt x="203679" y="92763"/>
                </a:lnTo>
                <a:lnTo>
                  <a:pt x="203558" y="92823"/>
                </a:lnTo>
                <a:lnTo>
                  <a:pt x="203003" y="92654"/>
                </a:lnTo>
                <a:lnTo>
                  <a:pt x="202979" y="92642"/>
                </a:lnTo>
                <a:lnTo>
                  <a:pt x="202966" y="92630"/>
                </a:lnTo>
                <a:lnTo>
                  <a:pt x="202954" y="92570"/>
                </a:lnTo>
                <a:lnTo>
                  <a:pt x="202954" y="92497"/>
                </a:lnTo>
                <a:lnTo>
                  <a:pt x="202966" y="92425"/>
                </a:lnTo>
                <a:lnTo>
                  <a:pt x="203015" y="92256"/>
                </a:lnTo>
                <a:lnTo>
                  <a:pt x="203039" y="92183"/>
                </a:lnTo>
                <a:lnTo>
                  <a:pt x="203063" y="92135"/>
                </a:lnTo>
                <a:lnTo>
                  <a:pt x="203075" y="92099"/>
                </a:lnTo>
                <a:lnTo>
                  <a:pt x="203075" y="92062"/>
                </a:lnTo>
                <a:lnTo>
                  <a:pt x="203051" y="92026"/>
                </a:lnTo>
                <a:lnTo>
                  <a:pt x="203027" y="92002"/>
                </a:lnTo>
                <a:lnTo>
                  <a:pt x="202954" y="91966"/>
                </a:lnTo>
                <a:lnTo>
                  <a:pt x="202930" y="91954"/>
                </a:lnTo>
                <a:lnTo>
                  <a:pt x="202834" y="91942"/>
                </a:lnTo>
                <a:lnTo>
                  <a:pt x="202640" y="91917"/>
                </a:lnTo>
                <a:lnTo>
                  <a:pt x="202411" y="91893"/>
                </a:lnTo>
                <a:lnTo>
                  <a:pt x="202326" y="91905"/>
                </a:lnTo>
                <a:lnTo>
                  <a:pt x="202266" y="91917"/>
                </a:lnTo>
                <a:lnTo>
                  <a:pt x="202218" y="91942"/>
                </a:lnTo>
                <a:lnTo>
                  <a:pt x="202181" y="91954"/>
                </a:lnTo>
                <a:lnTo>
                  <a:pt x="202073" y="91978"/>
                </a:lnTo>
                <a:lnTo>
                  <a:pt x="201988" y="92002"/>
                </a:lnTo>
                <a:lnTo>
                  <a:pt x="201952" y="92026"/>
                </a:lnTo>
                <a:lnTo>
                  <a:pt x="201916" y="92062"/>
                </a:lnTo>
                <a:lnTo>
                  <a:pt x="201747" y="92304"/>
                </a:lnTo>
                <a:lnTo>
                  <a:pt x="201674" y="92449"/>
                </a:lnTo>
                <a:lnTo>
                  <a:pt x="201650" y="92497"/>
                </a:lnTo>
                <a:lnTo>
                  <a:pt x="201638" y="92546"/>
                </a:lnTo>
                <a:lnTo>
                  <a:pt x="201626" y="92594"/>
                </a:lnTo>
                <a:lnTo>
                  <a:pt x="201577" y="92654"/>
                </a:lnTo>
                <a:lnTo>
                  <a:pt x="201457" y="92811"/>
                </a:lnTo>
                <a:lnTo>
                  <a:pt x="201312" y="92980"/>
                </a:lnTo>
                <a:lnTo>
                  <a:pt x="201251" y="93065"/>
                </a:lnTo>
                <a:lnTo>
                  <a:pt x="201215" y="93137"/>
                </a:lnTo>
                <a:lnTo>
                  <a:pt x="201191" y="93210"/>
                </a:lnTo>
                <a:lnTo>
                  <a:pt x="201155" y="93246"/>
                </a:lnTo>
                <a:lnTo>
                  <a:pt x="201131" y="93270"/>
                </a:lnTo>
                <a:lnTo>
                  <a:pt x="201094" y="93282"/>
                </a:lnTo>
                <a:lnTo>
                  <a:pt x="201022" y="93306"/>
                </a:lnTo>
                <a:lnTo>
                  <a:pt x="200973" y="93319"/>
                </a:lnTo>
                <a:lnTo>
                  <a:pt x="200937" y="93355"/>
                </a:lnTo>
                <a:lnTo>
                  <a:pt x="200913" y="93367"/>
                </a:lnTo>
                <a:lnTo>
                  <a:pt x="200889" y="93379"/>
                </a:lnTo>
                <a:lnTo>
                  <a:pt x="200841" y="93367"/>
                </a:lnTo>
                <a:lnTo>
                  <a:pt x="200768" y="93331"/>
                </a:lnTo>
                <a:lnTo>
                  <a:pt x="200708" y="93282"/>
                </a:lnTo>
                <a:lnTo>
                  <a:pt x="200599" y="93186"/>
                </a:lnTo>
                <a:lnTo>
                  <a:pt x="200551" y="93137"/>
                </a:lnTo>
                <a:lnTo>
                  <a:pt x="200309" y="92896"/>
                </a:lnTo>
                <a:lnTo>
                  <a:pt x="199754" y="92690"/>
                </a:lnTo>
                <a:lnTo>
                  <a:pt x="199645" y="92546"/>
                </a:lnTo>
                <a:lnTo>
                  <a:pt x="199560" y="92425"/>
                </a:lnTo>
                <a:lnTo>
                  <a:pt x="199536" y="92364"/>
                </a:lnTo>
                <a:lnTo>
                  <a:pt x="199512" y="92304"/>
                </a:lnTo>
                <a:lnTo>
                  <a:pt x="199500" y="92280"/>
                </a:lnTo>
                <a:lnTo>
                  <a:pt x="199476" y="92256"/>
                </a:lnTo>
                <a:lnTo>
                  <a:pt x="199403" y="92195"/>
                </a:lnTo>
                <a:lnTo>
                  <a:pt x="199307" y="92135"/>
                </a:lnTo>
                <a:lnTo>
                  <a:pt x="199198" y="92074"/>
                </a:lnTo>
                <a:lnTo>
                  <a:pt x="199005" y="91990"/>
                </a:lnTo>
                <a:lnTo>
                  <a:pt x="198920" y="91954"/>
                </a:lnTo>
                <a:lnTo>
                  <a:pt x="198497" y="91821"/>
                </a:lnTo>
                <a:lnTo>
                  <a:pt x="198425" y="91821"/>
                </a:lnTo>
                <a:lnTo>
                  <a:pt x="198256" y="91857"/>
                </a:lnTo>
                <a:lnTo>
                  <a:pt x="198159" y="91881"/>
                </a:lnTo>
                <a:lnTo>
                  <a:pt x="198087" y="91905"/>
                </a:lnTo>
                <a:lnTo>
                  <a:pt x="198026" y="91942"/>
                </a:lnTo>
                <a:lnTo>
                  <a:pt x="198014" y="91966"/>
                </a:lnTo>
                <a:lnTo>
                  <a:pt x="198014" y="91990"/>
                </a:lnTo>
                <a:lnTo>
                  <a:pt x="198002" y="92014"/>
                </a:lnTo>
                <a:lnTo>
                  <a:pt x="197990" y="92026"/>
                </a:lnTo>
                <a:lnTo>
                  <a:pt x="197954" y="92026"/>
                </a:lnTo>
                <a:lnTo>
                  <a:pt x="197918" y="92014"/>
                </a:lnTo>
                <a:lnTo>
                  <a:pt x="197833" y="91978"/>
                </a:lnTo>
                <a:lnTo>
                  <a:pt x="197736" y="91917"/>
                </a:lnTo>
                <a:lnTo>
                  <a:pt x="197543" y="91809"/>
                </a:lnTo>
                <a:lnTo>
                  <a:pt x="197447" y="91748"/>
                </a:lnTo>
                <a:lnTo>
                  <a:pt x="197422" y="91507"/>
                </a:lnTo>
                <a:lnTo>
                  <a:pt x="197410" y="91458"/>
                </a:lnTo>
                <a:lnTo>
                  <a:pt x="197386" y="91374"/>
                </a:lnTo>
                <a:lnTo>
                  <a:pt x="197350" y="91265"/>
                </a:lnTo>
                <a:lnTo>
                  <a:pt x="197314" y="91229"/>
                </a:lnTo>
                <a:lnTo>
                  <a:pt x="197277" y="91193"/>
                </a:lnTo>
                <a:lnTo>
                  <a:pt x="197241" y="91169"/>
                </a:lnTo>
                <a:lnTo>
                  <a:pt x="197193" y="91156"/>
                </a:lnTo>
                <a:lnTo>
                  <a:pt x="197084" y="91169"/>
                </a:lnTo>
                <a:lnTo>
                  <a:pt x="196963" y="91181"/>
                </a:lnTo>
                <a:lnTo>
                  <a:pt x="196855" y="91193"/>
                </a:lnTo>
                <a:lnTo>
                  <a:pt x="196819" y="91181"/>
                </a:lnTo>
                <a:lnTo>
                  <a:pt x="196770" y="91156"/>
                </a:lnTo>
                <a:lnTo>
                  <a:pt x="196710" y="91084"/>
                </a:lnTo>
                <a:lnTo>
                  <a:pt x="196674" y="91060"/>
                </a:lnTo>
                <a:lnTo>
                  <a:pt x="196637" y="91024"/>
                </a:lnTo>
                <a:lnTo>
                  <a:pt x="196577" y="91012"/>
                </a:lnTo>
                <a:lnTo>
                  <a:pt x="196517" y="91012"/>
                </a:lnTo>
                <a:lnTo>
                  <a:pt x="196432" y="91024"/>
                </a:lnTo>
                <a:lnTo>
                  <a:pt x="196372" y="91012"/>
                </a:lnTo>
                <a:lnTo>
                  <a:pt x="196311" y="90987"/>
                </a:lnTo>
                <a:lnTo>
                  <a:pt x="196251" y="90963"/>
                </a:lnTo>
                <a:lnTo>
                  <a:pt x="196142" y="90903"/>
                </a:lnTo>
                <a:lnTo>
                  <a:pt x="196082" y="90879"/>
                </a:lnTo>
                <a:lnTo>
                  <a:pt x="196021" y="90879"/>
                </a:lnTo>
                <a:lnTo>
                  <a:pt x="195961" y="90867"/>
                </a:lnTo>
                <a:lnTo>
                  <a:pt x="195888" y="90842"/>
                </a:lnTo>
                <a:lnTo>
                  <a:pt x="195768" y="90782"/>
                </a:lnTo>
                <a:lnTo>
                  <a:pt x="195659" y="90710"/>
                </a:lnTo>
                <a:lnTo>
                  <a:pt x="195574" y="90661"/>
                </a:lnTo>
                <a:lnTo>
                  <a:pt x="195550" y="90661"/>
                </a:lnTo>
                <a:lnTo>
                  <a:pt x="195538" y="90637"/>
                </a:lnTo>
                <a:lnTo>
                  <a:pt x="195514" y="90589"/>
                </a:lnTo>
                <a:lnTo>
                  <a:pt x="195502" y="90516"/>
                </a:lnTo>
                <a:lnTo>
                  <a:pt x="195490" y="90444"/>
                </a:lnTo>
                <a:lnTo>
                  <a:pt x="195490" y="90263"/>
                </a:lnTo>
                <a:lnTo>
                  <a:pt x="195502" y="90106"/>
                </a:lnTo>
                <a:lnTo>
                  <a:pt x="195490" y="90045"/>
                </a:lnTo>
                <a:lnTo>
                  <a:pt x="195466" y="89985"/>
                </a:lnTo>
                <a:lnTo>
                  <a:pt x="195429" y="89937"/>
                </a:lnTo>
                <a:lnTo>
                  <a:pt x="195393" y="89888"/>
                </a:lnTo>
                <a:lnTo>
                  <a:pt x="195333" y="89852"/>
                </a:lnTo>
                <a:lnTo>
                  <a:pt x="195285" y="89840"/>
                </a:lnTo>
                <a:lnTo>
                  <a:pt x="195212" y="89828"/>
                </a:lnTo>
                <a:lnTo>
                  <a:pt x="195152" y="89828"/>
                </a:lnTo>
                <a:lnTo>
                  <a:pt x="195031" y="89840"/>
                </a:lnTo>
                <a:lnTo>
                  <a:pt x="194970" y="89840"/>
                </a:lnTo>
                <a:lnTo>
                  <a:pt x="194910" y="89828"/>
                </a:lnTo>
                <a:lnTo>
                  <a:pt x="194862" y="89804"/>
                </a:lnTo>
                <a:lnTo>
                  <a:pt x="194801" y="89780"/>
                </a:lnTo>
                <a:lnTo>
                  <a:pt x="194753" y="89743"/>
                </a:lnTo>
                <a:lnTo>
                  <a:pt x="194693" y="89695"/>
                </a:lnTo>
                <a:lnTo>
                  <a:pt x="194608" y="89586"/>
                </a:lnTo>
                <a:lnTo>
                  <a:pt x="194560" y="89538"/>
                </a:lnTo>
                <a:lnTo>
                  <a:pt x="194512" y="89490"/>
                </a:lnTo>
                <a:lnTo>
                  <a:pt x="194463" y="89465"/>
                </a:lnTo>
                <a:lnTo>
                  <a:pt x="194415" y="89453"/>
                </a:lnTo>
                <a:lnTo>
                  <a:pt x="194354" y="89453"/>
                </a:lnTo>
                <a:lnTo>
                  <a:pt x="194282" y="89478"/>
                </a:lnTo>
                <a:lnTo>
                  <a:pt x="194185" y="89514"/>
                </a:lnTo>
                <a:lnTo>
                  <a:pt x="194089" y="89550"/>
                </a:lnTo>
                <a:lnTo>
                  <a:pt x="193847" y="89610"/>
                </a:lnTo>
                <a:lnTo>
                  <a:pt x="193473" y="89695"/>
                </a:lnTo>
                <a:lnTo>
                  <a:pt x="193388" y="89707"/>
                </a:lnTo>
                <a:lnTo>
                  <a:pt x="193340" y="89743"/>
                </a:lnTo>
                <a:lnTo>
                  <a:pt x="193280" y="89780"/>
                </a:lnTo>
                <a:lnTo>
                  <a:pt x="193195" y="89864"/>
                </a:lnTo>
                <a:lnTo>
                  <a:pt x="193098" y="89949"/>
                </a:lnTo>
                <a:lnTo>
                  <a:pt x="193002" y="89997"/>
                </a:lnTo>
                <a:lnTo>
                  <a:pt x="192893" y="90045"/>
                </a:lnTo>
                <a:lnTo>
                  <a:pt x="192784" y="90106"/>
                </a:lnTo>
                <a:lnTo>
                  <a:pt x="192676" y="90166"/>
                </a:lnTo>
                <a:lnTo>
                  <a:pt x="192591" y="90202"/>
                </a:lnTo>
                <a:lnTo>
                  <a:pt x="192519" y="90251"/>
                </a:lnTo>
                <a:lnTo>
                  <a:pt x="192434" y="90347"/>
                </a:lnTo>
                <a:lnTo>
                  <a:pt x="192386" y="90420"/>
                </a:lnTo>
                <a:lnTo>
                  <a:pt x="192349" y="90492"/>
                </a:lnTo>
                <a:lnTo>
                  <a:pt x="192289" y="90625"/>
                </a:lnTo>
                <a:lnTo>
                  <a:pt x="192265" y="90734"/>
                </a:lnTo>
                <a:lnTo>
                  <a:pt x="192253" y="90770"/>
                </a:lnTo>
                <a:lnTo>
                  <a:pt x="192277" y="90903"/>
                </a:lnTo>
                <a:lnTo>
                  <a:pt x="192301" y="91024"/>
                </a:lnTo>
                <a:lnTo>
                  <a:pt x="192325" y="91120"/>
                </a:lnTo>
                <a:lnTo>
                  <a:pt x="192337" y="91169"/>
                </a:lnTo>
                <a:lnTo>
                  <a:pt x="192325" y="91229"/>
                </a:lnTo>
                <a:lnTo>
                  <a:pt x="192313" y="91362"/>
                </a:lnTo>
                <a:lnTo>
                  <a:pt x="192289" y="91507"/>
                </a:lnTo>
                <a:lnTo>
                  <a:pt x="192289" y="91567"/>
                </a:lnTo>
                <a:lnTo>
                  <a:pt x="192289" y="91603"/>
                </a:lnTo>
                <a:lnTo>
                  <a:pt x="192337" y="91760"/>
                </a:lnTo>
                <a:lnTo>
                  <a:pt x="192349" y="91845"/>
                </a:lnTo>
                <a:lnTo>
                  <a:pt x="192362" y="91954"/>
                </a:lnTo>
                <a:lnTo>
                  <a:pt x="192362" y="92014"/>
                </a:lnTo>
                <a:lnTo>
                  <a:pt x="192374" y="92062"/>
                </a:lnTo>
                <a:lnTo>
                  <a:pt x="192410" y="92159"/>
                </a:lnTo>
                <a:lnTo>
                  <a:pt x="192458" y="92244"/>
                </a:lnTo>
                <a:lnTo>
                  <a:pt x="192531" y="92376"/>
                </a:lnTo>
                <a:lnTo>
                  <a:pt x="192591" y="92497"/>
                </a:lnTo>
                <a:lnTo>
                  <a:pt x="192591" y="92582"/>
                </a:lnTo>
                <a:lnTo>
                  <a:pt x="192591" y="92654"/>
                </a:lnTo>
                <a:lnTo>
                  <a:pt x="192603" y="92763"/>
                </a:lnTo>
                <a:lnTo>
                  <a:pt x="192615" y="92884"/>
                </a:lnTo>
                <a:lnTo>
                  <a:pt x="192615" y="93004"/>
                </a:lnTo>
                <a:lnTo>
                  <a:pt x="192591" y="93125"/>
                </a:lnTo>
                <a:lnTo>
                  <a:pt x="192567" y="93246"/>
                </a:lnTo>
                <a:lnTo>
                  <a:pt x="192543" y="93391"/>
                </a:lnTo>
                <a:lnTo>
                  <a:pt x="192531" y="93439"/>
                </a:lnTo>
                <a:lnTo>
                  <a:pt x="192506" y="93488"/>
                </a:lnTo>
                <a:lnTo>
                  <a:pt x="192386" y="93669"/>
                </a:lnTo>
                <a:lnTo>
                  <a:pt x="192301" y="93790"/>
                </a:lnTo>
                <a:lnTo>
                  <a:pt x="192192" y="93910"/>
                </a:lnTo>
                <a:lnTo>
                  <a:pt x="192084" y="94007"/>
                </a:lnTo>
                <a:lnTo>
                  <a:pt x="192048" y="94031"/>
                </a:lnTo>
                <a:lnTo>
                  <a:pt x="192011" y="94055"/>
                </a:lnTo>
                <a:lnTo>
                  <a:pt x="191915" y="94079"/>
                </a:lnTo>
                <a:lnTo>
                  <a:pt x="191733" y="94116"/>
                </a:lnTo>
                <a:lnTo>
                  <a:pt x="191601" y="94152"/>
                </a:lnTo>
                <a:lnTo>
                  <a:pt x="191589" y="94152"/>
                </a:lnTo>
                <a:lnTo>
                  <a:pt x="191589" y="94140"/>
                </a:lnTo>
                <a:lnTo>
                  <a:pt x="191613" y="94128"/>
                </a:lnTo>
                <a:lnTo>
                  <a:pt x="191613" y="94116"/>
                </a:lnTo>
                <a:lnTo>
                  <a:pt x="191601" y="94104"/>
                </a:lnTo>
                <a:lnTo>
                  <a:pt x="191564" y="94079"/>
                </a:lnTo>
                <a:lnTo>
                  <a:pt x="191504" y="94067"/>
                </a:lnTo>
                <a:lnTo>
                  <a:pt x="191444" y="94043"/>
                </a:lnTo>
                <a:lnTo>
                  <a:pt x="191359" y="93995"/>
                </a:lnTo>
                <a:lnTo>
                  <a:pt x="191287" y="93947"/>
                </a:lnTo>
                <a:lnTo>
                  <a:pt x="191214" y="93910"/>
                </a:lnTo>
                <a:lnTo>
                  <a:pt x="191166" y="93886"/>
                </a:lnTo>
                <a:lnTo>
                  <a:pt x="191117" y="93862"/>
                </a:lnTo>
                <a:lnTo>
                  <a:pt x="191033" y="93778"/>
                </a:lnTo>
                <a:lnTo>
                  <a:pt x="190936" y="93669"/>
                </a:lnTo>
                <a:lnTo>
                  <a:pt x="190888" y="93645"/>
                </a:lnTo>
                <a:lnTo>
                  <a:pt x="190791" y="93584"/>
                </a:lnTo>
                <a:lnTo>
                  <a:pt x="190695" y="93500"/>
                </a:lnTo>
                <a:lnTo>
                  <a:pt x="190658" y="93463"/>
                </a:lnTo>
                <a:lnTo>
                  <a:pt x="190646" y="93427"/>
                </a:lnTo>
                <a:lnTo>
                  <a:pt x="190634" y="93379"/>
                </a:lnTo>
                <a:lnTo>
                  <a:pt x="190598" y="93343"/>
                </a:lnTo>
                <a:lnTo>
                  <a:pt x="190550" y="93294"/>
                </a:lnTo>
                <a:lnTo>
                  <a:pt x="190477" y="93246"/>
                </a:lnTo>
                <a:lnTo>
                  <a:pt x="190332" y="93174"/>
                </a:lnTo>
                <a:lnTo>
                  <a:pt x="190200" y="93113"/>
                </a:lnTo>
                <a:lnTo>
                  <a:pt x="190151" y="93077"/>
                </a:lnTo>
                <a:lnTo>
                  <a:pt x="190091" y="93041"/>
                </a:lnTo>
                <a:lnTo>
                  <a:pt x="190006" y="92944"/>
                </a:lnTo>
                <a:lnTo>
                  <a:pt x="189922" y="92823"/>
                </a:lnTo>
                <a:lnTo>
                  <a:pt x="189608" y="92727"/>
                </a:lnTo>
                <a:lnTo>
                  <a:pt x="189535" y="92690"/>
                </a:lnTo>
                <a:lnTo>
                  <a:pt x="189487" y="92654"/>
                </a:lnTo>
                <a:lnTo>
                  <a:pt x="189463" y="92642"/>
                </a:lnTo>
                <a:lnTo>
                  <a:pt x="189426" y="92630"/>
                </a:lnTo>
                <a:lnTo>
                  <a:pt x="189402" y="92630"/>
                </a:lnTo>
                <a:lnTo>
                  <a:pt x="189366" y="92654"/>
                </a:lnTo>
                <a:lnTo>
                  <a:pt x="189318" y="92666"/>
                </a:lnTo>
                <a:lnTo>
                  <a:pt x="189257" y="92666"/>
                </a:lnTo>
                <a:lnTo>
                  <a:pt x="189112" y="92642"/>
                </a:lnTo>
                <a:lnTo>
                  <a:pt x="189028" y="92630"/>
                </a:lnTo>
                <a:lnTo>
                  <a:pt x="188955" y="92618"/>
                </a:lnTo>
                <a:lnTo>
                  <a:pt x="188871" y="92630"/>
                </a:lnTo>
                <a:lnTo>
                  <a:pt x="188798" y="92654"/>
                </a:lnTo>
                <a:lnTo>
                  <a:pt x="188774" y="92666"/>
                </a:lnTo>
                <a:lnTo>
                  <a:pt x="188738" y="92678"/>
                </a:lnTo>
                <a:lnTo>
                  <a:pt x="188666" y="92678"/>
                </a:lnTo>
                <a:lnTo>
                  <a:pt x="188581" y="92642"/>
                </a:lnTo>
                <a:lnTo>
                  <a:pt x="188509" y="92606"/>
                </a:lnTo>
                <a:lnTo>
                  <a:pt x="188424" y="92546"/>
                </a:lnTo>
                <a:lnTo>
                  <a:pt x="188352" y="92473"/>
                </a:lnTo>
                <a:lnTo>
                  <a:pt x="188207" y="92340"/>
                </a:lnTo>
                <a:lnTo>
                  <a:pt x="188134" y="92280"/>
                </a:lnTo>
                <a:lnTo>
                  <a:pt x="188050" y="92231"/>
                </a:lnTo>
                <a:lnTo>
                  <a:pt x="187953" y="92183"/>
                </a:lnTo>
                <a:lnTo>
                  <a:pt x="187844" y="92159"/>
                </a:lnTo>
                <a:lnTo>
                  <a:pt x="187687" y="92111"/>
                </a:lnTo>
                <a:lnTo>
                  <a:pt x="187615" y="92099"/>
                </a:lnTo>
                <a:lnTo>
                  <a:pt x="187409" y="91676"/>
                </a:lnTo>
                <a:lnTo>
                  <a:pt x="187373" y="91567"/>
                </a:lnTo>
                <a:lnTo>
                  <a:pt x="187349" y="91446"/>
                </a:lnTo>
                <a:lnTo>
                  <a:pt x="187337" y="91326"/>
                </a:lnTo>
                <a:lnTo>
                  <a:pt x="187409" y="90915"/>
                </a:lnTo>
                <a:lnTo>
                  <a:pt x="187421" y="90794"/>
                </a:lnTo>
                <a:lnTo>
                  <a:pt x="187434" y="90673"/>
                </a:lnTo>
                <a:lnTo>
                  <a:pt x="187482" y="90565"/>
                </a:lnTo>
                <a:lnTo>
                  <a:pt x="187482" y="90540"/>
                </a:lnTo>
                <a:lnTo>
                  <a:pt x="187482" y="90516"/>
                </a:lnTo>
                <a:lnTo>
                  <a:pt x="187470" y="90468"/>
                </a:lnTo>
                <a:lnTo>
                  <a:pt x="187421" y="90432"/>
                </a:lnTo>
                <a:lnTo>
                  <a:pt x="187361" y="90408"/>
                </a:lnTo>
                <a:lnTo>
                  <a:pt x="187252" y="90371"/>
                </a:lnTo>
                <a:lnTo>
                  <a:pt x="187204" y="90347"/>
                </a:lnTo>
                <a:lnTo>
                  <a:pt x="186938" y="90311"/>
                </a:lnTo>
                <a:lnTo>
                  <a:pt x="186745" y="90275"/>
                </a:lnTo>
                <a:lnTo>
                  <a:pt x="186673" y="90263"/>
                </a:lnTo>
                <a:lnTo>
                  <a:pt x="186636" y="90251"/>
                </a:lnTo>
                <a:lnTo>
                  <a:pt x="186636" y="90226"/>
                </a:lnTo>
                <a:lnTo>
                  <a:pt x="186624" y="90202"/>
                </a:lnTo>
                <a:lnTo>
                  <a:pt x="186612" y="90130"/>
                </a:lnTo>
                <a:lnTo>
                  <a:pt x="186600" y="90094"/>
                </a:lnTo>
                <a:lnTo>
                  <a:pt x="186576" y="90057"/>
                </a:lnTo>
                <a:lnTo>
                  <a:pt x="186552" y="90009"/>
                </a:lnTo>
                <a:lnTo>
                  <a:pt x="186503" y="89973"/>
                </a:lnTo>
                <a:lnTo>
                  <a:pt x="186443" y="89924"/>
                </a:lnTo>
                <a:lnTo>
                  <a:pt x="186407" y="89924"/>
                </a:lnTo>
                <a:lnTo>
                  <a:pt x="186322" y="89900"/>
                </a:lnTo>
                <a:lnTo>
                  <a:pt x="186262" y="89876"/>
                </a:lnTo>
                <a:lnTo>
                  <a:pt x="186105" y="89876"/>
                </a:lnTo>
                <a:lnTo>
                  <a:pt x="185875" y="89937"/>
                </a:lnTo>
                <a:lnTo>
                  <a:pt x="185803" y="89937"/>
                </a:lnTo>
                <a:lnTo>
                  <a:pt x="185743" y="89924"/>
                </a:lnTo>
                <a:lnTo>
                  <a:pt x="185682" y="89900"/>
                </a:lnTo>
                <a:lnTo>
                  <a:pt x="185622" y="89876"/>
                </a:lnTo>
                <a:lnTo>
                  <a:pt x="185525" y="89816"/>
                </a:lnTo>
                <a:lnTo>
                  <a:pt x="185489" y="89792"/>
                </a:lnTo>
                <a:lnTo>
                  <a:pt x="185332" y="89659"/>
                </a:lnTo>
                <a:lnTo>
                  <a:pt x="185199" y="89562"/>
                </a:lnTo>
                <a:lnTo>
                  <a:pt x="185078" y="89478"/>
                </a:lnTo>
                <a:lnTo>
                  <a:pt x="184982" y="89441"/>
                </a:lnTo>
                <a:lnTo>
                  <a:pt x="184945" y="89429"/>
                </a:lnTo>
                <a:lnTo>
                  <a:pt x="184921" y="89429"/>
                </a:lnTo>
                <a:lnTo>
                  <a:pt x="184897" y="89441"/>
                </a:lnTo>
                <a:lnTo>
                  <a:pt x="184861" y="89453"/>
                </a:lnTo>
                <a:lnTo>
                  <a:pt x="184788" y="89514"/>
                </a:lnTo>
                <a:lnTo>
                  <a:pt x="184728" y="89574"/>
                </a:lnTo>
                <a:lnTo>
                  <a:pt x="184655" y="89598"/>
                </a:lnTo>
                <a:lnTo>
                  <a:pt x="184571" y="89635"/>
                </a:lnTo>
                <a:lnTo>
                  <a:pt x="184450" y="89695"/>
                </a:lnTo>
                <a:lnTo>
                  <a:pt x="184378" y="89719"/>
                </a:lnTo>
                <a:lnTo>
                  <a:pt x="184317" y="89731"/>
                </a:lnTo>
                <a:lnTo>
                  <a:pt x="184269" y="89743"/>
                </a:lnTo>
                <a:lnTo>
                  <a:pt x="184233" y="89731"/>
                </a:lnTo>
                <a:lnTo>
                  <a:pt x="184160" y="89719"/>
                </a:lnTo>
                <a:lnTo>
                  <a:pt x="184136" y="89719"/>
                </a:lnTo>
                <a:lnTo>
                  <a:pt x="184100" y="89731"/>
                </a:lnTo>
                <a:lnTo>
                  <a:pt x="184039" y="89731"/>
                </a:lnTo>
                <a:lnTo>
                  <a:pt x="183967" y="89719"/>
                </a:lnTo>
                <a:lnTo>
                  <a:pt x="183774" y="89659"/>
                </a:lnTo>
                <a:lnTo>
                  <a:pt x="183581" y="89574"/>
                </a:lnTo>
                <a:lnTo>
                  <a:pt x="183436" y="89478"/>
                </a:lnTo>
                <a:lnTo>
                  <a:pt x="183327" y="89405"/>
                </a:lnTo>
                <a:lnTo>
                  <a:pt x="183279" y="89357"/>
                </a:lnTo>
                <a:lnTo>
                  <a:pt x="183230" y="89308"/>
                </a:lnTo>
                <a:lnTo>
                  <a:pt x="183182" y="89248"/>
                </a:lnTo>
                <a:lnTo>
                  <a:pt x="183146" y="89188"/>
                </a:lnTo>
                <a:lnTo>
                  <a:pt x="183122" y="89115"/>
                </a:lnTo>
                <a:lnTo>
                  <a:pt x="183122" y="89031"/>
                </a:lnTo>
                <a:lnTo>
                  <a:pt x="183109" y="88982"/>
                </a:lnTo>
                <a:lnTo>
                  <a:pt x="183097" y="88946"/>
                </a:lnTo>
                <a:lnTo>
                  <a:pt x="183073" y="88910"/>
                </a:lnTo>
                <a:lnTo>
                  <a:pt x="183049" y="88886"/>
                </a:lnTo>
                <a:lnTo>
                  <a:pt x="182965" y="88837"/>
                </a:lnTo>
                <a:lnTo>
                  <a:pt x="182880" y="88801"/>
                </a:lnTo>
                <a:lnTo>
                  <a:pt x="182783" y="88777"/>
                </a:lnTo>
                <a:lnTo>
                  <a:pt x="182711" y="88753"/>
                </a:lnTo>
                <a:lnTo>
                  <a:pt x="182626" y="88753"/>
                </a:lnTo>
                <a:lnTo>
                  <a:pt x="182143" y="88608"/>
                </a:lnTo>
                <a:lnTo>
                  <a:pt x="182071" y="88294"/>
                </a:lnTo>
                <a:lnTo>
                  <a:pt x="181938" y="88221"/>
                </a:lnTo>
                <a:lnTo>
                  <a:pt x="181805" y="88173"/>
                </a:lnTo>
                <a:lnTo>
                  <a:pt x="181745" y="88161"/>
                </a:lnTo>
                <a:lnTo>
                  <a:pt x="181684" y="88161"/>
                </a:lnTo>
                <a:lnTo>
                  <a:pt x="181588" y="88149"/>
                </a:lnTo>
                <a:lnTo>
                  <a:pt x="181467" y="88137"/>
                </a:lnTo>
                <a:lnTo>
                  <a:pt x="181165" y="88089"/>
                </a:lnTo>
                <a:lnTo>
                  <a:pt x="181117" y="88076"/>
                </a:lnTo>
                <a:lnTo>
                  <a:pt x="181080" y="88052"/>
                </a:lnTo>
                <a:lnTo>
                  <a:pt x="180996" y="88004"/>
                </a:lnTo>
                <a:lnTo>
                  <a:pt x="180923" y="87944"/>
                </a:lnTo>
                <a:lnTo>
                  <a:pt x="180863" y="87859"/>
                </a:lnTo>
                <a:lnTo>
                  <a:pt x="180778" y="87726"/>
                </a:lnTo>
                <a:lnTo>
                  <a:pt x="180754" y="87666"/>
                </a:lnTo>
                <a:lnTo>
                  <a:pt x="180718" y="87038"/>
                </a:lnTo>
                <a:lnTo>
                  <a:pt x="180923" y="86832"/>
                </a:lnTo>
                <a:lnTo>
                  <a:pt x="181201" y="86482"/>
                </a:lnTo>
                <a:lnTo>
                  <a:pt x="181443" y="86059"/>
                </a:lnTo>
                <a:lnTo>
                  <a:pt x="181551" y="85576"/>
                </a:lnTo>
                <a:lnTo>
                  <a:pt x="181660" y="85153"/>
                </a:lnTo>
                <a:lnTo>
                  <a:pt x="181720" y="84839"/>
                </a:lnTo>
                <a:lnTo>
                  <a:pt x="181600" y="84658"/>
                </a:lnTo>
                <a:lnTo>
                  <a:pt x="181455" y="84477"/>
                </a:lnTo>
                <a:lnTo>
                  <a:pt x="181310" y="84284"/>
                </a:lnTo>
                <a:lnTo>
                  <a:pt x="180851" y="83970"/>
                </a:lnTo>
                <a:lnTo>
                  <a:pt x="180645" y="83620"/>
                </a:lnTo>
                <a:lnTo>
                  <a:pt x="180815" y="83269"/>
                </a:lnTo>
                <a:lnTo>
                  <a:pt x="181032" y="82895"/>
                </a:lnTo>
                <a:lnTo>
                  <a:pt x="181274" y="82545"/>
                </a:lnTo>
                <a:lnTo>
                  <a:pt x="181274" y="82484"/>
                </a:lnTo>
                <a:lnTo>
                  <a:pt x="181261" y="82351"/>
                </a:lnTo>
                <a:lnTo>
                  <a:pt x="181249" y="82255"/>
                </a:lnTo>
                <a:lnTo>
                  <a:pt x="181225" y="82158"/>
                </a:lnTo>
                <a:lnTo>
                  <a:pt x="181189" y="82049"/>
                </a:lnTo>
                <a:lnTo>
                  <a:pt x="181129" y="81953"/>
                </a:lnTo>
                <a:lnTo>
                  <a:pt x="180815" y="81989"/>
                </a:lnTo>
                <a:lnTo>
                  <a:pt x="180766" y="82049"/>
                </a:lnTo>
                <a:lnTo>
                  <a:pt x="180645" y="82170"/>
                </a:lnTo>
                <a:lnTo>
                  <a:pt x="180513" y="82303"/>
                </a:lnTo>
                <a:lnTo>
                  <a:pt x="180452" y="82351"/>
                </a:lnTo>
                <a:lnTo>
                  <a:pt x="180404" y="82363"/>
                </a:lnTo>
                <a:lnTo>
                  <a:pt x="180356" y="82351"/>
                </a:lnTo>
                <a:lnTo>
                  <a:pt x="180319" y="82315"/>
                </a:lnTo>
                <a:lnTo>
                  <a:pt x="180283" y="82267"/>
                </a:lnTo>
                <a:lnTo>
                  <a:pt x="180259" y="82206"/>
                </a:lnTo>
                <a:lnTo>
                  <a:pt x="180211" y="82098"/>
                </a:lnTo>
                <a:lnTo>
                  <a:pt x="180186" y="82049"/>
                </a:lnTo>
                <a:lnTo>
                  <a:pt x="180186" y="81808"/>
                </a:lnTo>
                <a:lnTo>
                  <a:pt x="180017" y="81421"/>
                </a:lnTo>
                <a:lnTo>
                  <a:pt x="179667" y="81361"/>
                </a:lnTo>
                <a:lnTo>
                  <a:pt x="179462" y="81349"/>
                </a:lnTo>
                <a:lnTo>
                  <a:pt x="179281" y="81361"/>
                </a:lnTo>
                <a:lnTo>
                  <a:pt x="179208" y="81373"/>
                </a:lnTo>
                <a:lnTo>
                  <a:pt x="179148" y="81385"/>
                </a:lnTo>
                <a:lnTo>
                  <a:pt x="179039" y="81433"/>
                </a:lnTo>
                <a:lnTo>
                  <a:pt x="178918" y="81482"/>
                </a:lnTo>
                <a:lnTo>
                  <a:pt x="178822" y="81530"/>
                </a:lnTo>
                <a:lnTo>
                  <a:pt x="178773" y="81566"/>
                </a:lnTo>
                <a:lnTo>
                  <a:pt x="178725" y="81602"/>
                </a:lnTo>
                <a:lnTo>
                  <a:pt x="178665" y="81675"/>
                </a:lnTo>
                <a:lnTo>
                  <a:pt x="178616" y="81747"/>
                </a:lnTo>
                <a:lnTo>
                  <a:pt x="178580" y="81832"/>
                </a:lnTo>
                <a:lnTo>
                  <a:pt x="178520" y="81953"/>
                </a:lnTo>
                <a:lnTo>
                  <a:pt x="178471" y="82001"/>
                </a:lnTo>
                <a:lnTo>
                  <a:pt x="178435" y="82025"/>
                </a:lnTo>
                <a:lnTo>
                  <a:pt x="178387" y="82037"/>
                </a:lnTo>
                <a:lnTo>
                  <a:pt x="178181" y="82037"/>
                </a:lnTo>
                <a:lnTo>
                  <a:pt x="178133" y="82049"/>
                </a:lnTo>
                <a:lnTo>
                  <a:pt x="178073" y="82073"/>
                </a:lnTo>
                <a:lnTo>
                  <a:pt x="178012" y="82073"/>
                </a:lnTo>
                <a:lnTo>
                  <a:pt x="177855" y="82061"/>
                </a:lnTo>
                <a:lnTo>
                  <a:pt x="177686" y="82049"/>
                </a:lnTo>
                <a:lnTo>
                  <a:pt x="177505" y="82049"/>
                </a:lnTo>
                <a:lnTo>
                  <a:pt x="177360" y="82073"/>
                </a:lnTo>
                <a:lnTo>
                  <a:pt x="177312" y="82073"/>
                </a:lnTo>
                <a:lnTo>
                  <a:pt x="177263" y="82061"/>
                </a:lnTo>
                <a:lnTo>
                  <a:pt x="177227" y="82049"/>
                </a:lnTo>
                <a:lnTo>
                  <a:pt x="177203" y="82025"/>
                </a:lnTo>
                <a:lnTo>
                  <a:pt x="177155" y="81953"/>
                </a:lnTo>
                <a:lnTo>
                  <a:pt x="177119" y="81904"/>
                </a:lnTo>
                <a:lnTo>
                  <a:pt x="177070" y="81868"/>
                </a:lnTo>
                <a:lnTo>
                  <a:pt x="177022" y="81832"/>
                </a:lnTo>
                <a:lnTo>
                  <a:pt x="176962" y="81808"/>
                </a:lnTo>
                <a:lnTo>
                  <a:pt x="176829" y="81784"/>
                </a:lnTo>
                <a:lnTo>
                  <a:pt x="176708" y="81771"/>
                </a:lnTo>
                <a:lnTo>
                  <a:pt x="176575" y="81784"/>
                </a:lnTo>
                <a:lnTo>
                  <a:pt x="176503" y="81808"/>
                </a:lnTo>
                <a:lnTo>
                  <a:pt x="176430" y="81832"/>
                </a:lnTo>
                <a:lnTo>
                  <a:pt x="176358" y="81868"/>
                </a:lnTo>
                <a:lnTo>
                  <a:pt x="176297" y="81904"/>
                </a:lnTo>
                <a:lnTo>
                  <a:pt x="176261" y="81953"/>
                </a:lnTo>
                <a:lnTo>
                  <a:pt x="176249" y="82013"/>
                </a:lnTo>
                <a:lnTo>
                  <a:pt x="176249" y="82049"/>
                </a:lnTo>
                <a:lnTo>
                  <a:pt x="176237" y="82073"/>
                </a:lnTo>
                <a:lnTo>
                  <a:pt x="176201" y="82098"/>
                </a:lnTo>
                <a:lnTo>
                  <a:pt x="176152" y="82110"/>
                </a:lnTo>
                <a:lnTo>
                  <a:pt x="176092" y="82110"/>
                </a:lnTo>
                <a:lnTo>
                  <a:pt x="175947" y="82086"/>
                </a:lnTo>
                <a:lnTo>
                  <a:pt x="175802" y="82049"/>
                </a:lnTo>
                <a:lnTo>
                  <a:pt x="175657" y="82013"/>
                </a:lnTo>
                <a:lnTo>
                  <a:pt x="175524" y="81953"/>
                </a:lnTo>
                <a:lnTo>
                  <a:pt x="175403" y="81904"/>
                </a:lnTo>
                <a:lnTo>
                  <a:pt x="175355" y="81880"/>
                </a:lnTo>
                <a:lnTo>
                  <a:pt x="175307" y="81880"/>
                </a:lnTo>
                <a:lnTo>
                  <a:pt x="175246" y="81892"/>
                </a:lnTo>
                <a:lnTo>
                  <a:pt x="175126" y="81941"/>
                </a:lnTo>
                <a:lnTo>
                  <a:pt x="174812" y="82061"/>
                </a:lnTo>
                <a:lnTo>
                  <a:pt x="174498" y="82218"/>
                </a:lnTo>
                <a:lnTo>
                  <a:pt x="174377" y="82279"/>
                </a:lnTo>
                <a:lnTo>
                  <a:pt x="174292" y="82327"/>
                </a:lnTo>
                <a:lnTo>
                  <a:pt x="174244" y="82363"/>
                </a:lnTo>
                <a:lnTo>
                  <a:pt x="174183" y="82400"/>
                </a:lnTo>
                <a:lnTo>
                  <a:pt x="174039" y="82448"/>
                </a:lnTo>
                <a:lnTo>
                  <a:pt x="173894" y="82484"/>
                </a:lnTo>
                <a:lnTo>
                  <a:pt x="173737" y="82508"/>
                </a:lnTo>
                <a:lnTo>
                  <a:pt x="173700" y="82508"/>
                </a:lnTo>
                <a:lnTo>
                  <a:pt x="173664" y="82496"/>
                </a:lnTo>
                <a:lnTo>
                  <a:pt x="173640" y="82484"/>
                </a:lnTo>
                <a:lnTo>
                  <a:pt x="173616" y="82472"/>
                </a:lnTo>
                <a:lnTo>
                  <a:pt x="173567" y="82412"/>
                </a:lnTo>
                <a:lnTo>
                  <a:pt x="173543" y="82351"/>
                </a:lnTo>
                <a:lnTo>
                  <a:pt x="173507" y="82218"/>
                </a:lnTo>
                <a:lnTo>
                  <a:pt x="173495" y="82158"/>
                </a:lnTo>
                <a:lnTo>
                  <a:pt x="173217" y="82110"/>
                </a:lnTo>
                <a:lnTo>
                  <a:pt x="173012" y="82073"/>
                </a:lnTo>
                <a:lnTo>
                  <a:pt x="172867" y="82049"/>
                </a:lnTo>
                <a:lnTo>
                  <a:pt x="172734" y="82061"/>
                </a:lnTo>
                <a:lnTo>
                  <a:pt x="172553" y="82073"/>
                </a:lnTo>
                <a:lnTo>
                  <a:pt x="172372" y="82110"/>
                </a:lnTo>
                <a:lnTo>
                  <a:pt x="172287" y="82134"/>
                </a:lnTo>
                <a:lnTo>
                  <a:pt x="172239" y="82158"/>
                </a:lnTo>
                <a:lnTo>
                  <a:pt x="172178" y="82182"/>
                </a:lnTo>
                <a:lnTo>
                  <a:pt x="172094" y="82194"/>
                </a:lnTo>
                <a:lnTo>
                  <a:pt x="171876" y="82194"/>
                </a:lnTo>
                <a:lnTo>
                  <a:pt x="171635" y="82182"/>
                </a:lnTo>
                <a:lnTo>
                  <a:pt x="171442" y="82158"/>
                </a:lnTo>
                <a:lnTo>
                  <a:pt x="171285" y="82146"/>
                </a:lnTo>
                <a:lnTo>
                  <a:pt x="171152" y="82158"/>
                </a:lnTo>
                <a:lnTo>
                  <a:pt x="171043" y="82182"/>
                </a:lnTo>
                <a:lnTo>
                  <a:pt x="170946" y="82230"/>
                </a:lnTo>
                <a:lnTo>
                  <a:pt x="170862" y="82303"/>
                </a:lnTo>
                <a:lnTo>
                  <a:pt x="170789" y="82387"/>
                </a:lnTo>
                <a:lnTo>
                  <a:pt x="170705" y="82508"/>
                </a:lnTo>
                <a:lnTo>
                  <a:pt x="170572" y="82545"/>
                </a:lnTo>
                <a:lnTo>
                  <a:pt x="170451" y="82569"/>
                </a:lnTo>
                <a:lnTo>
                  <a:pt x="170355" y="82581"/>
                </a:lnTo>
                <a:lnTo>
                  <a:pt x="170077" y="82593"/>
                </a:lnTo>
                <a:lnTo>
                  <a:pt x="169920" y="82617"/>
                </a:lnTo>
                <a:lnTo>
                  <a:pt x="169799" y="82641"/>
                </a:lnTo>
                <a:lnTo>
                  <a:pt x="169690" y="82665"/>
                </a:lnTo>
                <a:lnTo>
                  <a:pt x="169533" y="82677"/>
                </a:lnTo>
                <a:lnTo>
                  <a:pt x="169207" y="82677"/>
                </a:lnTo>
                <a:lnTo>
                  <a:pt x="169135" y="82689"/>
                </a:lnTo>
                <a:lnTo>
                  <a:pt x="169038" y="82702"/>
                </a:lnTo>
                <a:lnTo>
                  <a:pt x="168845" y="82762"/>
                </a:lnTo>
                <a:lnTo>
                  <a:pt x="168664" y="82846"/>
                </a:lnTo>
                <a:lnTo>
                  <a:pt x="168591" y="82883"/>
                </a:lnTo>
                <a:lnTo>
                  <a:pt x="168543" y="82931"/>
                </a:lnTo>
                <a:lnTo>
                  <a:pt x="168495" y="82955"/>
                </a:lnTo>
                <a:lnTo>
                  <a:pt x="168410" y="82991"/>
                </a:lnTo>
                <a:lnTo>
                  <a:pt x="168205" y="83028"/>
                </a:lnTo>
                <a:lnTo>
                  <a:pt x="167939" y="83076"/>
                </a:lnTo>
                <a:lnTo>
                  <a:pt x="167806" y="83100"/>
                </a:lnTo>
                <a:lnTo>
                  <a:pt x="167673" y="83136"/>
                </a:lnTo>
                <a:lnTo>
                  <a:pt x="167516" y="83185"/>
                </a:lnTo>
                <a:lnTo>
                  <a:pt x="167504" y="83185"/>
                </a:lnTo>
                <a:lnTo>
                  <a:pt x="167516" y="83197"/>
                </a:lnTo>
                <a:lnTo>
                  <a:pt x="167540" y="83197"/>
                </a:lnTo>
                <a:lnTo>
                  <a:pt x="167552" y="83209"/>
                </a:lnTo>
                <a:lnTo>
                  <a:pt x="167540" y="83233"/>
                </a:lnTo>
                <a:lnTo>
                  <a:pt x="167492" y="83269"/>
                </a:lnTo>
                <a:lnTo>
                  <a:pt x="167371" y="83390"/>
                </a:lnTo>
                <a:lnTo>
                  <a:pt x="167263" y="83523"/>
                </a:lnTo>
                <a:lnTo>
                  <a:pt x="167166" y="83680"/>
                </a:lnTo>
                <a:lnTo>
                  <a:pt x="167081" y="83837"/>
                </a:lnTo>
                <a:lnTo>
                  <a:pt x="167045" y="83897"/>
                </a:lnTo>
                <a:lnTo>
                  <a:pt x="167009" y="83934"/>
                </a:lnTo>
                <a:lnTo>
                  <a:pt x="166985" y="83958"/>
                </a:lnTo>
                <a:lnTo>
                  <a:pt x="166948" y="83958"/>
                </a:lnTo>
                <a:lnTo>
                  <a:pt x="166924" y="83946"/>
                </a:lnTo>
                <a:lnTo>
                  <a:pt x="166888" y="83921"/>
                </a:lnTo>
                <a:lnTo>
                  <a:pt x="166804" y="83861"/>
                </a:lnTo>
                <a:lnTo>
                  <a:pt x="166743" y="83849"/>
                </a:lnTo>
                <a:lnTo>
                  <a:pt x="166695" y="83837"/>
                </a:lnTo>
                <a:lnTo>
                  <a:pt x="166647" y="83837"/>
                </a:lnTo>
                <a:lnTo>
                  <a:pt x="166586" y="83849"/>
                </a:lnTo>
                <a:lnTo>
                  <a:pt x="166465" y="83897"/>
                </a:lnTo>
                <a:lnTo>
                  <a:pt x="166345" y="83970"/>
                </a:lnTo>
                <a:lnTo>
                  <a:pt x="166236" y="84054"/>
                </a:lnTo>
                <a:lnTo>
                  <a:pt x="166163" y="84127"/>
                </a:lnTo>
                <a:lnTo>
                  <a:pt x="166103" y="84187"/>
                </a:lnTo>
                <a:lnTo>
                  <a:pt x="166031" y="84248"/>
                </a:lnTo>
                <a:lnTo>
                  <a:pt x="165934" y="84296"/>
                </a:lnTo>
                <a:lnTo>
                  <a:pt x="165813" y="84344"/>
                </a:lnTo>
                <a:lnTo>
                  <a:pt x="165680" y="84393"/>
                </a:lnTo>
                <a:lnTo>
                  <a:pt x="165535" y="84525"/>
                </a:lnTo>
                <a:lnTo>
                  <a:pt x="165415" y="84658"/>
                </a:lnTo>
                <a:lnTo>
                  <a:pt x="165366" y="84719"/>
                </a:lnTo>
                <a:lnTo>
                  <a:pt x="165330" y="84779"/>
                </a:lnTo>
                <a:lnTo>
                  <a:pt x="165306" y="84815"/>
                </a:lnTo>
                <a:lnTo>
                  <a:pt x="165257" y="84864"/>
                </a:lnTo>
                <a:lnTo>
                  <a:pt x="165149" y="84924"/>
                </a:lnTo>
                <a:lnTo>
                  <a:pt x="165028" y="84984"/>
                </a:lnTo>
                <a:lnTo>
                  <a:pt x="164919" y="85057"/>
                </a:lnTo>
                <a:lnTo>
                  <a:pt x="164871" y="85093"/>
                </a:lnTo>
                <a:lnTo>
                  <a:pt x="164835" y="85153"/>
                </a:lnTo>
                <a:lnTo>
                  <a:pt x="164823" y="85214"/>
                </a:lnTo>
                <a:lnTo>
                  <a:pt x="164811" y="85274"/>
                </a:lnTo>
                <a:lnTo>
                  <a:pt x="164799" y="85407"/>
                </a:lnTo>
                <a:lnTo>
                  <a:pt x="164774" y="85504"/>
                </a:lnTo>
                <a:lnTo>
                  <a:pt x="164762" y="85516"/>
                </a:lnTo>
                <a:lnTo>
                  <a:pt x="164738" y="85528"/>
                </a:lnTo>
                <a:lnTo>
                  <a:pt x="164666" y="85540"/>
                </a:lnTo>
                <a:lnTo>
                  <a:pt x="164436" y="85504"/>
                </a:lnTo>
                <a:lnTo>
                  <a:pt x="164315" y="85492"/>
                </a:lnTo>
                <a:lnTo>
                  <a:pt x="164183" y="85480"/>
                </a:lnTo>
                <a:lnTo>
                  <a:pt x="164074" y="85480"/>
                </a:lnTo>
                <a:lnTo>
                  <a:pt x="164013" y="85492"/>
                </a:lnTo>
                <a:lnTo>
                  <a:pt x="163977" y="85504"/>
                </a:lnTo>
                <a:lnTo>
                  <a:pt x="163893" y="85540"/>
                </a:lnTo>
                <a:lnTo>
                  <a:pt x="163808" y="85552"/>
                </a:lnTo>
                <a:lnTo>
                  <a:pt x="163639" y="85552"/>
                </a:lnTo>
                <a:lnTo>
                  <a:pt x="163554" y="85528"/>
                </a:lnTo>
                <a:lnTo>
                  <a:pt x="163470" y="85504"/>
                </a:lnTo>
                <a:lnTo>
                  <a:pt x="163409" y="85468"/>
                </a:lnTo>
                <a:lnTo>
                  <a:pt x="163349" y="85431"/>
                </a:lnTo>
                <a:lnTo>
                  <a:pt x="163168" y="85286"/>
                </a:lnTo>
                <a:lnTo>
                  <a:pt x="162963" y="85117"/>
                </a:lnTo>
                <a:lnTo>
                  <a:pt x="162902" y="85081"/>
                </a:lnTo>
                <a:lnTo>
                  <a:pt x="162854" y="85069"/>
                </a:lnTo>
                <a:lnTo>
                  <a:pt x="162818" y="85081"/>
                </a:lnTo>
                <a:lnTo>
                  <a:pt x="162769" y="85105"/>
                </a:lnTo>
                <a:lnTo>
                  <a:pt x="162685" y="85202"/>
                </a:lnTo>
                <a:lnTo>
                  <a:pt x="162576" y="85335"/>
                </a:lnTo>
                <a:lnTo>
                  <a:pt x="162552" y="85359"/>
                </a:lnTo>
                <a:lnTo>
                  <a:pt x="162516" y="85371"/>
                </a:lnTo>
                <a:lnTo>
                  <a:pt x="162479" y="85383"/>
                </a:lnTo>
                <a:lnTo>
                  <a:pt x="162443" y="85383"/>
                </a:lnTo>
                <a:lnTo>
                  <a:pt x="162371" y="85347"/>
                </a:lnTo>
                <a:lnTo>
                  <a:pt x="162298" y="85310"/>
                </a:lnTo>
                <a:lnTo>
                  <a:pt x="162153" y="85190"/>
                </a:lnTo>
                <a:lnTo>
                  <a:pt x="162105" y="85153"/>
                </a:lnTo>
                <a:lnTo>
                  <a:pt x="162057" y="85117"/>
                </a:lnTo>
                <a:lnTo>
                  <a:pt x="161876" y="85117"/>
                </a:lnTo>
                <a:lnTo>
                  <a:pt x="161586" y="85153"/>
                </a:lnTo>
                <a:lnTo>
                  <a:pt x="161296" y="85190"/>
                </a:lnTo>
                <a:lnTo>
                  <a:pt x="161115" y="85226"/>
                </a:lnTo>
                <a:lnTo>
                  <a:pt x="161054" y="85238"/>
                </a:lnTo>
                <a:lnTo>
                  <a:pt x="160945" y="85226"/>
                </a:lnTo>
                <a:lnTo>
                  <a:pt x="160668" y="85202"/>
                </a:lnTo>
                <a:lnTo>
                  <a:pt x="160378" y="85153"/>
                </a:lnTo>
                <a:lnTo>
                  <a:pt x="160172" y="85117"/>
                </a:lnTo>
                <a:lnTo>
                  <a:pt x="160064" y="85105"/>
                </a:lnTo>
                <a:lnTo>
                  <a:pt x="159979" y="85069"/>
                </a:lnTo>
                <a:lnTo>
                  <a:pt x="159931" y="85045"/>
                </a:lnTo>
                <a:lnTo>
                  <a:pt x="159895" y="85009"/>
                </a:lnTo>
                <a:lnTo>
                  <a:pt x="159822" y="84912"/>
                </a:lnTo>
                <a:lnTo>
                  <a:pt x="159738" y="84743"/>
                </a:lnTo>
                <a:lnTo>
                  <a:pt x="159629" y="84537"/>
                </a:lnTo>
                <a:lnTo>
                  <a:pt x="159508" y="84284"/>
                </a:lnTo>
                <a:lnTo>
                  <a:pt x="159436" y="84042"/>
                </a:lnTo>
                <a:lnTo>
                  <a:pt x="159412" y="83970"/>
                </a:lnTo>
                <a:lnTo>
                  <a:pt x="159375" y="83921"/>
                </a:lnTo>
                <a:lnTo>
                  <a:pt x="159339" y="83909"/>
                </a:lnTo>
                <a:lnTo>
                  <a:pt x="159291" y="83909"/>
                </a:lnTo>
                <a:lnTo>
                  <a:pt x="159194" y="83934"/>
                </a:lnTo>
                <a:lnTo>
                  <a:pt x="159146" y="83946"/>
                </a:lnTo>
                <a:lnTo>
                  <a:pt x="159097" y="83934"/>
                </a:lnTo>
                <a:lnTo>
                  <a:pt x="159061" y="83934"/>
                </a:lnTo>
                <a:lnTo>
                  <a:pt x="159025" y="83946"/>
                </a:lnTo>
                <a:lnTo>
                  <a:pt x="158953" y="83970"/>
                </a:lnTo>
                <a:lnTo>
                  <a:pt x="158868" y="84018"/>
                </a:lnTo>
                <a:lnTo>
                  <a:pt x="158783" y="84078"/>
                </a:lnTo>
                <a:lnTo>
                  <a:pt x="158626" y="84199"/>
                </a:lnTo>
                <a:lnTo>
                  <a:pt x="158566" y="84248"/>
                </a:lnTo>
                <a:lnTo>
                  <a:pt x="158542" y="84429"/>
                </a:lnTo>
                <a:lnTo>
                  <a:pt x="158530" y="84574"/>
                </a:lnTo>
                <a:lnTo>
                  <a:pt x="158530" y="84646"/>
                </a:lnTo>
                <a:lnTo>
                  <a:pt x="158530" y="84707"/>
                </a:lnTo>
                <a:lnTo>
                  <a:pt x="158542" y="84767"/>
                </a:lnTo>
                <a:lnTo>
                  <a:pt x="158542" y="84827"/>
                </a:lnTo>
                <a:lnTo>
                  <a:pt x="158530" y="84960"/>
                </a:lnTo>
                <a:lnTo>
                  <a:pt x="158506" y="85117"/>
                </a:lnTo>
                <a:lnTo>
                  <a:pt x="158397" y="85323"/>
                </a:lnTo>
                <a:lnTo>
                  <a:pt x="158288" y="85492"/>
                </a:lnTo>
                <a:lnTo>
                  <a:pt x="158240" y="85564"/>
                </a:lnTo>
                <a:lnTo>
                  <a:pt x="158192" y="85612"/>
                </a:lnTo>
                <a:lnTo>
                  <a:pt x="158155" y="85637"/>
                </a:lnTo>
                <a:lnTo>
                  <a:pt x="158131" y="85673"/>
                </a:lnTo>
                <a:lnTo>
                  <a:pt x="158095" y="85782"/>
                </a:lnTo>
                <a:lnTo>
                  <a:pt x="157998" y="86084"/>
                </a:lnTo>
                <a:lnTo>
                  <a:pt x="157938" y="86265"/>
                </a:lnTo>
                <a:lnTo>
                  <a:pt x="157878" y="86446"/>
                </a:lnTo>
                <a:lnTo>
                  <a:pt x="157793" y="86627"/>
                </a:lnTo>
                <a:lnTo>
                  <a:pt x="157696" y="86796"/>
                </a:lnTo>
                <a:lnTo>
                  <a:pt x="157612" y="86941"/>
                </a:lnTo>
                <a:lnTo>
                  <a:pt x="157551" y="87050"/>
                </a:lnTo>
                <a:lnTo>
                  <a:pt x="157503" y="87134"/>
                </a:lnTo>
                <a:lnTo>
                  <a:pt x="157479" y="87207"/>
                </a:lnTo>
                <a:lnTo>
                  <a:pt x="157455" y="87316"/>
                </a:lnTo>
                <a:lnTo>
                  <a:pt x="157419" y="87424"/>
                </a:lnTo>
                <a:lnTo>
                  <a:pt x="157370" y="87533"/>
                </a:lnTo>
                <a:lnTo>
                  <a:pt x="157310" y="87605"/>
                </a:lnTo>
                <a:lnTo>
                  <a:pt x="157237" y="87678"/>
                </a:lnTo>
                <a:lnTo>
                  <a:pt x="157141" y="87811"/>
                </a:lnTo>
                <a:lnTo>
                  <a:pt x="157092" y="87871"/>
                </a:lnTo>
                <a:lnTo>
                  <a:pt x="157044" y="87919"/>
                </a:lnTo>
                <a:lnTo>
                  <a:pt x="156996" y="87944"/>
                </a:lnTo>
                <a:lnTo>
                  <a:pt x="156960" y="87968"/>
                </a:lnTo>
                <a:lnTo>
                  <a:pt x="156851" y="88004"/>
                </a:lnTo>
                <a:lnTo>
                  <a:pt x="156790" y="88016"/>
                </a:lnTo>
                <a:lnTo>
                  <a:pt x="156718" y="88052"/>
                </a:lnTo>
                <a:lnTo>
                  <a:pt x="156658" y="88076"/>
                </a:lnTo>
                <a:lnTo>
                  <a:pt x="156597" y="88101"/>
                </a:lnTo>
                <a:lnTo>
                  <a:pt x="156501" y="88125"/>
                </a:lnTo>
                <a:lnTo>
                  <a:pt x="156452" y="88137"/>
                </a:lnTo>
                <a:lnTo>
                  <a:pt x="156404" y="88173"/>
                </a:lnTo>
                <a:lnTo>
                  <a:pt x="156332" y="88221"/>
                </a:lnTo>
                <a:lnTo>
                  <a:pt x="156235" y="88294"/>
                </a:lnTo>
                <a:lnTo>
                  <a:pt x="156126" y="88378"/>
                </a:lnTo>
                <a:lnTo>
                  <a:pt x="156042" y="88439"/>
                </a:lnTo>
                <a:lnTo>
                  <a:pt x="155945" y="88475"/>
                </a:lnTo>
                <a:lnTo>
                  <a:pt x="155873" y="88511"/>
                </a:lnTo>
                <a:lnTo>
                  <a:pt x="155788" y="88523"/>
                </a:lnTo>
                <a:lnTo>
                  <a:pt x="155728" y="88535"/>
                </a:lnTo>
                <a:lnTo>
                  <a:pt x="155498" y="88535"/>
                </a:lnTo>
                <a:lnTo>
                  <a:pt x="155401" y="88548"/>
                </a:lnTo>
                <a:lnTo>
                  <a:pt x="155293" y="88584"/>
                </a:lnTo>
                <a:lnTo>
                  <a:pt x="155244" y="88608"/>
                </a:lnTo>
                <a:lnTo>
                  <a:pt x="155184" y="88644"/>
                </a:lnTo>
                <a:lnTo>
                  <a:pt x="155075" y="88741"/>
                </a:lnTo>
                <a:lnTo>
                  <a:pt x="154955" y="88849"/>
                </a:lnTo>
                <a:lnTo>
                  <a:pt x="154906" y="88910"/>
                </a:lnTo>
                <a:lnTo>
                  <a:pt x="154870" y="88982"/>
                </a:lnTo>
                <a:lnTo>
                  <a:pt x="154846" y="89055"/>
                </a:lnTo>
                <a:lnTo>
                  <a:pt x="154834" y="89127"/>
                </a:lnTo>
                <a:lnTo>
                  <a:pt x="154834" y="89200"/>
                </a:lnTo>
                <a:lnTo>
                  <a:pt x="154798" y="89260"/>
                </a:lnTo>
                <a:lnTo>
                  <a:pt x="154761" y="89308"/>
                </a:lnTo>
                <a:lnTo>
                  <a:pt x="154713" y="89357"/>
                </a:lnTo>
                <a:lnTo>
                  <a:pt x="154592" y="89441"/>
                </a:lnTo>
                <a:lnTo>
                  <a:pt x="154520" y="89490"/>
                </a:lnTo>
                <a:lnTo>
                  <a:pt x="154459" y="89550"/>
                </a:lnTo>
                <a:lnTo>
                  <a:pt x="154339" y="89659"/>
                </a:lnTo>
                <a:lnTo>
                  <a:pt x="154254" y="89731"/>
                </a:lnTo>
                <a:lnTo>
                  <a:pt x="154182" y="89792"/>
                </a:lnTo>
                <a:lnTo>
                  <a:pt x="154109" y="89900"/>
                </a:lnTo>
                <a:lnTo>
                  <a:pt x="154073" y="89961"/>
                </a:lnTo>
                <a:lnTo>
                  <a:pt x="154061" y="90033"/>
                </a:lnTo>
                <a:lnTo>
                  <a:pt x="154061" y="90094"/>
                </a:lnTo>
                <a:lnTo>
                  <a:pt x="154073" y="90166"/>
                </a:lnTo>
                <a:lnTo>
                  <a:pt x="154109" y="90323"/>
                </a:lnTo>
                <a:lnTo>
                  <a:pt x="154145" y="90492"/>
                </a:lnTo>
                <a:lnTo>
                  <a:pt x="154157" y="90625"/>
                </a:lnTo>
                <a:lnTo>
                  <a:pt x="154145" y="90649"/>
                </a:lnTo>
                <a:lnTo>
                  <a:pt x="154133" y="90685"/>
                </a:lnTo>
                <a:lnTo>
                  <a:pt x="154085" y="90734"/>
                </a:lnTo>
                <a:lnTo>
                  <a:pt x="154049" y="90782"/>
                </a:lnTo>
                <a:lnTo>
                  <a:pt x="154000" y="90842"/>
                </a:lnTo>
                <a:lnTo>
                  <a:pt x="153928" y="90963"/>
                </a:lnTo>
                <a:lnTo>
                  <a:pt x="153892" y="91048"/>
                </a:lnTo>
                <a:lnTo>
                  <a:pt x="153868" y="91120"/>
                </a:lnTo>
                <a:lnTo>
                  <a:pt x="153831" y="91229"/>
                </a:lnTo>
                <a:lnTo>
                  <a:pt x="153795" y="91289"/>
                </a:lnTo>
                <a:lnTo>
                  <a:pt x="153759" y="91350"/>
                </a:lnTo>
                <a:lnTo>
                  <a:pt x="153662" y="91458"/>
                </a:lnTo>
                <a:lnTo>
                  <a:pt x="153541" y="91555"/>
                </a:lnTo>
                <a:lnTo>
                  <a:pt x="153409" y="91640"/>
                </a:lnTo>
                <a:lnTo>
                  <a:pt x="153384" y="91664"/>
                </a:lnTo>
                <a:lnTo>
                  <a:pt x="153360" y="91712"/>
                </a:lnTo>
                <a:lnTo>
                  <a:pt x="153336" y="91748"/>
                </a:lnTo>
                <a:lnTo>
                  <a:pt x="153324" y="91809"/>
                </a:lnTo>
                <a:lnTo>
                  <a:pt x="153312" y="91930"/>
                </a:lnTo>
                <a:lnTo>
                  <a:pt x="153312" y="92062"/>
                </a:lnTo>
                <a:lnTo>
                  <a:pt x="153324" y="92304"/>
                </a:lnTo>
                <a:lnTo>
                  <a:pt x="153336" y="92413"/>
                </a:lnTo>
                <a:lnTo>
                  <a:pt x="153324" y="92461"/>
                </a:lnTo>
                <a:lnTo>
                  <a:pt x="153312" y="92594"/>
                </a:lnTo>
                <a:lnTo>
                  <a:pt x="153312" y="92763"/>
                </a:lnTo>
                <a:lnTo>
                  <a:pt x="153324" y="92847"/>
                </a:lnTo>
                <a:lnTo>
                  <a:pt x="153336" y="92932"/>
                </a:lnTo>
                <a:lnTo>
                  <a:pt x="153360" y="93017"/>
                </a:lnTo>
                <a:lnTo>
                  <a:pt x="153372" y="93101"/>
                </a:lnTo>
                <a:lnTo>
                  <a:pt x="153360" y="93270"/>
                </a:lnTo>
                <a:lnTo>
                  <a:pt x="153348" y="93403"/>
                </a:lnTo>
                <a:lnTo>
                  <a:pt x="153336" y="93451"/>
                </a:lnTo>
                <a:lnTo>
                  <a:pt x="153445" y="93910"/>
                </a:lnTo>
                <a:lnTo>
                  <a:pt x="153723" y="94116"/>
                </a:lnTo>
                <a:lnTo>
                  <a:pt x="153710" y="94212"/>
                </a:lnTo>
                <a:lnTo>
                  <a:pt x="153698" y="94309"/>
                </a:lnTo>
                <a:lnTo>
                  <a:pt x="153686" y="94430"/>
                </a:lnTo>
                <a:lnTo>
                  <a:pt x="153686" y="94502"/>
                </a:lnTo>
                <a:lnTo>
                  <a:pt x="153662" y="94575"/>
                </a:lnTo>
                <a:lnTo>
                  <a:pt x="153614" y="94744"/>
                </a:lnTo>
                <a:lnTo>
                  <a:pt x="153553" y="94901"/>
                </a:lnTo>
                <a:lnTo>
                  <a:pt x="153517" y="95022"/>
                </a:lnTo>
                <a:lnTo>
                  <a:pt x="153469" y="95142"/>
                </a:lnTo>
                <a:lnTo>
                  <a:pt x="153396" y="95263"/>
                </a:lnTo>
                <a:lnTo>
                  <a:pt x="153203" y="95553"/>
                </a:lnTo>
                <a:lnTo>
                  <a:pt x="153094" y="95686"/>
                </a:lnTo>
                <a:lnTo>
                  <a:pt x="152998" y="95807"/>
                </a:lnTo>
                <a:lnTo>
                  <a:pt x="152901" y="95903"/>
                </a:lnTo>
                <a:lnTo>
                  <a:pt x="152817" y="96000"/>
                </a:lnTo>
                <a:lnTo>
                  <a:pt x="152587" y="96302"/>
                </a:lnTo>
                <a:lnTo>
                  <a:pt x="152334" y="96664"/>
                </a:lnTo>
                <a:lnTo>
                  <a:pt x="152273" y="96737"/>
                </a:lnTo>
                <a:lnTo>
                  <a:pt x="152213" y="96797"/>
                </a:lnTo>
                <a:lnTo>
                  <a:pt x="152140" y="96845"/>
                </a:lnTo>
                <a:lnTo>
                  <a:pt x="152068" y="96882"/>
                </a:lnTo>
                <a:lnTo>
                  <a:pt x="151911" y="96942"/>
                </a:lnTo>
                <a:lnTo>
                  <a:pt x="151730" y="97015"/>
                </a:lnTo>
                <a:lnTo>
                  <a:pt x="151633" y="97063"/>
                </a:lnTo>
                <a:lnTo>
                  <a:pt x="151524" y="97147"/>
                </a:lnTo>
                <a:lnTo>
                  <a:pt x="151391" y="97244"/>
                </a:lnTo>
                <a:lnTo>
                  <a:pt x="151271" y="97353"/>
                </a:lnTo>
                <a:lnTo>
                  <a:pt x="151029" y="97582"/>
                </a:lnTo>
                <a:lnTo>
                  <a:pt x="150824" y="97776"/>
                </a:lnTo>
                <a:lnTo>
                  <a:pt x="150739" y="97860"/>
                </a:lnTo>
                <a:lnTo>
                  <a:pt x="150630" y="97920"/>
                </a:lnTo>
                <a:lnTo>
                  <a:pt x="150510" y="97981"/>
                </a:lnTo>
                <a:lnTo>
                  <a:pt x="150389" y="98029"/>
                </a:lnTo>
                <a:lnTo>
                  <a:pt x="150171" y="98114"/>
                </a:lnTo>
                <a:lnTo>
                  <a:pt x="150087" y="98162"/>
                </a:lnTo>
                <a:lnTo>
                  <a:pt x="150027" y="98198"/>
                </a:lnTo>
                <a:lnTo>
                  <a:pt x="150002" y="98222"/>
                </a:lnTo>
                <a:lnTo>
                  <a:pt x="149966" y="98234"/>
                </a:lnTo>
                <a:lnTo>
                  <a:pt x="149870" y="98259"/>
                </a:lnTo>
                <a:lnTo>
                  <a:pt x="149761" y="98271"/>
                </a:lnTo>
                <a:lnTo>
                  <a:pt x="149628" y="98283"/>
                </a:lnTo>
                <a:lnTo>
                  <a:pt x="149362" y="98283"/>
                </a:lnTo>
                <a:lnTo>
                  <a:pt x="149157" y="98307"/>
                </a:lnTo>
                <a:lnTo>
                  <a:pt x="149072" y="98319"/>
                </a:lnTo>
                <a:lnTo>
                  <a:pt x="148976" y="98355"/>
                </a:lnTo>
                <a:lnTo>
                  <a:pt x="148782" y="98440"/>
                </a:lnTo>
                <a:lnTo>
                  <a:pt x="148625" y="98524"/>
                </a:lnTo>
                <a:lnTo>
                  <a:pt x="148565" y="98573"/>
                </a:lnTo>
                <a:lnTo>
                  <a:pt x="148529" y="98621"/>
                </a:lnTo>
                <a:lnTo>
                  <a:pt x="148481" y="98706"/>
                </a:lnTo>
                <a:lnTo>
                  <a:pt x="148432" y="98802"/>
                </a:lnTo>
                <a:lnTo>
                  <a:pt x="148384" y="98899"/>
                </a:lnTo>
                <a:lnTo>
                  <a:pt x="148348" y="98995"/>
                </a:lnTo>
                <a:lnTo>
                  <a:pt x="148311" y="99116"/>
                </a:lnTo>
                <a:lnTo>
                  <a:pt x="148263" y="99249"/>
                </a:lnTo>
                <a:lnTo>
                  <a:pt x="148203" y="99430"/>
                </a:lnTo>
                <a:lnTo>
                  <a:pt x="148142" y="99660"/>
                </a:lnTo>
                <a:lnTo>
                  <a:pt x="148118" y="99781"/>
                </a:lnTo>
                <a:lnTo>
                  <a:pt x="148070" y="99877"/>
                </a:lnTo>
                <a:lnTo>
                  <a:pt x="148034" y="99962"/>
                </a:lnTo>
                <a:lnTo>
                  <a:pt x="147985" y="100034"/>
                </a:lnTo>
                <a:lnTo>
                  <a:pt x="147901" y="100179"/>
                </a:lnTo>
                <a:lnTo>
                  <a:pt x="147865" y="100264"/>
                </a:lnTo>
                <a:lnTo>
                  <a:pt x="147828" y="100360"/>
                </a:lnTo>
                <a:lnTo>
                  <a:pt x="147768" y="100554"/>
                </a:lnTo>
                <a:lnTo>
                  <a:pt x="147695" y="100735"/>
                </a:lnTo>
                <a:lnTo>
                  <a:pt x="147587" y="100940"/>
                </a:lnTo>
                <a:lnTo>
                  <a:pt x="147442" y="101194"/>
                </a:lnTo>
                <a:lnTo>
                  <a:pt x="147369" y="101327"/>
                </a:lnTo>
                <a:lnTo>
                  <a:pt x="147297" y="101411"/>
                </a:lnTo>
                <a:lnTo>
                  <a:pt x="147224" y="101484"/>
                </a:lnTo>
                <a:lnTo>
                  <a:pt x="147152" y="101532"/>
                </a:lnTo>
                <a:lnTo>
                  <a:pt x="147079" y="101568"/>
                </a:lnTo>
                <a:lnTo>
                  <a:pt x="146995" y="101604"/>
                </a:lnTo>
                <a:lnTo>
                  <a:pt x="146777" y="101689"/>
                </a:lnTo>
                <a:lnTo>
                  <a:pt x="146669" y="101749"/>
                </a:lnTo>
                <a:lnTo>
                  <a:pt x="146548" y="101810"/>
                </a:lnTo>
                <a:lnTo>
                  <a:pt x="146355" y="101943"/>
                </a:lnTo>
                <a:lnTo>
                  <a:pt x="146210" y="102063"/>
                </a:lnTo>
                <a:lnTo>
                  <a:pt x="146161" y="102100"/>
                </a:lnTo>
                <a:lnTo>
                  <a:pt x="146004" y="102595"/>
                </a:lnTo>
                <a:lnTo>
                  <a:pt x="145896" y="102993"/>
                </a:lnTo>
                <a:lnTo>
                  <a:pt x="145811" y="103295"/>
                </a:lnTo>
                <a:lnTo>
                  <a:pt x="145751" y="103513"/>
                </a:lnTo>
                <a:lnTo>
                  <a:pt x="145715" y="103730"/>
                </a:lnTo>
                <a:lnTo>
                  <a:pt x="145678" y="103936"/>
                </a:lnTo>
                <a:lnTo>
                  <a:pt x="145666" y="104093"/>
                </a:lnTo>
                <a:lnTo>
                  <a:pt x="145666" y="104153"/>
                </a:lnTo>
                <a:lnTo>
                  <a:pt x="145654" y="104225"/>
                </a:lnTo>
                <a:lnTo>
                  <a:pt x="145606" y="104346"/>
                </a:lnTo>
                <a:lnTo>
                  <a:pt x="145570" y="104503"/>
                </a:lnTo>
                <a:lnTo>
                  <a:pt x="145545" y="104588"/>
                </a:lnTo>
                <a:lnTo>
                  <a:pt x="145533" y="104684"/>
                </a:lnTo>
                <a:lnTo>
                  <a:pt x="145509" y="104781"/>
                </a:lnTo>
                <a:lnTo>
                  <a:pt x="145473" y="104878"/>
                </a:lnTo>
                <a:lnTo>
                  <a:pt x="145437" y="104950"/>
                </a:lnTo>
                <a:lnTo>
                  <a:pt x="145388" y="105023"/>
                </a:lnTo>
                <a:lnTo>
                  <a:pt x="145292" y="105168"/>
                </a:lnTo>
                <a:lnTo>
                  <a:pt x="145183" y="105312"/>
                </a:lnTo>
                <a:lnTo>
                  <a:pt x="145111" y="105385"/>
                </a:lnTo>
                <a:lnTo>
                  <a:pt x="145026" y="105457"/>
                </a:lnTo>
                <a:lnTo>
                  <a:pt x="144929" y="105518"/>
                </a:lnTo>
                <a:lnTo>
                  <a:pt x="144833" y="105578"/>
                </a:lnTo>
                <a:lnTo>
                  <a:pt x="144627" y="105687"/>
                </a:lnTo>
                <a:lnTo>
                  <a:pt x="144543" y="105723"/>
                </a:lnTo>
                <a:lnTo>
                  <a:pt x="144483" y="105771"/>
                </a:lnTo>
                <a:lnTo>
                  <a:pt x="144289" y="105916"/>
                </a:lnTo>
                <a:lnTo>
                  <a:pt x="144193" y="105989"/>
                </a:lnTo>
                <a:lnTo>
                  <a:pt x="144096" y="106049"/>
                </a:lnTo>
                <a:lnTo>
                  <a:pt x="144048" y="106086"/>
                </a:lnTo>
                <a:lnTo>
                  <a:pt x="143999" y="106146"/>
                </a:lnTo>
                <a:lnTo>
                  <a:pt x="143951" y="106218"/>
                </a:lnTo>
                <a:lnTo>
                  <a:pt x="143903" y="106303"/>
                </a:lnTo>
                <a:lnTo>
                  <a:pt x="143867" y="106412"/>
                </a:lnTo>
                <a:lnTo>
                  <a:pt x="143842" y="106520"/>
                </a:lnTo>
                <a:lnTo>
                  <a:pt x="143830" y="106653"/>
                </a:lnTo>
                <a:lnTo>
                  <a:pt x="143818" y="106774"/>
                </a:lnTo>
                <a:lnTo>
                  <a:pt x="143818" y="106834"/>
                </a:lnTo>
                <a:lnTo>
                  <a:pt x="143806" y="106883"/>
                </a:lnTo>
                <a:lnTo>
                  <a:pt x="143794" y="106919"/>
                </a:lnTo>
                <a:lnTo>
                  <a:pt x="143770" y="106943"/>
                </a:lnTo>
                <a:lnTo>
                  <a:pt x="143722" y="106979"/>
                </a:lnTo>
                <a:lnTo>
                  <a:pt x="143661" y="107003"/>
                </a:lnTo>
                <a:lnTo>
                  <a:pt x="143601" y="107016"/>
                </a:lnTo>
                <a:lnTo>
                  <a:pt x="143540" y="107052"/>
                </a:lnTo>
                <a:lnTo>
                  <a:pt x="143504" y="107076"/>
                </a:lnTo>
                <a:lnTo>
                  <a:pt x="143480" y="107100"/>
                </a:lnTo>
                <a:lnTo>
                  <a:pt x="143456" y="107148"/>
                </a:lnTo>
                <a:lnTo>
                  <a:pt x="143432" y="107197"/>
                </a:lnTo>
                <a:lnTo>
                  <a:pt x="143395" y="107342"/>
                </a:lnTo>
                <a:lnTo>
                  <a:pt x="143347" y="107547"/>
                </a:lnTo>
                <a:lnTo>
                  <a:pt x="143275" y="108006"/>
                </a:lnTo>
                <a:lnTo>
                  <a:pt x="143214" y="108429"/>
                </a:lnTo>
                <a:lnTo>
                  <a:pt x="143190" y="108658"/>
                </a:lnTo>
                <a:lnTo>
                  <a:pt x="143190" y="108694"/>
                </a:lnTo>
                <a:lnTo>
                  <a:pt x="143166" y="108707"/>
                </a:lnTo>
                <a:lnTo>
                  <a:pt x="143142" y="108707"/>
                </a:lnTo>
                <a:lnTo>
                  <a:pt x="143106" y="108694"/>
                </a:lnTo>
                <a:lnTo>
                  <a:pt x="143033" y="108658"/>
                </a:lnTo>
                <a:lnTo>
                  <a:pt x="142949" y="108622"/>
                </a:lnTo>
                <a:lnTo>
                  <a:pt x="142900" y="108622"/>
                </a:lnTo>
                <a:lnTo>
                  <a:pt x="142864" y="108646"/>
                </a:lnTo>
                <a:lnTo>
                  <a:pt x="142804" y="108682"/>
                </a:lnTo>
                <a:lnTo>
                  <a:pt x="142755" y="108743"/>
                </a:lnTo>
                <a:lnTo>
                  <a:pt x="142671" y="108876"/>
                </a:lnTo>
                <a:lnTo>
                  <a:pt x="142598" y="109009"/>
                </a:lnTo>
                <a:lnTo>
                  <a:pt x="142562" y="109069"/>
                </a:lnTo>
                <a:lnTo>
                  <a:pt x="142526" y="109141"/>
                </a:lnTo>
                <a:lnTo>
                  <a:pt x="142453" y="109250"/>
                </a:lnTo>
                <a:lnTo>
                  <a:pt x="142357" y="109359"/>
                </a:lnTo>
                <a:lnTo>
                  <a:pt x="142260" y="109528"/>
                </a:lnTo>
                <a:lnTo>
                  <a:pt x="142176" y="109709"/>
                </a:lnTo>
                <a:lnTo>
                  <a:pt x="142139" y="109818"/>
                </a:lnTo>
                <a:lnTo>
                  <a:pt x="142115" y="109914"/>
                </a:lnTo>
                <a:lnTo>
                  <a:pt x="142091" y="110023"/>
                </a:lnTo>
                <a:lnTo>
                  <a:pt x="142091" y="110120"/>
                </a:lnTo>
                <a:lnTo>
                  <a:pt x="142115" y="110313"/>
                </a:lnTo>
                <a:lnTo>
                  <a:pt x="142127" y="110482"/>
                </a:lnTo>
                <a:lnTo>
                  <a:pt x="142127" y="110567"/>
                </a:lnTo>
                <a:lnTo>
                  <a:pt x="142115" y="110651"/>
                </a:lnTo>
                <a:lnTo>
                  <a:pt x="142043" y="110808"/>
                </a:lnTo>
                <a:lnTo>
                  <a:pt x="141982" y="110953"/>
                </a:lnTo>
                <a:lnTo>
                  <a:pt x="141922" y="111086"/>
                </a:lnTo>
                <a:lnTo>
                  <a:pt x="141910" y="111146"/>
                </a:lnTo>
                <a:lnTo>
                  <a:pt x="141898" y="111207"/>
                </a:lnTo>
                <a:lnTo>
                  <a:pt x="141910" y="111255"/>
                </a:lnTo>
                <a:lnTo>
                  <a:pt x="141922" y="111316"/>
                </a:lnTo>
                <a:lnTo>
                  <a:pt x="141970" y="111424"/>
                </a:lnTo>
                <a:lnTo>
                  <a:pt x="142031" y="111533"/>
                </a:lnTo>
                <a:lnTo>
                  <a:pt x="142115" y="111630"/>
                </a:lnTo>
                <a:lnTo>
                  <a:pt x="142127" y="111642"/>
                </a:lnTo>
                <a:lnTo>
                  <a:pt x="142224" y="111642"/>
                </a:lnTo>
                <a:lnTo>
                  <a:pt x="142284" y="111617"/>
                </a:lnTo>
                <a:lnTo>
                  <a:pt x="142357" y="111581"/>
                </a:lnTo>
                <a:lnTo>
                  <a:pt x="142478" y="111497"/>
                </a:lnTo>
                <a:lnTo>
                  <a:pt x="142526" y="111448"/>
                </a:lnTo>
                <a:lnTo>
                  <a:pt x="142707" y="111545"/>
                </a:lnTo>
                <a:lnTo>
                  <a:pt x="142852" y="111642"/>
                </a:lnTo>
                <a:lnTo>
                  <a:pt x="142985" y="111726"/>
                </a:lnTo>
                <a:lnTo>
                  <a:pt x="143033" y="111774"/>
                </a:lnTo>
                <a:lnTo>
                  <a:pt x="143069" y="111835"/>
                </a:lnTo>
                <a:lnTo>
                  <a:pt x="143142" y="111968"/>
                </a:lnTo>
                <a:lnTo>
                  <a:pt x="143202" y="112113"/>
                </a:lnTo>
                <a:lnTo>
                  <a:pt x="143251" y="112185"/>
                </a:lnTo>
                <a:lnTo>
                  <a:pt x="143299" y="112258"/>
                </a:lnTo>
                <a:lnTo>
                  <a:pt x="143323" y="112294"/>
                </a:lnTo>
                <a:lnTo>
                  <a:pt x="143335" y="112342"/>
                </a:lnTo>
                <a:lnTo>
                  <a:pt x="143359" y="112451"/>
                </a:lnTo>
                <a:lnTo>
                  <a:pt x="143359" y="112596"/>
                </a:lnTo>
                <a:lnTo>
                  <a:pt x="143335" y="112753"/>
                </a:lnTo>
                <a:lnTo>
                  <a:pt x="143311" y="112910"/>
                </a:lnTo>
                <a:lnTo>
                  <a:pt x="143287" y="113055"/>
                </a:lnTo>
                <a:lnTo>
                  <a:pt x="143226" y="113296"/>
                </a:lnTo>
                <a:lnTo>
                  <a:pt x="143202" y="113369"/>
                </a:lnTo>
                <a:lnTo>
                  <a:pt x="143166" y="113417"/>
                </a:lnTo>
                <a:lnTo>
                  <a:pt x="143142" y="113441"/>
                </a:lnTo>
                <a:lnTo>
                  <a:pt x="143106" y="113453"/>
                </a:lnTo>
                <a:lnTo>
                  <a:pt x="143069" y="113465"/>
                </a:lnTo>
                <a:lnTo>
                  <a:pt x="143045" y="113478"/>
                </a:lnTo>
                <a:lnTo>
                  <a:pt x="143009" y="113514"/>
                </a:lnTo>
                <a:lnTo>
                  <a:pt x="142985" y="113574"/>
                </a:lnTo>
                <a:lnTo>
                  <a:pt x="142936" y="113743"/>
                </a:lnTo>
                <a:lnTo>
                  <a:pt x="142924" y="113900"/>
                </a:lnTo>
                <a:lnTo>
                  <a:pt x="142912" y="114069"/>
                </a:lnTo>
                <a:lnTo>
                  <a:pt x="142936" y="114094"/>
                </a:lnTo>
                <a:lnTo>
                  <a:pt x="143009" y="114178"/>
                </a:lnTo>
                <a:lnTo>
                  <a:pt x="143069" y="114287"/>
                </a:lnTo>
                <a:lnTo>
                  <a:pt x="143106" y="114347"/>
                </a:lnTo>
                <a:lnTo>
                  <a:pt x="143118" y="114420"/>
                </a:lnTo>
                <a:lnTo>
                  <a:pt x="143130" y="114480"/>
                </a:lnTo>
                <a:lnTo>
                  <a:pt x="143130" y="114540"/>
                </a:lnTo>
                <a:lnTo>
                  <a:pt x="143118" y="114673"/>
                </a:lnTo>
                <a:lnTo>
                  <a:pt x="143130" y="114758"/>
                </a:lnTo>
                <a:lnTo>
                  <a:pt x="143142" y="114842"/>
                </a:lnTo>
                <a:lnTo>
                  <a:pt x="143178" y="114927"/>
                </a:lnTo>
                <a:lnTo>
                  <a:pt x="143226" y="115048"/>
                </a:lnTo>
                <a:lnTo>
                  <a:pt x="143323" y="115217"/>
                </a:lnTo>
                <a:lnTo>
                  <a:pt x="143359" y="115314"/>
                </a:lnTo>
                <a:lnTo>
                  <a:pt x="143383" y="115410"/>
                </a:lnTo>
                <a:lnTo>
                  <a:pt x="143432" y="115603"/>
                </a:lnTo>
                <a:lnTo>
                  <a:pt x="143492" y="115833"/>
                </a:lnTo>
                <a:lnTo>
                  <a:pt x="143516" y="116014"/>
                </a:lnTo>
                <a:lnTo>
                  <a:pt x="143528" y="116183"/>
                </a:lnTo>
                <a:lnTo>
                  <a:pt x="143540" y="116364"/>
                </a:lnTo>
                <a:lnTo>
                  <a:pt x="143565" y="116570"/>
                </a:lnTo>
                <a:lnTo>
                  <a:pt x="143577" y="116763"/>
                </a:lnTo>
                <a:lnTo>
                  <a:pt x="143577" y="116968"/>
                </a:lnTo>
                <a:lnTo>
                  <a:pt x="143565" y="117065"/>
                </a:lnTo>
                <a:lnTo>
                  <a:pt x="143540" y="117174"/>
                </a:lnTo>
                <a:lnTo>
                  <a:pt x="143516" y="117258"/>
                </a:lnTo>
                <a:lnTo>
                  <a:pt x="143480" y="117319"/>
                </a:lnTo>
                <a:lnTo>
                  <a:pt x="143432" y="117367"/>
                </a:lnTo>
                <a:lnTo>
                  <a:pt x="143395" y="117391"/>
                </a:lnTo>
                <a:lnTo>
                  <a:pt x="143311" y="117415"/>
                </a:lnTo>
                <a:lnTo>
                  <a:pt x="143263" y="117427"/>
                </a:lnTo>
                <a:lnTo>
                  <a:pt x="143226" y="117451"/>
                </a:lnTo>
                <a:lnTo>
                  <a:pt x="143190" y="117488"/>
                </a:lnTo>
                <a:lnTo>
                  <a:pt x="143166" y="117548"/>
                </a:lnTo>
                <a:lnTo>
                  <a:pt x="143142" y="117633"/>
                </a:lnTo>
                <a:lnTo>
                  <a:pt x="143130" y="117729"/>
                </a:lnTo>
                <a:lnTo>
                  <a:pt x="143094" y="117935"/>
                </a:lnTo>
                <a:lnTo>
                  <a:pt x="143069" y="118031"/>
                </a:lnTo>
                <a:lnTo>
                  <a:pt x="143057" y="118116"/>
                </a:lnTo>
                <a:lnTo>
                  <a:pt x="143009" y="118273"/>
                </a:lnTo>
                <a:lnTo>
                  <a:pt x="142985" y="118430"/>
                </a:lnTo>
                <a:lnTo>
                  <a:pt x="142973" y="118587"/>
                </a:lnTo>
                <a:lnTo>
                  <a:pt x="142949" y="118708"/>
                </a:lnTo>
                <a:lnTo>
                  <a:pt x="142924" y="118756"/>
                </a:lnTo>
                <a:lnTo>
                  <a:pt x="142900" y="118804"/>
                </a:lnTo>
                <a:lnTo>
                  <a:pt x="142828" y="118925"/>
                </a:lnTo>
                <a:lnTo>
                  <a:pt x="142755" y="119046"/>
                </a:lnTo>
                <a:lnTo>
                  <a:pt x="142719" y="119118"/>
                </a:lnTo>
                <a:lnTo>
                  <a:pt x="142707" y="119191"/>
                </a:lnTo>
                <a:lnTo>
                  <a:pt x="142683" y="119336"/>
                </a:lnTo>
                <a:lnTo>
                  <a:pt x="142683" y="119481"/>
                </a:lnTo>
                <a:lnTo>
                  <a:pt x="142683" y="119650"/>
                </a:lnTo>
                <a:lnTo>
                  <a:pt x="142707" y="119855"/>
                </a:lnTo>
                <a:lnTo>
                  <a:pt x="142707" y="119964"/>
                </a:lnTo>
                <a:lnTo>
                  <a:pt x="142695" y="120060"/>
                </a:lnTo>
                <a:lnTo>
                  <a:pt x="142671" y="120133"/>
                </a:lnTo>
                <a:lnTo>
                  <a:pt x="142647" y="120217"/>
                </a:lnTo>
                <a:lnTo>
                  <a:pt x="142586" y="120350"/>
                </a:lnTo>
                <a:lnTo>
                  <a:pt x="142574" y="120435"/>
                </a:lnTo>
                <a:lnTo>
                  <a:pt x="142562" y="120519"/>
                </a:lnTo>
                <a:lnTo>
                  <a:pt x="142562" y="120568"/>
                </a:lnTo>
                <a:lnTo>
                  <a:pt x="142538" y="120616"/>
                </a:lnTo>
                <a:lnTo>
                  <a:pt x="142478" y="120713"/>
                </a:lnTo>
                <a:lnTo>
                  <a:pt x="142381" y="120809"/>
                </a:lnTo>
                <a:lnTo>
                  <a:pt x="142260" y="120918"/>
                </a:lnTo>
                <a:lnTo>
                  <a:pt x="142019" y="121123"/>
                </a:lnTo>
                <a:lnTo>
                  <a:pt x="141910" y="121220"/>
                </a:lnTo>
                <a:lnTo>
                  <a:pt x="141825" y="121317"/>
                </a:lnTo>
                <a:lnTo>
                  <a:pt x="141765" y="121401"/>
                </a:lnTo>
                <a:lnTo>
                  <a:pt x="141680" y="121461"/>
                </a:lnTo>
                <a:lnTo>
                  <a:pt x="141596" y="121510"/>
                </a:lnTo>
                <a:lnTo>
                  <a:pt x="141523" y="121534"/>
                </a:lnTo>
                <a:lnTo>
                  <a:pt x="141390" y="121558"/>
                </a:lnTo>
                <a:lnTo>
                  <a:pt x="141342" y="121558"/>
                </a:lnTo>
                <a:lnTo>
                  <a:pt x="141028" y="121776"/>
                </a:lnTo>
                <a:lnTo>
                  <a:pt x="141040" y="121800"/>
                </a:lnTo>
                <a:lnTo>
                  <a:pt x="141064" y="121860"/>
                </a:lnTo>
                <a:lnTo>
                  <a:pt x="141101" y="121933"/>
                </a:lnTo>
                <a:lnTo>
                  <a:pt x="141137" y="121969"/>
                </a:lnTo>
                <a:lnTo>
                  <a:pt x="141173" y="121981"/>
                </a:lnTo>
                <a:lnTo>
                  <a:pt x="141209" y="122005"/>
                </a:lnTo>
                <a:lnTo>
                  <a:pt x="141233" y="122041"/>
                </a:lnTo>
                <a:lnTo>
                  <a:pt x="141258" y="122077"/>
                </a:lnTo>
                <a:lnTo>
                  <a:pt x="141282" y="122126"/>
                </a:lnTo>
                <a:lnTo>
                  <a:pt x="141342" y="122331"/>
                </a:lnTo>
                <a:lnTo>
                  <a:pt x="141390" y="122428"/>
                </a:lnTo>
                <a:lnTo>
                  <a:pt x="141487" y="122561"/>
                </a:lnTo>
                <a:lnTo>
                  <a:pt x="141572" y="122718"/>
                </a:lnTo>
                <a:lnTo>
                  <a:pt x="141596" y="122790"/>
                </a:lnTo>
                <a:lnTo>
                  <a:pt x="141620" y="122850"/>
                </a:lnTo>
                <a:lnTo>
                  <a:pt x="141644" y="122911"/>
                </a:lnTo>
                <a:lnTo>
                  <a:pt x="141656" y="122959"/>
                </a:lnTo>
                <a:lnTo>
                  <a:pt x="141717" y="123032"/>
                </a:lnTo>
                <a:lnTo>
                  <a:pt x="141789" y="123104"/>
                </a:lnTo>
                <a:lnTo>
                  <a:pt x="141825" y="123140"/>
                </a:lnTo>
                <a:lnTo>
                  <a:pt x="141862" y="123201"/>
                </a:lnTo>
                <a:lnTo>
                  <a:pt x="141934" y="123309"/>
                </a:lnTo>
                <a:lnTo>
                  <a:pt x="141982" y="123382"/>
                </a:lnTo>
                <a:lnTo>
                  <a:pt x="142067" y="123442"/>
                </a:lnTo>
                <a:lnTo>
                  <a:pt x="142212" y="123515"/>
                </a:lnTo>
                <a:lnTo>
                  <a:pt x="142296" y="123551"/>
                </a:lnTo>
                <a:lnTo>
                  <a:pt x="142345" y="123575"/>
                </a:lnTo>
                <a:lnTo>
                  <a:pt x="142369" y="123611"/>
                </a:lnTo>
                <a:lnTo>
                  <a:pt x="142369" y="123636"/>
                </a:lnTo>
                <a:lnTo>
                  <a:pt x="142369" y="123672"/>
                </a:lnTo>
                <a:lnTo>
                  <a:pt x="142357" y="123708"/>
                </a:lnTo>
                <a:lnTo>
                  <a:pt x="142333" y="123756"/>
                </a:lnTo>
                <a:lnTo>
                  <a:pt x="142320" y="123829"/>
                </a:lnTo>
                <a:lnTo>
                  <a:pt x="142320" y="123865"/>
                </a:lnTo>
                <a:lnTo>
                  <a:pt x="142320" y="123913"/>
                </a:lnTo>
                <a:lnTo>
                  <a:pt x="142357" y="123986"/>
                </a:lnTo>
                <a:lnTo>
                  <a:pt x="142405" y="124058"/>
                </a:lnTo>
                <a:lnTo>
                  <a:pt x="142465" y="124143"/>
                </a:lnTo>
                <a:lnTo>
                  <a:pt x="142622" y="124288"/>
                </a:lnTo>
                <a:lnTo>
                  <a:pt x="142767" y="124421"/>
                </a:lnTo>
                <a:lnTo>
                  <a:pt x="142816" y="124469"/>
                </a:lnTo>
                <a:lnTo>
                  <a:pt x="142816" y="124493"/>
                </a:lnTo>
                <a:lnTo>
                  <a:pt x="142804" y="124505"/>
                </a:lnTo>
                <a:lnTo>
                  <a:pt x="142695" y="124505"/>
                </a:lnTo>
                <a:lnTo>
                  <a:pt x="142562" y="124481"/>
                </a:lnTo>
                <a:lnTo>
                  <a:pt x="142490" y="124457"/>
                </a:lnTo>
                <a:lnTo>
                  <a:pt x="142441" y="124421"/>
                </a:lnTo>
                <a:lnTo>
                  <a:pt x="142333" y="124336"/>
                </a:lnTo>
                <a:lnTo>
                  <a:pt x="142212" y="124227"/>
                </a:lnTo>
                <a:lnTo>
                  <a:pt x="142176" y="124167"/>
                </a:lnTo>
                <a:lnTo>
                  <a:pt x="142139" y="124107"/>
                </a:lnTo>
                <a:lnTo>
                  <a:pt x="142115" y="124058"/>
                </a:lnTo>
                <a:lnTo>
                  <a:pt x="142079" y="124022"/>
                </a:lnTo>
                <a:lnTo>
                  <a:pt x="142019" y="123998"/>
                </a:lnTo>
                <a:lnTo>
                  <a:pt x="141958" y="123974"/>
                </a:lnTo>
                <a:lnTo>
                  <a:pt x="141849" y="123938"/>
                </a:lnTo>
                <a:lnTo>
                  <a:pt x="141801" y="123938"/>
                </a:lnTo>
                <a:lnTo>
                  <a:pt x="141777" y="123974"/>
                </a:lnTo>
                <a:lnTo>
                  <a:pt x="141753" y="124022"/>
                </a:lnTo>
                <a:lnTo>
                  <a:pt x="141729" y="124082"/>
                </a:lnTo>
                <a:lnTo>
                  <a:pt x="141717" y="124167"/>
                </a:lnTo>
                <a:lnTo>
                  <a:pt x="141704" y="124264"/>
                </a:lnTo>
                <a:lnTo>
                  <a:pt x="141729" y="124372"/>
                </a:lnTo>
                <a:lnTo>
                  <a:pt x="141765" y="124493"/>
                </a:lnTo>
                <a:lnTo>
                  <a:pt x="141801" y="124614"/>
                </a:lnTo>
                <a:lnTo>
                  <a:pt x="141813" y="124723"/>
                </a:lnTo>
                <a:lnTo>
                  <a:pt x="141801" y="124807"/>
                </a:lnTo>
                <a:lnTo>
                  <a:pt x="141789" y="124892"/>
                </a:lnTo>
                <a:lnTo>
                  <a:pt x="141753" y="125025"/>
                </a:lnTo>
                <a:lnTo>
                  <a:pt x="141753" y="125097"/>
                </a:lnTo>
                <a:lnTo>
                  <a:pt x="141765" y="125157"/>
                </a:lnTo>
                <a:lnTo>
                  <a:pt x="141789" y="125218"/>
                </a:lnTo>
                <a:lnTo>
                  <a:pt x="141837" y="125266"/>
                </a:lnTo>
                <a:lnTo>
                  <a:pt x="141886" y="125315"/>
                </a:lnTo>
                <a:lnTo>
                  <a:pt x="141958" y="125351"/>
                </a:lnTo>
                <a:lnTo>
                  <a:pt x="142031" y="125375"/>
                </a:lnTo>
                <a:lnTo>
                  <a:pt x="142127" y="125399"/>
                </a:lnTo>
                <a:lnTo>
                  <a:pt x="142357" y="125435"/>
                </a:lnTo>
                <a:lnTo>
                  <a:pt x="142453" y="125447"/>
                </a:lnTo>
                <a:lnTo>
                  <a:pt x="142478" y="125459"/>
                </a:lnTo>
                <a:lnTo>
                  <a:pt x="142478" y="125472"/>
                </a:lnTo>
                <a:lnTo>
                  <a:pt x="142478" y="125484"/>
                </a:lnTo>
                <a:lnTo>
                  <a:pt x="142465" y="125496"/>
                </a:lnTo>
                <a:lnTo>
                  <a:pt x="142417" y="125520"/>
                </a:lnTo>
                <a:lnTo>
                  <a:pt x="142260" y="125556"/>
                </a:lnTo>
                <a:lnTo>
                  <a:pt x="142115" y="125568"/>
                </a:lnTo>
                <a:lnTo>
                  <a:pt x="142006" y="125580"/>
                </a:lnTo>
                <a:lnTo>
                  <a:pt x="141946" y="125592"/>
                </a:lnTo>
                <a:lnTo>
                  <a:pt x="141898" y="125616"/>
                </a:lnTo>
                <a:lnTo>
                  <a:pt x="141849" y="125641"/>
                </a:lnTo>
                <a:lnTo>
                  <a:pt x="141813" y="125677"/>
                </a:lnTo>
                <a:lnTo>
                  <a:pt x="141777" y="125725"/>
                </a:lnTo>
                <a:lnTo>
                  <a:pt x="141765" y="125786"/>
                </a:lnTo>
                <a:lnTo>
                  <a:pt x="141741" y="125882"/>
                </a:lnTo>
                <a:lnTo>
                  <a:pt x="141741" y="125955"/>
                </a:lnTo>
                <a:lnTo>
                  <a:pt x="141753" y="126015"/>
                </a:lnTo>
                <a:lnTo>
                  <a:pt x="141801" y="126100"/>
                </a:lnTo>
                <a:lnTo>
                  <a:pt x="141837" y="126136"/>
                </a:lnTo>
                <a:lnTo>
                  <a:pt x="141886" y="126172"/>
                </a:lnTo>
                <a:lnTo>
                  <a:pt x="141946" y="126196"/>
                </a:lnTo>
                <a:lnTo>
                  <a:pt x="142019" y="126208"/>
                </a:lnTo>
                <a:lnTo>
                  <a:pt x="142188" y="126232"/>
                </a:lnTo>
                <a:lnTo>
                  <a:pt x="142272" y="126245"/>
                </a:lnTo>
                <a:lnTo>
                  <a:pt x="142357" y="126269"/>
                </a:lnTo>
                <a:lnTo>
                  <a:pt x="142562" y="126341"/>
                </a:lnTo>
                <a:lnTo>
                  <a:pt x="142550" y="126414"/>
                </a:lnTo>
                <a:lnTo>
                  <a:pt x="142526" y="126559"/>
                </a:lnTo>
                <a:lnTo>
                  <a:pt x="142502" y="126740"/>
                </a:lnTo>
                <a:lnTo>
                  <a:pt x="142514" y="126812"/>
                </a:lnTo>
                <a:lnTo>
                  <a:pt x="142526" y="126861"/>
                </a:lnTo>
                <a:lnTo>
                  <a:pt x="142562" y="126897"/>
                </a:lnTo>
                <a:lnTo>
                  <a:pt x="142586" y="126897"/>
                </a:lnTo>
                <a:lnTo>
                  <a:pt x="142622" y="126885"/>
                </a:lnTo>
                <a:lnTo>
                  <a:pt x="142659" y="126861"/>
                </a:lnTo>
                <a:lnTo>
                  <a:pt x="142755" y="126788"/>
                </a:lnTo>
                <a:lnTo>
                  <a:pt x="142816" y="126752"/>
                </a:lnTo>
                <a:lnTo>
                  <a:pt x="142876" y="126728"/>
                </a:lnTo>
                <a:lnTo>
                  <a:pt x="142936" y="126704"/>
                </a:lnTo>
                <a:lnTo>
                  <a:pt x="142973" y="126716"/>
                </a:lnTo>
                <a:lnTo>
                  <a:pt x="143009" y="126728"/>
                </a:lnTo>
                <a:lnTo>
                  <a:pt x="143057" y="126764"/>
                </a:lnTo>
                <a:lnTo>
                  <a:pt x="143154" y="126897"/>
                </a:lnTo>
                <a:lnTo>
                  <a:pt x="143226" y="126981"/>
                </a:lnTo>
                <a:lnTo>
                  <a:pt x="143335" y="127078"/>
                </a:lnTo>
                <a:lnTo>
                  <a:pt x="143371" y="127078"/>
                </a:lnTo>
                <a:lnTo>
                  <a:pt x="143420" y="127066"/>
                </a:lnTo>
                <a:lnTo>
                  <a:pt x="143480" y="127054"/>
                </a:lnTo>
                <a:lnTo>
                  <a:pt x="143565" y="127018"/>
                </a:lnTo>
                <a:lnTo>
                  <a:pt x="143673" y="126969"/>
                </a:lnTo>
                <a:lnTo>
                  <a:pt x="143782" y="126897"/>
                </a:lnTo>
                <a:lnTo>
                  <a:pt x="143927" y="126800"/>
                </a:lnTo>
                <a:lnTo>
                  <a:pt x="144048" y="126691"/>
                </a:lnTo>
                <a:lnTo>
                  <a:pt x="144108" y="126643"/>
                </a:lnTo>
                <a:lnTo>
                  <a:pt x="144168" y="126595"/>
                </a:lnTo>
                <a:lnTo>
                  <a:pt x="144241" y="126559"/>
                </a:lnTo>
                <a:lnTo>
                  <a:pt x="144313" y="126547"/>
                </a:lnTo>
                <a:lnTo>
                  <a:pt x="144374" y="126547"/>
                </a:lnTo>
                <a:lnTo>
                  <a:pt x="144410" y="126559"/>
                </a:lnTo>
                <a:lnTo>
                  <a:pt x="144446" y="126583"/>
                </a:lnTo>
                <a:lnTo>
                  <a:pt x="144495" y="126631"/>
                </a:lnTo>
                <a:lnTo>
                  <a:pt x="144531" y="126667"/>
                </a:lnTo>
                <a:lnTo>
                  <a:pt x="144531" y="126704"/>
                </a:lnTo>
                <a:lnTo>
                  <a:pt x="144531" y="126728"/>
                </a:lnTo>
                <a:lnTo>
                  <a:pt x="144519" y="126812"/>
                </a:lnTo>
                <a:lnTo>
                  <a:pt x="144507" y="126861"/>
                </a:lnTo>
                <a:lnTo>
                  <a:pt x="144519" y="126933"/>
                </a:lnTo>
                <a:lnTo>
                  <a:pt x="144519" y="126969"/>
                </a:lnTo>
                <a:lnTo>
                  <a:pt x="144519" y="126993"/>
                </a:lnTo>
                <a:lnTo>
                  <a:pt x="144507" y="127018"/>
                </a:lnTo>
                <a:lnTo>
                  <a:pt x="144483" y="127042"/>
                </a:lnTo>
                <a:lnTo>
                  <a:pt x="144434" y="127066"/>
                </a:lnTo>
                <a:lnTo>
                  <a:pt x="144374" y="127078"/>
                </a:lnTo>
                <a:lnTo>
                  <a:pt x="144241" y="127078"/>
                </a:lnTo>
                <a:lnTo>
                  <a:pt x="144181" y="127090"/>
                </a:lnTo>
                <a:lnTo>
                  <a:pt x="144132" y="127114"/>
                </a:lnTo>
                <a:lnTo>
                  <a:pt x="144096" y="127138"/>
                </a:lnTo>
                <a:lnTo>
                  <a:pt x="144060" y="127187"/>
                </a:lnTo>
                <a:lnTo>
                  <a:pt x="143987" y="127295"/>
                </a:lnTo>
                <a:lnTo>
                  <a:pt x="143927" y="127428"/>
                </a:lnTo>
                <a:lnTo>
                  <a:pt x="143939" y="127622"/>
                </a:lnTo>
                <a:lnTo>
                  <a:pt x="143963" y="127911"/>
                </a:lnTo>
                <a:lnTo>
                  <a:pt x="143975" y="127960"/>
                </a:lnTo>
                <a:lnTo>
                  <a:pt x="144024" y="128020"/>
                </a:lnTo>
                <a:lnTo>
                  <a:pt x="144168" y="128153"/>
                </a:lnTo>
                <a:lnTo>
                  <a:pt x="144313" y="128274"/>
                </a:lnTo>
                <a:lnTo>
                  <a:pt x="144374" y="128334"/>
                </a:lnTo>
                <a:lnTo>
                  <a:pt x="144386" y="128382"/>
                </a:lnTo>
                <a:lnTo>
                  <a:pt x="144422" y="128419"/>
                </a:lnTo>
                <a:lnTo>
                  <a:pt x="144458" y="128455"/>
                </a:lnTo>
                <a:lnTo>
                  <a:pt x="144519" y="128491"/>
                </a:lnTo>
                <a:lnTo>
                  <a:pt x="144640" y="128539"/>
                </a:lnTo>
                <a:lnTo>
                  <a:pt x="144760" y="128576"/>
                </a:lnTo>
                <a:lnTo>
                  <a:pt x="144857" y="128612"/>
                </a:lnTo>
                <a:lnTo>
                  <a:pt x="144929" y="128660"/>
                </a:lnTo>
                <a:lnTo>
                  <a:pt x="145002" y="128696"/>
                </a:lnTo>
                <a:lnTo>
                  <a:pt x="145038" y="128709"/>
                </a:lnTo>
                <a:lnTo>
                  <a:pt x="145074" y="128709"/>
                </a:lnTo>
                <a:lnTo>
                  <a:pt x="145086" y="128721"/>
                </a:lnTo>
                <a:lnTo>
                  <a:pt x="145111" y="128733"/>
                </a:lnTo>
                <a:lnTo>
                  <a:pt x="145123" y="128781"/>
                </a:lnTo>
                <a:lnTo>
                  <a:pt x="145135" y="128841"/>
                </a:lnTo>
                <a:lnTo>
                  <a:pt x="145135" y="128926"/>
                </a:lnTo>
                <a:lnTo>
                  <a:pt x="145123" y="129107"/>
                </a:lnTo>
                <a:lnTo>
                  <a:pt x="145111" y="129276"/>
                </a:lnTo>
                <a:lnTo>
                  <a:pt x="145111" y="129337"/>
                </a:lnTo>
                <a:lnTo>
                  <a:pt x="145135" y="129385"/>
                </a:lnTo>
                <a:lnTo>
                  <a:pt x="145159" y="129433"/>
                </a:lnTo>
                <a:lnTo>
                  <a:pt x="145207" y="129482"/>
                </a:lnTo>
                <a:lnTo>
                  <a:pt x="145256" y="129518"/>
                </a:lnTo>
                <a:lnTo>
                  <a:pt x="145316" y="129542"/>
                </a:lnTo>
                <a:lnTo>
                  <a:pt x="145388" y="129566"/>
                </a:lnTo>
                <a:lnTo>
                  <a:pt x="145461" y="129578"/>
                </a:lnTo>
                <a:lnTo>
                  <a:pt x="145533" y="129602"/>
                </a:lnTo>
                <a:lnTo>
                  <a:pt x="145594" y="129627"/>
                </a:lnTo>
                <a:lnTo>
                  <a:pt x="145678" y="129663"/>
                </a:lnTo>
                <a:lnTo>
                  <a:pt x="145727" y="129711"/>
                </a:lnTo>
                <a:lnTo>
                  <a:pt x="145739" y="129723"/>
                </a:lnTo>
                <a:lnTo>
                  <a:pt x="145775" y="129784"/>
                </a:lnTo>
                <a:lnTo>
                  <a:pt x="145872" y="129928"/>
                </a:lnTo>
                <a:lnTo>
                  <a:pt x="145932" y="130013"/>
                </a:lnTo>
                <a:lnTo>
                  <a:pt x="146004" y="130098"/>
                </a:lnTo>
                <a:lnTo>
                  <a:pt x="146077" y="130158"/>
                </a:lnTo>
                <a:lnTo>
                  <a:pt x="146161" y="130206"/>
                </a:lnTo>
                <a:lnTo>
                  <a:pt x="146282" y="130279"/>
                </a:lnTo>
                <a:lnTo>
                  <a:pt x="146379" y="130339"/>
                </a:lnTo>
                <a:lnTo>
                  <a:pt x="146608" y="130496"/>
                </a:lnTo>
                <a:lnTo>
                  <a:pt x="146669" y="130545"/>
                </a:lnTo>
                <a:lnTo>
                  <a:pt x="146717" y="130617"/>
                </a:lnTo>
                <a:lnTo>
                  <a:pt x="146741" y="130689"/>
                </a:lnTo>
                <a:lnTo>
                  <a:pt x="146753" y="130774"/>
                </a:lnTo>
                <a:lnTo>
                  <a:pt x="146765" y="130943"/>
                </a:lnTo>
                <a:lnTo>
                  <a:pt x="146790" y="131016"/>
                </a:lnTo>
                <a:lnTo>
                  <a:pt x="146814" y="131088"/>
                </a:lnTo>
                <a:lnTo>
                  <a:pt x="146862" y="131148"/>
                </a:lnTo>
                <a:lnTo>
                  <a:pt x="146922" y="131209"/>
                </a:lnTo>
                <a:lnTo>
                  <a:pt x="147067" y="131305"/>
                </a:lnTo>
                <a:lnTo>
                  <a:pt x="147188" y="131378"/>
                </a:lnTo>
                <a:lnTo>
                  <a:pt x="147236" y="131402"/>
                </a:lnTo>
                <a:lnTo>
                  <a:pt x="147200" y="131414"/>
                </a:lnTo>
                <a:lnTo>
                  <a:pt x="147140" y="131450"/>
                </a:lnTo>
                <a:lnTo>
                  <a:pt x="147116" y="131475"/>
                </a:lnTo>
                <a:lnTo>
                  <a:pt x="147104" y="131499"/>
                </a:lnTo>
                <a:lnTo>
                  <a:pt x="147104" y="131535"/>
                </a:lnTo>
                <a:lnTo>
                  <a:pt x="147128" y="131571"/>
                </a:lnTo>
                <a:lnTo>
                  <a:pt x="147152" y="131595"/>
                </a:lnTo>
                <a:lnTo>
                  <a:pt x="147152" y="131619"/>
                </a:lnTo>
                <a:lnTo>
                  <a:pt x="147140" y="131692"/>
                </a:lnTo>
                <a:lnTo>
                  <a:pt x="147104" y="131789"/>
                </a:lnTo>
                <a:lnTo>
                  <a:pt x="147043" y="131873"/>
                </a:lnTo>
                <a:lnTo>
                  <a:pt x="146934" y="132030"/>
                </a:lnTo>
                <a:lnTo>
                  <a:pt x="146886" y="132091"/>
                </a:lnTo>
                <a:lnTo>
                  <a:pt x="146886" y="132127"/>
                </a:lnTo>
                <a:lnTo>
                  <a:pt x="146898" y="132223"/>
                </a:lnTo>
                <a:lnTo>
                  <a:pt x="146934" y="132344"/>
                </a:lnTo>
                <a:lnTo>
                  <a:pt x="146959" y="132417"/>
                </a:lnTo>
                <a:lnTo>
                  <a:pt x="146995" y="132477"/>
                </a:lnTo>
                <a:lnTo>
                  <a:pt x="147019" y="132550"/>
                </a:lnTo>
                <a:lnTo>
                  <a:pt x="147043" y="132610"/>
                </a:lnTo>
                <a:lnTo>
                  <a:pt x="147043" y="132670"/>
                </a:lnTo>
                <a:lnTo>
                  <a:pt x="147043" y="132743"/>
                </a:lnTo>
                <a:lnTo>
                  <a:pt x="147019" y="132876"/>
                </a:lnTo>
                <a:lnTo>
                  <a:pt x="146995" y="132996"/>
                </a:lnTo>
                <a:lnTo>
                  <a:pt x="146995" y="133069"/>
                </a:lnTo>
                <a:lnTo>
                  <a:pt x="147007" y="133141"/>
                </a:lnTo>
                <a:lnTo>
                  <a:pt x="147055" y="133214"/>
                </a:lnTo>
                <a:lnTo>
                  <a:pt x="147104" y="133286"/>
                </a:lnTo>
                <a:lnTo>
                  <a:pt x="147224" y="133419"/>
                </a:lnTo>
                <a:lnTo>
                  <a:pt x="147345" y="133528"/>
                </a:lnTo>
                <a:lnTo>
                  <a:pt x="147454" y="133625"/>
                </a:lnTo>
                <a:lnTo>
                  <a:pt x="147587" y="133757"/>
                </a:lnTo>
                <a:lnTo>
                  <a:pt x="147720" y="133914"/>
                </a:lnTo>
                <a:lnTo>
                  <a:pt x="147865" y="134011"/>
                </a:lnTo>
                <a:lnTo>
                  <a:pt x="148142" y="134228"/>
                </a:lnTo>
                <a:lnTo>
                  <a:pt x="148203" y="134265"/>
                </a:lnTo>
                <a:lnTo>
                  <a:pt x="148251" y="134289"/>
                </a:lnTo>
                <a:lnTo>
                  <a:pt x="148348" y="134289"/>
                </a:lnTo>
                <a:lnTo>
                  <a:pt x="148481" y="134277"/>
                </a:lnTo>
                <a:lnTo>
                  <a:pt x="148565" y="134265"/>
                </a:lnTo>
                <a:lnTo>
                  <a:pt x="148662" y="134253"/>
                </a:lnTo>
                <a:lnTo>
                  <a:pt x="148758" y="134265"/>
                </a:lnTo>
                <a:lnTo>
                  <a:pt x="148819" y="134277"/>
                </a:lnTo>
                <a:lnTo>
                  <a:pt x="148855" y="134301"/>
                </a:lnTo>
                <a:lnTo>
                  <a:pt x="148867" y="134349"/>
                </a:lnTo>
                <a:lnTo>
                  <a:pt x="148891" y="134458"/>
                </a:lnTo>
                <a:lnTo>
                  <a:pt x="148903" y="134542"/>
                </a:lnTo>
                <a:lnTo>
                  <a:pt x="148939" y="134639"/>
                </a:lnTo>
                <a:lnTo>
                  <a:pt x="149036" y="134796"/>
                </a:lnTo>
                <a:lnTo>
                  <a:pt x="149097" y="134881"/>
                </a:lnTo>
                <a:lnTo>
                  <a:pt x="149157" y="134941"/>
                </a:lnTo>
                <a:lnTo>
                  <a:pt x="149229" y="135026"/>
                </a:lnTo>
                <a:lnTo>
                  <a:pt x="149362" y="135219"/>
                </a:lnTo>
                <a:lnTo>
                  <a:pt x="149447" y="135303"/>
                </a:lnTo>
                <a:lnTo>
                  <a:pt x="149543" y="135412"/>
                </a:lnTo>
                <a:lnTo>
                  <a:pt x="149628" y="135509"/>
                </a:lnTo>
                <a:lnTo>
                  <a:pt x="149713" y="135605"/>
                </a:lnTo>
                <a:lnTo>
                  <a:pt x="149821" y="135726"/>
                </a:lnTo>
                <a:lnTo>
                  <a:pt x="149990" y="135859"/>
                </a:lnTo>
                <a:lnTo>
                  <a:pt x="150099" y="135932"/>
                </a:lnTo>
                <a:lnTo>
                  <a:pt x="150208" y="135968"/>
                </a:lnTo>
                <a:lnTo>
                  <a:pt x="150316" y="136004"/>
                </a:lnTo>
                <a:lnTo>
                  <a:pt x="150425" y="136016"/>
                </a:lnTo>
                <a:lnTo>
                  <a:pt x="150618" y="136040"/>
                </a:lnTo>
                <a:lnTo>
                  <a:pt x="150703" y="136052"/>
                </a:lnTo>
                <a:lnTo>
                  <a:pt x="150763" y="136076"/>
                </a:lnTo>
                <a:lnTo>
                  <a:pt x="150812" y="136101"/>
                </a:lnTo>
                <a:lnTo>
                  <a:pt x="150848" y="136137"/>
                </a:lnTo>
                <a:lnTo>
                  <a:pt x="150920" y="136209"/>
                </a:lnTo>
                <a:lnTo>
                  <a:pt x="151041" y="136378"/>
                </a:lnTo>
                <a:lnTo>
                  <a:pt x="151065" y="136439"/>
                </a:lnTo>
                <a:lnTo>
                  <a:pt x="151102" y="136535"/>
                </a:lnTo>
                <a:lnTo>
                  <a:pt x="151198" y="136765"/>
                </a:lnTo>
                <a:lnTo>
                  <a:pt x="151283" y="137007"/>
                </a:lnTo>
                <a:lnTo>
                  <a:pt x="151319" y="137091"/>
                </a:lnTo>
                <a:lnTo>
                  <a:pt x="151355" y="137151"/>
                </a:lnTo>
                <a:lnTo>
                  <a:pt x="151391" y="137188"/>
                </a:lnTo>
                <a:lnTo>
                  <a:pt x="151452" y="137236"/>
                </a:lnTo>
                <a:lnTo>
                  <a:pt x="151609" y="137308"/>
                </a:lnTo>
                <a:lnTo>
                  <a:pt x="151778" y="137369"/>
                </a:lnTo>
                <a:lnTo>
                  <a:pt x="151850" y="137393"/>
                </a:lnTo>
                <a:lnTo>
                  <a:pt x="151911" y="137393"/>
                </a:lnTo>
                <a:lnTo>
                  <a:pt x="151971" y="137405"/>
                </a:lnTo>
                <a:lnTo>
                  <a:pt x="152068" y="137441"/>
                </a:lnTo>
                <a:lnTo>
                  <a:pt x="152164" y="137490"/>
                </a:lnTo>
                <a:lnTo>
                  <a:pt x="152273" y="137562"/>
                </a:lnTo>
                <a:lnTo>
                  <a:pt x="152382" y="137635"/>
                </a:lnTo>
                <a:lnTo>
                  <a:pt x="152491" y="137719"/>
                </a:lnTo>
                <a:lnTo>
                  <a:pt x="152575" y="137804"/>
                </a:lnTo>
                <a:lnTo>
                  <a:pt x="152648" y="137888"/>
                </a:lnTo>
                <a:lnTo>
                  <a:pt x="152708" y="137961"/>
                </a:lnTo>
                <a:lnTo>
                  <a:pt x="152780" y="138045"/>
                </a:lnTo>
                <a:lnTo>
                  <a:pt x="152877" y="138118"/>
                </a:lnTo>
                <a:lnTo>
                  <a:pt x="152974" y="138190"/>
                </a:lnTo>
                <a:lnTo>
                  <a:pt x="153191" y="138335"/>
                </a:lnTo>
                <a:lnTo>
                  <a:pt x="153409" y="138480"/>
                </a:lnTo>
                <a:lnTo>
                  <a:pt x="153614" y="138601"/>
                </a:lnTo>
                <a:lnTo>
                  <a:pt x="153807" y="138710"/>
                </a:lnTo>
                <a:lnTo>
                  <a:pt x="153976" y="138794"/>
                </a:lnTo>
                <a:lnTo>
                  <a:pt x="154145" y="138855"/>
                </a:lnTo>
                <a:lnTo>
                  <a:pt x="154218" y="138891"/>
                </a:lnTo>
                <a:lnTo>
                  <a:pt x="154278" y="138951"/>
                </a:lnTo>
                <a:lnTo>
                  <a:pt x="154375" y="139072"/>
                </a:lnTo>
                <a:lnTo>
                  <a:pt x="154423" y="139120"/>
                </a:lnTo>
                <a:lnTo>
                  <a:pt x="154459" y="139169"/>
                </a:lnTo>
                <a:lnTo>
                  <a:pt x="154508" y="139181"/>
                </a:lnTo>
                <a:lnTo>
                  <a:pt x="154532" y="139181"/>
                </a:lnTo>
                <a:lnTo>
                  <a:pt x="154556" y="139169"/>
                </a:lnTo>
                <a:lnTo>
                  <a:pt x="154665" y="139120"/>
                </a:lnTo>
                <a:lnTo>
                  <a:pt x="154761" y="139048"/>
                </a:lnTo>
                <a:lnTo>
                  <a:pt x="154882" y="138963"/>
                </a:lnTo>
                <a:lnTo>
                  <a:pt x="155051" y="138830"/>
                </a:lnTo>
                <a:lnTo>
                  <a:pt x="155136" y="138758"/>
                </a:lnTo>
                <a:lnTo>
                  <a:pt x="155196" y="138722"/>
                </a:lnTo>
                <a:lnTo>
                  <a:pt x="155257" y="138710"/>
                </a:lnTo>
                <a:lnTo>
                  <a:pt x="155293" y="138697"/>
                </a:lnTo>
                <a:lnTo>
                  <a:pt x="155377" y="138710"/>
                </a:lnTo>
                <a:lnTo>
                  <a:pt x="155414" y="138697"/>
                </a:lnTo>
                <a:lnTo>
                  <a:pt x="155462" y="138685"/>
                </a:lnTo>
                <a:lnTo>
                  <a:pt x="155643" y="138589"/>
                </a:lnTo>
                <a:lnTo>
                  <a:pt x="155848" y="138480"/>
                </a:lnTo>
                <a:lnTo>
                  <a:pt x="155969" y="138420"/>
                </a:lnTo>
                <a:lnTo>
                  <a:pt x="156054" y="138383"/>
                </a:lnTo>
                <a:lnTo>
                  <a:pt x="156150" y="138347"/>
                </a:lnTo>
                <a:lnTo>
                  <a:pt x="156271" y="138263"/>
                </a:lnTo>
                <a:lnTo>
                  <a:pt x="156404" y="138178"/>
                </a:lnTo>
                <a:lnTo>
                  <a:pt x="156549" y="138094"/>
                </a:lnTo>
                <a:lnTo>
                  <a:pt x="156706" y="137997"/>
                </a:lnTo>
                <a:lnTo>
                  <a:pt x="156863" y="137888"/>
                </a:lnTo>
                <a:lnTo>
                  <a:pt x="157008" y="137780"/>
                </a:lnTo>
                <a:lnTo>
                  <a:pt x="157141" y="137707"/>
                </a:lnTo>
                <a:lnTo>
                  <a:pt x="157262" y="137659"/>
                </a:lnTo>
                <a:lnTo>
                  <a:pt x="157382" y="137610"/>
                </a:lnTo>
                <a:lnTo>
                  <a:pt x="157443" y="137586"/>
                </a:lnTo>
                <a:lnTo>
                  <a:pt x="157503" y="137574"/>
                </a:lnTo>
                <a:lnTo>
                  <a:pt x="157588" y="137574"/>
                </a:lnTo>
                <a:lnTo>
                  <a:pt x="157672" y="137598"/>
                </a:lnTo>
                <a:lnTo>
                  <a:pt x="157769" y="137610"/>
                </a:lnTo>
                <a:lnTo>
                  <a:pt x="157878" y="137623"/>
                </a:lnTo>
                <a:lnTo>
                  <a:pt x="158010" y="137659"/>
                </a:lnTo>
                <a:lnTo>
                  <a:pt x="158361" y="137780"/>
                </a:lnTo>
                <a:lnTo>
                  <a:pt x="158457" y="137816"/>
                </a:lnTo>
                <a:lnTo>
                  <a:pt x="158518" y="137828"/>
                </a:lnTo>
                <a:lnTo>
                  <a:pt x="158578" y="137828"/>
                </a:lnTo>
                <a:lnTo>
                  <a:pt x="158614" y="137816"/>
                </a:lnTo>
                <a:lnTo>
                  <a:pt x="158651" y="137780"/>
                </a:lnTo>
                <a:lnTo>
                  <a:pt x="158675" y="137731"/>
                </a:lnTo>
                <a:lnTo>
                  <a:pt x="158747" y="137610"/>
                </a:lnTo>
                <a:lnTo>
                  <a:pt x="158783" y="137538"/>
                </a:lnTo>
                <a:lnTo>
                  <a:pt x="158820" y="137490"/>
                </a:lnTo>
                <a:lnTo>
                  <a:pt x="158856" y="137465"/>
                </a:lnTo>
                <a:lnTo>
                  <a:pt x="158892" y="137453"/>
                </a:lnTo>
                <a:lnTo>
                  <a:pt x="158965" y="137453"/>
                </a:lnTo>
                <a:lnTo>
                  <a:pt x="159061" y="137465"/>
                </a:lnTo>
                <a:lnTo>
                  <a:pt x="159110" y="137465"/>
                </a:lnTo>
                <a:lnTo>
                  <a:pt x="159170" y="137453"/>
                </a:lnTo>
                <a:lnTo>
                  <a:pt x="159303" y="137417"/>
                </a:lnTo>
                <a:lnTo>
                  <a:pt x="159448" y="137381"/>
                </a:lnTo>
                <a:lnTo>
                  <a:pt x="159520" y="137369"/>
                </a:lnTo>
                <a:lnTo>
                  <a:pt x="159581" y="137357"/>
                </a:lnTo>
                <a:lnTo>
                  <a:pt x="159653" y="137369"/>
                </a:lnTo>
                <a:lnTo>
                  <a:pt x="159713" y="137381"/>
                </a:lnTo>
                <a:lnTo>
                  <a:pt x="159870" y="137429"/>
                </a:lnTo>
                <a:lnTo>
                  <a:pt x="160015" y="137490"/>
                </a:lnTo>
                <a:lnTo>
                  <a:pt x="160172" y="137574"/>
                </a:lnTo>
                <a:lnTo>
                  <a:pt x="160257" y="137623"/>
                </a:lnTo>
                <a:lnTo>
                  <a:pt x="160269" y="137623"/>
                </a:lnTo>
                <a:lnTo>
                  <a:pt x="160257" y="137635"/>
                </a:lnTo>
                <a:lnTo>
                  <a:pt x="160233" y="137647"/>
                </a:lnTo>
                <a:lnTo>
                  <a:pt x="160221" y="137671"/>
                </a:lnTo>
                <a:lnTo>
                  <a:pt x="160209" y="137719"/>
                </a:lnTo>
                <a:lnTo>
                  <a:pt x="160209" y="137780"/>
                </a:lnTo>
                <a:lnTo>
                  <a:pt x="160233" y="137840"/>
                </a:lnTo>
                <a:lnTo>
                  <a:pt x="160245" y="137852"/>
                </a:lnTo>
                <a:lnTo>
                  <a:pt x="160257" y="137864"/>
                </a:lnTo>
                <a:lnTo>
                  <a:pt x="160305" y="137864"/>
                </a:lnTo>
                <a:lnTo>
                  <a:pt x="160354" y="137828"/>
                </a:lnTo>
                <a:lnTo>
                  <a:pt x="160523" y="137707"/>
                </a:lnTo>
                <a:lnTo>
                  <a:pt x="160631" y="137623"/>
                </a:lnTo>
                <a:lnTo>
                  <a:pt x="160764" y="137538"/>
                </a:lnTo>
                <a:lnTo>
                  <a:pt x="160945" y="137659"/>
                </a:lnTo>
                <a:lnTo>
                  <a:pt x="161223" y="137852"/>
                </a:lnTo>
                <a:lnTo>
                  <a:pt x="161308" y="137900"/>
                </a:lnTo>
                <a:lnTo>
                  <a:pt x="161380" y="137937"/>
                </a:lnTo>
                <a:lnTo>
                  <a:pt x="161477" y="137949"/>
                </a:lnTo>
                <a:lnTo>
                  <a:pt x="161610" y="137985"/>
                </a:lnTo>
                <a:lnTo>
                  <a:pt x="161767" y="138045"/>
                </a:lnTo>
                <a:lnTo>
                  <a:pt x="161912" y="138118"/>
                </a:lnTo>
                <a:lnTo>
                  <a:pt x="162057" y="138202"/>
                </a:lnTo>
                <a:lnTo>
                  <a:pt x="162250" y="138239"/>
                </a:lnTo>
                <a:lnTo>
                  <a:pt x="162395" y="138287"/>
                </a:lnTo>
                <a:lnTo>
                  <a:pt x="162455" y="138311"/>
                </a:lnTo>
                <a:lnTo>
                  <a:pt x="162516" y="138335"/>
                </a:lnTo>
                <a:lnTo>
                  <a:pt x="162552" y="138359"/>
                </a:lnTo>
                <a:lnTo>
                  <a:pt x="162600" y="138359"/>
                </a:lnTo>
                <a:lnTo>
                  <a:pt x="162636" y="138347"/>
                </a:lnTo>
                <a:lnTo>
                  <a:pt x="162685" y="138299"/>
                </a:lnTo>
                <a:lnTo>
                  <a:pt x="162757" y="138263"/>
                </a:lnTo>
                <a:lnTo>
                  <a:pt x="162793" y="138251"/>
                </a:lnTo>
                <a:lnTo>
                  <a:pt x="162818" y="138226"/>
                </a:lnTo>
                <a:lnTo>
                  <a:pt x="162866" y="138166"/>
                </a:lnTo>
                <a:lnTo>
                  <a:pt x="162890" y="138106"/>
                </a:lnTo>
                <a:lnTo>
                  <a:pt x="162890" y="138021"/>
                </a:lnTo>
                <a:lnTo>
                  <a:pt x="162902" y="137985"/>
                </a:lnTo>
                <a:lnTo>
                  <a:pt x="162914" y="137949"/>
                </a:lnTo>
                <a:lnTo>
                  <a:pt x="162963" y="137876"/>
                </a:lnTo>
                <a:lnTo>
                  <a:pt x="163144" y="137707"/>
                </a:lnTo>
                <a:lnTo>
                  <a:pt x="163192" y="137659"/>
                </a:lnTo>
                <a:lnTo>
                  <a:pt x="163252" y="137623"/>
                </a:lnTo>
                <a:lnTo>
                  <a:pt x="163313" y="137598"/>
                </a:lnTo>
                <a:lnTo>
                  <a:pt x="163373" y="137586"/>
                </a:lnTo>
                <a:lnTo>
                  <a:pt x="163494" y="137562"/>
                </a:lnTo>
                <a:lnTo>
                  <a:pt x="163627" y="137538"/>
                </a:lnTo>
                <a:lnTo>
                  <a:pt x="163796" y="137502"/>
                </a:lnTo>
                <a:lnTo>
                  <a:pt x="163977" y="137429"/>
                </a:lnTo>
                <a:lnTo>
                  <a:pt x="164038" y="137405"/>
                </a:lnTo>
                <a:lnTo>
                  <a:pt x="164146" y="137405"/>
                </a:lnTo>
                <a:lnTo>
                  <a:pt x="164195" y="137417"/>
                </a:lnTo>
                <a:lnTo>
                  <a:pt x="164231" y="137441"/>
                </a:lnTo>
                <a:lnTo>
                  <a:pt x="164267" y="137465"/>
                </a:lnTo>
                <a:lnTo>
                  <a:pt x="164327" y="137538"/>
                </a:lnTo>
                <a:lnTo>
                  <a:pt x="164352" y="137562"/>
                </a:lnTo>
                <a:lnTo>
                  <a:pt x="164400" y="137586"/>
                </a:lnTo>
                <a:lnTo>
                  <a:pt x="164460" y="137598"/>
                </a:lnTo>
                <a:lnTo>
                  <a:pt x="164533" y="137610"/>
                </a:lnTo>
                <a:lnTo>
                  <a:pt x="164678" y="137598"/>
                </a:lnTo>
                <a:lnTo>
                  <a:pt x="164811" y="137574"/>
                </a:lnTo>
                <a:lnTo>
                  <a:pt x="164871" y="137550"/>
                </a:lnTo>
                <a:lnTo>
                  <a:pt x="164907" y="137526"/>
                </a:lnTo>
                <a:lnTo>
                  <a:pt x="164943" y="137502"/>
                </a:lnTo>
                <a:lnTo>
                  <a:pt x="164980" y="137453"/>
                </a:lnTo>
                <a:lnTo>
                  <a:pt x="165052" y="137345"/>
                </a:lnTo>
                <a:lnTo>
                  <a:pt x="165113" y="137272"/>
                </a:lnTo>
                <a:lnTo>
                  <a:pt x="165197" y="137188"/>
                </a:lnTo>
                <a:lnTo>
                  <a:pt x="165318" y="137055"/>
                </a:lnTo>
                <a:lnTo>
                  <a:pt x="165378" y="136982"/>
                </a:lnTo>
                <a:lnTo>
                  <a:pt x="165439" y="136946"/>
                </a:lnTo>
                <a:lnTo>
                  <a:pt x="165547" y="136910"/>
                </a:lnTo>
                <a:lnTo>
                  <a:pt x="165704" y="136862"/>
                </a:lnTo>
                <a:lnTo>
                  <a:pt x="165886" y="136849"/>
                </a:lnTo>
                <a:lnTo>
                  <a:pt x="166055" y="136837"/>
                </a:lnTo>
                <a:lnTo>
                  <a:pt x="166236" y="136837"/>
                </a:lnTo>
                <a:lnTo>
                  <a:pt x="166405" y="136849"/>
                </a:lnTo>
                <a:lnTo>
                  <a:pt x="166538" y="136849"/>
                </a:lnTo>
                <a:lnTo>
                  <a:pt x="166598" y="136837"/>
                </a:lnTo>
                <a:lnTo>
                  <a:pt x="166659" y="136825"/>
                </a:lnTo>
                <a:lnTo>
                  <a:pt x="166731" y="136789"/>
                </a:lnTo>
                <a:lnTo>
                  <a:pt x="166804" y="136729"/>
                </a:lnTo>
                <a:lnTo>
                  <a:pt x="166864" y="136668"/>
                </a:lnTo>
                <a:lnTo>
                  <a:pt x="166912" y="136584"/>
                </a:lnTo>
                <a:lnTo>
                  <a:pt x="166948" y="136511"/>
                </a:lnTo>
                <a:lnTo>
                  <a:pt x="166973" y="136427"/>
                </a:lnTo>
                <a:lnTo>
                  <a:pt x="167021" y="136282"/>
                </a:lnTo>
                <a:lnTo>
                  <a:pt x="167045" y="136221"/>
                </a:lnTo>
                <a:lnTo>
                  <a:pt x="167081" y="136173"/>
                </a:lnTo>
                <a:lnTo>
                  <a:pt x="167130" y="136137"/>
                </a:lnTo>
                <a:lnTo>
                  <a:pt x="167214" y="136089"/>
                </a:lnTo>
                <a:lnTo>
                  <a:pt x="167432" y="136016"/>
                </a:lnTo>
                <a:lnTo>
                  <a:pt x="167661" y="135956"/>
                </a:lnTo>
                <a:lnTo>
                  <a:pt x="167770" y="135932"/>
                </a:lnTo>
                <a:lnTo>
                  <a:pt x="167842" y="135932"/>
                </a:lnTo>
                <a:lnTo>
                  <a:pt x="167927" y="135919"/>
                </a:lnTo>
                <a:lnTo>
                  <a:pt x="168011" y="135907"/>
                </a:lnTo>
                <a:lnTo>
                  <a:pt x="168205" y="135847"/>
                </a:lnTo>
                <a:lnTo>
                  <a:pt x="168434" y="135762"/>
                </a:lnTo>
                <a:lnTo>
                  <a:pt x="168893" y="135690"/>
                </a:lnTo>
                <a:lnTo>
                  <a:pt x="169207" y="135666"/>
                </a:lnTo>
                <a:lnTo>
                  <a:pt x="169630" y="135654"/>
                </a:lnTo>
                <a:lnTo>
                  <a:pt x="169787" y="135642"/>
                </a:lnTo>
                <a:lnTo>
                  <a:pt x="170004" y="135605"/>
                </a:lnTo>
                <a:lnTo>
                  <a:pt x="170234" y="135569"/>
                </a:lnTo>
                <a:lnTo>
                  <a:pt x="170318" y="135533"/>
                </a:lnTo>
                <a:lnTo>
                  <a:pt x="170391" y="135509"/>
                </a:lnTo>
                <a:lnTo>
                  <a:pt x="170451" y="135497"/>
                </a:lnTo>
                <a:lnTo>
                  <a:pt x="170524" y="135497"/>
                </a:lnTo>
                <a:lnTo>
                  <a:pt x="170620" y="135509"/>
                </a:lnTo>
                <a:lnTo>
                  <a:pt x="170705" y="135521"/>
                </a:lnTo>
                <a:lnTo>
                  <a:pt x="170898" y="135581"/>
                </a:lnTo>
                <a:lnTo>
                  <a:pt x="171055" y="135617"/>
                </a:lnTo>
                <a:lnTo>
                  <a:pt x="171176" y="135642"/>
                </a:lnTo>
                <a:lnTo>
                  <a:pt x="171273" y="135678"/>
                </a:lnTo>
                <a:lnTo>
                  <a:pt x="171357" y="135738"/>
                </a:lnTo>
                <a:lnTo>
                  <a:pt x="171442" y="135823"/>
                </a:lnTo>
                <a:lnTo>
                  <a:pt x="171478" y="135871"/>
                </a:lnTo>
                <a:lnTo>
                  <a:pt x="171538" y="135907"/>
                </a:lnTo>
                <a:lnTo>
                  <a:pt x="171659" y="135968"/>
                </a:lnTo>
                <a:lnTo>
                  <a:pt x="171707" y="136016"/>
                </a:lnTo>
                <a:lnTo>
                  <a:pt x="171756" y="136064"/>
                </a:lnTo>
                <a:lnTo>
                  <a:pt x="171804" y="136137"/>
                </a:lnTo>
                <a:lnTo>
                  <a:pt x="171816" y="136246"/>
                </a:lnTo>
                <a:lnTo>
                  <a:pt x="171840" y="136342"/>
                </a:lnTo>
                <a:lnTo>
                  <a:pt x="171876" y="136415"/>
                </a:lnTo>
                <a:lnTo>
                  <a:pt x="171937" y="136475"/>
                </a:lnTo>
                <a:lnTo>
                  <a:pt x="171997" y="136511"/>
                </a:lnTo>
                <a:lnTo>
                  <a:pt x="172130" y="136584"/>
                </a:lnTo>
                <a:lnTo>
                  <a:pt x="172203" y="136632"/>
                </a:lnTo>
                <a:lnTo>
                  <a:pt x="172275" y="136692"/>
                </a:lnTo>
                <a:lnTo>
                  <a:pt x="172335" y="136777"/>
                </a:lnTo>
                <a:lnTo>
                  <a:pt x="172384" y="136837"/>
                </a:lnTo>
                <a:lnTo>
                  <a:pt x="172444" y="136958"/>
                </a:lnTo>
                <a:lnTo>
                  <a:pt x="172517" y="137067"/>
                </a:lnTo>
                <a:lnTo>
                  <a:pt x="172565" y="137115"/>
                </a:lnTo>
                <a:lnTo>
                  <a:pt x="172625" y="137151"/>
                </a:lnTo>
                <a:lnTo>
                  <a:pt x="172674" y="137200"/>
                </a:lnTo>
                <a:lnTo>
                  <a:pt x="172698" y="137248"/>
                </a:lnTo>
                <a:lnTo>
                  <a:pt x="172710" y="137321"/>
                </a:lnTo>
                <a:lnTo>
                  <a:pt x="172698" y="137393"/>
                </a:lnTo>
                <a:lnTo>
                  <a:pt x="172662" y="137465"/>
                </a:lnTo>
                <a:lnTo>
                  <a:pt x="172637" y="137538"/>
                </a:lnTo>
                <a:lnTo>
                  <a:pt x="172553" y="137671"/>
                </a:lnTo>
                <a:lnTo>
                  <a:pt x="172492" y="137804"/>
                </a:lnTo>
                <a:lnTo>
                  <a:pt x="172468" y="137864"/>
                </a:lnTo>
                <a:lnTo>
                  <a:pt x="172456" y="137924"/>
                </a:lnTo>
                <a:lnTo>
                  <a:pt x="172444" y="137997"/>
                </a:lnTo>
                <a:lnTo>
                  <a:pt x="172456" y="138069"/>
                </a:lnTo>
                <a:lnTo>
                  <a:pt x="172468" y="138142"/>
                </a:lnTo>
                <a:lnTo>
                  <a:pt x="172480" y="138239"/>
                </a:lnTo>
                <a:lnTo>
                  <a:pt x="172517" y="138335"/>
                </a:lnTo>
                <a:lnTo>
                  <a:pt x="172517" y="138347"/>
                </a:lnTo>
                <a:lnTo>
                  <a:pt x="172529" y="138335"/>
                </a:lnTo>
                <a:lnTo>
                  <a:pt x="172529" y="138323"/>
                </a:lnTo>
                <a:lnTo>
                  <a:pt x="172541" y="138311"/>
                </a:lnTo>
                <a:lnTo>
                  <a:pt x="172553" y="138311"/>
                </a:lnTo>
                <a:lnTo>
                  <a:pt x="172589" y="138335"/>
                </a:lnTo>
                <a:lnTo>
                  <a:pt x="172625" y="138383"/>
                </a:lnTo>
                <a:lnTo>
                  <a:pt x="172637" y="138432"/>
                </a:lnTo>
                <a:lnTo>
                  <a:pt x="172662" y="138492"/>
                </a:lnTo>
                <a:lnTo>
                  <a:pt x="172662" y="138565"/>
                </a:lnTo>
                <a:lnTo>
                  <a:pt x="172662" y="138710"/>
                </a:lnTo>
                <a:lnTo>
                  <a:pt x="172662" y="138855"/>
                </a:lnTo>
                <a:lnTo>
                  <a:pt x="172662" y="138927"/>
                </a:lnTo>
                <a:lnTo>
                  <a:pt x="172686" y="138987"/>
                </a:lnTo>
                <a:lnTo>
                  <a:pt x="172722" y="139024"/>
                </a:lnTo>
                <a:lnTo>
                  <a:pt x="172758" y="139060"/>
                </a:lnTo>
                <a:lnTo>
                  <a:pt x="172831" y="139096"/>
                </a:lnTo>
                <a:lnTo>
                  <a:pt x="172867" y="139108"/>
                </a:lnTo>
                <a:lnTo>
                  <a:pt x="173024" y="139084"/>
                </a:lnTo>
                <a:lnTo>
                  <a:pt x="173290" y="139072"/>
                </a:lnTo>
                <a:lnTo>
                  <a:pt x="173374" y="139060"/>
                </a:lnTo>
                <a:lnTo>
                  <a:pt x="173459" y="139024"/>
                </a:lnTo>
                <a:lnTo>
                  <a:pt x="173531" y="138963"/>
                </a:lnTo>
                <a:lnTo>
                  <a:pt x="173604" y="138891"/>
                </a:lnTo>
                <a:lnTo>
                  <a:pt x="173676" y="138830"/>
                </a:lnTo>
                <a:lnTo>
                  <a:pt x="173749" y="138806"/>
                </a:lnTo>
                <a:lnTo>
                  <a:pt x="173785" y="138794"/>
                </a:lnTo>
                <a:lnTo>
                  <a:pt x="173809" y="138794"/>
                </a:lnTo>
                <a:lnTo>
                  <a:pt x="173966" y="138746"/>
                </a:lnTo>
                <a:lnTo>
                  <a:pt x="174087" y="138722"/>
                </a:lnTo>
                <a:lnTo>
                  <a:pt x="174147" y="138710"/>
                </a:lnTo>
                <a:lnTo>
                  <a:pt x="174196" y="138722"/>
                </a:lnTo>
                <a:lnTo>
                  <a:pt x="174232" y="138734"/>
                </a:lnTo>
                <a:lnTo>
                  <a:pt x="174268" y="138722"/>
                </a:lnTo>
                <a:lnTo>
                  <a:pt x="174340" y="138710"/>
                </a:lnTo>
                <a:lnTo>
                  <a:pt x="174389" y="138697"/>
                </a:lnTo>
                <a:lnTo>
                  <a:pt x="174510" y="138697"/>
                </a:lnTo>
                <a:lnTo>
                  <a:pt x="174570" y="138722"/>
                </a:lnTo>
                <a:lnTo>
                  <a:pt x="174836" y="138806"/>
                </a:lnTo>
                <a:lnTo>
                  <a:pt x="174956" y="138830"/>
                </a:lnTo>
                <a:lnTo>
                  <a:pt x="175101" y="138855"/>
                </a:lnTo>
                <a:lnTo>
                  <a:pt x="175174" y="138867"/>
                </a:lnTo>
                <a:lnTo>
                  <a:pt x="175258" y="138842"/>
                </a:lnTo>
                <a:lnTo>
                  <a:pt x="175355" y="138806"/>
                </a:lnTo>
                <a:lnTo>
                  <a:pt x="175440" y="138758"/>
                </a:lnTo>
                <a:lnTo>
                  <a:pt x="175645" y="138661"/>
                </a:lnTo>
                <a:lnTo>
                  <a:pt x="175754" y="138613"/>
                </a:lnTo>
                <a:lnTo>
                  <a:pt x="175862" y="138577"/>
                </a:lnTo>
                <a:lnTo>
                  <a:pt x="175923" y="138565"/>
                </a:lnTo>
                <a:lnTo>
                  <a:pt x="175959" y="138540"/>
                </a:lnTo>
                <a:lnTo>
                  <a:pt x="175995" y="138504"/>
                </a:lnTo>
                <a:lnTo>
                  <a:pt x="176019" y="138468"/>
                </a:lnTo>
                <a:lnTo>
                  <a:pt x="176031" y="138432"/>
                </a:lnTo>
                <a:lnTo>
                  <a:pt x="176044" y="138383"/>
                </a:lnTo>
                <a:lnTo>
                  <a:pt x="176056" y="138275"/>
                </a:lnTo>
                <a:lnTo>
                  <a:pt x="176044" y="138081"/>
                </a:lnTo>
                <a:lnTo>
                  <a:pt x="176056" y="138009"/>
                </a:lnTo>
                <a:lnTo>
                  <a:pt x="176056" y="137973"/>
                </a:lnTo>
                <a:lnTo>
                  <a:pt x="176080" y="137949"/>
                </a:lnTo>
                <a:lnTo>
                  <a:pt x="176116" y="137949"/>
                </a:lnTo>
                <a:lnTo>
                  <a:pt x="176128" y="137973"/>
                </a:lnTo>
                <a:lnTo>
                  <a:pt x="176140" y="137997"/>
                </a:lnTo>
                <a:lnTo>
                  <a:pt x="176164" y="138094"/>
                </a:lnTo>
                <a:lnTo>
                  <a:pt x="176188" y="138202"/>
                </a:lnTo>
                <a:lnTo>
                  <a:pt x="176213" y="138456"/>
                </a:lnTo>
                <a:lnTo>
                  <a:pt x="176213" y="138613"/>
                </a:lnTo>
                <a:lnTo>
                  <a:pt x="176225" y="138649"/>
                </a:lnTo>
                <a:lnTo>
                  <a:pt x="176261" y="138685"/>
                </a:lnTo>
                <a:lnTo>
                  <a:pt x="176382" y="138734"/>
                </a:lnTo>
                <a:lnTo>
                  <a:pt x="176442" y="138758"/>
                </a:lnTo>
                <a:lnTo>
                  <a:pt x="176490" y="138794"/>
                </a:lnTo>
                <a:lnTo>
                  <a:pt x="176539" y="138842"/>
                </a:lnTo>
                <a:lnTo>
                  <a:pt x="176563" y="138891"/>
                </a:lnTo>
                <a:lnTo>
                  <a:pt x="176575" y="138963"/>
                </a:lnTo>
                <a:lnTo>
                  <a:pt x="176575" y="139036"/>
                </a:lnTo>
                <a:lnTo>
                  <a:pt x="176563" y="139181"/>
                </a:lnTo>
                <a:lnTo>
                  <a:pt x="176563" y="139313"/>
                </a:lnTo>
                <a:lnTo>
                  <a:pt x="176575" y="139374"/>
                </a:lnTo>
                <a:lnTo>
                  <a:pt x="176599" y="139422"/>
                </a:lnTo>
                <a:lnTo>
                  <a:pt x="176611" y="139434"/>
                </a:lnTo>
                <a:lnTo>
                  <a:pt x="176635" y="139446"/>
                </a:lnTo>
                <a:lnTo>
                  <a:pt x="176768" y="139446"/>
                </a:lnTo>
                <a:lnTo>
                  <a:pt x="176853" y="139422"/>
                </a:lnTo>
                <a:lnTo>
                  <a:pt x="176986" y="139374"/>
                </a:lnTo>
                <a:lnTo>
                  <a:pt x="177058" y="139350"/>
                </a:lnTo>
                <a:lnTo>
                  <a:pt x="177058" y="139507"/>
                </a:lnTo>
                <a:lnTo>
                  <a:pt x="177070" y="139628"/>
                </a:lnTo>
                <a:lnTo>
                  <a:pt x="177082" y="139736"/>
                </a:lnTo>
                <a:lnTo>
                  <a:pt x="177119" y="139869"/>
                </a:lnTo>
                <a:lnTo>
                  <a:pt x="177143" y="140074"/>
                </a:lnTo>
                <a:lnTo>
                  <a:pt x="177167" y="140292"/>
                </a:lnTo>
                <a:lnTo>
                  <a:pt x="177167" y="140388"/>
                </a:lnTo>
                <a:lnTo>
                  <a:pt x="177155" y="140461"/>
                </a:lnTo>
                <a:lnTo>
                  <a:pt x="177155" y="140533"/>
                </a:lnTo>
                <a:lnTo>
                  <a:pt x="177155" y="140594"/>
                </a:lnTo>
                <a:lnTo>
                  <a:pt x="177179" y="140727"/>
                </a:lnTo>
                <a:lnTo>
                  <a:pt x="177179" y="140787"/>
                </a:lnTo>
                <a:lnTo>
                  <a:pt x="177179" y="140823"/>
                </a:lnTo>
                <a:lnTo>
                  <a:pt x="177167" y="140860"/>
                </a:lnTo>
                <a:lnTo>
                  <a:pt x="177119" y="140884"/>
                </a:lnTo>
                <a:lnTo>
                  <a:pt x="177082" y="140896"/>
                </a:lnTo>
                <a:lnTo>
                  <a:pt x="177058" y="140920"/>
                </a:lnTo>
                <a:lnTo>
                  <a:pt x="177046" y="140956"/>
                </a:lnTo>
                <a:lnTo>
                  <a:pt x="177046" y="140992"/>
                </a:lnTo>
                <a:lnTo>
                  <a:pt x="177070" y="141077"/>
                </a:lnTo>
                <a:lnTo>
                  <a:pt x="177082" y="141137"/>
                </a:lnTo>
                <a:lnTo>
                  <a:pt x="177082" y="141198"/>
                </a:lnTo>
                <a:lnTo>
                  <a:pt x="177082" y="141258"/>
                </a:lnTo>
                <a:lnTo>
                  <a:pt x="177058" y="141319"/>
                </a:lnTo>
                <a:lnTo>
                  <a:pt x="177034" y="141379"/>
                </a:lnTo>
                <a:lnTo>
                  <a:pt x="177010" y="141427"/>
                </a:lnTo>
                <a:lnTo>
                  <a:pt x="176937" y="141536"/>
                </a:lnTo>
                <a:lnTo>
                  <a:pt x="176877" y="141620"/>
                </a:lnTo>
                <a:lnTo>
                  <a:pt x="176817" y="141693"/>
                </a:lnTo>
                <a:lnTo>
                  <a:pt x="176756" y="141765"/>
                </a:lnTo>
                <a:lnTo>
                  <a:pt x="176696" y="141850"/>
                </a:lnTo>
                <a:lnTo>
                  <a:pt x="176635" y="141959"/>
                </a:lnTo>
                <a:lnTo>
                  <a:pt x="176611" y="142031"/>
                </a:lnTo>
                <a:lnTo>
                  <a:pt x="176611" y="142116"/>
                </a:lnTo>
                <a:lnTo>
                  <a:pt x="176599" y="142309"/>
                </a:lnTo>
                <a:lnTo>
                  <a:pt x="176599" y="142418"/>
                </a:lnTo>
                <a:lnTo>
                  <a:pt x="176575" y="142514"/>
                </a:lnTo>
                <a:lnTo>
                  <a:pt x="176551" y="142623"/>
                </a:lnTo>
                <a:lnTo>
                  <a:pt x="176490" y="142732"/>
                </a:lnTo>
                <a:lnTo>
                  <a:pt x="176418" y="142852"/>
                </a:lnTo>
                <a:lnTo>
                  <a:pt x="176406" y="142865"/>
                </a:lnTo>
                <a:lnTo>
                  <a:pt x="176406" y="142852"/>
                </a:lnTo>
                <a:lnTo>
                  <a:pt x="176406" y="142840"/>
                </a:lnTo>
                <a:lnTo>
                  <a:pt x="176394" y="142828"/>
                </a:lnTo>
                <a:lnTo>
                  <a:pt x="176370" y="142840"/>
                </a:lnTo>
                <a:lnTo>
                  <a:pt x="176321" y="142877"/>
                </a:lnTo>
                <a:lnTo>
                  <a:pt x="176261" y="142925"/>
                </a:lnTo>
                <a:lnTo>
                  <a:pt x="176225" y="142973"/>
                </a:lnTo>
                <a:lnTo>
                  <a:pt x="176201" y="143010"/>
                </a:lnTo>
                <a:lnTo>
                  <a:pt x="176188" y="143058"/>
                </a:lnTo>
                <a:lnTo>
                  <a:pt x="176164" y="143130"/>
                </a:lnTo>
                <a:lnTo>
                  <a:pt x="176140" y="143154"/>
                </a:lnTo>
                <a:lnTo>
                  <a:pt x="176116" y="143179"/>
                </a:lnTo>
                <a:lnTo>
                  <a:pt x="176080" y="143203"/>
                </a:lnTo>
                <a:lnTo>
                  <a:pt x="176044" y="143215"/>
                </a:lnTo>
                <a:lnTo>
                  <a:pt x="175983" y="143227"/>
                </a:lnTo>
                <a:lnTo>
                  <a:pt x="175923" y="143251"/>
                </a:lnTo>
                <a:lnTo>
                  <a:pt x="175874" y="143275"/>
                </a:lnTo>
                <a:lnTo>
                  <a:pt x="175826" y="143324"/>
                </a:lnTo>
                <a:lnTo>
                  <a:pt x="175790" y="143372"/>
                </a:lnTo>
                <a:lnTo>
                  <a:pt x="175766" y="143420"/>
                </a:lnTo>
                <a:lnTo>
                  <a:pt x="175754" y="143469"/>
                </a:lnTo>
                <a:lnTo>
                  <a:pt x="175754" y="143517"/>
                </a:lnTo>
                <a:lnTo>
                  <a:pt x="175766" y="143589"/>
                </a:lnTo>
                <a:lnTo>
                  <a:pt x="175766" y="143638"/>
                </a:lnTo>
                <a:lnTo>
                  <a:pt x="175766" y="143674"/>
                </a:lnTo>
                <a:lnTo>
                  <a:pt x="175766" y="143710"/>
                </a:lnTo>
                <a:lnTo>
                  <a:pt x="175790" y="143746"/>
                </a:lnTo>
                <a:lnTo>
                  <a:pt x="175862" y="143831"/>
                </a:lnTo>
                <a:lnTo>
                  <a:pt x="175947" y="143903"/>
                </a:lnTo>
                <a:lnTo>
                  <a:pt x="175971" y="143952"/>
                </a:lnTo>
                <a:lnTo>
                  <a:pt x="175971" y="143988"/>
                </a:lnTo>
                <a:lnTo>
                  <a:pt x="175947" y="144109"/>
                </a:lnTo>
                <a:lnTo>
                  <a:pt x="175923" y="144266"/>
                </a:lnTo>
                <a:lnTo>
                  <a:pt x="175899" y="144350"/>
                </a:lnTo>
                <a:lnTo>
                  <a:pt x="175862" y="144411"/>
                </a:lnTo>
                <a:lnTo>
                  <a:pt x="175814" y="144459"/>
                </a:lnTo>
                <a:lnTo>
                  <a:pt x="175790" y="144471"/>
                </a:lnTo>
                <a:lnTo>
                  <a:pt x="175766" y="144471"/>
                </a:lnTo>
                <a:lnTo>
                  <a:pt x="175730" y="144483"/>
                </a:lnTo>
                <a:lnTo>
                  <a:pt x="175693" y="144495"/>
                </a:lnTo>
                <a:lnTo>
                  <a:pt x="175633" y="144543"/>
                </a:lnTo>
                <a:lnTo>
                  <a:pt x="175572" y="144604"/>
                </a:lnTo>
                <a:lnTo>
                  <a:pt x="175524" y="144688"/>
                </a:lnTo>
                <a:lnTo>
                  <a:pt x="175440" y="144833"/>
                </a:lnTo>
                <a:lnTo>
                  <a:pt x="175415" y="144894"/>
                </a:lnTo>
                <a:lnTo>
                  <a:pt x="175198" y="145486"/>
                </a:lnTo>
                <a:lnTo>
                  <a:pt x="175114" y="145546"/>
                </a:lnTo>
                <a:lnTo>
                  <a:pt x="175041" y="145618"/>
                </a:lnTo>
                <a:lnTo>
                  <a:pt x="175017" y="145655"/>
                </a:lnTo>
                <a:lnTo>
                  <a:pt x="174993" y="145691"/>
                </a:lnTo>
                <a:lnTo>
                  <a:pt x="174920" y="145920"/>
                </a:lnTo>
                <a:lnTo>
                  <a:pt x="174824" y="146259"/>
                </a:lnTo>
                <a:lnTo>
                  <a:pt x="174775" y="146416"/>
                </a:lnTo>
                <a:lnTo>
                  <a:pt x="174751" y="146464"/>
                </a:lnTo>
                <a:lnTo>
                  <a:pt x="174727" y="146512"/>
                </a:lnTo>
                <a:lnTo>
                  <a:pt x="174703" y="146549"/>
                </a:lnTo>
                <a:lnTo>
                  <a:pt x="174667" y="146573"/>
                </a:lnTo>
                <a:lnTo>
                  <a:pt x="174546" y="146573"/>
                </a:lnTo>
                <a:lnTo>
                  <a:pt x="174425" y="146561"/>
                </a:lnTo>
                <a:lnTo>
                  <a:pt x="174353" y="146573"/>
                </a:lnTo>
                <a:lnTo>
                  <a:pt x="174340" y="146597"/>
                </a:lnTo>
                <a:lnTo>
                  <a:pt x="174328" y="146597"/>
                </a:lnTo>
                <a:lnTo>
                  <a:pt x="174280" y="146826"/>
                </a:lnTo>
                <a:lnTo>
                  <a:pt x="174244" y="147020"/>
                </a:lnTo>
                <a:lnTo>
                  <a:pt x="174232" y="147165"/>
                </a:lnTo>
                <a:lnTo>
                  <a:pt x="174244" y="147285"/>
                </a:lnTo>
                <a:lnTo>
                  <a:pt x="174268" y="147418"/>
                </a:lnTo>
                <a:lnTo>
                  <a:pt x="174328" y="147684"/>
                </a:lnTo>
                <a:lnTo>
                  <a:pt x="174353" y="147793"/>
                </a:lnTo>
                <a:lnTo>
                  <a:pt x="174365" y="147925"/>
                </a:lnTo>
                <a:lnTo>
                  <a:pt x="174365" y="148131"/>
                </a:lnTo>
                <a:lnTo>
                  <a:pt x="174377" y="148227"/>
                </a:lnTo>
                <a:lnTo>
                  <a:pt x="174389" y="148336"/>
                </a:lnTo>
                <a:lnTo>
                  <a:pt x="174425" y="148445"/>
                </a:lnTo>
                <a:lnTo>
                  <a:pt x="174473" y="148554"/>
                </a:lnTo>
                <a:lnTo>
                  <a:pt x="174534" y="148650"/>
                </a:lnTo>
                <a:lnTo>
                  <a:pt x="174594" y="148759"/>
                </a:lnTo>
                <a:lnTo>
                  <a:pt x="174655" y="148868"/>
                </a:lnTo>
                <a:lnTo>
                  <a:pt x="174715" y="149013"/>
                </a:lnTo>
                <a:lnTo>
                  <a:pt x="174763" y="149170"/>
                </a:lnTo>
                <a:lnTo>
                  <a:pt x="174787" y="149339"/>
                </a:lnTo>
                <a:lnTo>
                  <a:pt x="174824" y="149556"/>
                </a:lnTo>
                <a:lnTo>
                  <a:pt x="174884" y="149810"/>
                </a:lnTo>
                <a:lnTo>
                  <a:pt x="174956" y="150075"/>
                </a:lnTo>
                <a:lnTo>
                  <a:pt x="175005" y="150293"/>
                </a:lnTo>
                <a:lnTo>
                  <a:pt x="175029" y="150389"/>
                </a:lnTo>
                <a:lnTo>
                  <a:pt x="175065" y="150486"/>
                </a:lnTo>
                <a:lnTo>
                  <a:pt x="175114" y="150571"/>
                </a:lnTo>
                <a:lnTo>
                  <a:pt x="175174" y="150643"/>
                </a:lnTo>
                <a:lnTo>
                  <a:pt x="175222" y="150728"/>
                </a:lnTo>
                <a:lnTo>
                  <a:pt x="175271" y="150812"/>
                </a:lnTo>
                <a:lnTo>
                  <a:pt x="175331" y="150969"/>
                </a:lnTo>
                <a:lnTo>
                  <a:pt x="175367" y="151042"/>
                </a:lnTo>
                <a:lnTo>
                  <a:pt x="175403" y="151114"/>
                </a:lnTo>
                <a:lnTo>
                  <a:pt x="175452" y="151187"/>
                </a:lnTo>
                <a:lnTo>
                  <a:pt x="175512" y="151235"/>
                </a:lnTo>
                <a:lnTo>
                  <a:pt x="175585" y="151295"/>
                </a:lnTo>
                <a:lnTo>
                  <a:pt x="175633" y="151368"/>
                </a:lnTo>
                <a:lnTo>
                  <a:pt x="175669" y="151452"/>
                </a:lnTo>
                <a:lnTo>
                  <a:pt x="175693" y="151537"/>
                </a:lnTo>
                <a:lnTo>
                  <a:pt x="175730" y="151730"/>
                </a:lnTo>
                <a:lnTo>
                  <a:pt x="175766" y="151936"/>
                </a:lnTo>
                <a:lnTo>
                  <a:pt x="175778" y="152032"/>
                </a:lnTo>
                <a:lnTo>
                  <a:pt x="175766" y="152129"/>
                </a:lnTo>
                <a:lnTo>
                  <a:pt x="175742" y="152201"/>
                </a:lnTo>
                <a:lnTo>
                  <a:pt x="175717" y="152274"/>
                </a:lnTo>
                <a:lnTo>
                  <a:pt x="175705" y="152334"/>
                </a:lnTo>
                <a:lnTo>
                  <a:pt x="175693" y="152407"/>
                </a:lnTo>
                <a:lnTo>
                  <a:pt x="175717" y="152467"/>
                </a:lnTo>
                <a:lnTo>
                  <a:pt x="175766" y="152527"/>
                </a:lnTo>
                <a:lnTo>
                  <a:pt x="175814" y="152600"/>
                </a:lnTo>
                <a:lnTo>
                  <a:pt x="175838" y="152660"/>
                </a:lnTo>
                <a:lnTo>
                  <a:pt x="175838" y="152709"/>
                </a:lnTo>
                <a:lnTo>
                  <a:pt x="175838" y="152769"/>
                </a:lnTo>
                <a:lnTo>
                  <a:pt x="175826" y="152878"/>
                </a:lnTo>
                <a:lnTo>
                  <a:pt x="175838" y="152926"/>
                </a:lnTo>
                <a:lnTo>
                  <a:pt x="175862" y="152986"/>
                </a:lnTo>
                <a:lnTo>
                  <a:pt x="175887" y="153011"/>
                </a:lnTo>
                <a:lnTo>
                  <a:pt x="175887" y="153035"/>
                </a:lnTo>
                <a:lnTo>
                  <a:pt x="175874" y="153095"/>
                </a:lnTo>
                <a:lnTo>
                  <a:pt x="175850" y="153143"/>
                </a:lnTo>
                <a:lnTo>
                  <a:pt x="175802" y="153192"/>
                </a:lnTo>
                <a:lnTo>
                  <a:pt x="175705" y="153264"/>
                </a:lnTo>
                <a:lnTo>
                  <a:pt x="175657" y="153300"/>
                </a:lnTo>
                <a:lnTo>
                  <a:pt x="175645" y="153361"/>
                </a:lnTo>
                <a:lnTo>
                  <a:pt x="175645" y="153542"/>
                </a:lnTo>
                <a:lnTo>
                  <a:pt x="175645" y="153663"/>
                </a:lnTo>
                <a:lnTo>
                  <a:pt x="175657" y="153796"/>
                </a:lnTo>
                <a:lnTo>
                  <a:pt x="175681" y="153941"/>
                </a:lnTo>
                <a:lnTo>
                  <a:pt x="175730" y="154098"/>
                </a:lnTo>
                <a:lnTo>
                  <a:pt x="175790" y="154279"/>
                </a:lnTo>
                <a:lnTo>
                  <a:pt x="175778" y="154218"/>
                </a:lnTo>
                <a:lnTo>
                  <a:pt x="175778" y="154206"/>
                </a:lnTo>
                <a:lnTo>
                  <a:pt x="175802" y="154243"/>
                </a:lnTo>
                <a:lnTo>
                  <a:pt x="175814" y="154291"/>
                </a:lnTo>
                <a:lnTo>
                  <a:pt x="175802" y="154327"/>
                </a:lnTo>
                <a:lnTo>
                  <a:pt x="175766" y="154363"/>
                </a:lnTo>
                <a:lnTo>
                  <a:pt x="175717" y="154400"/>
                </a:lnTo>
                <a:lnTo>
                  <a:pt x="175621" y="154460"/>
                </a:lnTo>
                <a:lnTo>
                  <a:pt x="175560" y="154508"/>
                </a:lnTo>
                <a:lnTo>
                  <a:pt x="175512" y="154557"/>
                </a:lnTo>
                <a:lnTo>
                  <a:pt x="175488" y="154605"/>
                </a:lnTo>
                <a:lnTo>
                  <a:pt x="175476" y="154677"/>
                </a:lnTo>
                <a:lnTo>
                  <a:pt x="175464" y="154750"/>
                </a:lnTo>
                <a:lnTo>
                  <a:pt x="175476" y="154822"/>
                </a:lnTo>
                <a:lnTo>
                  <a:pt x="175536" y="155028"/>
                </a:lnTo>
                <a:lnTo>
                  <a:pt x="175621" y="155281"/>
                </a:lnTo>
                <a:lnTo>
                  <a:pt x="175681" y="155450"/>
                </a:lnTo>
                <a:lnTo>
                  <a:pt x="175657" y="155402"/>
                </a:lnTo>
                <a:lnTo>
                  <a:pt x="175657" y="155426"/>
                </a:lnTo>
                <a:lnTo>
                  <a:pt x="175669" y="155475"/>
                </a:lnTo>
                <a:lnTo>
                  <a:pt x="175669" y="155535"/>
                </a:lnTo>
                <a:lnTo>
                  <a:pt x="175645" y="155656"/>
                </a:lnTo>
                <a:lnTo>
                  <a:pt x="175621" y="155801"/>
                </a:lnTo>
                <a:lnTo>
                  <a:pt x="175585" y="155982"/>
                </a:lnTo>
                <a:lnTo>
                  <a:pt x="175548" y="156332"/>
                </a:lnTo>
                <a:lnTo>
                  <a:pt x="175524" y="156477"/>
                </a:lnTo>
                <a:lnTo>
                  <a:pt x="175488" y="156646"/>
                </a:lnTo>
                <a:lnTo>
                  <a:pt x="175452" y="156815"/>
                </a:lnTo>
                <a:lnTo>
                  <a:pt x="175440" y="156984"/>
                </a:lnTo>
                <a:lnTo>
                  <a:pt x="175452" y="157443"/>
                </a:lnTo>
                <a:lnTo>
                  <a:pt x="175440" y="157576"/>
                </a:lnTo>
                <a:lnTo>
                  <a:pt x="175428" y="157673"/>
                </a:lnTo>
                <a:lnTo>
                  <a:pt x="175403" y="157745"/>
                </a:lnTo>
                <a:lnTo>
                  <a:pt x="175367" y="157794"/>
                </a:lnTo>
                <a:lnTo>
                  <a:pt x="175283" y="157890"/>
                </a:lnTo>
                <a:lnTo>
                  <a:pt x="175246" y="157951"/>
                </a:lnTo>
                <a:lnTo>
                  <a:pt x="175198" y="158035"/>
                </a:lnTo>
                <a:lnTo>
                  <a:pt x="175162" y="158132"/>
                </a:lnTo>
                <a:lnTo>
                  <a:pt x="175101" y="158192"/>
                </a:lnTo>
                <a:lnTo>
                  <a:pt x="175041" y="158228"/>
                </a:lnTo>
                <a:lnTo>
                  <a:pt x="174969" y="158253"/>
                </a:lnTo>
                <a:lnTo>
                  <a:pt x="174836" y="158289"/>
                </a:lnTo>
                <a:lnTo>
                  <a:pt x="174775" y="158313"/>
                </a:lnTo>
                <a:lnTo>
                  <a:pt x="174715" y="158349"/>
                </a:lnTo>
                <a:lnTo>
                  <a:pt x="174667" y="158422"/>
                </a:lnTo>
                <a:lnTo>
                  <a:pt x="174630" y="158518"/>
                </a:lnTo>
                <a:lnTo>
                  <a:pt x="174594" y="158627"/>
                </a:lnTo>
                <a:lnTo>
                  <a:pt x="174582" y="158760"/>
                </a:lnTo>
                <a:lnTo>
                  <a:pt x="174546" y="159050"/>
                </a:lnTo>
                <a:lnTo>
                  <a:pt x="174546" y="159328"/>
                </a:lnTo>
                <a:lnTo>
                  <a:pt x="174534" y="159545"/>
                </a:lnTo>
                <a:lnTo>
                  <a:pt x="174522" y="159690"/>
                </a:lnTo>
                <a:lnTo>
                  <a:pt x="174510" y="159835"/>
                </a:lnTo>
                <a:lnTo>
                  <a:pt x="174510" y="160028"/>
                </a:lnTo>
                <a:lnTo>
                  <a:pt x="174498" y="160197"/>
                </a:lnTo>
                <a:lnTo>
                  <a:pt x="174485" y="160282"/>
                </a:lnTo>
                <a:lnTo>
                  <a:pt x="174473" y="160366"/>
                </a:lnTo>
                <a:lnTo>
                  <a:pt x="174510" y="160548"/>
                </a:lnTo>
                <a:lnTo>
                  <a:pt x="174510" y="160620"/>
                </a:lnTo>
                <a:lnTo>
                  <a:pt x="174510" y="160680"/>
                </a:lnTo>
                <a:lnTo>
                  <a:pt x="174498" y="160825"/>
                </a:lnTo>
                <a:lnTo>
                  <a:pt x="174449" y="160958"/>
                </a:lnTo>
                <a:lnTo>
                  <a:pt x="174389" y="161091"/>
                </a:lnTo>
                <a:lnTo>
                  <a:pt x="174304" y="161212"/>
                </a:lnTo>
                <a:lnTo>
                  <a:pt x="174220" y="161321"/>
                </a:lnTo>
                <a:lnTo>
                  <a:pt x="174135" y="161417"/>
                </a:lnTo>
                <a:lnTo>
                  <a:pt x="174051" y="161490"/>
                </a:lnTo>
                <a:lnTo>
                  <a:pt x="173990" y="161562"/>
                </a:lnTo>
                <a:lnTo>
                  <a:pt x="173954" y="161622"/>
                </a:lnTo>
                <a:lnTo>
                  <a:pt x="173942" y="161683"/>
                </a:lnTo>
                <a:lnTo>
                  <a:pt x="173942" y="161743"/>
                </a:lnTo>
                <a:lnTo>
                  <a:pt x="173954" y="161864"/>
                </a:lnTo>
                <a:lnTo>
                  <a:pt x="173942" y="161937"/>
                </a:lnTo>
                <a:lnTo>
                  <a:pt x="173918" y="162021"/>
                </a:lnTo>
                <a:lnTo>
                  <a:pt x="173869" y="162094"/>
                </a:lnTo>
                <a:lnTo>
                  <a:pt x="173821" y="162166"/>
                </a:lnTo>
                <a:lnTo>
                  <a:pt x="173700" y="162311"/>
                </a:lnTo>
                <a:lnTo>
                  <a:pt x="173350" y="162673"/>
                </a:lnTo>
                <a:lnTo>
                  <a:pt x="172758" y="163338"/>
                </a:lnTo>
                <a:lnTo>
                  <a:pt x="172674" y="163434"/>
                </a:lnTo>
                <a:lnTo>
                  <a:pt x="172601" y="163495"/>
                </a:lnTo>
                <a:lnTo>
                  <a:pt x="172480" y="163591"/>
                </a:lnTo>
                <a:lnTo>
                  <a:pt x="172348" y="163688"/>
                </a:lnTo>
                <a:lnTo>
                  <a:pt x="172263" y="163760"/>
                </a:lnTo>
                <a:lnTo>
                  <a:pt x="172166" y="163869"/>
                </a:lnTo>
                <a:lnTo>
                  <a:pt x="171997" y="164062"/>
                </a:lnTo>
                <a:lnTo>
                  <a:pt x="171876" y="164219"/>
                </a:lnTo>
                <a:lnTo>
                  <a:pt x="171792" y="164352"/>
                </a:lnTo>
                <a:lnTo>
                  <a:pt x="171719" y="164497"/>
                </a:lnTo>
                <a:lnTo>
                  <a:pt x="171671" y="164570"/>
                </a:lnTo>
                <a:lnTo>
                  <a:pt x="171599" y="164630"/>
                </a:lnTo>
                <a:lnTo>
                  <a:pt x="171514" y="164690"/>
                </a:lnTo>
                <a:lnTo>
                  <a:pt x="171418" y="164751"/>
                </a:lnTo>
                <a:lnTo>
                  <a:pt x="171212" y="164860"/>
                </a:lnTo>
                <a:lnTo>
                  <a:pt x="171116" y="164920"/>
                </a:lnTo>
                <a:lnTo>
                  <a:pt x="171019" y="164980"/>
                </a:lnTo>
                <a:lnTo>
                  <a:pt x="170934" y="165041"/>
                </a:lnTo>
                <a:lnTo>
                  <a:pt x="170874" y="165101"/>
                </a:lnTo>
                <a:lnTo>
                  <a:pt x="170826" y="165174"/>
                </a:lnTo>
                <a:lnTo>
                  <a:pt x="170777" y="165246"/>
                </a:lnTo>
                <a:lnTo>
                  <a:pt x="170741" y="165319"/>
                </a:lnTo>
                <a:lnTo>
                  <a:pt x="170717" y="165403"/>
                </a:lnTo>
                <a:lnTo>
                  <a:pt x="170669" y="165608"/>
                </a:lnTo>
                <a:lnTo>
                  <a:pt x="170657" y="165705"/>
                </a:lnTo>
                <a:lnTo>
                  <a:pt x="170657" y="165790"/>
                </a:lnTo>
                <a:lnTo>
                  <a:pt x="170657" y="165850"/>
                </a:lnTo>
                <a:lnTo>
                  <a:pt x="170669" y="165886"/>
                </a:lnTo>
                <a:lnTo>
                  <a:pt x="170681" y="165935"/>
                </a:lnTo>
                <a:lnTo>
                  <a:pt x="170693" y="165971"/>
                </a:lnTo>
                <a:lnTo>
                  <a:pt x="170693" y="166031"/>
                </a:lnTo>
                <a:lnTo>
                  <a:pt x="170669" y="166092"/>
                </a:lnTo>
                <a:lnTo>
                  <a:pt x="170608" y="166236"/>
                </a:lnTo>
                <a:lnTo>
                  <a:pt x="170536" y="166369"/>
                </a:lnTo>
                <a:lnTo>
                  <a:pt x="170451" y="166490"/>
                </a:lnTo>
                <a:lnTo>
                  <a:pt x="170355" y="166623"/>
                </a:lnTo>
                <a:lnTo>
                  <a:pt x="170077" y="166961"/>
                </a:lnTo>
                <a:lnTo>
                  <a:pt x="169727" y="167384"/>
                </a:lnTo>
                <a:lnTo>
                  <a:pt x="169642" y="167481"/>
                </a:lnTo>
                <a:lnTo>
                  <a:pt x="169569" y="167541"/>
                </a:lnTo>
                <a:lnTo>
                  <a:pt x="169509" y="167589"/>
                </a:lnTo>
                <a:lnTo>
                  <a:pt x="169449" y="167626"/>
                </a:lnTo>
                <a:lnTo>
                  <a:pt x="169328" y="167662"/>
                </a:lnTo>
                <a:lnTo>
                  <a:pt x="169171" y="167698"/>
                </a:lnTo>
                <a:lnTo>
                  <a:pt x="169086" y="167734"/>
                </a:lnTo>
                <a:lnTo>
                  <a:pt x="169026" y="167770"/>
                </a:lnTo>
                <a:lnTo>
                  <a:pt x="168978" y="167819"/>
                </a:lnTo>
                <a:lnTo>
                  <a:pt x="168929" y="167891"/>
                </a:lnTo>
                <a:lnTo>
                  <a:pt x="168893" y="167976"/>
                </a:lnTo>
                <a:lnTo>
                  <a:pt x="168869" y="168097"/>
                </a:lnTo>
                <a:lnTo>
                  <a:pt x="168821" y="168399"/>
                </a:lnTo>
                <a:lnTo>
                  <a:pt x="168809" y="168483"/>
                </a:lnTo>
                <a:lnTo>
                  <a:pt x="168772" y="168580"/>
                </a:lnTo>
                <a:lnTo>
                  <a:pt x="168736" y="168664"/>
                </a:lnTo>
                <a:lnTo>
                  <a:pt x="168700" y="168749"/>
                </a:lnTo>
                <a:lnTo>
                  <a:pt x="168603" y="168906"/>
                </a:lnTo>
                <a:lnTo>
                  <a:pt x="168482" y="169063"/>
                </a:lnTo>
                <a:lnTo>
                  <a:pt x="168374" y="169220"/>
                </a:lnTo>
                <a:lnTo>
                  <a:pt x="168265" y="169365"/>
                </a:lnTo>
                <a:lnTo>
                  <a:pt x="168180" y="169510"/>
                </a:lnTo>
                <a:lnTo>
                  <a:pt x="168144" y="169582"/>
                </a:lnTo>
                <a:lnTo>
                  <a:pt x="168120" y="169655"/>
                </a:lnTo>
                <a:lnTo>
                  <a:pt x="168084" y="169775"/>
                </a:lnTo>
                <a:lnTo>
                  <a:pt x="168023" y="169860"/>
                </a:lnTo>
                <a:lnTo>
                  <a:pt x="167951" y="169933"/>
                </a:lnTo>
                <a:lnTo>
                  <a:pt x="167866" y="169969"/>
                </a:lnTo>
                <a:lnTo>
                  <a:pt x="167709" y="170029"/>
                </a:lnTo>
                <a:lnTo>
                  <a:pt x="167637" y="170065"/>
                </a:lnTo>
                <a:lnTo>
                  <a:pt x="167564" y="170102"/>
                </a:lnTo>
                <a:lnTo>
                  <a:pt x="167444" y="170222"/>
                </a:lnTo>
                <a:lnTo>
                  <a:pt x="167383" y="170295"/>
                </a:lnTo>
                <a:lnTo>
                  <a:pt x="167335" y="170367"/>
                </a:lnTo>
                <a:lnTo>
                  <a:pt x="167287" y="170440"/>
                </a:lnTo>
                <a:lnTo>
                  <a:pt x="167263" y="170524"/>
                </a:lnTo>
                <a:lnTo>
                  <a:pt x="167250" y="170609"/>
                </a:lnTo>
                <a:lnTo>
                  <a:pt x="167250" y="170693"/>
                </a:lnTo>
                <a:lnTo>
                  <a:pt x="167263" y="170778"/>
                </a:lnTo>
                <a:lnTo>
                  <a:pt x="167250" y="170850"/>
                </a:lnTo>
                <a:lnTo>
                  <a:pt x="167226" y="170899"/>
                </a:lnTo>
                <a:lnTo>
                  <a:pt x="167190" y="170947"/>
                </a:lnTo>
                <a:lnTo>
                  <a:pt x="167105" y="171032"/>
                </a:lnTo>
                <a:lnTo>
                  <a:pt x="167069" y="171068"/>
                </a:lnTo>
                <a:lnTo>
                  <a:pt x="167045" y="171116"/>
                </a:lnTo>
                <a:lnTo>
                  <a:pt x="167021" y="171177"/>
                </a:lnTo>
                <a:lnTo>
                  <a:pt x="167021" y="171273"/>
                </a:lnTo>
                <a:lnTo>
                  <a:pt x="167033" y="171370"/>
                </a:lnTo>
                <a:lnTo>
                  <a:pt x="167045" y="171479"/>
                </a:lnTo>
                <a:lnTo>
                  <a:pt x="167093" y="171720"/>
                </a:lnTo>
                <a:lnTo>
                  <a:pt x="167154" y="171950"/>
                </a:lnTo>
                <a:lnTo>
                  <a:pt x="167166" y="172046"/>
                </a:lnTo>
                <a:lnTo>
                  <a:pt x="167178" y="172131"/>
                </a:lnTo>
                <a:lnTo>
                  <a:pt x="167178" y="172276"/>
                </a:lnTo>
                <a:lnTo>
                  <a:pt x="167154" y="172433"/>
                </a:lnTo>
                <a:lnTo>
                  <a:pt x="167154" y="172650"/>
                </a:lnTo>
                <a:lnTo>
                  <a:pt x="167154" y="172868"/>
                </a:lnTo>
                <a:lnTo>
                  <a:pt x="167166" y="173037"/>
                </a:lnTo>
                <a:lnTo>
                  <a:pt x="167166" y="173206"/>
                </a:lnTo>
                <a:lnTo>
                  <a:pt x="167154" y="173423"/>
                </a:lnTo>
                <a:lnTo>
                  <a:pt x="167130" y="173532"/>
                </a:lnTo>
                <a:lnTo>
                  <a:pt x="167118" y="173629"/>
                </a:lnTo>
                <a:lnTo>
                  <a:pt x="167069" y="173773"/>
                </a:lnTo>
                <a:lnTo>
                  <a:pt x="167057" y="173846"/>
                </a:lnTo>
                <a:lnTo>
                  <a:pt x="167057" y="173943"/>
                </a:lnTo>
                <a:lnTo>
                  <a:pt x="167057" y="174051"/>
                </a:lnTo>
                <a:lnTo>
                  <a:pt x="167081" y="174184"/>
                </a:lnTo>
                <a:lnTo>
                  <a:pt x="167081" y="174257"/>
                </a:lnTo>
                <a:lnTo>
                  <a:pt x="167081" y="174329"/>
                </a:lnTo>
                <a:lnTo>
                  <a:pt x="167081" y="174377"/>
                </a:lnTo>
                <a:lnTo>
                  <a:pt x="167057" y="174438"/>
                </a:lnTo>
                <a:lnTo>
                  <a:pt x="167021" y="174522"/>
                </a:lnTo>
                <a:lnTo>
                  <a:pt x="166948" y="174595"/>
                </a:lnTo>
                <a:lnTo>
                  <a:pt x="166876" y="174679"/>
                </a:lnTo>
                <a:lnTo>
                  <a:pt x="166804" y="174764"/>
                </a:lnTo>
                <a:lnTo>
                  <a:pt x="166743" y="174861"/>
                </a:lnTo>
                <a:lnTo>
                  <a:pt x="166719" y="174921"/>
                </a:lnTo>
                <a:lnTo>
                  <a:pt x="166695" y="174993"/>
                </a:lnTo>
                <a:lnTo>
                  <a:pt x="166634" y="175235"/>
                </a:lnTo>
                <a:lnTo>
                  <a:pt x="166586" y="175440"/>
                </a:lnTo>
                <a:lnTo>
                  <a:pt x="166574" y="175634"/>
                </a:lnTo>
                <a:lnTo>
                  <a:pt x="166586" y="175863"/>
                </a:lnTo>
                <a:lnTo>
                  <a:pt x="166598" y="175972"/>
                </a:lnTo>
                <a:lnTo>
                  <a:pt x="166598" y="176068"/>
                </a:lnTo>
                <a:lnTo>
                  <a:pt x="166574" y="176213"/>
                </a:lnTo>
                <a:lnTo>
                  <a:pt x="166550" y="176382"/>
                </a:lnTo>
                <a:lnTo>
                  <a:pt x="166550" y="176491"/>
                </a:lnTo>
                <a:lnTo>
                  <a:pt x="166550" y="176624"/>
                </a:lnTo>
                <a:lnTo>
                  <a:pt x="166562" y="176696"/>
                </a:lnTo>
                <a:lnTo>
                  <a:pt x="166550" y="176757"/>
                </a:lnTo>
                <a:lnTo>
                  <a:pt x="166538" y="176793"/>
                </a:lnTo>
                <a:lnTo>
                  <a:pt x="166514" y="176829"/>
                </a:lnTo>
                <a:lnTo>
                  <a:pt x="166489" y="176853"/>
                </a:lnTo>
                <a:lnTo>
                  <a:pt x="166453" y="176866"/>
                </a:lnTo>
                <a:lnTo>
                  <a:pt x="166369" y="176878"/>
                </a:lnTo>
                <a:lnTo>
                  <a:pt x="166163" y="176878"/>
                </a:lnTo>
                <a:lnTo>
                  <a:pt x="166043" y="176890"/>
                </a:lnTo>
                <a:lnTo>
                  <a:pt x="165982" y="176914"/>
                </a:lnTo>
                <a:lnTo>
                  <a:pt x="165934" y="176938"/>
                </a:lnTo>
                <a:lnTo>
                  <a:pt x="165873" y="176986"/>
                </a:lnTo>
                <a:lnTo>
                  <a:pt x="165813" y="177047"/>
                </a:lnTo>
                <a:lnTo>
                  <a:pt x="165753" y="177119"/>
                </a:lnTo>
                <a:lnTo>
                  <a:pt x="165692" y="177204"/>
                </a:lnTo>
                <a:lnTo>
                  <a:pt x="165572" y="177409"/>
                </a:lnTo>
                <a:lnTo>
                  <a:pt x="165451" y="177639"/>
                </a:lnTo>
                <a:lnTo>
                  <a:pt x="165233" y="178134"/>
                </a:lnTo>
                <a:lnTo>
                  <a:pt x="165052" y="178544"/>
                </a:lnTo>
                <a:lnTo>
                  <a:pt x="164943" y="178798"/>
                </a:lnTo>
                <a:lnTo>
                  <a:pt x="164895" y="178943"/>
                </a:lnTo>
                <a:lnTo>
                  <a:pt x="164847" y="179064"/>
                </a:lnTo>
                <a:lnTo>
                  <a:pt x="164774" y="179281"/>
                </a:lnTo>
                <a:lnTo>
                  <a:pt x="164690" y="179475"/>
                </a:lnTo>
                <a:lnTo>
                  <a:pt x="164641" y="179559"/>
                </a:lnTo>
                <a:lnTo>
                  <a:pt x="164593" y="179644"/>
                </a:lnTo>
                <a:lnTo>
                  <a:pt x="164533" y="179801"/>
                </a:lnTo>
                <a:lnTo>
                  <a:pt x="164484" y="179897"/>
                </a:lnTo>
                <a:lnTo>
                  <a:pt x="164436" y="179982"/>
                </a:lnTo>
                <a:lnTo>
                  <a:pt x="164388" y="180042"/>
                </a:lnTo>
                <a:lnTo>
                  <a:pt x="164327" y="180091"/>
                </a:lnTo>
                <a:lnTo>
                  <a:pt x="164183" y="180199"/>
                </a:lnTo>
                <a:lnTo>
                  <a:pt x="164098" y="180272"/>
                </a:lnTo>
                <a:lnTo>
                  <a:pt x="164013" y="180356"/>
                </a:lnTo>
                <a:lnTo>
                  <a:pt x="163868" y="180525"/>
                </a:lnTo>
                <a:lnTo>
                  <a:pt x="163784" y="180634"/>
                </a:lnTo>
                <a:lnTo>
                  <a:pt x="163711" y="180755"/>
                </a:lnTo>
                <a:lnTo>
                  <a:pt x="163591" y="180912"/>
                </a:lnTo>
                <a:lnTo>
                  <a:pt x="163458" y="181093"/>
                </a:lnTo>
                <a:lnTo>
                  <a:pt x="163337" y="181274"/>
                </a:lnTo>
                <a:lnTo>
                  <a:pt x="163204" y="181516"/>
                </a:lnTo>
                <a:lnTo>
                  <a:pt x="163035" y="181890"/>
                </a:lnTo>
                <a:lnTo>
                  <a:pt x="162938" y="182096"/>
                </a:lnTo>
                <a:lnTo>
                  <a:pt x="162854" y="182241"/>
                </a:lnTo>
                <a:lnTo>
                  <a:pt x="162793" y="182349"/>
                </a:lnTo>
                <a:lnTo>
                  <a:pt x="162745" y="182422"/>
                </a:lnTo>
                <a:lnTo>
                  <a:pt x="162661" y="182542"/>
                </a:lnTo>
                <a:lnTo>
                  <a:pt x="162612" y="182603"/>
                </a:lnTo>
                <a:lnTo>
                  <a:pt x="162576" y="182699"/>
                </a:lnTo>
                <a:lnTo>
                  <a:pt x="162492" y="182965"/>
                </a:lnTo>
                <a:lnTo>
                  <a:pt x="162407" y="183328"/>
                </a:lnTo>
                <a:lnTo>
                  <a:pt x="162359" y="183521"/>
                </a:lnTo>
                <a:lnTo>
                  <a:pt x="162335" y="183714"/>
                </a:lnTo>
                <a:lnTo>
                  <a:pt x="162310" y="183907"/>
                </a:lnTo>
                <a:lnTo>
                  <a:pt x="162298" y="184089"/>
                </a:lnTo>
                <a:lnTo>
                  <a:pt x="162298" y="184342"/>
                </a:lnTo>
                <a:lnTo>
                  <a:pt x="162298" y="184487"/>
                </a:lnTo>
                <a:lnTo>
                  <a:pt x="162286" y="184535"/>
                </a:lnTo>
                <a:lnTo>
                  <a:pt x="162274" y="184584"/>
                </a:lnTo>
                <a:lnTo>
                  <a:pt x="162202" y="184717"/>
                </a:lnTo>
                <a:lnTo>
                  <a:pt x="162117" y="184849"/>
                </a:lnTo>
                <a:lnTo>
                  <a:pt x="162057" y="184934"/>
                </a:lnTo>
                <a:lnTo>
                  <a:pt x="161948" y="185067"/>
                </a:lnTo>
                <a:lnTo>
                  <a:pt x="161912" y="185115"/>
                </a:lnTo>
                <a:lnTo>
                  <a:pt x="161863" y="185139"/>
                </a:lnTo>
                <a:lnTo>
                  <a:pt x="161779" y="185200"/>
                </a:lnTo>
                <a:lnTo>
                  <a:pt x="161743" y="185224"/>
                </a:lnTo>
                <a:lnTo>
                  <a:pt x="161706" y="185260"/>
                </a:lnTo>
                <a:lnTo>
                  <a:pt x="161670" y="185308"/>
                </a:lnTo>
                <a:lnTo>
                  <a:pt x="161634" y="185381"/>
                </a:lnTo>
                <a:lnTo>
                  <a:pt x="161598" y="185453"/>
                </a:lnTo>
                <a:lnTo>
                  <a:pt x="161549" y="185526"/>
                </a:lnTo>
                <a:lnTo>
                  <a:pt x="161489" y="185586"/>
                </a:lnTo>
                <a:lnTo>
                  <a:pt x="161417" y="185659"/>
                </a:lnTo>
                <a:lnTo>
                  <a:pt x="161272" y="185780"/>
                </a:lnTo>
                <a:lnTo>
                  <a:pt x="161211" y="185840"/>
                </a:lnTo>
                <a:lnTo>
                  <a:pt x="161151" y="185900"/>
                </a:lnTo>
                <a:lnTo>
                  <a:pt x="161102" y="185949"/>
                </a:lnTo>
                <a:lnTo>
                  <a:pt x="161042" y="185973"/>
                </a:lnTo>
                <a:lnTo>
                  <a:pt x="160994" y="185985"/>
                </a:lnTo>
                <a:lnTo>
                  <a:pt x="160945" y="185985"/>
                </a:lnTo>
                <a:lnTo>
                  <a:pt x="160885" y="185997"/>
                </a:lnTo>
                <a:lnTo>
                  <a:pt x="160837" y="186021"/>
                </a:lnTo>
                <a:lnTo>
                  <a:pt x="160788" y="186069"/>
                </a:lnTo>
                <a:lnTo>
                  <a:pt x="160728" y="186142"/>
                </a:lnTo>
                <a:lnTo>
                  <a:pt x="160692" y="186263"/>
                </a:lnTo>
                <a:lnTo>
                  <a:pt x="160656" y="186396"/>
                </a:lnTo>
                <a:lnTo>
                  <a:pt x="160644" y="186540"/>
                </a:lnTo>
                <a:lnTo>
                  <a:pt x="160631" y="186697"/>
                </a:lnTo>
                <a:lnTo>
                  <a:pt x="160595" y="187012"/>
                </a:lnTo>
                <a:lnTo>
                  <a:pt x="160571" y="187156"/>
                </a:lnTo>
                <a:lnTo>
                  <a:pt x="160523" y="187301"/>
                </a:lnTo>
                <a:lnTo>
                  <a:pt x="160474" y="187410"/>
                </a:lnTo>
                <a:lnTo>
                  <a:pt x="160426" y="187470"/>
                </a:lnTo>
                <a:lnTo>
                  <a:pt x="160390" y="187519"/>
                </a:lnTo>
                <a:lnTo>
                  <a:pt x="160354" y="187543"/>
                </a:lnTo>
                <a:lnTo>
                  <a:pt x="160317" y="187567"/>
                </a:lnTo>
                <a:lnTo>
                  <a:pt x="160281" y="187591"/>
                </a:lnTo>
                <a:lnTo>
                  <a:pt x="160245" y="187640"/>
                </a:lnTo>
                <a:lnTo>
                  <a:pt x="160209" y="187712"/>
                </a:lnTo>
                <a:lnTo>
                  <a:pt x="160172" y="187809"/>
                </a:lnTo>
                <a:lnTo>
                  <a:pt x="160160" y="187893"/>
                </a:lnTo>
                <a:lnTo>
                  <a:pt x="160124" y="188050"/>
                </a:lnTo>
                <a:lnTo>
                  <a:pt x="160112" y="188135"/>
                </a:lnTo>
                <a:lnTo>
                  <a:pt x="160076" y="188219"/>
                </a:lnTo>
                <a:lnTo>
                  <a:pt x="160028" y="188316"/>
                </a:lnTo>
                <a:lnTo>
                  <a:pt x="159967" y="188413"/>
                </a:lnTo>
                <a:lnTo>
                  <a:pt x="159895" y="188497"/>
                </a:lnTo>
                <a:lnTo>
                  <a:pt x="159822" y="188558"/>
                </a:lnTo>
                <a:lnTo>
                  <a:pt x="159750" y="188594"/>
                </a:lnTo>
                <a:lnTo>
                  <a:pt x="159689" y="188606"/>
                </a:lnTo>
                <a:lnTo>
                  <a:pt x="159569" y="188630"/>
                </a:lnTo>
                <a:lnTo>
                  <a:pt x="159508" y="188654"/>
                </a:lnTo>
                <a:lnTo>
                  <a:pt x="159436" y="188690"/>
                </a:lnTo>
                <a:lnTo>
                  <a:pt x="159375" y="188727"/>
                </a:lnTo>
                <a:lnTo>
                  <a:pt x="159327" y="188751"/>
                </a:lnTo>
                <a:lnTo>
                  <a:pt x="159206" y="188751"/>
                </a:lnTo>
                <a:lnTo>
                  <a:pt x="159158" y="188739"/>
                </a:lnTo>
                <a:lnTo>
                  <a:pt x="159097" y="188739"/>
                </a:lnTo>
                <a:lnTo>
                  <a:pt x="159025" y="188763"/>
                </a:lnTo>
                <a:lnTo>
                  <a:pt x="158953" y="188799"/>
                </a:lnTo>
                <a:lnTo>
                  <a:pt x="158892" y="188847"/>
                </a:lnTo>
                <a:lnTo>
                  <a:pt x="158856" y="188884"/>
                </a:lnTo>
                <a:lnTo>
                  <a:pt x="158832" y="188908"/>
                </a:lnTo>
                <a:lnTo>
                  <a:pt x="158832" y="188932"/>
                </a:lnTo>
                <a:lnTo>
                  <a:pt x="158820" y="188992"/>
                </a:lnTo>
                <a:lnTo>
                  <a:pt x="158808" y="189029"/>
                </a:lnTo>
                <a:lnTo>
                  <a:pt x="158783" y="189077"/>
                </a:lnTo>
                <a:lnTo>
                  <a:pt x="158687" y="189186"/>
                </a:lnTo>
                <a:lnTo>
                  <a:pt x="158602" y="189319"/>
                </a:lnTo>
                <a:lnTo>
                  <a:pt x="158566" y="189391"/>
                </a:lnTo>
                <a:lnTo>
                  <a:pt x="158530" y="189476"/>
                </a:lnTo>
                <a:lnTo>
                  <a:pt x="158506" y="189572"/>
                </a:lnTo>
                <a:lnTo>
                  <a:pt x="158506" y="189669"/>
                </a:lnTo>
                <a:lnTo>
                  <a:pt x="158494" y="189765"/>
                </a:lnTo>
                <a:lnTo>
                  <a:pt x="158457" y="189838"/>
                </a:lnTo>
                <a:lnTo>
                  <a:pt x="158397" y="189898"/>
                </a:lnTo>
                <a:lnTo>
                  <a:pt x="158337" y="189947"/>
                </a:lnTo>
                <a:lnTo>
                  <a:pt x="158264" y="189983"/>
                </a:lnTo>
                <a:lnTo>
                  <a:pt x="158192" y="190019"/>
                </a:lnTo>
                <a:lnTo>
                  <a:pt x="158047" y="190092"/>
                </a:lnTo>
                <a:lnTo>
                  <a:pt x="157986" y="190116"/>
                </a:lnTo>
                <a:lnTo>
                  <a:pt x="157865" y="190116"/>
                </a:lnTo>
                <a:lnTo>
                  <a:pt x="157817" y="190092"/>
                </a:lnTo>
                <a:lnTo>
                  <a:pt x="157745" y="190092"/>
                </a:lnTo>
                <a:lnTo>
                  <a:pt x="157721" y="190104"/>
                </a:lnTo>
                <a:lnTo>
                  <a:pt x="157696" y="190152"/>
                </a:lnTo>
                <a:lnTo>
                  <a:pt x="157684" y="190297"/>
                </a:lnTo>
                <a:lnTo>
                  <a:pt x="157672" y="190442"/>
                </a:lnTo>
                <a:lnTo>
                  <a:pt x="157696" y="190599"/>
                </a:lnTo>
                <a:lnTo>
                  <a:pt x="157733" y="190756"/>
                </a:lnTo>
                <a:lnTo>
                  <a:pt x="157781" y="190889"/>
                </a:lnTo>
                <a:lnTo>
                  <a:pt x="157817" y="190937"/>
                </a:lnTo>
                <a:lnTo>
                  <a:pt x="157853" y="190973"/>
                </a:lnTo>
                <a:lnTo>
                  <a:pt x="157890" y="191010"/>
                </a:lnTo>
                <a:lnTo>
                  <a:pt x="157938" y="191046"/>
                </a:lnTo>
                <a:lnTo>
                  <a:pt x="158047" y="191094"/>
                </a:lnTo>
                <a:lnTo>
                  <a:pt x="158119" y="191118"/>
                </a:lnTo>
                <a:lnTo>
                  <a:pt x="158252" y="191118"/>
                </a:lnTo>
                <a:lnTo>
                  <a:pt x="158324" y="191106"/>
                </a:lnTo>
                <a:lnTo>
                  <a:pt x="158469" y="191070"/>
                </a:lnTo>
                <a:lnTo>
                  <a:pt x="158602" y="191034"/>
                </a:lnTo>
                <a:lnTo>
                  <a:pt x="158663" y="191022"/>
                </a:lnTo>
                <a:lnTo>
                  <a:pt x="158723" y="191022"/>
                </a:lnTo>
                <a:lnTo>
                  <a:pt x="158844" y="191034"/>
                </a:lnTo>
                <a:lnTo>
                  <a:pt x="158904" y="191046"/>
                </a:lnTo>
                <a:lnTo>
                  <a:pt x="158977" y="191034"/>
                </a:lnTo>
                <a:lnTo>
                  <a:pt x="159061" y="191022"/>
                </a:lnTo>
                <a:lnTo>
                  <a:pt x="159158" y="190997"/>
                </a:lnTo>
                <a:lnTo>
                  <a:pt x="159254" y="190961"/>
                </a:lnTo>
                <a:lnTo>
                  <a:pt x="159375" y="190961"/>
                </a:lnTo>
                <a:lnTo>
                  <a:pt x="159424" y="190973"/>
                </a:lnTo>
                <a:lnTo>
                  <a:pt x="159508" y="191010"/>
                </a:lnTo>
                <a:lnTo>
                  <a:pt x="159569" y="191022"/>
                </a:lnTo>
                <a:lnTo>
                  <a:pt x="159653" y="191034"/>
                </a:lnTo>
                <a:lnTo>
                  <a:pt x="159822" y="191022"/>
                </a:lnTo>
                <a:lnTo>
                  <a:pt x="159967" y="190997"/>
                </a:lnTo>
                <a:lnTo>
                  <a:pt x="160100" y="190973"/>
                </a:lnTo>
                <a:lnTo>
                  <a:pt x="160209" y="190961"/>
                </a:lnTo>
                <a:lnTo>
                  <a:pt x="160257" y="190961"/>
                </a:lnTo>
                <a:lnTo>
                  <a:pt x="160281" y="190985"/>
                </a:lnTo>
                <a:lnTo>
                  <a:pt x="160329" y="191022"/>
                </a:lnTo>
                <a:lnTo>
                  <a:pt x="160354" y="191034"/>
                </a:lnTo>
                <a:lnTo>
                  <a:pt x="160378" y="191034"/>
                </a:lnTo>
                <a:lnTo>
                  <a:pt x="160414" y="191022"/>
                </a:lnTo>
                <a:lnTo>
                  <a:pt x="160450" y="190997"/>
                </a:lnTo>
                <a:lnTo>
                  <a:pt x="160559" y="190925"/>
                </a:lnTo>
                <a:lnTo>
                  <a:pt x="160656" y="190865"/>
                </a:lnTo>
                <a:lnTo>
                  <a:pt x="160764" y="190804"/>
                </a:lnTo>
                <a:lnTo>
                  <a:pt x="160909" y="190720"/>
                </a:lnTo>
                <a:lnTo>
                  <a:pt x="160982" y="190671"/>
                </a:lnTo>
                <a:lnTo>
                  <a:pt x="161042" y="190659"/>
                </a:lnTo>
                <a:lnTo>
                  <a:pt x="161115" y="190659"/>
                </a:lnTo>
                <a:lnTo>
                  <a:pt x="161175" y="190671"/>
                </a:lnTo>
                <a:lnTo>
                  <a:pt x="161320" y="190720"/>
                </a:lnTo>
                <a:lnTo>
                  <a:pt x="161404" y="190756"/>
                </a:lnTo>
                <a:lnTo>
                  <a:pt x="161501" y="190780"/>
                </a:lnTo>
                <a:lnTo>
                  <a:pt x="161598" y="190804"/>
                </a:lnTo>
                <a:lnTo>
                  <a:pt x="161670" y="190792"/>
                </a:lnTo>
                <a:lnTo>
                  <a:pt x="161743" y="190780"/>
                </a:lnTo>
                <a:lnTo>
                  <a:pt x="161815" y="190744"/>
                </a:lnTo>
                <a:lnTo>
                  <a:pt x="161948" y="190659"/>
                </a:lnTo>
                <a:lnTo>
                  <a:pt x="162033" y="190623"/>
                </a:lnTo>
                <a:lnTo>
                  <a:pt x="162129" y="190575"/>
                </a:lnTo>
                <a:lnTo>
                  <a:pt x="162238" y="190538"/>
                </a:lnTo>
                <a:lnTo>
                  <a:pt x="162335" y="190514"/>
                </a:lnTo>
                <a:lnTo>
                  <a:pt x="162540" y="190466"/>
                </a:lnTo>
                <a:lnTo>
                  <a:pt x="162721" y="190430"/>
                </a:lnTo>
                <a:lnTo>
                  <a:pt x="162793" y="190406"/>
                </a:lnTo>
                <a:lnTo>
                  <a:pt x="162854" y="190369"/>
                </a:lnTo>
                <a:lnTo>
                  <a:pt x="163095" y="190176"/>
                </a:lnTo>
                <a:lnTo>
                  <a:pt x="163204" y="190067"/>
                </a:lnTo>
                <a:lnTo>
                  <a:pt x="163277" y="189983"/>
                </a:lnTo>
                <a:lnTo>
                  <a:pt x="163313" y="189947"/>
                </a:lnTo>
                <a:lnTo>
                  <a:pt x="163385" y="189922"/>
                </a:lnTo>
                <a:lnTo>
                  <a:pt x="163458" y="189898"/>
                </a:lnTo>
                <a:lnTo>
                  <a:pt x="163542" y="189874"/>
                </a:lnTo>
                <a:lnTo>
                  <a:pt x="163724" y="189850"/>
                </a:lnTo>
                <a:lnTo>
                  <a:pt x="163868" y="189838"/>
                </a:lnTo>
                <a:lnTo>
                  <a:pt x="163941" y="189826"/>
                </a:lnTo>
                <a:lnTo>
                  <a:pt x="164038" y="189802"/>
                </a:lnTo>
                <a:lnTo>
                  <a:pt x="164267" y="189681"/>
                </a:lnTo>
                <a:lnTo>
                  <a:pt x="164533" y="189536"/>
                </a:lnTo>
                <a:lnTo>
                  <a:pt x="164774" y="189391"/>
                </a:lnTo>
                <a:lnTo>
                  <a:pt x="164943" y="189282"/>
                </a:lnTo>
                <a:lnTo>
                  <a:pt x="165052" y="189210"/>
                </a:lnTo>
                <a:lnTo>
                  <a:pt x="165137" y="189125"/>
                </a:lnTo>
                <a:lnTo>
                  <a:pt x="165233" y="189004"/>
                </a:lnTo>
                <a:lnTo>
                  <a:pt x="165257" y="188968"/>
                </a:lnTo>
                <a:lnTo>
                  <a:pt x="165294" y="188944"/>
                </a:lnTo>
                <a:lnTo>
                  <a:pt x="165366" y="188908"/>
                </a:lnTo>
                <a:lnTo>
                  <a:pt x="165451" y="188884"/>
                </a:lnTo>
                <a:lnTo>
                  <a:pt x="165547" y="188860"/>
                </a:lnTo>
                <a:lnTo>
                  <a:pt x="165656" y="188847"/>
                </a:lnTo>
                <a:lnTo>
                  <a:pt x="165765" y="188811"/>
                </a:lnTo>
                <a:lnTo>
                  <a:pt x="165886" y="188763"/>
                </a:lnTo>
                <a:lnTo>
                  <a:pt x="165994" y="188690"/>
                </a:lnTo>
                <a:lnTo>
                  <a:pt x="166103" y="188618"/>
                </a:lnTo>
                <a:lnTo>
                  <a:pt x="166188" y="188570"/>
                </a:lnTo>
                <a:lnTo>
                  <a:pt x="166332" y="188497"/>
                </a:lnTo>
                <a:lnTo>
                  <a:pt x="166465" y="188437"/>
                </a:lnTo>
                <a:lnTo>
                  <a:pt x="166550" y="188388"/>
                </a:lnTo>
                <a:lnTo>
                  <a:pt x="166659" y="188304"/>
                </a:lnTo>
                <a:lnTo>
                  <a:pt x="166888" y="188147"/>
                </a:lnTo>
                <a:lnTo>
                  <a:pt x="167081" y="188014"/>
                </a:lnTo>
                <a:lnTo>
                  <a:pt x="167250" y="187893"/>
                </a:lnTo>
                <a:lnTo>
                  <a:pt x="167395" y="187785"/>
                </a:lnTo>
                <a:lnTo>
                  <a:pt x="167468" y="187736"/>
                </a:lnTo>
                <a:lnTo>
                  <a:pt x="167552" y="187688"/>
                </a:lnTo>
                <a:lnTo>
                  <a:pt x="167649" y="187640"/>
                </a:lnTo>
                <a:lnTo>
                  <a:pt x="167770" y="187603"/>
                </a:lnTo>
                <a:lnTo>
                  <a:pt x="168023" y="187531"/>
                </a:lnTo>
                <a:lnTo>
                  <a:pt x="168301" y="187470"/>
                </a:lnTo>
                <a:lnTo>
                  <a:pt x="168422" y="187434"/>
                </a:lnTo>
                <a:lnTo>
                  <a:pt x="168507" y="187398"/>
                </a:lnTo>
                <a:lnTo>
                  <a:pt x="168567" y="187350"/>
                </a:lnTo>
                <a:lnTo>
                  <a:pt x="168603" y="187289"/>
                </a:lnTo>
                <a:lnTo>
                  <a:pt x="168652" y="187156"/>
                </a:lnTo>
                <a:lnTo>
                  <a:pt x="168676" y="187084"/>
                </a:lnTo>
                <a:lnTo>
                  <a:pt x="168712" y="187024"/>
                </a:lnTo>
                <a:lnTo>
                  <a:pt x="168809" y="186891"/>
                </a:lnTo>
                <a:lnTo>
                  <a:pt x="168833" y="186830"/>
                </a:lnTo>
                <a:lnTo>
                  <a:pt x="168857" y="186770"/>
                </a:lnTo>
                <a:lnTo>
                  <a:pt x="168893" y="186613"/>
                </a:lnTo>
                <a:lnTo>
                  <a:pt x="168929" y="186396"/>
                </a:lnTo>
                <a:lnTo>
                  <a:pt x="168941" y="186335"/>
                </a:lnTo>
                <a:lnTo>
                  <a:pt x="168953" y="186287"/>
                </a:lnTo>
                <a:lnTo>
                  <a:pt x="168978" y="186238"/>
                </a:lnTo>
                <a:lnTo>
                  <a:pt x="169002" y="186214"/>
                </a:lnTo>
                <a:lnTo>
                  <a:pt x="169038" y="186190"/>
                </a:lnTo>
                <a:lnTo>
                  <a:pt x="169074" y="186166"/>
                </a:lnTo>
                <a:lnTo>
                  <a:pt x="169171" y="186142"/>
                </a:lnTo>
                <a:lnTo>
                  <a:pt x="169437" y="186094"/>
                </a:lnTo>
                <a:lnTo>
                  <a:pt x="169594" y="186045"/>
                </a:lnTo>
                <a:lnTo>
                  <a:pt x="169763" y="185973"/>
                </a:lnTo>
                <a:lnTo>
                  <a:pt x="170004" y="185840"/>
                </a:lnTo>
                <a:lnTo>
                  <a:pt x="170065" y="185804"/>
                </a:lnTo>
                <a:lnTo>
                  <a:pt x="170101" y="185767"/>
                </a:lnTo>
                <a:lnTo>
                  <a:pt x="170210" y="185659"/>
                </a:lnTo>
                <a:lnTo>
                  <a:pt x="170330" y="185574"/>
                </a:lnTo>
                <a:lnTo>
                  <a:pt x="170500" y="185453"/>
                </a:lnTo>
                <a:lnTo>
                  <a:pt x="170669" y="185321"/>
                </a:lnTo>
                <a:lnTo>
                  <a:pt x="170789" y="185236"/>
                </a:lnTo>
                <a:lnTo>
                  <a:pt x="170922" y="185115"/>
                </a:lnTo>
                <a:lnTo>
                  <a:pt x="170983" y="185079"/>
                </a:lnTo>
                <a:lnTo>
                  <a:pt x="171055" y="185031"/>
                </a:lnTo>
                <a:lnTo>
                  <a:pt x="171333" y="184898"/>
                </a:lnTo>
                <a:lnTo>
                  <a:pt x="171623" y="184753"/>
                </a:lnTo>
                <a:lnTo>
                  <a:pt x="171707" y="184705"/>
                </a:lnTo>
                <a:lnTo>
                  <a:pt x="171768" y="184656"/>
                </a:lnTo>
                <a:lnTo>
                  <a:pt x="171816" y="184620"/>
                </a:lnTo>
                <a:lnTo>
                  <a:pt x="171864" y="184560"/>
                </a:lnTo>
                <a:lnTo>
                  <a:pt x="171997" y="184403"/>
                </a:lnTo>
                <a:lnTo>
                  <a:pt x="172070" y="184318"/>
                </a:lnTo>
                <a:lnTo>
                  <a:pt x="172130" y="184270"/>
                </a:lnTo>
                <a:lnTo>
                  <a:pt x="172178" y="184246"/>
                </a:lnTo>
                <a:lnTo>
                  <a:pt x="172203" y="184233"/>
                </a:lnTo>
                <a:lnTo>
                  <a:pt x="172251" y="184233"/>
                </a:lnTo>
                <a:lnTo>
                  <a:pt x="172275" y="184221"/>
                </a:lnTo>
                <a:lnTo>
                  <a:pt x="172311" y="184197"/>
                </a:lnTo>
                <a:lnTo>
                  <a:pt x="172396" y="184113"/>
                </a:lnTo>
                <a:lnTo>
                  <a:pt x="172480" y="184004"/>
                </a:lnTo>
                <a:lnTo>
                  <a:pt x="172577" y="183883"/>
                </a:lnTo>
                <a:lnTo>
                  <a:pt x="172662" y="183738"/>
                </a:lnTo>
                <a:lnTo>
                  <a:pt x="172698" y="183678"/>
                </a:lnTo>
                <a:lnTo>
                  <a:pt x="172746" y="183617"/>
                </a:lnTo>
                <a:lnTo>
                  <a:pt x="172782" y="183581"/>
                </a:lnTo>
                <a:lnTo>
                  <a:pt x="172831" y="183557"/>
                </a:lnTo>
                <a:lnTo>
                  <a:pt x="172927" y="183497"/>
                </a:lnTo>
                <a:lnTo>
                  <a:pt x="172964" y="183448"/>
                </a:lnTo>
                <a:lnTo>
                  <a:pt x="173012" y="183388"/>
                </a:lnTo>
                <a:lnTo>
                  <a:pt x="173048" y="183340"/>
                </a:lnTo>
                <a:lnTo>
                  <a:pt x="173084" y="183291"/>
                </a:lnTo>
                <a:lnTo>
                  <a:pt x="173121" y="183267"/>
                </a:lnTo>
                <a:lnTo>
                  <a:pt x="173157" y="183255"/>
                </a:lnTo>
                <a:lnTo>
                  <a:pt x="173386" y="183255"/>
                </a:lnTo>
                <a:lnTo>
                  <a:pt x="173459" y="183243"/>
                </a:lnTo>
                <a:lnTo>
                  <a:pt x="173519" y="183231"/>
                </a:lnTo>
                <a:lnTo>
                  <a:pt x="173567" y="183207"/>
                </a:lnTo>
                <a:lnTo>
                  <a:pt x="173604" y="183183"/>
                </a:lnTo>
                <a:lnTo>
                  <a:pt x="173688" y="183086"/>
                </a:lnTo>
                <a:lnTo>
                  <a:pt x="173773" y="182977"/>
                </a:lnTo>
                <a:lnTo>
                  <a:pt x="173833" y="182917"/>
                </a:lnTo>
                <a:lnTo>
                  <a:pt x="173894" y="182869"/>
                </a:lnTo>
                <a:lnTo>
                  <a:pt x="174014" y="182784"/>
                </a:lnTo>
                <a:lnTo>
                  <a:pt x="174135" y="182712"/>
                </a:lnTo>
                <a:lnTo>
                  <a:pt x="174183" y="182675"/>
                </a:lnTo>
                <a:lnTo>
                  <a:pt x="174232" y="182627"/>
                </a:lnTo>
                <a:lnTo>
                  <a:pt x="174304" y="182530"/>
                </a:lnTo>
                <a:lnTo>
                  <a:pt x="174389" y="182434"/>
                </a:lnTo>
                <a:lnTo>
                  <a:pt x="174498" y="182313"/>
                </a:lnTo>
                <a:lnTo>
                  <a:pt x="174606" y="182132"/>
                </a:lnTo>
                <a:lnTo>
                  <a:pt x="174703" y="181963"/>
                </a:lnTo>
                <a:lnTo>
                  <a:pt x="174739" y="181902"/>
                </a:lnTo>
                <a:lnTo>
                  <a:pt x="174751" y="181842"/>
                </a:lnTo>
                <a:lnTo>
                  <a:pt x="174763" y="181721"/>
                </a:lnTo>
                <a:lnTo>
                  <a:pt x="174787" y="181540"/>
                </a:lnTo>
                <a:lnTo>
                  <a:pt x="174812" y="181455"/>
                </a:lnTo>
                <a:lnTo>
                  <a:pt x="174848" y="181395"/>
                </a:lnTo>
                <a:lnTo>
                  <a:pt x="174896" y="181347"/>
                </a:lnTo>
                <a:lnTo>
                  <a:pt x="174956" y="181323"/>
                </a:lnTo>
                <a:lnTo>
                  <a:pt x="175089" y="181274"/>
                </a:lnTo>
                <a:lnTo>
                  <a:pt x="175150" y="181238"/>
                </a:lnTo>
                <a:lnTo>
                  <a:pt x="175198" y="181190"/>
                </a:lnTo>
                <a:lnTo>
                  <a:pt x="175415" y="181008"/>
                </a:lnTo>
                <a:lnTo>
                  <a:pt x="175548" y="180876"/>
                </a:lnTo>
                <a:lnTo>
                  <a:pt x="175730" y="180707"/>
                </a:lnTo>
                <a:lnTo>
                  <a:pt x="175826" y="180622"/>
                </a:lnTo>
                <a:lnTo>
                  <a:pt x="175911" y="180550"/>
                </a:lnTo>
                <a:lnTo>
                  <a:pt x="175983" y="180513"/>
                </a:lnTo>
                <a:lnTo>
                  <a:pt x="176068" y="180477"/>
                </a:lnTo>
                <a:lnTo>
                  <a:pt x="176225" y="180417"/>
                </a:lnTo>
                <a:lnTo>
                  <a:pt x="176321" y="180380"/>
                </a:lnTo>
                <a:lnTo>
                  <a:pt x="176430" y="180320"/>
                </a:lnTo>
                <a:lnTo>
                  <a:pt x="176635" y="180199"/>
                </a:lnTo>
                <a:lnTo>
                  <a:pt x="176817" y="180078"/>
                </a:lnTo>
                <a:lnTo>
                  <a:pt x="176974" y="179946"/>
                </a:lnTo>
                <a:lnTo>
                  <a:pt x="177119" y="179801"/>
                </a:lnTo>
                <a:lnTo>
                  <a:pt x="177203" y="179728"/>
                </a:lnTo>
                <a:lnTo>
                  <a:pt x="177312" y="179680"/>
                </a:lnTo>
                <a:lnTo>
                  <a:pt x="177408" y="179632"/>
                </a:lnTo>
                <a:lnTo>
                  <a:pt x="177529" y="179595"/>
                </a:lnTo>
                <a:lnTo>
                  <a:pt x="177759" y="179523"/>
                </a:lnTo>
                <a:lnTo>
                  <a:pt x="177855" y="179475"/>
                </a:lnTo>
                <a:lnTo>
                  <a:pt x="177964" y="179414"/>
                </a:lnTo>
                <a:lnTo>
                  <a:pt x="178049" y="179354"/>
                </a:lnTo>
                <a:lnTo>
                  <a:pt x="178121" y="179281"/>
                </a:lnTo>
                <a:lnTo>
                  <a:pt x="178181" y="179197"/>
                </a:lnTo>
                <a:lnTo>
                  <a:pt x="178242" y="179124"/>
                </a:lnTo>
                <a:lnTo>
                  <a:pt x="178326" y="178979"/>
                </a:lnTo>
                <a:lnTo>
                  <a:pt x="178411" y="178859"/>
                </a:lnTo>
                <a:lnTo>
                  <a:pt x="178459" y="178810"/>
                </a:lnTo>
                <a:lnTo>
                  <a:pt x="178508" y="178786"/>
                </a:lnTo>
                <a:lnTo>
                  <a:pt x="178628" y="178750"/>
                </a:lnTo>
                <a:lnTo>
                  <a:pt x="178701" y="178738"/>
                </a:lnTo>
                <a:lnTo>
                  <a:pt x="178761" y="178702"/>
                </a:lnTo>
                <a:lnTo>
                  <a:pt x="178834" y="178665"/>
                </a:lnTo>
                <a:lnTo>
                  <a:pt x="178906" y="178617"/>
                </a:lnTo>
                <a:lnTo>
                  <a:pt x="178967" y="178557"/>
                </a:lnTo>
                <a:lnTo>
                  <a:pt x="179027" y="178508"/>
                </a:lnTo>
                <a:lnTo>
                  <a:pt x="179160" y="178424"/>
                </a:lnTo>
                <a:lnTo>
                  <a:pt x="179293" y="178327"/>
                </a:lnTo>
                <a:lnTo>
                  <a:pt x="179353" y="178267"/>
                </a:lnTo>
                <a:lnTo>
                  <a:pt x="179426" y="178194"/>
                </a:lnTo>
                <a:lnTo>
                  <a:pt x="179546" y="178073"/>
                </a:lnTo>
                <a:lnTo>
                  <a:pt x="179643" y="177977"/>
                </a:lnTo>
                <a:lnTo>
                  <a:pt x="179715" y="177904"/>
                </a:lnTo>
                <a:lnTo>
                  <a:pt x="179776" y="177808"/>
                </a:lnTo>
                <a:lnTo>
                  <a:pt x="179836" y="177723"/>
                </a:lnTo>
                <a:lnTo>
                  <a:pt x="179909" y="177651"/>
                </a:lnTo>
                <a:lnTo>
                  <a:pt x="179993" y="177554"/>
                </a:lnTo>
                <a:lnTo>
                  <a:pt x="180090" y="177433"/>
                </a:lnTo>
                <a:lnTo>
                  <a:pt x="180138" y="177361"/>
                </a:lnTo>
                <a:lnTo>
                  <a:pt x="180174" y="177325"/>
                </a:lnTo>
                <a:lnTo>
                  <a:pt x="180211" y="177312"/>
                </a:lnTo>
                <a:lnTo>
                  <a:pt x="180235" y="177300"/>
                </a:lnTo>
                <a:lnTo>
                  <a:pt x="180295" y="177300"/>
                </a:lnTo>
                <a:lnTo>
                  <a:pt x="180331" y="177288"/>
                </a:lnTo>
                <a:lnTo>
                  <a:pt x="180368" y="177252"/>
                </a:lnTo>
                <a:lnTo>
                  <a:pt x="180428" y="177192"/>
                </a:lnTo>
                <a:lnTo>
                  <a:pt x="180476" y="177168"/>
                </a:lnTo>
                <a:lnTo>
                  <a:pt x="180513" y="177119"/>
                </a:lnTo>
                <a:lnTo>
                  <a:pt x="180537" y="177047"/>
                </a:lnTo>
                <a:lnTo>
                  <a:pt x="180573" y="176938"/>
                </a:lnTo>
                <a:lnTo>
                  <a:pt x="180621" y="176805"/>
                </a:lnTo>
                <a:lnTo>
                  <a:pt x="180682" y="176660"/>
                </a:lnTo>
                <a:lnTo>
                  <a:pt x="180718" y="176491"/>
                </a:lnTo>
                <a:lnTo>
                  <a:pt x="180730" y="176395"/>
                </a:lnTo>
                <a:lnTo>
                  <a:pt x="180766" y="176298"/>
                </a:lnTo>
                <a:lnTo>
                  <a:pt x="180851" y="176105"/>
                </a:lnTo>
                <a:lnTo>
                  <a:pt x="180935" y="175923"/>
                </a:lnTo>
                <a:lnTo>
                  <a:pt x="180972" y="175839"/>
                </a:lnTo>
                <a:lnTo>
                  <a:pt x="180996" y="175754"/>
                </a:lnTo>
                <a:lnTo>
                  <a:pt x="181020" y="175646"/>
                </a:lnTo>
                <a:lnTo>
                  <a:pt x="181032" y="175609"/>
                </a:lnTo>
                <a:lnTo>
                  <a:pt x="181056" y="175585"/>
                </a:lnTo>
                <a:lnTo>
                  <a:pt x="181104" y="175549"/>
                </a:lnTo>
                <a:lnTo>
                  <a:pt x="181165" y="175477"/>
                </a:lnTo>
                <a:lnTo>
                  <a:pt x="181213" y="175428"/>
                </a:lnTo>
                <a:lnTo>
                  <a:pt x="181261" y="175392"/>
                </a:lnTo>
                <a:lnTo>
                  <a:pt x="181382" y="175332"/>
                </a:lnTo>
                <a:lnTo>
                  <a:pt x="181443" y="175295"/>
                </a:lnTo>
                <a:lnTo>
                  <a:pt x="181503" y="175247"/>
                </a:lnTo>
                <a:lnTo>
                  <a:pt x="181563" y="175199"/>
                </a:lnTo>
                <a:lnTo>
                  <a:pt x="181624" y="175126"/>
                </a:lnTo>
                <a:lnTo>
                  <a:pt x="181793" y="174861"/>
                </a:lnTo>
                <a:lnTo>
                  <a:pt x="181865" y="174764"/>
                </a:lnTo>
                <a:lnTo>
                  <a:pt x="181938" y="174679"/>
                </a:lnTo>
                <a:lnTo>
                  <a:pt x="182119" y="174486"/>
                </a:lnTo>
                <a:lnTo>
                  <a:pt x="182216" y="174365"/>
                </a:lnTo>
                <a:lnTo>
                  <a:pt x="182312" y="174220"/>
                </a:lnTo>
                <a:lnTo>
                  <a:pt x="182397" y="174088"/>
                </a:lnTo>
                <a:lnTo>
                  <a:pt x="182445" y="174003"/>
                </a:lnTo>
                <a:lnTo>
                  <a:pt x="182481" y="173906"/>
                </a:lnTo>
                <a:lnTo>
                  <a:pt x="182566" y="173798"/>
                </a:lnTo>
                <a:lnTo>
                  <a:pt x="182602" y="173737"/>
                </a:lnTo>
                <a:lnTo>
                  <a:pt x="182614" y="173689"/>
                </a:lnTo>
                <a:lnTo>
                  <a:pt x="182614" y="173629"/>
                </a:lnTo>
                <a:lnTo>
                  <a:pt x="182602" y="173592"/>
                </a:lnTo>
                <a:lnTo>
                  <a:pt x="182590" y="173544"/>
                </a:lnTo>
                <a:lnTo>
                  <a:pt x="182602" y="173508"/>
                </a:lnTo>
                <a:lnTo>
                  <a:pt x="182614" y="173484"/>
                </a:lnTo>
                <a:lnTo>
                  <a:pt x="182663" y="173459"/>
                </a:lnTo>
                <a:lnTo>
                  <a:pt x="182868" y="173375"/>
                </a:lnTo>
                <a:lnTo>
                  <a:pt x="182952" y="173327"/>
                </a:lnTo>
                <a:lnTo>
                  <a:pt x="183049" y="173242"/>
                </a:lnTo>
                <a:lnTo>
                  <a:pt x="183146" y="173157"/>
                </a:lnTo>
                <a:lnTo>
                  <a:pt x="183230" y="173085"/>
                </a:lnTo>
                <a:lnTo>
                  <a:pt x="183315" y="173000"/>
                </a:lnTo>
                <a:lnTo>
                  <a:pt x="183436" y="172892"/>
                </a:lnTo>
                <a:lnTo>
                  <a:pt x="183991" y="172336"/>
                </a:lnTo>
                <a:lnTo>
                  <a:pt x="184269" y="172191"/>
                </a:lnTo>
                <a:lnTo>
                  <a:pt x="184619" y="171986"/>
                </a:lnTo>
                <a:lnTo>
                  <a:pt x="184668" y="171950"/>
                </a:lnTo>
                <a:lnTo>
                  <a:pt x="184740" y="171877"/>
                </a:lnTo>
                <a:lnTo>
                  <a:pt x="184933" y="171672"/>
                </a:lnTo>
                <a:lnTo>
                  <a:pt x="185163" y="171418"/>
                </a:lnTo>
                <a:lnTo>
                  <a:pt x="185392" y="171189"/>
                </a:lnTo>
                <a:lnTo>
                  <a:pt x="185682" y="170887"/>
                </a:lnTo>
                <a:lnTo>
                  <a:pt x="185863" y="170718"/>
                </a:lnTo>
                <a:lnTo>
                  <a:pt x="186189" y="170452"/>
                </a:lnTo>
                <a:lnTo>
                  <a:pt x="186733" y="170005"/>
                </a:lnTo>
                <a:lnTo>
                  <a:pt x="186854" y="169896"/>
                </a:lnTo>
                <a:lnTo>
                  <a:pt x="187035" y="169824"/>
                </a:lnTo>
                <a:lnTo>
                  <a:pt x="187301" y="169727"/>
                </a:lnTo>
                <a:lnTo>
                  <a:pt x="187397" y="169667"/>
                </a:lnTo>
                <a:lnTo>
                  <a:pt x="187518" y="169582"/>
                </a:lnTo>
                <a:lnTo>
                  <a:pt x="187651" y="169474"/>
                </a:lnTo>
                <a:lnTo>
                  <a:pt x="187917" y="169377"/>
                </a:lnTo>
                <a:lnTo>
                  <a:pt x="188134" y="169268"/>
                </a:lnTo>
                <a:lnTo>
                  <a:pt x="188243" y="169220"/>
                </a:lnTo>
                <a:lnTo>
                  <a:pt x="188315" y="169159"/>
                </a:lnTo>
                <a:lnTo>
                  <a:pt x="188484" y="169027"/>
                </a:lnTo>
                <a:lnTo>
                  <a:pt x="188557" y="168954"/>
                </a:lnTo>
                <a:lnTo>
                  <a:pt x="188666" y="168821"/>
                </a:lnTo>
                <a:lnTo>
                  <a:pt x="188774" y="168652"/>
                </a:lnTo>
                <a:lnTo>
                  <a:pt x="188883" y="168507"/>
                </a:lnTo>
                <a:lnTo>
                  <a:pt x="188980" y="168290"/>
                </a:lnTo>
                <a:lnTo>
                  <a:pt x="189112" y="167976"/>
                </a:lnTo>
                <a:lnTo>
                  <a:pt x="189185" y="167819"/>
                </a:lnTo>
                <a:lnTo>
                  <a:pt x="189245" y="167698"/>
                </a:lnTo>
                <a:lnTo>
                  <a:pt x="189282" y="167626"/>
                </a:lnTo>
                <a:lnTo>
                  <a:pt x="189318" y="167589"/>
                </a:lnTo>
                <a:lnTo>
                  <a:pt x="189366" y="167553"/>
                </a:lnTo>
                <a:lnTo>
                  <a:pt x="189402" y="167529"/>
                </a:lnTo>
                <a:lnTo>
                  <a:pt x="189426" y="167493"/>
                </a:lnTo>
                <a:lnTo>
                  <a:pt x="189475" y="167432"/>
                </a:lnTo>
                <a:lnTo>
                  <a:pt x="189547" y="167372"/>
                </a:lnTo>
                <a:lnTo>
                  <a:pt x="189692" y="167251"/>
                </a:lnTo>
                <a:lnTo>
                  <a:pt x="189861" y="167142"/>
                </a:lnTo>
                <a:lnTo>
                  <a:pt x="189994" y="167070"/>
                </a:lnTo>
                <a:lnTo>
                  <a:pt x="190030" y="167034"/>
                </a:lnTo>
                <a:lnTo>
                  <a:pt x="190067" y="166997"/>
                </a:lnTo>
                <a:lnTo>
                  <a:pt x="190103" y="166949"/>
                </a:lnTo>
                <a:lnTo>
                  <a:pt x="190115" y="166889"/>
                </a:lnTo>
                <a:lnTo>
                  <a:pt x="190151" y="166768"/>
                </a:lnTo>
                <a:lnTo>
                  <a:pt x="190200" y="166659"/>
                </a:lnTo>
                <a:lnTo>
                  <a:pt x="190296" y="166466"/>
                </a:lnTo>
                <a:lnTo>
                  <a:pt x="190405" y="166200"/>
                </a:lnTo>
                <a:lnTo>
                  <a:pt x="190465" y="166055"/>
                </a:lnTo>
                <a:lnTo>
                  <a:pt x="190477" y="165971"/>
                </a:lnTo>
                <a:lnTo>
                  <a:pt x="190514" y="165886"/>
                </a:lnTo>
                <a:lnTo>
                  <a:pt x="190586" y="165741"/>
                </a:lnTo>
                <a:lnTo>
                  <a:pt x="190683" y="165584"/>
                </a:lnTo>
                <a:lnTo>
                  <a:pt x="190779" y="165451"/>
                </a:lnTo>
                <a:lnTo>
                  <a:pt x="191142" y="165017"/>
                </a:lnTo>
                <a:lnTo>
                  <a:pt x="191250" y="164872"/>
                </a:lnTo>
                <a:lnTo>
                  <a:pt x="191323" y="164763"/>
                </a:lnTo>
                <a:lnTo>
                  <a:pt x="191371" y="164666"/>
                </a:lnTo>
                <a:lnTo>
                  <a:pt x="191419" y="164594"/>
                </a:lnTo>
                <a:lnTo>
                  <a:pt x="191456" y="164521"/>
                </a:lnTo>
                <a:lnTo>
                  <a:pt x="191504" y="164437"/>
                </a:lnTo>
                <a:lnTo>
                  <a:pt x="191564" y="164352"/>
                </a:lnTo>
                <a:lnTo>
                  <a:pt x="191661" y="164244"/>
                </a:lnTo>
                <a:lnTo>
                  <a:pt x="191782" y="164123"/>
                </a:lnTo>
                <a:lnTo>
                  <a:pt x="191878" y="164002"/>
                </a:lnTo>
                <a:lnTo>
                  <a:pt x="191963" y="163869"/>
                </a:lnTo>
                <a:lnTo>
                  <a:pt x="192048" y="163736"/>
                </a:lnTo>
                <a:lnTo>
                  <a:pt x="192108" y="163615"/>
                </a:lnTo>
                <a:lnTo>
                  <a:pt x="192168" y="163507"/>
                </a:lnTo>
                <a:lnTo>
                  <a:pt x="192205" y="163422"/>
                </a:lnTo>
                <a:lnTo>
                  <a:pt x="192217" y="163338"/>
                </a:lnTo>
                <a:lnTo>
                  <a:pt x="192241" y="163277"/>
                </a:lnTo>
                <a:lnTo>
                  <a:pt x="192289" y="163193"/>
                </a:lnTo>
                <a:lnTo>
                  <a:pt x="192410" y="163036"/>
                </a:lnTo>
                <a:lnTo>
                  <a:pt x="192482" y="162939"/>
                </a:lnTo>
                <a:lnTo>
                  <a:pt x="192531" y="162842"/>
                </a:lnTo>
                <a:lnTo>
                  <a:pt x="192579" y="162746"/>
                </a:lnTo>
                <a:lnTo>
                  <a:pt x="192603" y="162649"/>
                </a:lnTo>
                <a:lnTo>
                  <a:pt x="192627" y="162540"/>
                </a:lnTo>
                <a:lnTo>
                  <a:pt x="192664" y="162468"/>
                </a:lnTo>
                <a:lnTo>
                  <a:pt x="192700" y="162396"/>
                </a:lnTo>
                <a:lnTo>
                  <a:pt x="192736" y="162323"/>
                </a:lnTo>
                <a:lnTo>
                  <a:pt x="192821" y="162202"/>
                </a:lnTo>
                <a:lnTo>
                  <a:pt x="192845" y="162142"/>
                </a:lnTo>
                <a:lnTo>
                  <a:pt x="192845" y="162081"/>
                </a:lnTo>
                <a:lnTo>
                  <a:pt x="192857" y="162057"/>
                </a:lnTo>
                <a:lnTo>
                  <a:pt x="192869" y="162021"/>
                </a:lnTo>
                <a:lnTo>
                  <a:pt x="192905" y="161961"/>
                </a:lnTo>
                <a:lnTo>
                  <a:pt x="192965" y="161912"/>
                </a:lnTo>
                <a:lnTo>
                  <a:pt x="193038" y="161864"/>
                </a:lnTo>
                <a:lnTo>
                  <a:pt x="193171" y="161780"/>
                </a:lnTo>
                <a:lnTo>
                  <a:pt x="193231" y="161743"/>
                </a:lnTo>
                <a:lnTo>
                  <a:pt x="193267" y="161707"/>
                </a:lnTo>
                <a:lnTo>
                  <a:pt x="193304" y="161659"/>
                </a:lnTo>
                <a:lnTo>
                  <a:pt x="193340" y="161622"/>
                </a:lnTo>
                <a:lnTo>
                  <a:pt x="193424" y="161550"/>
                </a:lnTo>
                <a:lnTo>
                  <a:pt x="193533" y="161465"/>
                </a:lnTo>
                <a:lnTo>
                  <a:pt x="193569" y="161417"/>
                </a:lnTo>
                <a:lnTo>
                  <a:pt x="193618" y="161357"/>
                </a:lnTo>
                <a:lnTo>
                  <a:pt x="193714" y="161212"/>
                </a:lnTo>
                <a:lnTo>
                  <a:pt x="193835" y="161043"/>
                </a:lnTo>
                <a:lnTo>
                  <a:pt x="193883" y="160958"/>
                </a:lnTo>
                <a:lnTo>
                  <a:pt x="193920" y="160862"/>
                </a:lnTo>
                <a:lnTo>
                  <a:pt x="193956" y="160753"/>
                </a:lnTo>
                <a:lnTo>
                  <a:pt x="193968" y="160656"/>
                </a:lnTo>
                <a:lnTo>
                  <a:pt x="193980" y="160475"/>
                </a:lnTo>
                <a:lnTo>
                  <a:pt x="193992" y="160354"/>
                </a:lnTo>
                <a:lnTo>
                  <a:pt x="193992" y="160233"/>
                </a:lnTo>
                <a:lnTo>
                  <a:pt x="193980" y="160173"/>
                </a:lnTo>
                <a:lnTo>
                  <a:pt x="193968" y="160101"/>
                </a:lnTo>
                <a:lnTo>
                  <a:pt x="193956" y="160028"/>
                </a:lnTo>
                <a:lnTo>
                  <a:pt x="193968" y="159968"/>
                </a:lnTo>
                <a:lnTo>
                  <a:pt x="194004" y="159932"/>
                </a:lnTo>
                <a:lnTo>
                  <a:pt x="194065" y="159883"/>
                </a:lnTo>
                <a:lnTo>
                  <a:pt x="194185" y="159799"/>
                </a:lnTo>
                <a:lnTo>
                  <a:pt x="194258" y="159750"/>
                </a:lnTo>
                <a:lnTo>
                  <a:pt x="194318" y="159678"/>
                </a:lnTo>
                <a:lnTo>
                  <a:pt x="194415" y="159533"/>
                </a:lnTo>
                <a:lnTo>
                  <a:pt x="194487" y="159376"/>
                </a:lnTo>
                <a:lnTo>
                  <a:pt x="194560" y="159219"/>
                </a:lnTo>
                <a:lnTo>
                  <a:pt x="194572" y="159134"/>
                </a:lnTo>
                <a:lnTo>
                  <a:pt x="194596" y="159050"/>
                </a:lnTo>
                <a:lnTo>
                  <a:pt x="194608" y="158905"/>
                </a:lnTo>
                <a:lnTo>
                  <a:pt x="194596" y="158808"/>
                </a:lnTo>
                <a:lnTo>
                  <a:pt x="194584" y="158724"/>
                </a:lnTo>
                <a:lnTo>
                  <a:pt x="194560" y="158627"/>
                </a:lnTo>
                <a:lnTo>
                  <a:pt x="194560" y="158579"/>
                </a:lnTo>
                <a:lnTo>
                  <a:pt x="194584" y="158494"/>
                </a:lnTo>
                <a:lnTo>
                  <a:pt x="194669" y="158325"/>
                </a:lnTo>
                <a:lnTo>
                  <a:pt x="194777" y="158144"/>
                </a:lnTo>
                <a:lnTo>
                  <a:pt x="194813" y="158047"/>
                </a:lnTo>
                <a:lnTo>
                  <a:pt x="194838" y="157975"/>
                </a:lnTo>
                <a:lnTo>
                  <a:pt x="194850" y="157902"/>
                </a:lnTo>
                <a:lnTo>
                  <a:pt x="194874" y="157854"/>
                </a:lnTo>
                <a:lnTo>
                  <a:pt x="194898" y="157818"/>
                </a:lnTo>
                <a:lnTo>
                  <a:pt x="194934" y="157782"/>
                </a:lnTo>
                <a:lnTo>
                  <a:pt x="195019" y="157709"/>
                </a:lnTo>
                <a:lnTo>
                  <a:pt x="195152" y="157588"/>
                </a:lnTo>
                <a:lnTo>
                  <a:pt x="195272" y="157455"/>
                </a:lnTo>
                <a:lnTo>
                  <a:pt x="195309" y="157395"/>
                </a:lnTo>
                <a:lnTo>
                  <a:pt x="195333" y="157335"/>
                </a:lnTo>
                <a:lnTo>
                  <a:pt x="195369" y="157190"/>
                </a:lnTo>
                <a:lnTo>
                  <a:pt x="195429" y="156960"/>
                </a:lnTo>
                <a:lnTo>
                  <a:pt x="195490" y="156755"/>
                </a:lnTo>
                <a:lnTo>
                  <a:pt x="195514" y="156707"/>
                </a:lnTo>
                <a:lnTo>
                  <a:pt x="195538" y="156670"/>
                </a:lnTo>
                <a:lnTo>
                  <a:pt x="195611" y="156610"/>
                </a:lnTo>
                <a:lnTo>
                  <a:pt x="195744" y="156501"/>
                </a:lnTo>
                <a:lnTo>
                  <a:pt x="195876" y="156380"/>
                </a:lnTo>
                <a:lnTo>
                  <a:pt x="195913" y="156332"/>
                </a:lnTo>
                <a:lnTo>
                  <a:pt x="195937" y="156284"/>
                </a:lnTo>
                <a:lnTo>
                  <a:pt x="195985" y="156187"/>
                </a:lnTo>
                <a:lnTo>
                  <a:pt x="196058" y="156018"/>
                </a:lnTo>
                <a:lnTo>
                  <a:pt x="196094" y="155921"/>
                </a:lnTo>
                <a:lnTo>
                  <a:pt x="196106" y="155861"/>
                </a:lnTo>
                <a:lnTo>
                  <a:pt x="196106" y="155801"/>
                </a:lnTo>
                <a:lnTo>
                  <a:pt x="196094" y="155752"/>
                </a:lnTo>
                <a:lnTo>
                  <a:pt x="196070" y="155704"/>
                </a:lnTo>
                <a:lnTo>
                  <a:pt x="196058" y="155644"/>
                </a:lnTo>
                <a:lnTo>
                  <a:pt x="196070" y="155559"/>
                </a:lnTo>
                <a:lnTo>
                  <a:pt x="196094" y="155462"/>
                </a:lnTo>
                <a:lnTo>
                  <a:pt x="196142" y="155293"/>
                </a:lnTo>
                <a:lnTo>
                  <a:pt x="196154" y="155185"/>
                </a:lnTo>
                <a:lnTo>
                  <a:pt x="196166" y="155052"/>
                </a:lnTo>
                <a:lnTo>
                  <a:pt x="196227" y="154762"/>
                </a:lnTo>
                <a:lnTo>
                  <a:pt x="196299" y="154484"/>
                </a:lnTo>
                <a:lnTo>
                  <a:pt x="196335" y="154363"/>
                </a:lnTo>
                <a:lnTo>
                  <a:pt x="196384" y="154279"/>
                </a:lnTo>
                <a:lnTo>
                  <a:pt x="196480" y="154098"/>
                </a:lnTo>
                <a:lnTo>
                  <a:pt x="196553" y="153965"/>
                </a:lnTo>
                <a:lnTo>
                  <a:pt x="196649" y="153832"/>
                </a:lnTo>
                <a:lnTo>
                  <a:pt x="196746" y="153699"/>
                </a:lnTo>
                <a:lnTo>
                  <a:pt x="196855" y="153566"/>
                </a:lnTo>
                <a:lnTo>
                  <a:pt x="197048" y="153361"/>
                </a:lnTo>
                <a:lnTo>
                  <a:pt x="197169" y="153228"/>
                </a:lnTo>
                <a:lnTo>
                  <a:pt x="197217" y="153180"/>
                </a:lnTo>
                <a:lnTo>
                  <a:pt x="197265" y="153107"/>
                </a:lnTo>
                <a:lnTo>
                  <a:pt x="197350" y="152926"/>
                </a:lnTo>
                <a:lnTo>
                  <a:pt x="197447" y="152709"/>
                </a:lnTo>
                <a:lnTo>
                  <a:pt x="197869" y="152044"/>
                </a:lnTo>
                <a:lnTo>
                  <a:pt x="197918" y="151960"/>
                </a:lnTo>
                <a:lnTo>
                  <a:pt x="198014" y="151779"/>
                </a:lnTo>
                <a:lnTo>
                  <a:pt x="198111" y="151561"/>
                </a:lnTo>
                <a:lnTo>
                  <a:pt x="198135" y="151452"/>
                </a:lnTo>
                <a:lnTo>
                  <a:pt x="198147" y="151380"/>
                </a:lnTo>
                <a:lnTo>
                  <a:pt x="198159" y="151307"/>
                </a:lnTo>
                <a:lnTo>
                  <a:pt x="198195" y="151235"/>
                </a:lnTo>
                <a:lnTo>
                  <a:pt x="198256" y="151150"/>
                </a:lnTo>
                <a:lnTo>
                  <a:pt x="198316" y="151078"/>
                </a:lnTo>
                <a:lnTo>
                  <a:pt x="198461" y="150945"/>
                </a:lnTo>
                <a:lnTo>
                  <a:pt x="198570" y="150861"/>
                </a:lnTo>
                <a:lnTo>
                  <a:pt x="198667" y="150788"/>
                </a:lnTo>
                <a:lnTo>
                  <a:pt x="198727" y="150728"/>
                </a:lnTo>
                <a:lnTo>
                  <a:pt x="198787" y="150655"/>
                </a:lnTo>
                <a:lnTo>
                  <a:pt x="198836" y="150583"/>
                </a:lnTo>
                <a:lnTo>
                  <a:pt x="198872" y="150474"/>
                </a:lnTo>
                <a:lnTo>
                  <a:pt x="198908" y="150365"/>
                </a:lnTo>
                <a:lnTo>
                  <a:pt x="198920" y="150232"/>
                </a:lnTo>
                <a:lnTo>
                  <a:pt x="198920" y="150100"/>
                </a:lnTo>
                <a:lnTo>
                  <a:pt x="198944" y="150015"/>
                </a:lnTo>
                <a:lnTo>
                  <a:pt x="198968" y="149943"/>
                </a:lnTo>
                <a:lnTo>
                  <a:pt x="199005" y="149894"/>
                </a:lnTo>
                <a:lnTo>
                  <a:pt x="199077" y="149822"/>
                </a:lnTo>
                <a:lnTo>
                  <a:pt x="199101" y="149786"/>
                </a:lnTo>
                <a:lnTo>
                  <a:pt x="199125" y="149737"/>
                </a:lnTo>
                <a:lnTo>
                  <a:pt x="199138" y="149701"/>
                </a:lnTo>
                <a:lnTo>
                  <a:pt x="199162" y="149677"/>
                </a:lnTo>
                <a:lnTo>
                  <a:pt x="199186" y="149653"/>
                </a:lnTo>
                <a:lnTo>
                  <a:pt x="199222" y="149653"/>
                </a:lnTo>
                <a:lnTo>
                  <a:pt x="199295" y="149665"/>
                </a:lnTo>
                <a:lnTo>
                  <a:pt x="199367" y="149677"/>
                </a:lnTo>
                <a:lnTo>
                  <a:pt x="199403" y="149665"/>
                </a:lnTo>
                <a:lnTo>
                  <a:pt x="199440" y="149653"/>
                </a:lnTo>
                <a:lnTo>
                  <a:pt x="199500" y="149604"/>
                </a:lnTo>
                <a:lnTo>
                  <a:pt x="199560" y="149544"/>
                </a:lnTo>
                <a:lnTo>
                  <a:pt x="199645" y="149459"/>
                </a:lnTo>
                <a:lnTo>
                  <a:pt x="199754" y="149387"/>
                </a:lnTo>
                <a:lnTo>
                  <a:pt x="199850" y="149290"/>
                </a:lnTo>
                <a:lnTo>
                  <a:pt x="199886" y="149254"/>
                </a:lnTo>
                <a:lnTo>
                  <a:pt x="199923" y="149194"/>
                </a:lnTo>
                <a:lnTo>
                  <a:pt x="199947" y="149145"/>
                </a:lnTo>
                <a:lnTo>
                  <a:pt x="199959" y="149073"/>
                </a:lnTo>
                <a:lnTo>
                  <a:pt x="199995" y="148964"/>
                </a:lnTo>
                <a:lnTo>
                  <a:pt x="200019" y="148880"/>
                </a:lnTo>
                <a:lnTo>
                  <a:pt x="200043" y="148771"/>
                </a:lnTo>
                <a:lnTo>
                  <a:pt x="200043" y="148711"/>
                </a:lnTo>
                <a:lnTo>
                  <a:pt x="200031" y="148626"/>
                </a:lnTo>
                <a:lnTo>
                  <a:pt x="200031" y="148541"/>
                </a:lnTo>
                <a:lnTo>
                  <a:pt x="200056" y="148457"/>
                </a:lnTo>
                <a:lnTo>
                  <a:pt x="200104" y="148372"/>
                </a:lnTo>
                <a:lnTo>
                  <a:pt x="200152" y="148300"/>
                </a:lnTo>
                <a:lnTo>
                  <a:pt x="200261" y="148143"/>
                </a:lnTo>
                <a:lnTo>
                  <a:pt x="200309" y="148070"/>
                </a:lnTo>
                <a:lnTo>
                  <a:pt x="200345" y="147998"/>
                </a:lnTo>
                <a:lnTo>
                  <a:pt x="200406" y="147865"/>
                </a:lnTo>
                <a:lnTo>
                  <a:pt x="200478" y="147744"/>
                </a:lnTo>
                <a:lnTo>
                  <a:pt x="200563" y="147624"/>
                </a:lnTo>
                <a:lnTo>
                  <a:pt x="200659" y="147479"/>
                </a:lnTo>
                <a:lnTo>
                  <a:pt x="200720" y="147394"/>
                </a:lnTo>
                <a:lnTo>
                  <a:pt x="200768" y="147322"/>
                </a:lnTo>
                <a:lnTo>
                  <a:pt x="200889" y="147201"/>
                </a:lnTo>
                <a:lnTo>
                  <a:pt x="201010" y="147092"/>
                </a:lnTo>
                <a:lnTo>
                  <a:pt x="201058" y="147020"/>
                </a:lnTo>
                <a:lnTo>
                  <a:pt x="201118" y="146947"/>
                </a:lnTo>
                <a:lnTo>
                  <a:pt x="201360" y="146597"/>
                </a:lnTo>
                <a:lnTo>
                  <a:pt x="201638" y="146222"/>
                </a:lnTo>
                <a:lnTo>
                  <a:pt x="201710" y="146102"/>
                </a:lnTo>
                <a:lnTo>
                  <a:pt x="201795" y="145969"/>
                </a:lnTo>
                <a:lnTo>
                  <a:pt x="201964" y="145631"/>
                </a:lnTo>
                <a:lnTo>
                  <a:pt x="202133" y="145304"/>
                </a:lnTo>
                <a:lnTo>
                  <a:pt x="202266" y="145063"/>
                </a:lnTo>
                <a:lnTo>
                  <a:pt x="202447" y="144785"/>
                </a:lnTo>
                <a:lnTo>
                  <a:pt x="202652" y="144435"/>
                </a:lnTo>
                <a:lnTo>
                  <a:pt x="202761" y="144254"/>
                </a:lnTo>
                <a:lnTo>
                  <a:pt x="202834" y="144097"/>
                </a:lnTo>
                <a:lnTo>
                  <a:pt x="202906" y="143964"/>
                </a:lnTo>
                <a:lnTo>
                  <a:pt x="203003" y="143807"/>
                </a:lnTo>
                <a:lnTo>
                  <a:pt x="203075" y="143674"/>
                </a:lnTo>
                <a:lnTo>
                  <a:pt x="203136" y="143529"/>
                </a:lnTo>
                <a:lnTo>
                  <a:pt x="203220" y="143336"/>
                </a:lnTo>
                <a:lnTo>
                  <a:pt x="203377" y="143046"/>
                </a:lnTo>
                <a:lnTo>
                  <a:pt x="203558" y="142744"/>
                </a:lnTo>
                <a:lnTo>
                  <a:pt x="203631" y="142635"/>
                </a:lnTo>
                <a:lnTo>
                  <a:pt x="203703" y="142538"/>
                </a:lnTo>
                <a:lnTo>
                  <a:pt x="203788" y="142454"/>
                </a:lnTo>
                <a:lnTo>
                  <a:pt x="203872" y="142357"/>
                </a:lnTo>
                <a:lnTo>
                  <a:pt x="204114" y="142140"/>
                </a:lnTo>
                <a:lnTo>
                  <a:pt x="204186" y="142067"/>
                </a:lnTo>
                <a:lnTo>
                  <a:pt x="204247" y="141995"/>
                </a:lnTo>
                <a:lnTo>
                  <a:pt x="204355" y="141826"/>
                </a:lnTo>
                <a:lnTo>
                  <a:pt x="204440" y="141645"/>
                </a:lnTo>
                <a:lnTo>
                  <a:pt x="204512" y="141476"/>
                </a:lnTo>
                <a:lnTo>
                  <a:pt x="204609" y="141162"/>
                </a:lnTo>
                <a:lnTo>
                  <a:pt x="204645" y="141053"/>
                </a:lnTo>
                <a:lnTo>
                  <a:pt x="204670" y="140992"/>
                </a:lnTo>
                <a:lnTo>
                  <a:pt x="204718" y="140884"/>
                </a:lnTo>
                <a:lnTo>
                  <a:pt x="204778" y="140751"/>
                </a:lnTo>
                <a:lnTo>
                  <a:pt x="204827" y="140618"/>
                </a:lnTo>
                <a:lnTo>
                  <a:pt x="204875" y="140497"/>
                </a:lnTo>
                <a:lnTo>
                  <a:pt x="204911" y="140449"/>
                </a:lnTo>
                <a:lnTo>
                  <a:pt x="204959" y="140401"/>
                </a:lnTo>
                <a:lnTo>
                  <a:pt x="205068" y="140304"/>
                </a:lnTo>
                <a:lnTo>
                  <a:pt x="205128" y="140244"/>
                </a:lnTo>
                <a:lnTo>
                  <a:pt x="205189" y="140183"/>
                </a:lnTo>
                <a:lnTo>
                  <a:pt x="205225" y="140123"/>
                </a:lnTo>
                <a:lnTo>
                  <a:pt x="205261" y="140050"/>
                </a:lnTo>
                <a:lnTo>
                  <a:pt x="205298" y="139966"/>
                </a:lnTo>
                <a:lnTo>
                  <a:pt x="205346" y="139881"/>
                </a:lnTo>
                <a:lnTo>
                  <a:pt x="205455" y="139712"/>
                </a:lnTo>
                <a:lnTo>
                  <a:pt x="205551" y="139543"/>
                </a:lnTo>
                <a:lnTo>
                  <a:pt x="205587" y="139458"/>
                </a:lnTo>
                <a:lnTo>
                  <a:pt x="205612" y="139386"/>
                </a:lnTo>
                <a:lnTo>
                  <a:pt x="205660" y="139217"/>
                </a:lnTo>
                <a:lnTo>
                  <a:pt x="205708" y="139048"/>
                </a:lnTo>
                <a:lnTo>
                  <a:pt x="205769" y="138903"/>
                </a:lnTo>
                <a:lnTo>
                  <a:pt x="205781" y="138842"/>
                </a:lnTo>
                <a:lnTo>
                  <a:pt x="205781" y="138794"/>
                </a:lnTo>
                <a:lnTo>
                  <a:pt x="205805" y="138746"/>
                </a:lnTo>
                <a:lnTo>
                  <a:pt x="205841" y="138673"/>
                </a:lnTo>
                <a:lnTo>
                  <a:pt x="205950" y="138504"/>
                </a:lnTo>
                <a:lnTo>
                  <a:pt x="206010" y="138408"/>
                </a:lnTo>
                <a:lnTo>
                  <a:pt x="206071" y="138311"/>
                </a:lnTo>
                <a:lnTo>
                  <a:pt x="206107" y="138202"/>
                </a:lnTo>
                <a:lnTo>
                  <a:pt x="206131" y="138094"/>
                </a:lnTo>
                <a:lnTo>
                  <a:pt x="206155" y="137985"/>
                </a:lnTo>
                <a:lnTo>
                  <a:pt x="206191" y="137876"/>
                </a:lnTo>
                <a:lnTo>
                  <a:pt x="206300" y="137659"/>
                </a:lnTo>
                <a:lnTo>
                  <a:pt x="206409" y="137417"/>
                </a:lnTo>
                <a:lnTo>
                  <a:pt x="206445" y="137308"/>
                </a:lnTo>
                <a:lnTo>
                  <a:pt x="206481" y="137188"/>
                </a:lnTo>
                <a:lnTo>
                  <a:pt x="206518" y="137079"/>
                </a:lnTo>
                <a:lnTo>
                  <a:pt x="206554" y="136970"/>
                </a:lnTo>
                <a:lnTo>
                  <a:pt x="206626" y="136777"/>
                </a:lnTo>
                <a:lnTo>
                  <a:pt x="206795" y="136451"/>
                </a:lnTo>
                <a:lnTo>
                  <a:pt x="206868" y="136282"/>
                </a:lnTo>
                <a:lnTo>
                  <a:pt x="206928" y="136076"/>
                </a:lnTo>
                <a:lnTo>
                  <a:pt x="206976" y="135847"/>
                </a:lnTo>
                <a:lnTo>
                  <a:pt x="207013" y="135617"/>
                </a:lnTo>
                <a:lnTo>
                  <a:pt x="207025" y="135497"/>
                </a:lnTo>
                <a:lnTo>
                  <a:pt x="207061" y="135376"/>
                </a:lnTo>
                <a:lnTo>
                  <a:pt x="207146" y="135122"/>
                </a:lnTo>
                <a:lnTo>
                  <a:pt x="207242" y="134832"/>
                </a:lnTo>
                <a:lnTo>
                  <a:pt x="207351" y="134506"/>
                </a:lnTo>
                <a:lnTo>
                  <a:pt x="207460" y="134168"/>
                </a:lnTo>
                <a:lnTo>
                  <a:pt x="207556" y="133878"/>
                </a:lnTo>
                <a:lnTo>
                  <a:pt x="207737" y="133419"/>
                </a:lnTo>
                <a:lnTo>
                  <a:pt x="207798" y="133298"/>
                </a:lnTo>
                <a:lnTo>
                  <a:pt x="207870" y="133141"/>
                </a:lnTo>
                <a:lnTo>
                  <a:pt x="208076" y="132803"/>
                </a:lnTo>
                <a:lnTo>
                  <a:pt x="208426" y="131426"/>
                </a:lnTo>
                <a:lnTo>
                  <a:pt x="208764" y="130049"/>
                </a:lnTo>
                <a:lnTo>
                  <a:pt x="209090" y="128660"/>
                </a:lnTo>
                <a:lnTo>
                  <a:pt x="209392" y="127259"/>
                </a:lnTo>
                <a:lnTo>
                  <a:pt x="209392" y="127259"/>
                </a:lnTo>
                <a:lnTo>
                  <a:pt x="209308" y="127356"/>
                </a:lnTo>
                <a:lnTo>
                  <a:pt x="209223" y="127464"/>
                </a:lnTo>
                <a:lnTo>
                  <a:pt x="209030" y="127730"/>
                </a:lnTo>
                <a:lnTo>
                  <a:pt x="208933" y="127887"/>
                </a:lnTo>
                <a:lnTo>
                  <a:pt x="208897" y="127960"/>
                </a:lnTo>
                <a:lnTo>
                  <a:pt x="208873" y="128008"/>
                </a:lnTo>
                <a:lnTo>
                  <a:pt x="208788" y="128080"/>
                </a:lnTo>
                <a:lnTo>
                  <a:pt x="208667" y="128189"/>
                </a:lnTo>
                <a:lnTo>
                  <a:pt x="208547" y="128310"/>
                </a:lnTo>
                <a:lnTo>
                  <a:pt x="208378" y="128467"/>
                </a:lnTo>
                <a:lnTo>
                  <a:pt x="208124" y="128709"/>
                </a:lnTo>
                <a:lnTo>
                  <a:pt x="207991" y="128841"/>
                </a:lnTo>
                <a:lnTo>
                  <a:pt x="207907" y="128938"/>
                </a:lnTo>
                <a:lnTo>
                  <a:pt x="207846" y="129023"/>
                </a:lnTo>
                <a:lnTo>
                  <a:pt x="207822" y="129083"/>
                </a:lnTo>
                <a:lnTo>
                  <a:pt x="207774" y="129180"/>
                </a:lnTo>
                <a:lnTo>
                  <a:pt x="207737" y="129228"/>
                </a:lnTo>
                <a:lnTo>
                  <a:pt x="207665" y="129276"/>
                </a:lnTo>
                <a:lnTo>
                  <a:pt x="207605" y="129300"/>
                </a:lnTo>
                <a:lnTo>
                  <a:pt x="207592" y="129312"/>
                </a:lnTo>
                <a:lnTo>
                  <a:pt x="207580" y="129300"/>
                </a:lnTo>
                <a:lnTo>
                  <a:pt x="207568" y="129276"/>
                </a:lnTo>
                <a:lnTo>
                  <a:pt x="207568" y="129228"/>
                </a:lnTo>
                <a:lnTo>
                  <a:pt x="207580" y="129168"/>
                </a:lnTo>
                <a:lnTo>
                  <a:pt x="207580" y="129095"/>
                </a:lnTo>
                <a:lnTo>
                  <a:pt x="207568" y="129023"/>
                </a:lnTo>
                <a:lnTo>
                  <a:pt x="207556" y="128986"/>
                </a:lnTo>
                <a:lnTo>
                  <a:pt x="207532" y="128962"/>
                </a:lnTo>
                <a:lnTo>
                  <a:pt x="207484" y="128890"/>
                </a:lnTo>
                <a:lnTo>
                  <a:pt x="207460" y="128817"/>
                </a:lnTo>
                <a:lnTo>
                  <a:pt x="207448" y="128733"/>
                </a:lnTo>
                <a:lnTo>
                  <a:pt x="207435" y="128660"/>
                </a:lnTo>
                <a:lnTo>
                  <a:pt x="207411" y="128491"/>
                </a:lnTo>
                <a:lnTo>
                  <a:pt x="207387" y="128407"/>
                </a:lnTo>
                <a:lnTo>
                  <a:pt x="207351" y="128334"/>
                </a:lnTo>
                <a:lnTo>
                  <a:pt x="207327" y="128250"/>
                </a:lnTo>
                <a:lnTo>
                  <a:pt x="207327" y="128189"/>
                </a:lnTo>
                <a:lnTo>
                  <a:pt x="207327" y="128117"/>
                </a:lnTo>
                <a:lnTo>
                  <a:pt x="207351" y="128044"/>
                </a:lnTo>
                <a:lnTo>
                  <a:pt x="207399" y="127887"/>
                </a:lnTo>
                <a:lnTo>
                  <a:pt x="207423" y="127791"/>
                </a:lnTo>
                <a:lnTo>
                  <a:pt x="207423" y="127670"/>
                </a:lnTo>
                <a:lnTo>
                  <a:pt x="207423" y="127561"/>
                </a:lnTo>
                <a:lnTo>
                  <a:pt x="207399" y="127501"/>
                </a:lnTo>
                <a:lnTo>
                  <a:pt x="207375" y="127477"/>
                </a:lnTo>
                <a:lnTo>
                  <a:pt x="207339" y="127464"/>
                </a:lnTo>
                <a:lnTo>
                  <a:pt x="207291" y="127464"/>
                </a:lnTo>
                <a:lnTo>
                  <a:pt x="207254" y="127452"/>
                </a:lnTo>
                <a:lnTo>
                  <a:pt x="207194" y="127440"/>
                </a:lnTo>
                <a:lnTo>
                  <a:pt x="207146" y="127392"/>
                </a:lnTo>
                <a:lnTo>
                  <a:pt x="207085" y="127307"/>
                </a:lnTo>
                <a:lnTo>
                  <a:pt x="207097" y="127295"/>
                </a:lnTo>
                <a:lnTo>
                  <a:pt x="207158" y="127295"/>
                </a:lnTo>
                <a:lnTo>
                  <a:pt x="207218" y="127271"/>
                </a:lnTo>
                <a:lnTo>
                  <a:pt x="207278" y="127235"/>
                </a:lnTo>
                <a:lnTo>
                  <a:pt x="207351" y="127175"/>
                </a:lnTo>
                <a:lnTo>
                  <a:pt x="207423" y="127102"/>
                </a:lnTo>
                <a:lnTo>
                  <a:pt x="207472" y="127030"/>
                </a:lnTo>
                <a:lnTo>
                  <a:pt x="207496" y="126969"/>
                </a:lnTo>
                <a:lnTo>
                  <a:pt x="207520" y="126897"/>
                </a:lnTo>
                <a:lnTo>
                  <a:pt x="207580" y="126740"/>
                </a:lnTo>
                <a:lnTo>
                  <a:pt x="207617" y="126631"/>
                </a:lnTo>
                <a:lnTo>
                  <a:pt x="207665" y="126510"/>
                </a:lnTo>
                <a:lnTo>
                  <a:pt x="207725" y="126402"/>
                </a:lnTo>
                <a:lnTo>
                  <a:pt x="207750" y="126317"/>
                </a:lnTo>
                <a:lnTo>
                  <a:pt x="207762" y="126245"/>
                </a:lnTo>
                <a:lnTo>
                  <a:pt x="207750" y="126184"/>
                </a:lnTo>
                <a:lnTo>
                  <a:pt x="207725" y="126051"/>
                </a:lnTo>
                <a:lnTo>
                  <a:pt x="207713" y="125967"/>
                </a:lnTo>
                <a:lnTo>
                  <a:pt x="207701" y="125858"/>
                </a:lnTo>
                <a:lnTo>
                  <a:pt x="207701" y="125629"/>
                </a:lnTo>
                <a:lnTo>
                  <a:pt x="207677" y="125459"/>
                </a:lnTo>
                <a:lnTo>
                  <a:pt x="207641" y="125049"/>
                </a:lnTo>
                <a:lnTo>
                  <a:pt x="207605" y="124747"/>
                </a:lnTo>
                <a:lnTo>
                  <a:pt x="207592" y="124421"/>
                </a:lnTo>
                <a:lnTo>
                  <a:pt x="207605" y="124119"/>
                </a:lnTo>
                <a:lnTo>
                  <a:pt x="207617" y="123986"/>
                </a:lnTo>
                <a:lnTo>
                  <a:pt x="207641" y="123865"/>
                </a:lnTo>
                <a:lnTo>
                  <a:pt x="207653" y="123768"/>
                </a:lnTo>
                <a:lnTo>
                  <a:pt x="207653" y="123684"/>
                </a:lnTo>
                <a:lnTo>
                  <a:pt x="207653" y="123611"/>
                </a:lnTo>
                <a:lnTo>
                  <a:pt x="207641" y="123551"/>
                </a:lnTo>
                <a:lnTo>
                  <a:pt x="207580" y="123442"/>
                </a:lnTo>
                <a:lnTo>
                  <a:pt x="207532" y="123346"/>
                </a:lnTo>
                <a:lnTo>
                  <a:pt x="207508" y="123285"/>
                </a:lnTo>
                <a:lnTo>
                  <a:pt x="207496" y="123237"/>
                </a:lnTo>
                <a:lnTo>
                  <a:pt x="207496" y="123177"/>
                </a:lnTo>
                <a:lnTo>
                  <a:pt x="207508" y="123116"/>
                </a:lnTo>
                <a:lnTo>
                  <a:pt x="207532" y="122983"/>
                </a:lnTo>
                <a:lnTo>
                  <a:pt x="207568" y="122814"/>
                </a:lnTo>
                <a:lnTo>
                  <a:pt x="207568" y="122730"/>
                </a:lnTo>
                <a:lnTo>
                  <a:pt x="207568" y="122669"/>
                </a:lnTo>
                <a:lnTo>
                  <a:pt x="207544" y="122597"/>
                </a:lnTo>
                <a:lnTo>
                  <a:pt x="207520" y="122549"/>
                </a:lnTo>
                <a:lnTo>
                  <a:pt x="207472" y="122428"/>
                </a:lnTo>
                <a:lnTo>
                  <a:pt x="207448" y="122367"/>
                </a:lnTo>
                <a:lnTo>
                  <a:pt x="207423" y="122295"/>
                </a:lnTo>
                <a:lnTo>
                  <a:pt x="207387" y="122029"/>
                </a:lnTo>
                <a:lnTo>
                  <a:pt x="207363" y="121896"/>
                </a:lnTo>
                <a:lnTo>
                  <a:pt x="207327" y="121739"/>
                </a:lnTo>
                <a:lnTo>
                  <a:pt x="207278" y="121582"/>
                </a:lnTo>
                <a:lnTo>
                  <a:pt x="207230" y="121486"/>
                </a:lnTo>
                <a:lnTo>
                  <a:pt x="207109" y="121244"/>
                </a:lnTo>
                <a:lnTo>
                  <a:pt x="207049" y="121111"/>
                </a:lnTo>
                <a:lnTo>
                  <a:pt x="207001" y="121002"/>
                </a:lnTo>
                <a:lnTo>
                  <a:pt x="206964" y="120882"/>
                </a:lnTo>
                <a:lnTo>
                  <a:pt x="206940" y="120725"/>
                </a:lnTo>
                <a:lnTo>
                  <a:pt x="206928" y="120640"/>
                </a:lnTo>
                <a:lnTo>
                  <a:pt x="206928" y="120580"/>
                </a:lnTo>
                <a:lnTo>
                  <a:pt x="206940" y="120471"/>
                </a:lnTo>
                <a:lnTo>
                  <a:pt x="206964" y="120374"/>
                </a:lnTo>
                <a:lnTo>
                  <a:pt x="206976" y="120242"/>
                </a:lnTo>
                <a:lnTo>
                  <a:pt x="206964" y="120072"/>
                </a:lnTo>
                <a:lnTo>
                  <a:pt x="206952" y="119891"/>
                </a:lnTo>
                <a:lnTo>
                  <a:pt x="206940" y="119674"/>
                </a:lnTo>
                <a:lnTo>
                  <a:pt x="206940" y="119432"/>
                </a:lnTo>
                <a:lnTo>
                  <a:pt x="206952" y="119227"/>
                </a:lnTo>
                <a:lnTo>
                  <a:pt x="206976" y="119082"/>
                </a:lnTo>
                <a:lnTo>
                  <a:pt x="207013" y="118937"/>
                </a:lnTo>
                <a:lnTo>
                  <a:pt x="207037" y="118708"/>
                </a:lnTo>
                <a:lnTo>
                  <a:pt x="207085" y="118309"/>
                </a:lnTo>
                <a:lnTo>
                  <a:pt x="207097" y="118164"/>
                </a:lnTo>
                <a:lnTo>
                  <a:pt x="207073" y="118007"/>
                </a:lnTo>
                <a:lnTo>
                  <a:pt x="207073" y="117922"/>
                </a:lnTo>
                <a:lnTo>
                  <a:pt x="207073" y="117838"/>
                </a:lnTo>
                <a:lnTo>
                  <a:pt x="207073" y="117693"/>
                </a:lnTo>
                <a:lnTo>
                  <a:pt x="207085" y="117536"/>
                </a:lnTo>
                <a:lnTo>
                  <a:pt x="207085" y="117427"/>
                </a:lnTo>
                <a:lnTo>
                  <a:pt x="207073" y="117306"/>
                </a:lnTo>
                <a:lnTo>
                  <a:pt x="207061" y="117186"/>
                </a:lnTo>
                <a:lnTo>
                  <a:pt x="207037" y="117089"/>
                </a:lnTo>
                <a:lnTo>
                  <a:pt x="207001" y="117004"/>
                </a:lnTo>
                <a:lnTo>
                  <a:pt x="206964" y="116932"/>
                </a:lnTo>
                <a:lnTo>
                  <a:pt x="206880" y="116787"/>
                </a:lnTo>
                <a:lnTo>
                  <a:pt x="206844" y="116703"/>
                </a:lnTo>
                <a:lnTo>
                  <a:pt x="206795" y="116606"/>
                </a:lnTo>
                <a:lnTo>
                  <a:pt x="206783" y="116558"/>
                </a:lnTo>
                <a:lnTo>
                  <a:pt x="206771" y="116485"/>
                </a:lnTo>
                <a:lnTo>
                  <a:pt x="206759" y="116304"/>
                </a:lnTo>
                <a:lnTo>
                  <a:pt x="206747" y="116099"/>
                </a:lnTo>
                <a:lnTo>
                  <a:pt x="206759" y="115893"/>
                </a:lnTo>
                <a:lnTo>
                  <a:pt x="206783" y="115543"/>
                </a:lnTo>
                <a:lnTo>
                  <a:pt x="206795" y="115386"/>
                </a:lnTo>
                <a:lnTo>
                  <a:pt x="206771" y="115156"/>
                </a:lnTo>
                <a:lnTo>
                  <a:pt x="206723" y="114951"/>
                </a:lnTo>
                <a:lnTo>
                  <a:pt x="206699" y="114855"/>
                </a:lnTo>
                <a:lnTo>
                  <a:pt x="206662" y="114758"/>
                </a:lnTo>
                <a:lnTo>
                  <a:pt x="206626" y="114685"/>
                </a:lnTo>
                <a:lnTo>
                  <a:pt x="206614" y="114613"/>
                </a:lnTo>
                <a:lnTo>
                  <a:pt x="206602" y="114528"/>
                </a:lnTo>
                <a:lnTo>
                  <a:pt x="206602" y="114456"/>
                </a:lnTo>
                <a:lnTo>
                  <a:pt x="206614" y="114311"/>
                </a:lnTo>
                <a:lnTo>
                  <a:pt x="206626" y="114166"/>
                </a:lnTo>
                <a:lnTo>
                  <a:pt x="206626" y="113538"/>
                </a:lnTo>
                <a:lnTo>
                  <a:pt x="206638" y="113369"/>
                </a:lnTo>
                <a:lnTo>
                  <a:pt x="206662" y="113224"/>
                </a:lnTo>
                <a:lnTo>
                  <a:pt x="206687" y="113067"/>
                </a:lnTo>
                <a:lnTo>
                  <a:pt x="206699" y="112849"/>
                </a:lnTo>
                <a:lnTo>
                  <a:pt x="206699" y="112729"/>
                </a:lnTo>
                <a:lnTo>
                  <a:pt x="206711" y="112632"/>
                </a:lnTo>
                <a:lnTo>
                  <a:pt x="206747" y="112475"/>
                </a:lnTo>
                <a:lnTo>
                  <a:pt x="206783" y="112342"/>
                </a:lnTo>
                <a:lnTo>
                  <a:pt x="206795" y="112270"/>
                </a:lnTo>
                <a:lnTo>
                  <a:pt x="206795" y="112185"/>
                </a:lnTo>
                <a:lnTo>
                  <a:pt x="206795" y="112004"/>
                </a:lnTo>
                <a:lnTo>
                  <a:pt x="206759" y="111835"/>
                </a:lnTo>
                <a:lnTo>
                  <a:pt x="206711" y="111666"/>
                </a:lnTo>
                <a:lnTo>
                  <a:pt x="206626" y="111485"/>
                </a:lnTo>
                <a:lnTo>
                  <a:pt x="206590" y="111400"/>
                </a:lnTo>
                <a:lnTo>
                  <a:pt x="206566" y="111328"/>
                </a:lnTo>
                <a:lnTo>
                  <a:pt x="206578" y="111255"/>
                </a:lnTo>
                <a:lnTo>
                  <a:pt x="206590" y="111195"/>
                </a:lnTo>
                <a:lnTo>
                  <a:pt x="206638" y="111074"/>
                </a:lnTo>
                <a:lnTo>
                  <a:pt x="206650" y="111001"/>
                </a:lnTo>
                <a:lnTo>
                  <a:pt x="206662" y="110929"/>
                </a:lnTo>
                <a:lnTo>
                  <a:pt x="206650" y="110748"/>
                </a:lnTo>
                <a:lnTo>
                  <a:pt x="206626" y="110518"/>
                </a:lnTo>
                <a:lnTo>
                  <a:pt x="206602" y="110277"/>
                </a:lnTo>
                <a:lnTo>
                  <a:pt x="206590" y="110059"/>
                </a:lnTo>
                <a:lnTo>
                  <a:pt x="206602" y="109854"/>
                </a:lnTo>
                <a:lnTo>
                  <a:pt x="206626" y="109673"/>
                </a:lnTo>
                <a:lnTo>
                  <a:pt x="206650" y="109468"/>
                </a:lnTo>
                <a:lnTo>
                  <a:pt x="206662" y="109250"/>
                </a:lnTo>
                <a:lnTo>
                  <a:pt x="206662" y="109093"/>
                </a:lnTo>
                <a:lnTo>
                  <a:pt x="206650" y="109021"/>
                </a:lnTo>
                <a:lnTo>
                  <a:pt x="206614" y="108960"/>
                </a:lnTo>
                <a:lnTo>
                  <a:pt x="206554" y="108839"/>
                </a:lnTo>
                <a:lnTo>
                  <a:pt x="206469" y="108670"/>
                </a:lnTo>
                <a:lnTo>
                  <a:pt x="206385" y="108537"/>
                </a:lnTo>
                <a:lnTo>
                  <a:pt x="206276" y="108417"/>
                </a:lnTo>
                <a:lnTo>
                  <a:pt x="206131" y="108272"/>
                </a:lnTo>
                <a:lnTo>
                  <a:pt x="206071" y="108199"/>
                </a:lnTo>
                <a:lnTo>
                  <a:pt x="206046" y="108139"/>
                </a:lnTo>
                <a:lnTo>
                  <a:pt x="206034" y="108078"/>
                </a:lnTo>
                <a:lnTo>
                  <a:pt x="206034" y="108018"/>
                </a:lnTo>
                <a:lnTo>
                  <a:pt x="206046" y="107897"/>
                </a:lnTo>
                <a:lnTo>
                  <a:pt x="206046" y="107825"/>
                </a:lnTo>
                <a:lnTo>
                  <a:pt x="206034" y="107752"/>
                </a:lnTo>
                <a:lnTo>
                  <a:pt x="206010" y="107680"/>
                </a:lnTo>
                <a:lnTo>
                  <a:pt x="205998" y="107595"/>
                </a:lnTo>
                <a:lnTo>
                  <a:pt x="206010" y="107378"/>
                </a:lnTo>
                <a:lnTo>
                  <a:pt x="206034" y="107052"/>
                </a:lnTo>
                <a:lnTo>
                  <a:pt x="206071" y="106532"/>
                </a:lnTo>
                <a:lnTo>
                  <a:pt x="206071" y="106086"/>
                </a:lnTo>
                <a:lnTo>
                  <a:pt x="206071" y="105965"/>
                </a:lnTo>
                <a:lnTo>
                  <a:pt x="206059" y="105880"/>
                </a:lnTo>
                <a:lnTo>
                  <a:pt x="206022" y="105735"/>
                </a:lnTo>
                <a:lnTo>
                  <a:pt x="206010" y="105639"/>
                </a:lnTo>
                <a:lnTo>
                  <a:pt x="205998" y="105482"/>
                </a:lnTo>
                <a:lnTo>
                  <a:pt x="205986" y="105397"/>
                </a:lnTo>
                <a:lnTo>
                  <a:pt x="205962" y="105288"/>
                </a:lnTo>
                <a:lnTo>
                  <a:pt x="205902" y="105059"/>
                </a:lnTo>
                <a:lnTo>
                  <a:pt x="205817" y="104829"/>
                </a:lnTo>
                <a:lnTo>
                  <a:pt x="205720" y="104612"/>
                </a:lnTo>
                <a:lnTo>
                  <a:pt x="205551" y="104238"/>
                </a:lnTo>
                <a:lnTo>
                  <a:pt x="205479" y="104093"/>
                </a:lnTo>
                <a:lnTo>
                  <a:pt x="205503" y="103911"/>
                </a:lnTo>
                <a:lnTo>
                  <a:pt x="205515" y="103754"/>
                </a:lnTo>
                <a:lnTo>
                  <a:pt x="205515" y="103670"/>
                </a:lnTo>
                <a:lnTo>
                  <a:pt x="205503" y="103609"/>
                </a:lnTo>
                <a:lnTo>
                  <a:pt x="205479" y="103452"/>
                </a:lnTo>
                <a:lnTo>
                  <a:pt x="205443" y="103295"/>
                </a:lnTo>
                <a:lnTo>
                  <a:pt x="205418" y="103223"/>
                </a:lnTo>
                <a:lnTo>
                  <a:pt x="205382" y="103150"/>
                </a:lnTo>
                <a:lnTo>
                  <a:pt x="205346" y="103090"/>
                </a:lnTo>
                <a:lnTo>
                  <a:pt x="205298" y="103042"/>
                </a:lnTo>
                <a:lnTo>
                  <a:pt x="205273" y="103030"/>
                </a:lnTo>
                <a:lnTo>
                  <a:pt x="205261" y="102993"/>
                </a:lnTo>
                <a:lnTo>
                  <a:pt x="205237" y="102933"/>
                </a:lnTo>
                <a:lnTo>
                  <a:pt x="205237" y="102861"/>
                </a:lnTo>
                <a:lnTo>
                  <a:pt x="205237" y="102788"/>
                </a:lnTo>
                <a:lnTo>
                  <a:pt x="205237" y="102631"/>
                </a:lnTo>
                <a:lnTo>
                  <a:pt x="205225" y="102571"/>
                </a:lnTo>
                <a:lnTo>
                  <a:pt x="205189" y="102522"/>
                </a:lnTo>
                <a:lnTo>
                  <a:pt x="205177" y="102498"/>
                </a:lnTo>
                <a:lnTo>
                  <a:pt x="205165" y="102462"/>
                </a:lnTo>
                <a:lnTo>
                  <a:pt x="205128" y="102365"/>
                </a:lnTo>
                <a:lnTo>
                  <a:pt x="205116" y="102232"/>
                </a:lnTo>
                <a:lnTo>
                  <a:pt x="205092" y="102088"/>
                </a:lnTo>
                <a:lnTo>
                  <a:pt x="205056" y="101773"/>
                </a:lnTo>
                <a:lnTo>
                  <a:pt x="205044" y="101629"/>
                </a:lnTo>
                <a:lnTo>
                  <a:pt x="205020" y="101508"/>
                </a:lnTo>
                <a:lnTo>
                  <a:pt x="204984" y="101290"/>
                </a:lnTo>
                <a:lnTo>
                  <a:pt x="204947" y="101085"/>
                </a:lnTo>
                <a:lnTo>
                  <a:pt x="204923" y="100904"/>
                </a:lnTo>
                <a:lnTo>
                  <a:pt x="204899" y="100831"/>
                </a:lnTo>
                <a:lnTo>
                  <a:pt x="204875" y="100783"/>
                </a:lnTo>
                <a:lnTo>
                  <a:pt x="204863" y="100735"/>
                </a:lnTo>
                <a:lnTo>
                  <a:pt x="204839" y="100674"/>
                </a:lnTo>
                <a:lnTo>
                  <a:pt x="204814" y="100529"/>
                </a:lnTo>
                <a:lnTo>
                  <a:pt x="204802" y="100372"/>
                </a:lnTo>
                <a:lnTo>
                  <a:pt x="204778" y="100227"/>
                </a:lnTo>
                <a:lnTo>
                  <a:pt x="204766" y="100155"/>
                </a:lnTo>
                <a:lnTo>
                  <a:pt x="204766" y="100095"/>
                </a:lnTo>
                <a:lnTo>
                  <a:pt x="204778" y="99974"/>
                </a:lnTo>
                <a:lnTo>
                  <a:pt x="204802" y="99841"/>
                </a:lnTo>
                <a:lnTo>
                  <a:pt x="204814" y="99696"/>
                </a:lnTo>
                <a:lnTo>
                  <a:pt x="204802" y="99660"/>
                </a:lnTo>
                <a:lnTo>
                  <a:pt x="204790" y="99624"/>
                </a:lnTo>
                <a:lnTo>
                  <a:pt x="204754" y="99539"/>
                </a:lnTo>
                <a:lnTo>
                  <a:pt x="204694" y="99454"/>
                </a:lnTo>
                <a:lnTo>
                  <a:pt x="204621" y="99382"/>
                </a:lnTo>
                <a:lnTo>
                  <a:pt x="204488" y="99261"/>
                </a:lnTo>
                <a:lnTo>
                  <a:pt x="204428" y="99213"/>
                </a:lnTo>
                <a:lnTo>
                  <a:pt x="204343" y="99008"/>
                </a:lnTo>
                <a:lnTo>
                  <a:pt x="204283" y="98838"/>
                </a:lnTo>
                <a:lnTo>
                  <a:pt x="204223" y="98718"/>
                </a:lnTo>
                <a:lnTo>
                  <a:pt x="204198" y="98681"/>
                </a:lnTo>
                <a:lnTo>
                  <a:pt x="204186" y="98621"/>
                </a:lnTo>
                <a:lnTo>
                  <a:pt x="204186" y="98488"/>
                </a:lnTo>
                <a:lnTo>
                  <a:pt x="204174" y="98343"/>
                </a:lnTo>
                <a:lnTo>
                  <a:pt x="204162" y="98271"/>
                </a:lnTo>
                <a:lnTo>
                  <a:pt x="204150" y="98198"/>
                </a:lnTo>
                <a:lnTo>
                  <a:pt x="204126" y="98138"/>
                </a:lnTo>
                <a:lnTo>
                  <a:pt x="204114" y="98065"/>
                </a:lnTo>
                <a:lnTo>
                  <a:pt x="204114" y="97908"/>
                </a:lnTo>
                <a:lnTo>
                  <a:pt x="204090" y="97751"/>
                </a:lnTo>
                <a:lnTo>
                  <a:pt x="204078" y="97667"/>
                </a:lnTo>
                <a:lnTo>
                  <a:pt x="204041" y="97570"/>
                </a:lnTo>
                <a:lnTo>
                  <a:pt x="204005" y="97486"/>
                </a:lnTo>
                <a:lnTo>
                  <a:pt x="203969" y="97425"/>
                </a:lnTo>
                <a:lnTo>
                  <a:pt x="203921" y="97377"/>
                </a:lnTo>
                <a:lnTo>
                  <a:pt x="203884" y="97341"/>
                </a:lnTo>
                <a:lnTo>
                  <a:pt x="203812" y="97268"/>
                </a:lnTo>
                <a:lnTo>
                  <a:pt x="203727" y="97184"/>
                </a:lnTo>
                <a:lnTo>
                  <a:pt x="203691" y="97135"/>
                </a:lnTo>
                <a:lnTo>
                  <a:pt x="203679" y="97087"/>
                </a:lnTo>
                <a:lnTo>
                  <a:pt x="203643" y="96990"/>
                </a:lnTo>
                <a:lnTo>
                  <a:pt x="203631" y="96870"/>
                </a:lnTo>
                <a:lnTo>
                  <a:pt x="203595" y="96737"/>
                </a:lnTo>
                <a:lnTo>
                  <a:pt x="203570" y="96664"/>
                </a:lnTo>
                <a:lnTo>
                  <a:pt x="203558" y="96592"/>
                </a:lnTo>
                <a:lnTo>
                  <a:pt x="203558" y="96459"/>
                </a:lnTo>
                <a:lnTo>
                  <a:pt x="203570" y="96326"/>
                </a:lnTo>
                <a:lnTo>
                  <a:pt x="203558" y="96145"/>
                </a:lnTo>
                <a:lnTo>
                  <a:pt x="203534" y="95976"/>
                </a:lnTo>
                <a:lnTo>
                  <a:pt x="203498" y="95867"/>
                </a:lnTo>
                <a:lnTo>
                  <a:pt x="203462" y="95795"/>
                </a:lnTo>
                <a:lnTo>
                  <a:pt x="203413" y="95722"/>
                </a:lnTo>
                <a:lnTo>
                  <a:pt x="203401" y="95674"/>
                </a:lnTo>
                <a:lnTo>
                  <a:pt x="203401" y="95601"/>
                </a:lnTo>
                <a:lnTo>
                  <a:pt x="203401" y="95517"/>
                </a:lnTo>
                <a:lnTo>
                  <a:pt x="203425" y="95420"/>
                </a:lnTo>
                <a:lnTo>
                  <a:pt x="203462" y="95263"/>
                </a:lnTo>
                <a:lnTo>
                  <a:pt x="203486" y="95203"/>
                </a:lnTo>
                <a:lnTo>
                  <a:pt x="203619" y="95372"/>
                </a:lnTo>
                <a:lnTo>
                  <a:pt x="203800" y="95613"/>
                </a:lnTo>
                <a:lnTo>
                  <a:pt x="203836" y="95698"/>
                </a:lnTo>
                <a:lnTo>
                  <a:pt x="203860" y="95795"/>
                </a:lnTo>
                <a:lnTo>
                  <a:pt x="203884" y="95879"/>
                </a:lnTo>
                <a:lnTo>
                  <a:pt x="203909" y="95964"/>
                </a:lnTo>
                <a:lnTo>
                  <a:pt x="203921" y="96048"/>
                </a:lnTo>
                <a:lnTo>
                  <a:pt x="203921" y="96145"/>
                </a:lnTo>
                <a:lnTo>
                  <a:pt x="203921" y="96242"/>
                </a:lnTo>
                <a:lnTo>
                  <a:pt x="203933" y="96350"/>
                </a:lnTo>
                <a:lnTo>
                  <a:pt x="203981" y="96580"/>
                </a:lnTo>
                <a:lnTo>
                  <a:pt x="204017" y="96737"/>
                </a:lnTo>
                <a:lnTo>
                  <a:pt x="204078" y="96942"/>
                </a:lnTo>
                <a:lnTo>
                  <a:pt x="204126" y="97075"/>
                </a:lnTo>
                <a:lnTo>
                  <a:pt x="204126" y="97087"/>
                </a:lnTo>
                <a:lnTo>
                  <a:pt x="204138" y="97087"/>
                </a:lnTo>
                <a:lnTo>
                  <a:pt x="204138" y="97075"/>
                </a:lnTo>
                <a:lnTo>
                  <a:pt x="204150" y="97075"/>
                </a:lnTo>
                <a:lnTo>
                  <a:pt x="204174" y="97099"/>
                </a:lnTo>
                <a:lnTo>
                  <a:pt x="204223" y="97147"/>
                </a:lnTo>
                <a:lnTo>
                  <a:pt x="204271" y="97244"/>
                </a:lnTo>
                <a:lnTo>
                  <a:pt x="204283" y="97256"/>
                </a:lnTo>
                <a:lnTo>
                  <a:pt x="204271" y="97256"/>
                </a:lnTo>
                <a:lnTo>
                  <a:pt x="204259" y="97268"/>
                </a:lnTo>
                <a:lnTo>
                  <a:pt x="204247" y="97280"/>
                </a:lnTo>
                <a:lnTo>
                  <a:pt x="204247" y="97329"/>
                </a:lnTo>
                <a:lnTo>
                  <a:pt x="204247" y="97401"/>
                </a:lnTo>
                <a:lnTo>
                  <a:pt x="204283" y="97546"/>
                </a:lnTo>
                <a:lnTo>
                  <a:pt x="204319" y="97643"/>
                </a:lnTo>
                <a:lnTo>
                  <a:pt x="204355" y="97739"/>
                </a:lnTo>
                <a:lnTo>
                  <a:pt x="204392" y="97884"/>
                </a:lnTo>
                <a:lnTo>
                  <a:pt x="204404" y="97969"/>
                </a:lnTo>
                <a:lnTo>
                  <a:pt x="204428" y="98029"/>
                </a:lnTo>
                <a:lnTo>
                  <a:pt x="204452" y="98065"/>
                </a:lnTo>
                <a:lnTo>
                  <a:pt x="204488" y="98114"/>
                </a:lnTo>
                <a:lnTo>
                  <a:pt x="204549" y="98186"/>
                </a:lnTo>
                <a:lnTo>
                  <a:pt x="204573" y="98234"/>
                </a:lnTo>
                <a:lnTo>
                  <a:pt x="204597" y="98307"/>
                </a:lnTo>
                <a:lnTo>
                  <a:pt x="204670" y="98488"/>
                </a:lnTo>
                <a:lnTo>
                  <a:pt x="204766" y="98693"/>
                </a:lnTo>
                <a:lnTo>
                  <a:pt x="204875" y="98935"/>
                </a:lnTo>
                <a:lnTo>
                  <a:pt x="204899" y="98923"/>
                </a:lnTo>
                <a:lnTo>
                  <a:pt x="204959" y="98887"/>
                </a:lnTo>
                <a:lnTo>
                  <a:pt x="204984" y="98863"/>
                </a:lnTo>
                <a:lnTo>
                  <a:pt x="205008" y="98814"/>
                </a:lnTo>
                <a:lnTo>
                  <a:pt x="205032" y="98754"/>
                </a:lnTo>
                <a:lnTo>
                  <a:pt x="205056" y="98681"/>
                </a:lnTo>
                <a:lnTo>
                  <a:pt x="205068" y="98561"/>
                </a:lnTo>
                <a:lnTo>
                  <a:pt x="205068" y="98452"/>
                </a:lnTo>
                <a:lnTo>
                  <a:pt x="205056" y="98331"/>
                </a:lnTo>
                <a:lnTo>
                  <a:pt x="205056" y="98162"/>
                </a:lnTo>
                <a:lnTo>
                  <a:pt x="205044" y="97981"/>
                </a:lnTo>
                <a:lnTo>
                  <a:pt x="205032" y="97824"/>
                </a:lnTo>
                <a:lnTo>
                  <a:pt x="204947" y="97461"/>
                </a:lnTo>
                <a:lnTo>
                  <a:pt x="204935" y="97341"/>
                </a:lnTo>
                <a:lnTo>
                  <a:pt x="204935" y="97208"/>
                </a:lnTo>
                <a:lnTo>
                  <a:pt x="204935" y="97075"/>
                </a:lnTo>
                <a:lnTo>
                  <a:pt x="204959" y="96954"/>
                </a:lnTo>
                <a:lnTo>
                  <a:pt x="204996" y="96749"/>
                </a:lnTo>
                <a:lnTo>
                  <a:pt x="205020" y="96664"/>
                </a:lnTo>
                <a:lnTo>
                  <a:pt x="205104" y="97027"/>
                </a:lnTo>
                <a:lnTo>
                  <a:pt x="205165" y="97329"/>
                </a:lnTo>
                <a:lnTo>
                  <a:pt x="205189" y="97461"/>
                </a:lnTo>
                <a:lnTo>
                  <a:pt x="205189" y="97570"/>
                </a:lnTo>
                <a:lnTo>
                  <a:pt x="205201" y="97727"/>
                </a:lnTo>
                <a:lnTo>
                  <a:pt x="205201" y="97860"/>
                </a:lnTo>
                <a:lnTo>
                  <a:pt x="205237" y="97993"/>
                </a:lnTo>
                <a:lnTo>
                  <a:pt x="205298" y="98162"/>
                </a:lnTo>
                <a:lnTo>
                  <a:pt x="205358" y="98343"/>
                </a:lnTo>
                <a:lnTo>
                  <a:pt x="205394" y="98464"/>
                </a:lnTo>
                <a:lnTo>
                  <a:pt x="205406" y="98549"/>
                </a:lnTo>
                <a:lnTo>
                  <a:pt x="205430" y="98585"/>
                </a:lnTo>
                <a:lnTo>
                  <a:pt x="205503" y="98706"/>
                </a:lnTo>
                <a:lnTo>
                  <a:pt x="205575" y="98875"/>
                </a:lnTo>
                <a:lnTo>
                  <a:pt x="205612" y="98971"/>
                </a:lnTo>
                <a:lnTo>
                  <a:pt x="205648" y="99068"/>
                </a:lnTo>
                <a:lnTo>
                  <a:pt x="205684" y="99237"/>
                </a:lnTo>
                <a:lnTo>
                  <a:pt x="205720" y="99334"/>
                </a:lnTo>
                <a:lnTo>
                  <a:pt x="205781" y="99406"/>
                </a:lnTo>
                <a:lnTo>
                  <a:pt x="205853" y="99491"/>
                </a:lnTo>
                <a:lnTo>
                  <a:pt x="205902" y="99551"/>
                </a:lnTo>
                <a:lnTo>
                  <a:pt x="205926" y="99611"/>
                </a:lnTo>
                <a:lnTo>
                  <a:pt x="205950" y="99696"/>
                </a:lnTo>
                <a:lnTo>
                  <a:pt x="205962" y="99768"/>
                </a:lnTo>
                <a:lnTo>
                  <a:pt x="205974" y="99841"/>
                </a:lnTo>
                <a:lnTo>
                  <a:pt x="205998" y="99925"/>
                </a:lnTo>
                <a:lnTo>
                  <a:pt x="206022" y="99986"/>
                </a:lnTo>
                <a:lnTo>
                  <a:pt x="206071" y="100046"/>
                </a:lnTo>
                <a:lnTo>
                  <a:pt x="206107" y="100107"/>
                </a:lnTo>
                <a:lnTo>
                  <a:pt x="206131" y="100167"/>
                </a:lnTo>
                <a:lnTo>
                  <a:pt x="206155" y="100240"/>
                </a:lnTo>
                <a:lnTo>
                  <a:pt x="206155" y="100324"/>
                </a:lnTo>
                <a:lnTo>
                  <a:pt x="206155" y="100505"/>
                </a:lnTo>
                <a:lnTo>
                  <a:pt x="206167" y="100711"/>
                </a:lnTo>
                <a:lnTo>
                  <a:pt x="206203" y="100892"/>
                </a:lnTo>
                <a:lnTo>
                  <a:pt x="206252" y="101061"/>
                </a:lnTo>
                <a:lnTo>
                  <a:pt x="206336" y="101218"/>
                </a:lnTo>
                <a:lnTo>
                  <a:pt x="206445" y="101411"/>
                </a:lnTo>
                <a:lnTo>
                  <a:pt x="206481" y="101459"/>
                </a:lnTo>
                <a:lnTo>
                  <a:pt x="206493" y="101508"/>
                </a:lnTo>
                <a:lnTo>
                  <a:pt x="206518" y="101616"/>
                </a:lnTo>
                <a:lnTo>
                  <a:pt x="206518" y="101725"/>
                </a:lnTo>
                <a:lnTo>
                  <a:pt x="206493" y="101834"/>
                </a:lnTo>
                <a:lnTo>
                  <a:pt x="206445" y="102051"/>
                </a:lnTo>
                <a:lnTo>
                  <a:pt x="206421" y="102148"/>
                </a:lnTo>
                <a:lnTo>
                  <a:pt x="206409" y="102245"/>
                </a:lnTo>
                <a:lnTo>
                  <a:pt x="206421" y="102329"/>
                </a:lnTo>
                <a:lnTo>
                  <a:pt x="206445" y="102414"/>
                </a:lnTo>
                <a:lnTo>
                  <a:pt x="206481" y="102486"/>
                </a:lnTo>
                <a:lnTo>
                  <a:pt x="206518" y="102559"/>
                </a:lnTo>
                <a:lnTo>
                  <a:pt x="206602" y="102704"/>
                </a:lnTo>
                <a:lnTo>
                  <a:pt x="206638" y="102788"/>
                </a:lnTo>
                <a:lnTo>
                  <a:pt x="206662" y="102873"/>
                </a:lnTo>
                <a:lnTo>
                  <a:pt x="206687" y="103090"/>
                </a:lnTo>
                <a:lnTo>
                  <a:pt x="206711" y="103344"/>
                </a:lnTo>
                <a:lnTo>
                  <a:pt x="206723" y="103477"/>
                </a:lnTo>
                <a:lnTo>
                  <a:pt x="206747" y="103597"/>
                </a:lnTo>
                <a:lnTo>
                  <a:pt x="206783" y="103718"/>
                </a:lnTo>
                <a:lnTo>
                  <a:pt x="206832" y="103815"/>
                </a:lnTo>
                <a:lnTo>
                  <a:pt x="206856" y="103863"/>
                </a:lnTo>
                <a:lnTo>
                  <a:pt x="206868" y="103923"/>
                </a:lnTo>
                <a:lnTo>
                  <a:pt x="206868" y="104044"/>
                </a:lnTo>
                <a:lnTo>
                  <a:pt x="206844" y="104189"/>
                </a:lnTo>
                <a:lnTo>
                  <a:pt x="206819" y="104334"/>
                </a:lnTo>
                <a:lnTo>
                  <a:pt x="206783" y="104479"/>
                </a:lnTo>
                <a:lnTo>
                  <a:pt x="206759" y="104612"/>
                </a:lnTo>
                <a:lnTo>
                  <a:pt x="206771" y="104733"/>
                </a:lnTo>
                <a:lnTo>
                  <a:pt x="206771" y="104781"/>
                </a:lnTo>
                <a:lnTo>
                  <a:pt x="206795" y="104829"/>
                </a:lnTo>
                <a:lnTo>
                  <a:pt x="206928" y="105023"/>
                </a:lnTo>
                <a:lnTo>
                  <a:pt x="207073" y="105288"/>
                </a:lnTo>
                <a:lnTo>
                  <a:pt x="207206" y="105566"/>
                </a:lnTo>
                <a:lnTo>
                  <a:pt x="207254" y="105687"/>
                </a:lnTo>
                <a:lnTo>
                  <a:pt x="207291" y="105796"/>
                </a:lnTo>
                <a:lnTo>
                  <a:pt x="207399" y="106255"/>
                </a:lnTo>
                <a:lnTo>
                  <a:pt x="207472" y="106484"/>
                </a:lnTo>
                <a:lnTo>
                  <a:pt x="207520" y="106605"/>
                </a:lnTo>
                <a:lnTo>
                  <a:pt x="207568" y="106714"/>
                </a:lnTo>
                <a:lnTo>
                  <a:pt x="207617" y="106834"/>
                </a:lnTo>
                <a:lnTo>
                  <a:pt x="207677" y="106979"/>
                </a:lnTo>
                <a:lnTo>
                  <a:pt x="207798" y="107305"/>
                </a:lnTo>
                <a:lnTo>
                  <a:pt x="207919" y="107680"/>
                </a:lnTo>
                <a:lnTo>
                  <a:pt x="207882" y="108393"/>
                </a:lnTo>
                <a:lnTo>
                  <a:pt x="207858" y="109009"/>
                </a:lnTo>
                <a:lnTo>
                  <a:pt x="207846" y="109564"/>
                </a:lnTo>
                <a:lnTo>
                  <a:pt x="207834" y="109806"/>
                </a:lnTo>
                <a:lnTo>
                  <a:pt x="207822" y="110059"/>
                </a:lnTo>
                <a:lnTo>
                  <a:pt x="207774" y="110530"/>
                </a:lnTo>
                <a:lnTo>
                  <a:pt x="207725" y="110917"/>
                </a:lnTo>
                <a:lnTo>
                  <a:pt x="207701" y="111171"/>
                </a:lnTo>
                <a:lnTo>
                  <a:pt x="207713" y="111255"/>
                </a:lnTo>
                <a:lnTo>
                  <a:pt x="207725" y="111352"/>
                </a:lnTo>
                <a:lnTo>
                  <a:pt x="207798" y="111569"/>
                </a:lnTo>
                <a:lnTo>
                  <a:pt x="207882" y="111823"/>
                </a:lnTo>
                <a:lnTo>
                  <a:pt x="207979" y="112076"/>
                </a:lnTo>
                <a:lnTo>
                  <a:pt x="208027" y="112221"/>
                </a:lnTo>
                <a:lnTo>
                  <a:pt x="208076" y="112378"/>
                </a:lnTo>
                <a:lnTo>
                  <a:pt x="208160" y="112705"/>
                </a:lnTo>
                <a:lnTo>
                  <a:pt x="208245" y="113043"/>
                </a:lnTo>
                <a:lnTo>
                  <a:pt x="208281" y="113200"/>
                </a:lnTo>
                <a:lnTo>
                  <a:pt x="208329" y="113333"/>
                </a:lnTo>
                <a:lnTo>
                  <a:pt x="208353" y="113405"/>
                </a:lnTo>
                <a:lnTo>
                  <a:pt x="208378" y="113514"/>
                </a:lnTo>
                <a:lnTo>
                  <a:pt x="208390" y="113755"/>
                </a:lnTo>
                <a:lnTo>
                  <a:pt x="208390" y="114033"/>
                </a:lnTo>
                <a:lnTo>
                  <a:pt x="208390" y="114335"/>
                </a:lnTo>
                <a:lnTo>
                  <a:pt x="208353" y="114855"/>
                </a:lnTo>
                <a:lnTo>
                  <a:pt x="208329" y="115072"/>
                </a:lnTo>
                <a:lnTo>
                  <a:pt x="208366" y="115229"/>
                </a:lnTo>
                <a:lnTo>
                  <a:pt x="208390" y="115398"/>
                </a:lnTo>
                <a:lnTo>
                  <a:pt x="208414" y="115603"/>
                </a:lnTo>
                <a:lnTo>
                  <a:pt x="208438" y="115833"/>
                </a:lnTo>
                <a:lnTo>
                  <a:pt x="208450" y="116074"/>
                </a:lnTo>
                <a:lnTo>
                  <a:pt x="208438" y="116316"/>
                </a:lnTo>
                <a:lnTo>
                  <a:pt x="208426" y="116437"/>
                </a:lnTo>
                <a:lnTo>
                  <a:pt x="208402" y="116546"/>
                </a:lnTo>
                <a:lnTo>
                  <a:pt x="208366" y="116751"/>
                </a:lnTo>
                <a:lnTo>
                  <a:pt x="208353" y="116944"/>
                </a:lnTo>
                <a:lnTo>
                  <a:pt x="208353" y="117137"/>
                </a:lnTo>
                <a:lnTo>
                  <a:pt x="208353" y="117319"/>
                </a:lnTo>
                <a:lnTo>
                  <a:pt x="208366" y="117488"/>
                </a:lnTo>
                <a:lnTo>
                  <a:pt x="208353" y="117645"/>
                </a:lnTo>
                <a:lnTo>
                  <a:pt x="208341" y="117729"/>
                </a:lnTo>
                <a:lnTo>
                  <a:pt x="208317" y="117802"/>
                </a:lnTo>
                <a:lnTo>
                  <a:pt x="208293" y="117874"/>
                </a:lnTo>
                <a:lnTo>
                  <a:pt x="208257" y="117935"/>
                </a:lnTo>
                <a:lnTo>
                  <a:pt x="208233" y="118007"/>
                </a:lnTo>
                <a:lnTo>
                  <a:pt x="208208" y="118079"/>
                </a:lnTo>
                <a:lnTo>
                  <a:pt x="208208" y="118152"/>
                </a:lnTo>
                <a:lnTo>
                  <a:pt x="208208" y="118224"/>
                </a:lnTo>
                <a:lnTo>
                  <a:pt x="208233" y="118381"/>
                </a:lnTo>
                <a:lnTo>
                  <a:pt x="208269" y="118551"/>
                </a:lnTo>
                <a:lnTo>
                  <a:pt x="208317" y="118720"/>
                </a:lnTo>
                <a:lnTo>
                  <a:pt x="208353" y="118901"/>
                </a:lnTo>
                <a:lnTo>
                  <a:pt x="208366" y="118985"/>
                </a:lnTo>
                <a:lnTo>
                  <a:pt x="208366" y="119082"/>
                </a:lnTo>
                <a:lnTo>
                  <a:pt x="208353" y="119167"/>
                </a:lnTo>
                <a:lnTo>
                  <a:pt x="208329" y="119263"/>
                </a:lnTo>
                <a:lnTo>
                  <a:pt x="208293" y="119432"/>
                </a:lnTo>
                <a:lnTo>
                  <a:pt x="208281" y="119577"/>
                </a:lnTo>
                <a:lnTo>
                  <a:pt x="208293" y="119710"/>
                </a:lnTo>
                <a:lnTo>
                  <a:pt x="208305" y="119831"/>
                </a:lnTo>
                <a:lnTo>
                  <a:pt x="208329" y="119952"/>
                </a:lnTo>
                <a:lnTo>
                  <a:pt x="208341" y="120097"/>
                </a:lnTo>
                <a:lnTo>
                  <a:pt x="208341" y="120254"/>
                </a:lnTo>
                <a:lnTo>
                  <a:pt x="208329" y="120447"/>
                </a:lnTo>
                <a:lnTo>
                  <a:pt x="208317" y="120640"/>
                </a:lnTo>
                <a:lnTo>
                  <a:pt x="208317" y="120809"/>
                </a:lnTo>
                <a:lnTo>
                  <a:pt x="208329" y="120966"/>
                </a:lnTo>
                <a:lnTo>
                  <a:pt x="208341" y="121123"/>
                </a:lnTo>
                <a:lnTo>
                  <a:pt x="208378" y="121437"/>
                </a:lnTo>
                <a:lnTo>
                  <a:pt x="208402" y="121631"/>
                </a:lnTo>
                <a:lnTo>
                  <a:pt x="208402" y="121848"/>
                </a:lnTo>
                <a:lnTo>
                  <a:pt x="208402" y="122065"/>
                </a:lnTo>
                <a:lnTo>
                  <a:pt x="208378" y="122259"/>
                </a:lnTo>
                <a:lnTo>
                  <a:pt x="208329" y="122597"/>
                </a:lnTo>
                <a:lnTo>
                  <a:pt x="208281" y="122875"/>
                </a:lnTo>
                <a:lnTo>
                  <a:pt x="208269" y="122995"/>
                </a:lnTo>
                <a:lnTo>
                  <a:pt x="208257" y="123104"/>
                </a:lnTo>
                <a:lnTo>
                  <a:pt x="208257" y="123213"/>
                </a:lnTo>
                <a:lnTo>
                  <a:pt x="208245" y="123358"/>
                </a:lnTo>
                <a:lnTo>
                  <a:pt x="208196" y="123684"/>
                </a:lnTo>
                <a:lnTo>
                  <a:pt x="208148" y="123986"/>
                </a:lnTo>
                <a:lnTo>
                  <a:pt x="208124" y="124119"/>
                </a:lnTo>
                <a:lnTo>
                  <a:pt x="208124" y="124215"/>
                </a:lnTo>
                <a:lnTo>
                  <a:pt x="208112" y="124505"/>
                </a:lnTo>
                <a:lnTo>
                  <a:pt x="208112" y="124952"/>
                </a:lnTo>
                <a:lnTo>
                  <a:pt x="208124" y="125182"/>
                </a:lnTo>
                <a:lnTo>
                  <a:pt x="208148" y="125387"/>
                </a:lnTo>
                <a:lnTo>
                  <a:pt x="208172" y="125484"/>
                </a:lnTo>
                <a:lnTo>
                  <a:pt x="208196" y="125568"/>
                </a:lnTo>
                <a:lnTo>
                  <a:pt x="208221" y="125629"/>
                </a:lnTo>
                <a:lnTo>
                  <a:pt x="208257" y="125677"/>
                </a:lnTo>
                <a:lnTo>
                  <a:pt x="208329" y="125737"/>
                </a:lnTo>
                <a:lnTo>
                  <a:pt x="208341" y="125749"/>
                </a:lnTo>
                <a:lnTo>
                  <a:pt x="208366" y="125749"/>
                </a:lnTo>
                <a:lnTo>
                  <a:pt x="208378" y="125725"/>
                </a:lnTo>
                <a:lnTo>
                  <a:pt x="208390" y="125641"/>
                </a:lnTo>
                <a:lnTo>
                  <a:pt x="208426" y="125508"/>
                </a:lnTo>
                <a:lnTo>
                  <a:pt x="208474" y="125327"/>
                </a:lnTo>
                <a:lnTo>
                  <a:pt x="208547" y="125085"/>
                </a:lnTo>
                <a:lnTo>
                  <a:pt x="208680" y="124771"/>
                </a:lnTo>
                <a:lnTo>
                  <a:pt x="208776" y="124614"/>
                </a:lnTo>
                <a:lnTo>
                  <a:pt x="208824" y="124566"/>
                </a:lnTo>
                <a:lnTo>
                  <a:pt x="208921" y="124457"/>
                </a:lnTo>
                <a:lnTo>
                  <a:pt x="209175" y="124143"/>
                </a:lnTo>
                <a:lnTo>
                  <a:pt x="209404" y="123853"/>
                </a:lnTo>
                <a:lnTo>
                  <a:pt x="209404" y="123865"/>
                </a:lnTo>
                <a:lnTo>
                  <a:pt x="209416" y="123853"/>
                </a:lnTo>
                <a:lnTo>
                  <a:pt x="209585" y="123660"/>
                </a:lnTo>
                <a:lnTo>
                  <a:pt x="209658" y="123563"/>
                </a:lnTo>
                <a:lnTo>
                  <a:pt x="209718" y="123479"/>
                </a:lnTo>
                <a:lnTo>
                  <a:pt x="209803" y="123334"/>
                </a:lnTo>
                <a:lnTo>
                  <a:pt x="209887" y="123152"/>
                </a:lnTo>
                <a:lnTo>
                  <a:pt x="210008" y="122887"/>
                </a:lnTo>
                <a:lnTo>
                  <a:pt x="210069" y="122754"/>
                </a:lnTo>
                <a:lnTo>
                  <a:pt x="210117" y="122645"/>
                </a:lnTo>
                <a:lnTo>
                  <a:pt x="210141" y="122561"/>
                </a:lnTo>
                <a:lnTo>
                  <a:pt x="210153" y="122488"/>
                </a:lnTo>
                <a:lnTo>
                  <a:pt x="210153" y="122355"/>
                </a:lnTo>
                <a:lnTo>
                  <a:pt x="210141" y="122186"/>
                </a:lnTo>
                <a:lnTo>
                  <a:pt x="210153" y="122150"/>
                </a:lnTo>
                <a:lnTo>
                  <a:pt x="210165" y="122102"/>
                </a:lnTo>
                <a:lnTo>
                  <a:pt x="210214" y="122017"/>
                </a:lnTo>
                <a:lnTo>
                  <a:pt x="210286" y="121933"/>
                </a:lnTo>
                <a:lnTo>
                  <a:pt x="210383" y="121848"/>
                </a:lnTo>
                <a:lnTo>
                  <a:pt x="210540" y="120821"/>
                </a:lnTo>
                <a:lnTo>
                  <a:pt x="210685" y="119795"/>
                </a:lnTo>
                <a:lnTo>
                  <a:pt x="210817" y="118768"/>
                </a:lnTo>
                <a:lnTo>
                  <a:pt x="210950" y="117729"/>
                </a:lnTo>
                <a:lnTo>
                  <a:pt x="211059" y="116703"/>
                </a:lnTo>
                <a:lnTo>
                  <a:pt x="211168" y="115664"/>
                </a:lnTo>
                <a:lnTo>
                  <a:pt x="211264" y="114625"/>
                </a:lnTo>
                <a:lnTo>
                  <a:pt x="211349" y="113574"/>
                </a:lnTo>
                <a:lnTo>
                  <a:pt x="211433" y="112535"/>
                </a:lnTo>
                <a:lnTo>
                  <a:pt x="211494" y="111485"/>
                </a:lnTo>
                <a:lnTo>
                  <a:pt x="211554" y="110434"/>
                </a:lnTo>
                <a:lnTo>
                  <a:pt x="211603" y="109371"/>
                </a:lnTo>
                <a:lnTo>
                  <a:pt x="211639" y="108320"/>
                </a:lnTo>
                <a:lnTo>
                  <a:pt x="211663" y="107257"/>
                </a:lnTo>
                <a:lnTo>
                  <a:pt x="211675" y="106194"/>
                </a:lnTo>
                <a:lnTo>
                  <a:pt x="211675" y="105131"/>
                </a:lnTo>
                <a:lnTo>
                  <a:pt x="211663" y="103634"/>
                </a:lnTo>
                <a:lnTo>
                  <a:pt x="211639" y="102136"/>
                </a:lnTo>
                <a:lnTo>
                  <a:pt x="211627" y="102124"/>
                </a:lnTo>
                <a:lnTo>
                  <a:pt x="211603" y="102088"/>
                </a:lnTo>
                <a:lnTo>
                  <a:pt x="211590" y="102039"/>
                </a:lnTo>
                <a:lnTo>
                  <a:pt x="211578" y="101967"/>
                </a:lnTo>
                <a:lnTo>
                  <a:pt x="211603" y="101882"/>
                </a:lnTo>
                <a:lnTo>
                  <a:pt x="211627" y="101798"/>
                </a:lnTo>
                <a:lnTo>
                  <a:pt x="211603" y="101302"/>
                </a:lnTo>
                <a:lnTo>
                  <a:pt x="211542" y="101182"/>
                </a:lnTo>
                <a:lnTo>
                  <a:pt x="211470" y="101073"/>
                </a:lnTo>
                <a:lnTo>
                  <a:pt x="211433" y="101025"/>
                </a:lnTo>
                <a:lnTo>
                  <a:pt x="211421" y="100964"/>
                </a:lnTo>
                <a:lnTo>
                  <a:pt x="211397" y="100856"/>
                </a:lnTo>
                <a:lnTo>
                  <a:pt x="211385" y="100723"/>
                </a:lnTo>
                <a:lnTo>
                  <a:pt x="211361" y="100554"/>
                </a:lnTo>
                <a:lnTo>
                  <a:pt x="211337" y="100360"/>
                </a:lnTo>
                <a:lnTo>
                  <a:pt x="211313" y="100179"/>
                </a:lnTo>
                <a:lnTo>
                  <a:pt x="211276" y="99986"/>
                </a:lnTo>
                <a:lnTo>
                  <a:pt x="211204" y="99768"/>
                </a:lnTo>
                <a:lnTo>
                  <a:pt x="211144" y="99587"/>
                </a:lnTo>
                <a:lnTo>
                  <a:pt x="211119" y="99467"/>
                </a:lnTo>
                <a:lnTo>
                  <a:pt x="211107" y="99370"/>
                </a:lnTo>
                <a:lnTo>
                  <a:pt x="211107" y="99249"/>
                </a:lnTo>
                <a:lnTo>
                  <a:pt x="211107" y="98959"/>
                </a:lnTo>
                <a:lnTo>
                  <a:pt x="211131" y="98814"/>
                </a:lnTo>
                <a:lnTo>
                  <a:pt x="211156" y="98669"/>
                </a:lnTo>
                <a:lnTo>
                  <a:pt x="211168" y="98585"/>
                </a:lnTo>
                <a:lnTo>
                  <a:pt x="211168" y="98500"/>
                </a:lnTo>
                <a:lnTo>
                  <a:pt x="211144" y="98307"/>
                </a:lnTo>
                <a:lnTo>
                  <a:pt x="211095" y="98090"/>
                </a:lnTo>
                <a:lnTo>
                  <a:pt x="211047" y="97836"/>
                </a:lnTo>
                <a:lnTo>
                  <a:pt x="211035" y="97715"/>
                </a:lnTo>
                <a:lnTo>
                  <a:pt x="210999" y="97606"/>
                </a:lnTo>
                <a:lnTo>
                  <a:pt x="210974" y="97534"/>
                </a:lnTo>
                <a:lnTo>
                  <a:pt x="210938" y="97461"/>
                </a:lnTo>
                <a:lnTo>
                  <a:pt x="210866" y="97365"/>
                </a:lnTo>
                <a:lnTo>
                  <a:pt x="210793" y="97256"/>
                </a:lnTo>
                <a:lnTo>
                  <a:pt x="210757" y="97196"/>
                </a:lnTo>
                <a:lnTo>
                  <a:pt x="210733" y="97135"/>
                </a:lnTo>
                <a:lnTo>
                  <a:pt x="210709" y="97015"/>
                </a:lnTo>
                <a:lnTo>
                  <a:pt x="210685" y="96858"/>
                </a:lnTo>
                <a:lnTo>
                  <a:pt x="210660" y="96773"/>
                </a:lnTo>
                <a:lnTo>
                  <a:pt x="210636" y="96676"/>
                </a:lnTo>
                <a:lnTo>
                  <a:pt x="210600" y="96592"/>
                </a:lnTo>
                <a:lnTo>
                  <a:pt x="210588" y="96495"/>
                </a:lnTo>
                <a:lnTo>
                  <a:pt x="210600" y="96399"/>
                </a:lnTo>
                <a:lnTo>
                  <a:pt x="210612" y="96302"/>
                </a:lnTo>
                <a:lnTo>
                  <a:pt x="210648" y="96205"/>
                </a:lnTo>
                <a:lnTo>
                  <a:pt x="210685" y="96097"/>
                </a:lnTo>
                <a:lnTo>
                  <a:pt x="210793" y="95843"/>
                </a:lnTo>
                <a:lnTo>
                  <a:pt x="210854" y="95686"/>
                </a:lnTo>
                <a:lnTo>
                  <a:pt x="210866" y="95674"/>
                </a:lnTo>
                <a:lnTo>
                  <a:pt x="210842" y="95674"/>
                </a:lnTo>
                <a:lnTo>
                  <a:pt x="210830" y="95662"/>
                </a:lnTo>
                <a:lnTo>
                  <a:pt x="210830" y="95626"/>
                </a:lnTo>
                <a:lnTo>
                  <a:pt x="210842" y="95529"/>
                </a:lnTo>
                <a:lnTo>
                  <a:pt x="210854" y="95432"/>
                </a:lnTo>
                <a:lnTo>
                  <a:pt x="210842" y="95360"/>
                </a:lnTo>
                <a:lnTo>
                  <a:pt x="210817" y="95311"/>
                </a:lnTo>
                <a:lnTo>
                  <a:pt x="210793" y="95287"/>
                </a:lnTo>
                <a:lnTo>
                  <a:pt x="210781" y="95251"/>
                </a:lnTo>
                <a:lnTo>
                  <a:pt x="210757" y="95227"/>
                </a:lnTo>
                <a:lnTo>
                  <a:pt x="210769" y="95179"/>
                </a:lnTo>
                <a:lnTo>
                  <a:pt x="210793" y="95118"/>
                </a:lnTo>
                <a:lnTo>
                  <a:pt x="210830" y="95034"/>
                </a:lnTo>
                <a:lnTo>
                  <a:pt x="210842" y="94961"/>
                </a:lnTo>
                <a:lnTo>
                  <a:pt x="210878" y="94828"/>
                </a:lnTo>
                <a:lnTo>
                  <a:pt x="210890" y="94756"/>
                </a:lnTo>
                <a:lnTo>
                  <a:pt x="210914" y="94683"/>
                </a:lnTo>
                <a:lnTo>
                  <a:pt x="210950" y="94611"/>
                </a:lnTo>
                <a:lnTo>
                  <a:pt x="210999" y="94538"/>
                </a:lnTo>
                <a:lnTo>
                  <a:pt x="211059" y="94478"/>
                </a:lnTo>
                <a:lnTo>
                  <a:pt x="211144" y="94406"/>
                </a:lnTo>
                <a:lnTo>
                  <a:pt x="210987" y="92860"/>
                </a:lnTo>
                <a:lnTo>
                  <a:pt x="210793" y="91326"/>
                </a:lnTo>
                <a:lnTo>
                  <a:pt x="210588" y="89792"/>
                </a:lnTo>
                <a:lnTo>
                  <a:pt x="210358" y="88270"/>
                </a:lnTo>
                <a:lnTo>
                  <a:pt x="210105" y="86760"/>
                </a:lnTo>
                <a:lnTo>
                  <a:pt x="209839" y="85250"/>
                </a:lnTo>
                <a:lnTo>
                  <a:pt x="209537" y="83740"/>
                </a:lnTo>
                <a:lnTo>
                  <a:pt x="209223" y="82243"/>
                </a:lnTo>
                <a:lnTo>
                  <a:pt x="209175" y="82206"/>
                </a:lnTo>
                <a:lnTo>
                  <a:pt x="209139" y="82182"/>
                </a:lnTo>
                <a:lnTo>
                  <a:pt x="209102" y="82146"/>
                </a:lnTo>
                <a:lnTo>
                  <a:pt x="209042" y="82110"/>
                </a:lnTo>
                <a:lnTo>
                  <a:pt x="209006" y="82061"/>
                </a:lnTo>
                <a:lnTo>
                  <a:pt x="208982" y="82025"/>
                </a:lnTo>
                <a:lnTo>
                  <a:pt x="208982" y="81965"/>
                </a:lnTo>
                <a:lnTo>
                  <a:pt x="208982" y="81916"/>
                </a:lnTo>
                <a:lnTo>
                  <a:pt x="208982" y="81796"/>
                </a:lnTo>
                <a:lnTo>
                  <a:pt x="208982" y="81747"/>
                </a:lnTo>
                <a:lnTo>
                  <a:pt x="208957" y="81687"/>
                </a:lnTo>
                <a:lnTo>
                  <a:pt x="208885" y="81566"/>
                </a:lnTo>
                <a:lnTo>
                  <a:pt x="208824" y="81421"/>
                </a:lnTo>
                <a:lnTo>
                  <a:pt x="208740" y="81264"/>
                </a:lnTo>
                <a:lnTo>
                  <a:pt x="208692" y="81180"/>
                </a:lnTo>
                <a:lnTo>
                  <a:pt x="208631" y="81083"/>
                </a:lnTo>
                <a:lnTo>
                  <a:pt x="208571" y="81011"/>
                </a:lnTo>
                <a:lnTo>
                  <a:pt x="208547" y="80926"/>
                </a:lnTo>
                <a:lnTo>
                  <a:pt x="208523" y="80866"/>
                </a:lnTo>
                <a:lnTo>
                  <a:pt x="208523" y="80805"/>
                </a:lnTo>
                <a:lnTo>
                  <a:pt x="208523" y="80684"/>
                </a:lnTo>
                <a:lnTo>
                  <a:pt x="208510" y="80636"/>
                </a:lnTo>
                <a:lnTo>
                  <a:pt x="208486" y="80576"/>
                </a:lnTo>
                <a:lnTo>
                  <a:pt x="208462" y="80515"/>
                </a:lnTo>
                <a:lnTo>
                  <a:pt x="208438" y="80443"/>
                </a:lnTo>
                <a:lnTo>
                  <a:pt x="208426" y="80262"/>
                </a:lnTo>
                <a:lnTo>
                  <a:pt x="208402" y="80056"/>
                </a:lnTo>
                <a:lnTo>
                  <a:pt x="208378" y="79948"/>
                </a:lnTo>
                <a:lnTo>
                  <a:pt x="208353" y="79839"/>
                </a:lnTo>
                <a:lnTo>
                  <a:pt x="208293" y="79682"/>
                </a:lnTo>
                <a:lnTo>
                  <a:pt x="208269" y="79573"/>
                </a:lnTo>
                <a:lnTo>
                  <a:pt x="208257" y="79477"/>
                </a:lnTo>
                <a:lnTo>
                  <a:pt x="208257" y="79332"/>
                </a:lnTo>
                <a:lnTo>
                  <a:pt x="208257" y="79247"/>
                </a:lnTo>
                <a:lnTo>
                  <a:pt x="208233" y="79175"/>
                </a:lnTo>
                <a:lnTo>
                  <a:pt x="208196" y="79042"/>
                </a:lnTo>
                <a:lnTo>
                  <a:pt x="208148" y="78957"/>
                </a:lnTo>
                <a:lnTo>
                  <a:pt x="208124" y="78921"/>
                </a:lnTo>
                <a:lnTo>
                  <a:pt x="208124" y="78740"/>
                </a:lnTo>
                <a:lnTo>
                  <a:pt x="208136" y="78571"/>
                </a:lnTo>
                <a:lnTo>
                  <a:pt x="208172" y="78414"/>
                </a:lnTo>
                <a:lnTo>
                  <a:pt x="208172" y="78341"/>
                </a:lnTo>
                <a:lnTo>
                  <a:pt x="208160" y="78269"/>
                </a:lnTo>
                <a:lnTo>
                  <a:pt x="208124" y="78208"/>
                </a:lnTo>
                <a:lnTo>
                  <a:pt x="208076" y="78136"/>
                </a:lnTo>
                <a:lnTo>
                  <a:pt x="207979" y="77991"/>
                </a:lnTo>
                <a:lnTo>
                  <a:pt x="207931" y="77931"/>
                </a:lnTo>
                <a:lnTo>
                  <a:pt x="207894" y="77858"/>
                </a:lnTo>
                <a:lnTo>
                  <a:pt x="207810" y="77689"/>
                </a:lnTo>
                <a:lnTo>
                  <a:pt x="207737" y="77484"/>
                </a:lnTo>
                <a:lnTo>
                  <a:pt x="207713" y="77363"/>
                </a:lnTo>
                <a:lnTo>
                  <a:pt x="207677" y="77230"/>
                </a:lnTo>
                <a:lnTo>
                  <a:pt x="207665" y="77085"/>
                </a:lnTo>
                <a:lnTo>
                  <a:pt x="207665" y="76940"/>
                </a:lnTo>
                <a:lnTo>
                  <a:pt x="207665" y="76578"/>
                </a:lnTo>
                <a:lnTo>
                  <a:pt x="207701" y="76288"/>
                </a:lnTo>
                <a:lnTo>
                  <a:pt x="207713" y="76179"/>
                </a:lnTo>
                <a:lnTo>
                  <a:pt x="207701" y="76107"/>
                </a:lnTo>
                <a:lnTo>
                  <a:pt x="207665" y="76046"/>
                </a:lnTo>
                <a:lnTo>
                  <a:pt x="207629" y="75998"/>
                </a:lnTo>
                <a:lnTo>
                  <a:pt x="207592" y="75950"/>
                </a:lnTo>
                <a:lnTo>
                  <a:pt x="207556" y="75877"/>
                </a:lnTo>
                <a:lnTo>
                  <a:pt x="207532" y="75781"/>
                </a:lnTo>
                <a:lnTo>
                  <a:pt x="207520" y="75648"/>
                </a:lnTo>
                <a:lnTo>
                  <a:pt x="207520" y="75515"/>
                </a:lnTo>
                <a:lnTo>
                  <a:pt x="207508" y="75430"/>
                </a:lnTo>
                <a:lnTo>
                  <a:pt x="207484" y="75370"/>
                </a:lnTo>
                <a:lnTo>
                  <a:pt x="207448" y="75334"/>
                </a:lnTo>
                <a:lnTo>
                  <a:pt x="207363" y="75273"/>
                </a:lnTo>
                <a:lnTo>
                  <a:pt x="207315" y="75213"/>
                </a:lnTo>
                <a:lnTo>
                  <a:pt x="207242" y="75128"/>
                </a:lnTo>
                <a:lnTo>
                  <a:pt x="207182" y="75044"/>
                </a:lnTo>
                <a:lnTo>
                  <a:pt x="207134" y="74995"/>
                </a:lnTo>
                <a:lnTo>
                  <a:pt x="207037" y="74923"/>
                </a:lnTo>
                <a:lnTo>
                  <a:pt x="206989" y="74887"/>
                </a:lnTo>
                <a:lnTo>
                  <a:pt x="206940" y="74838"/>
                </a:lnTo>
                <a:lnTo>
                  <a:pt x="206892" y="74778"/>
                </a:lnTo>
                <a:lnTo>
                  <a:pt x="206832" y="74669"/>
                </a:lnTo>
                <a:lnTo>
                  <a:pt x="206771" y="74561"/>
                </a:lnTo>
                <a:lnTo>
                  <a:pt x="206747" y="74464"/>
                </a:lnTo>
                <a:lnTo>
                  <a:pt x="206735" y="74379"/>
                </a:lnTo>
                <a:lnTo>
                  <a:pt x="206735" y="74295"/>
                </a:lnTo>
                <a:lnTo>
                  <a:pt x="206723" y="74222"/>
                </a:lnTo>
                <a:lnTo>
                  <a:pt x="206711" y="74162"/>
                </a:lnTo>
                <a:lnTo>
                  <a:pt x="206662" y="74090"/>
                </a:lnTo>
                <a:lnTo>
                  <a:pt x="206602" y="74029"/>
                </a:lnTo>
                <a:lnTo>
                  <a:pt x="206554" y="73981"/>
                </a:lnTo>
                <a:lnTo>
                  <a:pt x="206518" y="73933"/>
                </a:lnTo>
                <a:lnTo>
                  <a:pt x="206481" y="73860"/>
                </a:lnTo>
                <a:lnTo>
                  <a:pt x="206457" y="73776"/>
                </a:lnTo>
                <a:lnTo>
                  <a:pt x="206409" y="73594"/>
                </a:lnTo>
                <a:lnTo>
                  <a:pt x="206373" y="73401"/>
                </a:lnTo>
                <a:lnTo>
                  <a:pt x="206348" y="73196"/>
                </a:lnTo>
                <a:lnTo>
                  <a:pt x="206336" y="73002"/>
                </a:lnTo>
                <a:lnTo>
                  <a:pt x="206324" y="72737"/>
                </a:lnTo>
                <a:lnTo>
                  <a:pt x="206312" y="72652"/>
                </a:lnTo>
                <a:lnTo>
                  <a:pt x="206276" y="72556"/>
                </a:lnTo>
                <a:lnTo>
                  <a:pt x="206228" y="72471"/>
                </a:lnTo>
                <a:lnTo>
                  <a:pt x="206167" y="72399"/>
                </a:lnTo>
                <a:lnTo>
                  <a:pt x="206046" y="72229"/>
                </a:lnTo>
                <a:lnTo>
                  <a:pt x="205998" y="72157"/>
                </a:lnTo>
                <a:lnTo>
                  <a:pt x="205950" y="72085"/>
                </a:lnTo>
                <a:lnTo>
                  <a:pt x="205865" y="71940"/>
                </a:lnTo>
                <a:lnTo>
                  <a:pt x="205744" y="71758"/>
                </a:lnTo>
                <a:lnTo>
                  <a:pt x="205648" y="71577"/>
                </a:lnTo>
                <a:lnTo>
                  <a:pt x="205612" y="71481"/>
                </a:lnTo>
                <a:lnTo>
                  <a:pt x="205587" y="71396"/>
                </a:lnTo>
                <a:lnTo>
                  <a:pt x="205539" y="71227"/>
                </a:lnTo>
                <a:lnTo>
                  <a:pt x="205479" y="71070"/>
                </a:lnTo>
                <a:lnTo>
                  <a:pt x="205406" y="70913"/>
                </a:lnTo>
                <a:lnTo>
                  <a:pt x="205310" y="70744"/>
                </a:lnTo>
                <a:lnTo>
                  <a:pt x="205213" y="70575"/>
                </a:lnTo>
                <a:lnTo>
                  <a:pt x="205128" y="70381"/>
                </a:lnTo>
                <a:lnTo>
                  <a:pt x="205068" y="70152"/>
                </a:lnTo>
                <a:lnTo>
                  <a:pt x="205032" y="69874"/>
                </a:lnTo>
                <a:lnTo>
                  <a:pt x="205020" y="69790"/>
                </a:lnTo>
                <a:lnTo>
                  <a:pt x="204996" y="69705"/>
                </a:lnTo>
                <a:lnTo>
                  <a:pt x="204935" y="69524"/>
                </a:lnTo>
                <a:lnTo>
                  <a:pt x="204851" y="69343"/>
                </a:lnTo>
                <a:lnTo>
                  <a:pt x="204754" y="69162"/>
                </a:lnTo>
                <a:lnTo>
                  <a:pt x="204597" y="68884"/>
                </a:lnTo>
                <a:lnTo>
                  <a:pt x="204525" y="68763"/>
                </a:lnTo>
                <a:lnTo>
                  <a:pt x="204452" y="68558"/>
                </a:lnTo>
                <a:lnTo>
                  <a:pt x="204404" y="68389"/>
                </a:lnTo>
                <a:lnTo>
                  <a:pt x="204392" y="68316"/>
                </a:lnTo>
                <a:lnTo>
                  <a:pt x="204380" y="68256"/>
                </a:lnTo>
                <a:lnTo>
                  <a:pt x="204380" y="68207"/>
                </a:lnTo>
                <a:lnTo>
                  <a:pt x="204368" y="68147"/>
                </a:lnTo>
                <a:lnTo>
                  <a:pt x="204319" y="68014"/>
                </a:lnTo>
                <a:lnTo>
                  <a:pt x="204271" y="67881"/>
                </a:lnTo>
                <a:lnTo>
                  <a:pt x="204198" y="67748"/>
                </a:lnTo>
                <a:lnTo>
                  <a:pt x="204174" y="67676"/>
                </a:lnTo>
                <a:lnTo>
                  <a:pt x="204162" y="67591"/>
                </a:lnTo>
                <a:lnTo>
                  <a:pt x="204162" y="67495"/>
                </a:lnTo>
                <a:lnTo>
                  <a:pt x="204162" y="67398"/>
                </a:lnTo>
                <a:lnTo>
                  <a:pt x="204186" y="67193"/>
                </a:lnTo>
                <a:lnTo>
                  <a:pt x="204198" y="67012"/>
                </a:lnTo>
                <a:lnTo>
                  <a:pt x="204186" y="66927"/>
                </a:lnTo>
                <a:lnTo>
                  <a:pt x="204174" y="66842"/>
                </a:lnTo>
                <a:lnTo>
                  <a:pt x="204138" y="66758"/>
                </a:lnTo>
                <a:lnTo>
                  <a:pt x="204102" y="66698"/>
                </a:lnTo>
                <a:lnTo>
                  <a:pt x="204041" y="66589"/>
                </a:lnTo>
                <a:lnTo>
                  <a:pt x="204017" y="66553"/>
                </a:lnTo>
                <a:lnTo>
                  <a:pt x="203872" y="65900"/>
                </a:lnTo>
                <a:lnTo>
                  <a:pt x="203848" y="65719"/>
                </a:lnTo>
                <a:lnTo>
                  <a:pt x="203836" y="65538"/>
                </a:lnTo>
                <a:lnTo>
                  <a:pt x="203824" y="65164"/>
                </a:lnTo>
                <a:lnTo>
                  <a:pt x="203824" y="65079"/>
                </a:lnTo>
                <a:lnTo>
                  <a:pt x="203788" y="65019"/>
                </a:lnTo>
                <a:lnTo>
                  <a:pt x="203752" y="64946"/>
                </a:lnTo>
                <a:lnTo>
                  <a:pt x="203691" y="64898"/>
                </a:lnTo>
                <a:lnTo>
                  <a:pt x="203570" y="64777"/>
                </a:lnTo>
                <a:lnTo>
                  <a:pt x="203510" y="64717"/>
                </a:lnTo>
                <a:lnTo>
                  <a:pt x="203462" y="64656"/>
                </a:lnTo>
                <a:lnTo>
                  <a:pt x="203413" y="64584"/>
                </a:lnTo>
                <a:lnTo>
                  <a:pt x="203365" y="64487"/>
                </a:lnTo>
                <a:lnTo>
                  <a:pt x="203329" y="64378"/>
                </a:lnTo>
                <a:lnTo>
                  <a:pt x="203280" y="64258"/>
                </a:lnTo>
                <a:lnTo>
                  <a:pt x="203220" y="63968"/>
                </a:lnTo>
                <a:lnTo>
                  <a:pt x="203184" y="63642"/>
                </a:lnTo>
                <a:lnTo>
                  <a:pt x="203160" y="63497"/>
                </a:lnTo>
                <a:lnTo>
                  <a:pt x="203136" y="63388"/>
                </a:lnTo>
                <a:lnTo>
                  <a:pt x="203123" y="63303"/>
                </a:lnTo>
                <a:lnTo>
                  <a:pt x="203099" y="63243"/>
                </a:lnTo>
                <a:lnTo>
                  <a:pt x="203063" y="63146"/>
                </a:lnTo>
                <a:lnTo>
                  <a:pt x="203051" y="63086"/>
                </a:lnTo>
                <a:lnTo>
                  <a:pt x="203039" y="62989"/>
                </a:lnTo>
                <a:lnTo>
                  <a:pt x="203051" y="62881"/>
                </a:lnTo>
                <a:lnTo>
                  <a:pt x="202447" y="61516"/>
                </a:lnTo>
                <a:lnTo>
                  <a:pt x="201843" y="60163"/>
                </a:lnTo>
                <a:lnTo>
                  <a:pt x="201215" y="58822"/>
                </a:lnTo>
                <a:lnTo>
                  <a:pt x="200563" y="57494"/>
                </a:lnTo>
                <a:lnTo>
                  <a:pt x="199899" y="56177"/>
                </a:lnTo>
                <a:lnTo>
                  <a:pt x="199210" y="54873"/>
                </a:lnTo>
                <a:lnTo>
                  <a:pt x="198509" y="53568"/>
                </a:lnTo>
                <a:lnTo>
                  <a:pt x="197797" y="52276"/>
                </a:lnTo>
                <a:lnTo>
                  <a:pt x="197060" y="51008"/>
                </a:lnTo>
                <a:lnTo>
                  <a:pt x="196311" y="49739"/>
                </a:lnTo>
                <a:lnTo>
                  <a:pt x="195538" y="48483"/>
                </a:lnTo>
                <a:lnTo>
                  <a:pt x="194753" y="47239"/>
                </a:lnTo>
                <a:lnTo>
                  <a:pt x="193956" y="46007"/>
                </a:lnTo>
                <a:lnTo>
                  <a:pt x="193135" y="44787"/>
                </a:lnTo>
                <a:lnTo>
                  <a:pt x="192301" y="43579"/>
                </a:lnTo>
                <a:lnTo>
                  <a:pt x="191444" y="42383"/>
                </a:lnTo>
                <a:lnTo>
                  <a:pt x="190586" y="41200"/>
                </a:lnTo>
                <a:lnTo>
                  <a:pt x="189704" y="40028"/>
                </a:lnTo>
                <a:lnTo>
                  <a:pt x="188798" y="38869"/>
                </a:lnTo>
                <a:lnTo>
                  <a:pt x="187893" y="37721"/>
                </a:lnTo>
                <a:lnTo>
                  <a:pt x="186962" y="36586"/>
                </a:lnTo>
                <a:lnTo>
                  <a:pt x="186020" y="35462"/>
                </a:lnTo>
                <a:lnTo>
                  <a:pt x="185066" y="34363"/>
                </a:lnTo>
                <a:lnTo>
                  <a:pt x="184088" y="33264"/>
                </a:lnTo>
                <a:lnTo>
                  <a:pt x="183097" y="32189"/>
                </a:lnTo>
                <a:lnTo>
                  <a:pt x="182095" y="31114"/>
                </a:lnTo>
                <a:lnTo>
                  <a:pt x="181080" y="30063"/>
                </a:lnTo>
                <a:lnTo>
                  <a:pt x="180054" y="29025"/>
                </a:lnTo>
                <a:lnTo>
                  <a:pt x="179015" y="27998"/>
                </a:lnTo>
                <a:lnTo>
                  <a:pt x="177952" y="26983"/>
                </a:lnTo>
                <a:lnTo>
                  <a:pt x="176877" y="25993"/>
                </a:lnTo>
                <a:lnTo>
                  <a:pt x="175790" y="25003"/>
                </a:lnTo>
                <a:lnTo>
                  <a:pt x="175802" y="25039"/>
                </a:lnTo>
                <a:lnTo>
                  <a:pt x="175802" y="25075"/>
                </a:lnTo>
                <a:lnTo>
                  <a:pt x="175826" y="25135"/>
                </a:lnTo>
                <a:lnTo>
                  <a:pt x="175887" y="25317"/>
                </a:lnTo>
                <a:lnTo>
                  <a:pt x="176092" y="25824"/>
                </a:lnTo>
                <a:lnTo>
                  <a:pt x="176309" y="26331"/>
                </a:lnTo>
                <a:lnTo>
                  <a:pt x="176382" y="26524"/>
                </a:lnTo>
                <a:lnTo>
                  <a:pt x="176418" y="26645"/>
                </a:lnTo>
                <a:lnTo>
                  <a:pt x="176430" y="26706"/>
                </a:lnTo>
                <a:lnTo>
                  <a:pt x="176454" y="26766"/>
                </a:lnTo>
                <a:lnTo>
                  <a:pt x="176490" y="26814"/>
                </a:lnTo>
                <a:lnTo>
                  <a:pt x="176527" y="26851"/>
                </a:lnTo>
                <a:lnTo>
                  <a:pt x="176563" y="26887"/>
                </a:lnTo>
                <a:lnTo>
                  <a:pt x="176611" y="26911"/>
                </a:lnTo>
                <a:lnTo>
                  <a:pt x="176708" y="26935"/>
                </a:lnTo>
                <a:lnTo>
                  <a:pt x="176732" y="26947"/>
                </a:lnTo>
                <a:lnTo>
                  <a:pt x="176744" y="26959"/>
                </a:lnTo>
                <a:lnTo>
                  <a:pt x="176756" y="26995"/>
                </a:lnTo>
                <a:lnTo>
                  <a:pt x="176756" y="27044"/>
                </a:lnTo>
                <a:lnTo>
                  <a:pt x="176732" y="27092"/>
                </a:lnTo>
                <a:lnTo>
                  <a:pt x="176672" y="27225"/>
                </a:lnTo>
                <a:lnTo>
                  <a:pt x="176647" y="27285"/>
                </a:lnTo>
                <a:lnTo>
                  <a:pt x="176635" y="27334"/>
                </a:lnTo>
                <a:lnTo>
                  <a:pt x="176611" y="27430"/>
                </a:lnTo>
                <a:lnTo>
                  <a:pt x="176611" y="27527"/>
                </a:lnTo>
                <a:lnTo>
                  <a:pt x="176611" y="27624"/>
                </a:lnTo>
                <a:lnTo>
                  <a:pt x="176949" y="27756"/>
                </a:lnTo>
                <a:lnTo>
                  <a:pt x="176998" y="27793"/>
                </a:lnTo>
                <a:lnTo>
                  <a:pt x="177022" y="27841"/>
                </a:lnTo>
                <a:lnTo>
                  <a:pt x="177046" y="27889"/>
                </a:lnTo>
                <a:lnTo>
                  <a:pt x="177058" y="27962"/>
                </a:lnTo>
                <a:lnTo>
                  <a:pt x="177094" y="28095"/>
                </a:lnTo>
                <a:lnTo>
                  <a:pt x="177106" y="28143"/>
                </a:lnTo>
                <a:lnTo>
                  <a:pt x="177131" y="28179"/>
                </a:lnTo>
                <a:lnTo>
                  <a:pt x="177167" y="28215"/>
                </a:lnTo>
                <a:lnTo>
                  <a:pt x="177179" y="28276"/>
                </a:lnTo>
                <a:lnTo>
                  <a:pt x="177215" y="28397"/>
                </a:lnTo>
                <a:lnTo>
                  <a:pt x="177251" y="28505"/>
                </a:lnTo>
                <a:lnTo>
                  <a:pt x="177263" y="28554"/>
                </a:lnTo>
                <a:lnTo>
                  <a:pt x="177300" y="28578"/>
                </a:lnTo>
                <a:lnTo>
                  <a:pt x="177396" y="28626"/>
                </a:lnTo>
                <a:lnTo>
                  <a:pt x="177553" y="28699"/>
                </a:lnTo>
                <a:lnTo>
                  <a:pt x="177747" y="28771"/>
                </a:lnTo>
                <a:lnTo>
                  <a:pt x="177892" y="28940"/>
                </a:lnTo>
                <a:lnTo>
                  <a:pt x="178085" y="29158"/>
                </a:lnTo>
                <a:lnTo>
                  <a:pt x="178169" y="29230"/>
                </a:lnTo>
                <a:lnTo>
                  <a:pt x="178266" y="29327"/>
                </a:lnTo>
                <a:lnTo>
                  <a:pt x="178387" y="29411"/>
                </a:lnTo>
                <a:lnTo>
                  <a:pt x="178459" y="29447"/>
                </a:lnTo>
                <a:lnTo>
                  <a:pt x="178544" y="29484"/>
                </a:lnTo>
                <a:lnTo>
                  <a:pt x="178652" y="29532"/>
                </a:lnTo>
                <a:lnTo>
                  <a:pt x="178665" y="29544"/>
                </a:lnTo>
                <a:lnTo>
                  <a:pt x="178677" y="29568"/>
                </a:lnTo>
                <a:lnTo>
                  <a:pt x="178677" y="29604"/>
                </a:lnTo>
                <a:lnTo>
                  <a:pt x="178689" y="29629"/>
                </a:lnTo>
                <a:lnTo>
                  <a:pt x="178701" y="29665"/>
                </a:lnTo>
                <a:lnTo>
                  <a:pt x="178713" y="29701"/>
                </a:lnTo>
                <a:lnTo>
                  <a:pt x="178725" y="29737"/>
                </a:lnTo>
                <a:lnTo>
                  <a:pt x="178713" y="29774"/>
                </a:lnTo>
                <a:lnTo>
                  <a:pt x="178701" y="29798"/>
                </a:lnTo>
                <a:lnTo>
                  <a:pt x="178640" y="29858"/>
                </a:lnTo>
                <a:lnTo>
                  <a:pt x="178544" y="29931"/>
                </a:lnTo>
                <a:lnTo>
                  <a:pt x="178471" y="29979"/>
                </a:lnTo>
                <a:lnTo>
                  <a:pt x="178459" y="29967"/>
                </a:lnTo>
                <a:lnTo>
                  <a:pt x="178459" y="29955"/>
                </a:lnTo>
                <a:lnTo>
                  <a:pt x="178447" y="29931"/>
                </a:lnTo>
                <a:lnTo>
                  <a:pt x="178435" y="29894"/>
                </a:lnTo>
                <a:lnTo>
                  <a:pt x="178411" y="29846"/>
                </a:lnTo>
                <a:lnTo>
                  <a:pt x="178351" y="29798"/>
                </a:lnTo>
                <a:lnTo>
                  <a:pt x="178302" y="29761"/>
                </a:lnTo>
                <a:lnTo>
                  <a:pt x="178254" y="29749"/>
                </a:lnTo>
                <a:lnTo>
                  <a:pt x="178230" y="29737"/>
                </a:lnTo>
                <a:lnTo>
                  <a:pt x="178206" y="29737"/>
                </a:lnTo>
                <a:lnTo>
                  <a:pt x="178169" y="29749"/>
                </a:lnTo>
                <a:lnTo>
                  <a:pt x="178133" y="29737"/>
                </a:lnTo>
                <a:lnTo>
                  <a:pt x="178085" y="29713"/>
                </a:lnTo>
                <a:lnTo>
                  <a:pt x="178012" y="29665"/>
                </a:lnTo>
                <a:lnTo>
                  <a:pt x="177928" y="29677"/>
                </a:lnTo>
                <a:lnTo>
                  <a:pt x="177831" y="29677"/>
                </a:lnTo>
                <a:lnTo>
                  <a:pt x="177686" y="29665"/>
                </a:lnTo>
                <a:lnTo>
                  <a:pt x="177626" y="29653"/>
                </a:lnTo>
                <a:lnTo>
                  <a:pt x="177590" y="29641"/>
                </a:lnTo>
                <a:lnTo>
                  <a:pt x="177578" y="29616"/>
                </a:lnTo>
                <a:lnTo>
                  <a:pt x="177565" y="29592"/>
                </a:lnTo>
                <a:lnTo>
                  <a:pt x="177590" y="29520"/>
                </a:lnTo>
                <a:lnTo>
                  <a:pt x="177590" y="29472"/>
                </a:lnTo>
                <a:lnTo>
                  <a:pt x="177590" y="29423"/>
                </a:lnTo>
                <a:lnTo>
                  <a:pt x="177578" y="29387"/>
                </a:lnTo>
                <a:lnTo>
                  <a:pt x="177553" y="29363"/>
                </a:lnTo>
                <a:lnTo>
                  <a:pt x="177517" y="29339"/>
                </a:lnTo>
                <a:lnTo>
                  <a:pt x="177481" y="29327"/>
                </a:lnTo>
                <a:lnTo>
                  <a:pt x="177408" y="29315"/>
                </a:lnTo>
                <a:lnTo>
                  <a:pt x="177360" y="29315"/>
                </a:lnTo>
                <a:lnTo>
                  <a:pt x="177324" y="29290"/>
                </a:lnTo>
                <a:lnTo>
                  <a:pt x="177288" y="29278"/>
                </a:lnTo>
                <a:lnTo>
                  <a:pt x="177263" y="29254"/>
                </a:lnTo>
                <a:lnTo>
                  <a:pt x="177215" y="29182"/>
                </a:lnTo>
                <a:lnTo>
                  <a:pt x="177106" y="28952"/>
                </a:lnTo>
                <a:lnTo>
                  <a:pt x="177034" y="28819"/>
                </a:lnTo>
                <a:lnTo>
                  <a:pt x="176974" y="28723"/>
                </a:lnTo>
                <a:lnTo>
                  <a:pt x="176925" y="28662"/>
                </a:lnTo>
                <a:lnTo>
                  <a:pt x="176901" y="28699"/>
                </a:lnTo>
                <a:lnTo>
                  <a:pt x="176841" y="28783"/>
                </a:lnTo>
                <a:lnTo>
                  <a:pt x="176817" y="28856"/>
                </a:lnTo>
                <a:lnTo>
                  <a:pt x="176804" y="28916"/>
                </a:lnTo>
                <a:lnTo>
                  <a:pt x="176804" y="28988"/>
                </a:lnTo>
                <a:lnTo>
                  <a:pt x="176817" y="29061"/>
                </a:lnTo>
                <a:lnTo>
                  <a:pt x="176829" y="29097"/>
                </a:lnTo>
                <a:lnTo>
                  <a:pt x="176889" y="29182"/>
                </a:lnTo>
                <a:lnTo>
                  <a:pt x="176974" y="29315"/>
                </a:lnTo>
                <a:lnTo>
                  <a:pt x="177034" y="29387"/>
                </a:lnTo>
                <a:lnTo>
                  <a:pt x="177106" y="29459"/>
                </a:lnTo>
                <a:lnTo>
                  <a:pt x="177215" y="29568"/>
                </a:lnTo>
                <a:lnTo>
                  <a:pt x="177372" y="29749"/>
                </a:lnTo>
                <a:lnTo>
                  <a:pt x="177541" y="29894"/>
                </a:lnTo>
                <a:lnTo>
                  <a:pt x="177638" y="29979"/>
                </a:lnTo>
                <a:lnTo>
                  <a:pt x="177807" y="30063"/>
                </a:lnTo>
                <a:lnTo>
                  <a:pt x="177952" y="30136"/>
                </a:lnTo>
                <a:lnTo>
                  <a:pt x="178085" y="30172"/>
                </a:lnTo>
                <a:lnTo>
                  <a:pt x="178145" y="30184"/>
                </a:lnTo>
                <a:lnTo>
                  <a:pt x="178206" y="30220"/>
                </a:lnTo>
                <a:lnTo>
                  <a:pt x="178302" y="30317"/>
                </a:lnTo>
                <a:lnTo>
                  <a:pt x="178387" y="30414"/>
                </a:lnTo>
                <a:lnTo>
                  <a:pt x="178423" y="30438"/>
                </a:lnTo>
                <a:lnTo>
                  <a:pt x="178459" y="30462"/>
                </a:lnTo>
                <a:lnTo>
                  <a:pt x="178520" y="30486"/>
                </a:lnTo>
                <a:lnTo>
                  <a:pt x="178592" y="30498"/>
                </a:lnTo>
                <a:lnTo>
                  <a:pt x="178677" y="30498"/>
                </a:lnTo>
                <a:lnTo>
                  <a:pt x="178749" y="30486"/>
                </a:lnTo>
                <a:lnTo>
                  <a:pt x="178773" y="30486"/>
                </a:lnTo>
                <a:lnTo>
                  <a:pt x="178797" y="30498"/>
                </a:lnTo>
                <a:lnTo>
                  <a:pt x="178834" y="30522"/>
                </a:lnTo>
                <a:lnTo>
                  <a:pt x="178882" y="30583"/>
                </a:lnTo>
                <a:lnTo>
                  <a:pt x="178918" y="30643"/>
                </a:lnTo>
                <a:lnTo>
                  <a:pt x="178991" y="30800"/>
                </a:lnTo>
                <a:lnTo>
                  <a:pt x="179039" y="30933"/>
                </a:lnTo>
                <a:lnTo>
                  <a:pt x="179063" y="30993"/>
                </a:lnTo>
                <a:lnTo>
                  <a:pt x="179063" y="31030"/>
                </a:lnTo>
                <a:lnTo>
                  <a:pt x="179051" y="31066"/>
                </a:lnTo>
                <a:lnTo>
                  <a:pt x="179039" y="31090"/>
                </a:lnTo>
                <a:lnTo>
                  <a:pt x="178991" y="31150"/>
                </a:lnTo>
                <a:lnTo>
                  <a:pt x="178942" y="31259"/>
                </a:lnTo>
                <a:lnTo>
                  <a:pt x="178918" y="31283"/>
                </a:lnTo>
                <a:lnTo>
                  <a:pt x="178894" y="31295"/>
                </a:lnTo>
                <a:lnTo>
                  <a:pt x="178870" y="31295"/>
                </a:lnTo>
                <a:lnTo>
                  <a:pt x="178834" y="31283"/>
                </a:lnTo>
                <a:lnTo>
                  <a:pt x="178761" y="31235"/>
                </a:lnTo>
                <a:lnTo>
                  <a:pt x="178689" y="31163"/>
                </a:lnTo>
                <a:lnTo>
                  <a:pt x="178544" y="31018"/>
                </a:lnTo>
                <a:lnTo>
                  <a:pt x="178483" y="30933"/>
                </a:lnTo>
                <a:lnTo>
                  <a:pt x="178411" y="30824"/>
                </a:lnTo>
                <a:lnTo>
                  <a:pt x="178302" y="30619"/>
                </a:lnTo>
                <a:lnTo>
                  <a:pt x="178278" y="30595"/>
                </a:lnTo>
                <a:lnTo>
                  <a:pt x="178242" y="30571"/>
                </a:lnTo>
                <a:lnTo>
                  <a:pt x="178206" y="30571"/>
                </a:lnTo>
                <a:lnTo>
                  <a:pt x="178157" y="30583"/>
                </a:lnTo>
                <a:lnTo>
                  <a:pt x="178049" y="30619"/>
                </a:lnTo>
                <a:lnTo>
                  <a:pt x="177928" y="30643"/>
                </a:lnTo>
                <a:lnTo>
                  <a:pt x="177867" y="30643"/>
                </a:lnTo>
                <a:lnTo>
                  <a:pt x="177783" y="30607"/>
                </a:lnTo>
                <a:lnTo>
                  <a:pt x="177614" y="30510"/>
                </a:lnTo>
                <a:lnTo>
                  <a:pt x="177433" y="30402"/>
                </a:lnTo>
                <a:lnTo>
                  <a:pt x="177348" y="30365"/>
                </a:lnTo>
                <a:lnTo>
                  <a:pt x="177263" y="30353"/>
                </a:lnTo>
                <a:lnTo>
                  <a:pt x="177203" y="30353"/>
                </a:lnTo>
                <a:lnTo>
                  <a:pt x="177167" y="30341"/>
                </a:lnTo>
                <a:lnTo>
                  <a:pt x="177131" y="30329"/>
                </a:lnTo>
                <a:lnTo>
                  <a:pt x="177106" y="30317"/>
                </a:lnTo>
                <a:lnTo>
                  <a:pt x="177082" y="30293"/>
                </a:lnTo>
                <a:lnTo>
                  <a:pt x="177082" y="30281"/>
                </a:lnTo>
                <a:lnTo>
                  <a:pt x="176925" y="30088"/>
                </a:lnTo>
                <a:lnTo>
                  <a:pt x="176841" y="29979"/>
                </a:lnTo>
                <a:lnTo>
                  <a:pt x="176792" y="29882"/>
                </a:lnTo>
                <a:lnTo>
                  <a:pt x="176768" y="29834"/>
                </a:lnTo>
                <a:lnTo>
                  <a:pt x="176768" y="29798"/>
                </a:lnTo>
                <a:lnTo>
                  <a:pt x="176756" y="29774"/>
                </a:lnTo>
                <a:lnTo>
                  <a:pt x="176744" y="29737"/>
                </a:lnTo>
                <a:lnTo>
                  <a:pt x="176696" y="29689"/>
                </a:lnTo>
                <a:lnTo>
                  <a:pt x="176635" y="29641"/>
                </a:lnTo>
                <a:lnTo>
                  <a:pt x="176394" y="29484"/>
                </a:lnTo>
                <a:lnTo>
                  <a:pt x="176370" y="29459"/>
                </a:lnTo>
                <a:lnTo>
                  <a:pt x="176309" y="29387"/>
                </a:lnTo>
                <a:lnTo>
                  <a:pt x="176261" y="29278"/>
                </a:lnTo>
                <a:lnTo>
                  <a:pt x="176237" y="29218"/>
                </a:lnTo>
                <a:lnTo>
                  <a:pt x="176237" y="29158"/>
                </a:lnTo>
                <a:lnTo>
                  <a:pt x="176225" y="29133"/>
                </a:lnTo>
                <a:lnTo>
                  <a:pt x="176213" y="29097"/>
                </a:lnTo>
                <a:lnTo>
                  <a:pt x="176164" y="29037"/>
                </a:lnTo>
                <a:lnTo>
                  <a:pt x="176092" y="28964"/>
                </a:lnTo>
                <a:lnTo>
                  <a:pt x="176007" y="28904"/>
                </a:lnTo>
                <a:lnTo>
                  <a:pt x="175850" y="28807"/>
                </a:lnTo>
                <a:lnTo>
                  <a:pt x="175790" y="28771"/>
                </a:lnTo>
                <a:lnTo>
                  <a:pt x="175440" y="28505"/>
                </a:lnTo>
                <a:lnTo>
                  <a:pt x="175379" y="28445"/>
                </a:lnTo>
                <a:lnTo>
                  <a:pt x="175343" y="28372"/>
                </a:lnTo>
                <a:lnTo>
                  <a:pt x="175295" y="28312"/>
                </a:lnTo>
                <a:lnTo>
                  <a:pt x="175258" y="28276"/>
                </a:lnTo>
                <a:lnTo>
                  <a:pt x="175198" y="28240"/>
                </a:lnTo>
                <a:lnTo>
                  <a:pt x="175114" y="28167"/>
                </a:lnTo>
                <a:lnTo>
                  <a:pt x="175065" y="28119"/>
                </a:lnTo>
                <a:lnTo>
                  <a:pt x="174993" y="27974"/>
                </a:lnTo>
                <a:lnTo>
                  <a:pt x="174969" y="27913"/>
                </a:lnTo>
                <a:lnTo>
                  <a:pt x="174956" y="27865"/>
                </a:lnTo>
                <a:lnTo>
                  <a:pt x="174956" y="27805"/>
                </a:lnTo>
                <a:lnTo>
                  <a:pt x="174956" y="27744"/>
                </a:lnTo>
                <a:lnTo>
                  <a:pt x="174993" y="27624"/>
                </a:lnTo>
                <a:lnTo>
                  <a:pt x="175017" y="27515"/>
                </a:lnTo>
                <a:lnTo>
                  <a:pt x="175017" y="27479"/>
                </a:lnTo>
                <a:lnTo>
                  <a:pt x="174993" y="27442"/>
                </a:lnTo>
                <a:lnTo>
                  <a:pt x="174956" y="27430"/>
                </a:lnTo>
                <a:lnTo>
                  <a:pt x="174908" y="27418"/>
                </a:lnTo>
                <a:lnTo>
                  <a:pt x="174824" y="27406"/>
                </a:lnTo>
                <a:lnTo>
                  <a:pt x="174775" y="27418"/>
                </a:lnTo>
                <a:lnTo>
                  <a:pt x="174437" y="27273"/>
                </a:lnTo>
                <a:lnTo>
                  <a:pt x="174183" y="27165"/>
                </a:lnTo>
                <a:lnTo>
                  <a:pt x="174039" y="27092"/>
                </a:lnTo>
                <a:lnTo>
                  <a:pt x="173966" y="27056"/>
                </a:lnTo>
                <a:lnTo>
                  <a:pt x="173869" y="27008"/>
                </a:lnTo>
                <a:lnTo>
                  <a:pt x="173773" y="26971"/>
                </a:lnTo>
                <a:lnTo>
                  <a:pt x="173688" y="26959"/>
                </a:lnTo>
                <a:lnTo>
                  <a:pt x="173652" y="26959"/>
                </a:lnTo>
                <a:lnTo>
                  <a:pt x="173616" y="26935"/>
                </a:lnTo>
                <a:lnTo>
                  <a:pt x="173531" y="26863"/>
                </a:lnTo>
                <a:lnTo>
                  <a:pt x="173435" y="26790"/>
                </a:lnTo>
                <a:lnTo>
                  <a:pt x="173398" y="26766"/>
                </a:lnTo>
                <a:lnTo>
                  <a:pt x="173350" y="26754"/>
                </a:lnTo>
                <a:lnTo>
                  <a:pt x="173302" y="26742"/>
                </a:lnTo>
                <a:lnTo>
                  <a:pt x="173266" y="26718"/>
                </a:lnTo>
                <a:lnTo>
                  <a:pt x="173241" y="26694"/>
                </a:lnTo>
                <a:lnTo>
                  <a:pt x="173217" y="26657"/>
                </a:lnTo>
                <a:lnTo>
                  <a:pt x="173181" y="26597"/>
                </a:lnTo>
                <a:lnTo>
                  <a:pt x="173133" y="26512"/>
                </a:lnTo>
                <a:lnTo>
                  <a:pt x="173072" y="26452"/>
                </a:lnTo>
                <a:lnTo>
                  <a:pt x="173012" y="26416"/>
                </a:lnTo>
                <a:lnTo>
                  <a:pt x="172927" y="26392"/>
                </a:lnTo>
                <a:lnTo>
                  <a:pt x="172843" y="26379"/>
                </a:lnTo>
                <a:lnTo>
                  <a:pt x="172746" y="26355"/>
                </a:lnTo>
                <a:lnTo>
                  <a:pt x="172674" y="26331"/>
                </a:lnTo>
                <a:lnTo>
                  <a:pt x="172613" y="26307"/>
                </a:lnTo>
                <a:lnTo>
                  <a:pt x="172553" y="26295"/>
                </a:lnTo>
                <a:lnTo>
                  <a:pt x="172468" y="26283"/>
                </a:lnTo>
                <a:lnTo>
                  <a:pt x="172384" y="26259"/>
                </a:lnTo>
                <a:lnTo>
                  <a:pt x="172287" y="26235"/>
                </a:lnTo>
                <a:lnTo>
                  <a:pt x="172203" y="26222"/>
                </a:lnTo>
                <a:lnTo>
                  <a:pt x="172178" y="26222"/>
                </a:lnTo>
                <a:lnTo>
                  <a:pt x="172154" y="26210"/>
                </a:lnTo>
                <a:lnTo>
                  <a:pt x="172118" y="26174"/>
                </a:lnTo>
                <a:lnTo>
                  <a:pt x="172082" y="26114"/>
                </a:lnTo>
                <a:lnTo>
                  <a:pt x="172046" y="26041"/>
                </a:lnTo>
                <a:lnTo>
                  <a:pt x="172021" y="26005"/>
                </a:lnTo>
                <a:lnTo>
                  <a:pt x="171997" y="25981"/>
                </a:lnTo>
                <a:lnTo>
                  <a:pt x="171973" y="25969"/>
                </a:lnTo>
                <a:lnTo>
                  <a:pt x="171949" y="25957"/>
                </a:lnTo>
                <a:lnTo>
                  <a:pt x="171732" y="25957"/>
                </a:lnTo>
                <a:lnTo>
                  <a:pt x="171659" y="25933"/>
                </a:lnTo>
                <a:lnTo>
                  <a:pt x="171587" y="25908"/>
                </a:lnTo>
                <a:lnTo>
                  <a:pt x="171514" y="25872"/>
                </a:lnTo>
                <a:lnTo>
                  <a:pt x="171490" y="25848"/>
                </a:lnTo>
                <a:lnTo>
                  <a:pt x="171466" y="25812"/>
                </a:lnTo>
                <a:lnTo>
                  <a:pt x="171454" y="25751"/>
                </a:lnTo>
                <a:lnTo>
                  <a:pt x="171454" y="25703"/>
                </a:lnTo>
                <a:lnTo>
                  <a:pt x="171466" y="25594"/>
                </a:lnTo>
                <a:lnTo>
                  <a:pt x="171490" y="25510"/>
                </a:lnTo>
                <a:lnTo>
                  <a:pt x="171502" y="25486"/>
                </a:lnTo>
                <a:lnTo>
                  <a:pt x="171526" y="25498"/>
                </a:lnTo>
                <a:lnTo>
                  <a:pt x="171587" y="25558"/>
                </a:lnTo>
                <a:lnTo>
                  <a:pt x="171623" y="25594"/>
                </a:lnTo>
                <a:lnTo>
                  <a:pt x="171671" y="25631"/>
                </a:lnTo>
                <a:lnTo>
                  <a:pt x="171719" y="25655"/>
                </a:lnTo>
                <a:lnTo>
                  <a:pt x="171780" y="25667"/>
                </a:lnTo>
                <a:lnTo>
                  <a:pt x="171840" y="25679"/>
                </a:lnTo>
                <a:lnTo>
                  <a:pt x="171889" y="25691"/>
                </a:lnTo>
                <a:lnTo>
                  <a:pt x="171937" y="25727"/>
                </a:lnTo>
                <a:lnTo>
                  <a:pt x="171997" y="25776"/>
                </a:lnTo>
                <a:lnTo>
                  <a:pt x="172118" y="25884"/>
                </a:lnTo>
                <a:lnTo>
                  <a:pt x="172191" y="25945"/>
                </a:lnTo>
                <a:lnTo>
                  <a:pt x="172287" y="26005"/>
                </a:lnTo>
                <a:lnTo>
                  <a:pt x="172529" y="26041"/>
                </a:lnTo>
                <a:lnTo>
                  <a:pt x="172650" y="26114"/>
                </a:lnTo>
                <a:lnTo>
                  <a:pt x="172758" y="26186"/>
                </a:lnTo>
                <a:lnTo>
                  <a:pt x="172843" y="26247"/>
                </a:lnTo>
                <a:lnTo>
                  <a:pt x="172879" y="26271"/>
                </a:lnTo>
                <a:lnTo>
                  <a:pt x="172927" y="26283"/>
                </a:lnTo>
                <a:lnTo>
                  <a:pt x="173036" y="26295"/>
                </a:lnTo>
                <a:lnTo>
                  <a:pt x="173121" y="26283"/>
                </a:lnTo>
                <a:lnTo>
                  <a:pt x="173157" y="26271"/>
                </a:lnTo>
                <a:lnTo>
                  <a:pt x="173205" y="26283"/>
                </a:lnTo>
                <a:lnTo>
                  <a:pt x="173302" y="26307"/>
                </a:lnTo>
                <a:lnTo>
                  <a:pt x="173350" y="26319"/>
                </a:lnTo>
                <a:lnTo>
                  <a:pt x="173410" y="26355"/>
                </a:lnTo>
                <a:lnTo>
                  <a:pt x="173447" y="26392"/>
                </a:lnTo>
                <a:lnTo>
                  <a:pt x="173483" y="26428"/>
                </a:lnTo>
                <a:lnTo>
                  <a:pt x="173507" y="26476"/>
                </a:lnTo>
                <a:lnTo>
                  <a:pt x="173543" y="26488"/>
                </a:lnTo>
                <a:lnTo>
                  <a:pt x="173580" y="26500"/>
                </a:lnTo>
                <a:lnTo>
                  <a:pt x="173628" y="26488"/>
                </a:lnTo>
                <a:lnTo>
                  <a:pt x="173761" y="26488"/>
                </a:lnTo>
                <a:lnTo>
                  <a:pt x="173797" y="26512"/>
                </a:lnTo>
                <a:lnTo>
                  <a:pt x="173833" y="26536"/>
                </a:lnTo>
                <a:lnTo>
                  <a:pt x="173869" y="26561"/>
                </a:lnTo>
                <a:lnTo>
                  <a:pt x="173966" y="26585"/>
                </a:lnTo>
                <a:lnTo>
                  <a:pt x="174051" y="26597"/>
                </a:lnTo>
                <a:lnTo>
                  <a:pt x="174087" y="26621"/>
                </a:lnTo>
                <a:lnTo>
                  <a:pt x="174111" y="26645"/>
                </a:lnTo>
                <a:lnTo>
                  <a:pt x="174135" y="26669"/>
                </a:lnTo>
                <a:lnTo>
                  <a:pt x="174159" y="26681"/>
                </a:lnTo>
                <a:lnTo>
                  <a:pt x="174220" y="26694"/>
                </a:lnTo>
                <a:lnTo>
                  <a:pt x="174292" y="26706"/>
                </a:lnTo>
                <a:lnTo>
                  <a:pt x="174316" y="26706"/>
                </a:lnTo>
                <a:lnTo>
                  <a:pt x="174353" y="26730"/>
                </a:lnTo>
                <a:lnTo>
                  <a:pt x="174437" y="26766"/>
                </a:lnTo>
                <a:lnTo>
                  <a:pt x="174558" y="26826"/>
                </a:lnTo>
                <a:lnTo>
                  <a:pt x="174667" y="26875"/>
                </a:lnTo>
                <a:lnTo>
                  <a:pt x="174703" y="26911"/>
                </a:lnTo>
                <a:lnTo>
                  <a:pt x="174727" y="26935"/>
                </a:lnTo>
                <a:lnTo>
                  <a:pt x="174751" y="26959"/>
                </a:lnTo>
                <a:lnTo>
                  <a:pt x="174787" y="26983"/>
                </a:lnTo>
                <a:lnTo>
                  <a:pt x="174896" y="27008"/>
                </a:lnTo>
                <a:lnTo>
                  <a:pt x="175017" y="27032"/>
                </a:lnTo>
                <a:lnTo>
                  <a:pt x="175065" y="27056"/>
                </a:lnTo>
                <a:lnTo>
                  <a:pt x="175089" y="27092"/>
                </a:lnTo>
                <a:lnTo>
                  <a:pt x="175126" y="27140"/>
                </a:lnTo>
                <a:lnTo>
                  <a:pt x="175162" y="27177"/>
                </a:lnTo>
                <a:lnTo>
                  <a:pt x="175258" y="27249"/>
                </a:lnTo>
                <a:lnTo>
                  <a:pt x="175355" y="27322"/>
                </a:lnTo>
                <a:lnTo>
                  <a:pt x="175440" y="27382"/>
                </a:lnTo>
                <a:lnTo>
                  <a:pt x="175536" y="27479"/>
                </a:lnTo>
                <a:lnTo>
                  <a:pt x="175572" y="27527"/>
                </a:lnTo>
                <a:lnTo>
                  <a:pt x="175597" y="27575"/>
                </a:lnTo>
                <a:lnTo>
                  <a:pt x="175609" y="27587"/>
                </a:lnTo>
                <a:lnTo>
                  <a:pt x="175621" y="27599"/>
                </a:lnTo>
                <a:lnTo>
                  <a:pt x="175730" y="27599"/>
                </a:lnTo>
                <a:lnTo>
                  <a:pt x="175802" y="27575"/>
                </a:lnTo>
                <a:lnTo>
                  <a:pt x="175971" y="27515"/>
                </a:lnTo>
                <a:lnTo>
                  <a:pt x="176128" y="27442"/>
                </a:lnTo>
                <a:lnTo>
                  <a:pt x="176152" y="27334"/>
                </a:lnTo>
                <a:lnTo>
                  <a:pt x="176176" y="27237"/>
                </a:lnTo>
                <a:lnTo>
                  <a:pt x="176176" y="27152"/>
                </a:lnTo>
                <a:lnTo>
                  <a:pt x="176176" y="26826"/>
                </a:lnTo>
                <a:lnTo>
                  <a:pt x="176176" y="26790"/>
                </a:lnTo>
                <a:lnTo>
                  <a:pt x="176164" y="26754"/>
                </a:lnTo>
                <a:lnTo>
                  <a:pt x="176128" y="26669"/>
                </a:lnTo>
                <a:lnTo>
                  <a:pt x="176080" y="26597"/>
                </a:lnTo>
                <a:lnTo>
                  <a:pt x="175995" y="26536"/>
                </a:lnTo>
                <a:lnTo>
                  <a:pt x="175923" y="26488"/>
                </a:lnTo>
                <a:lnTo>
                  <a:pt x="175838" y="26464"/>
                </a:lnTo>
                <a:lnTo>
                  <a:pt x="175802" y="26440"/>
                </a:lnTo>
                <a:lnTo>
                  <a:pt x="175766" y="26428"/>
                </a:lnTo>
                <a:lnTo>
                  <a:pt x="175705" y="26355"/>
                </a:lnTo>
                <a:lnTo>
                  <a:pt x="175657" y="26283"/>
                </a:lnTo>
                <a:lnTo>
                  <a:pt x="175597" y="26222"/>
                </a:lnTo>
                <a:lnTo>
                  <a:pt x="175536" y="26138"/>
                </a:lnTo>
                <a:lnTo>
                  <a:pt x="175476" y="26029"/>
                </a:lnTo>
                <a:lnTo>
                  <a:pt x="175403" y="25908"/>
                </a:lnTo>
                <a:lnTo>
                  <a:pt x="175331" y="25800"/>
                </a:lnTo>
                <a:lnTo>
                  <a:pt x="175258" y="25715"/>
                </a:lnTo>
                <a:lnTo>
                  <a:pt x="175198" y="25667"/>
                </a:lnTo>
                <a:lnTo>
                  <a:pt x="175041" y="25582"/>
                </a:lnTo>
                <a:lnTo>
                  <a:pt x="175005" y="25546"/>
                </a:lnTo>
                <a:lnTo>
                  <a:pt x="174969" y="25510"/>
                </a:lnTo>
                <a:lnTo>
                  <a:pt x="174932" y="25425"/>
                </a:lnTo>
                <a:lnTo>
                  <a:pt x="174896" y="25341"/>
                </a:lnTo>
                <a:lnTo>
                  <a:pt x="174884" y="25304"/>
                </a:lnTo>
                <a:lnTo>
                  <a:pt x="174860" y="25268"/>
                </a:lnTo>
                <a:lnTo>
                  <a:pt x="174799" y="25220"/>
                </a:lnTo>
                <a:lnTo>
                  <a:pt x="174739" y="25184"/>
                </a:lnTo>
                <a:lnTo>
                  <a:pt x="174679" y="25172"/>
                </a:lnTo>
                <a:lnTo>
                  <a:pt x="174618" y="25160"/>
                </a:lnTo>
                <a:lnTo>
                  <a:pt x="174582" y="25147"/>
                </a:lnTo>
                <a:lnTo>
                  <a:pt x="174546" y="25135"/>
                </a:lnTo>
                <a:lnTo>
                  <a:pt x="174461" y="25063"/>
                </a:lnTo>
                <a:lnTo>
                  <a:pt x="174353" y="24990"/>
                </a:lnTo>
                <a:lnTo>
                  <a:pt x="174292" y="24966"/>
                </a:lnTo>
                <a:lnTo>
                  <a:pt x="174220" y="24954"/>
                </a:lnTo>
                <a:lnTo>
                  <a:pt x="174159" y="24930"/>
                </a:lnTo>
                <a:lnTo>
                  <a:pt x="174111" y="24894"/>
                </a:lnTo>
                <a:lnTo>
                  <a:pt x="174075" y="24845"/>
                </a:lnTo>
                <a:lnTo>
                  <a:pt x="174039" y="24797"/>
                </a:lnTo>
                <a:lnTo>
                  <a:pt x="173978" y="24688"/>
                </a:lnTo>
                <a:lnTo>
                  <a:pt x="173942" y="24640"/>
                </a:lnTo>
                <a:lnTo>
                  <a:pt x="173906" y="24604"/>
                </a:lnTo>
                <a:lnTo>
                  <a:pt x="173700" y="24483"/>
                </a:lnTo>
                <a:lnTo>
                  <a:pt x="173507" y="24338"/>
                </a:lnTo>
                <a:lnTo>
                  <a:pt x="173410" y="24254"/>
                </a:lnTo>
                <a:lnTo>
                  <a:pt x="173302" y="24181"/>
                </a:lnTo>
                <a:lnTo>
                  <a:pt x="173205" y="24121"/>
                </a:lnTo>
                <a:lnTo>
                  <a:pt x="173157" y="24109"/>
                </a:lnTo>
                <a:lnTo>
                  <a:pt x="173108" y="24097"/>
                </a:lnTo>
                <a:lnTo>
                  <a:pt x="173048" y="24085"/>
                </a:lnTo>
                <a:lnTo>
                  <a:pt x="172964" y="24048"/>
                </a:lnTo>
                <a:lnTo>
                  <a:pt x="172782" y="23940"/>
                </a:lnTo>
                <a:lnTo>
                  <a:pt x="172613" y="23819"/>
                </a:lnTo>
                <a:lnTo>
                  <a:pt x="172492" y="23734"/>
                </a:lnTo>
                <a:lnTo>
                  <a:pt x="172311" y="23565"/>
                </a:lnTo>
                <a:lnTo>
                  <a:pt x="172106" y="23408"/>
                </a:lnTo>
                <a:lnTo>
                  <a:pt x="172021" y="23360"/>
                </a:lnTo>
                <a:lnTo>
                  <a:pt x="171949" y="23312"/>
                </a:lnTo>
                <a:lnTo>
                  <a:pt x="171864" y="23275"/>
                </a:lnTo>
                <a:lnTo>
                  <a:pt x="171756" y="23251"/>
                </a:lnTo>
                <a:lnTo>
                  <a:pt x="171647" y="23239"/>
                </a:lnTo>
                <a:lnTo>
                  <a:pt x="171538" y="23215"/>
                </a:lnTo>
                <a:lnTo>
                  <a:pt x="171430" y="23154"/>
                </a:lnTo>
                <a:lnTo>
                  <a:pt x="171309" y="23070"/>
                </a:lnTo>
                <a:lnTo>
                  <a:pt x="171200" y="22961"/>
                </a:lnTo>
                <a:lnTo>
                  <a:pt x="171116" y="22889"/>
                </a:lnTo>
                <a:lnTo>
                  <a:pt x="171079" y="22853"/>
                </a:lnTo>
                <a:lnTo>
                  <a:pt x="171043" y="22828"/>
                </a:lnTo>
                <a:lnTo>
                  <a:pt x="170995" y="22816"/>
                </a:lnTo>
                <a:lnTo>
                  <a:pt x="170934" y="22804"/>
                </a:lnTo>
                <a:lnTo>
                  <a:pt x="170862" y="22780"/>
                </a:lnTo>
                <a:lnTo>
                  <a:pt x="170789" y="22732"/>
                </a:lnTo>
                <a:lnTo>
                  <a:pt x="170717" y="22683"/>
                </a:lnTo>
                <a:lnTo>
                  <a:pt x="170657" y="22611"/>
                </a:lnTo>
                <a:lnTo>
                  <a:pt x="170524" y="22490"/>
                </a:lnTo>
                <a:lnTo>
                  <a:pt x="170475" y="22442"/>
                </a:lnTo>
                <a:lnTo>
                  <a:pt x="170427" y="22406"/>
                </a:lnTo>
                <a:lnTo>
                  <a:pt x="170318" y="22369"/>
                </a:lnTo>
                <a:lnTo>
                  <a:pt x="170173" y="22345"/>
                </a:lnTo>
                <a:lnTo>
                  <a:pt x="169847" y="22297"/>
                </a:lnTo>
                <a:lnTo>
                  <a:pt x="169714" y="22273"/>
                </a:lnTo>
                <a:lnTo>
                  <a:pt x="169606" y="22224"/>
                </a:lnTo>
                <a:lnTo>
                  <a:pt x="169485" y="22188"/>
                </a:lnTo>
                <a:lnTo>
                  <a:pt x="169340" y="22140"/>
                </a:lnTo>
                <a:lnTo>
                  <a:pt x="169268" y="22116"/>
                </a:lnTo>
                <a:lnTo>
                  <a:pt x="169207" y="22092"/>
                </a:lnTo>
                <a:lnTo>
                  <a:pt x="169086" y="22007"/>
                </a:lnTo>
                <a:lnTo>
                  <a:pt x="168966" y="21910"/>
                </a:lnTo>
                <a:lnTo>
                  <a:pt x="168845" y="21790"/>
                </a:lnTo>
                <a:lnTo>
                  <a:pt x="168760" y="21729"/>
                </a:lnTo>
                <a:lnTo>
                  <a:pt x="168652" y="21669"/>
                </a:lnTo>
                <a:lnTo>
                  <a:pt x="168543" y="21608"/>
                </a:lnTo>
                <a:lnTo>
                  <a:pt x="168422" y="21560"/>
                </a:lnTo>
                <a:lnTo>
                  <a:pt x="168313" y="21524"/>
                </a:lnTo>
                <a:lnTo>
                  <a:pt x="168217" y="21488"/>
                </a:lnTo>
                <a:lnTo>
                  <a:pt x="168132" y="21488"/>
                </a:lnTo>
                <a:lnTo>
                  <a:pt x="168120" y="21500"/>
                </a:lnTo>
                <a:lnTo>
                  <a:pt x="168120" y="21512"/>
                </a:lnTo>
                <a:lnTo>
                  <a:pt x="168096" y="21524"/>
                </a:lnTo>
                <a:lnTo>
                  <a:pt x="168036" y="21512"/>
                </a:lnTo>
                <a:lnTo>
                  <a:pt x="167951" y="21500"/>
                </a:lnTo>
                <a:lnTo>
                  <a:pt x="167854" y="21464"/>
                </a:lnTo>
                <a:lnTo>
                  <a:pt x="167540" y="21343"/>
                </a:lnTo>
                <a:lnTo>
                  <a:pt x="167335" y="21270"/>
                </a:lnTo>
                <a:lnTo>
                  <a:pt x="167093" y="21186"/>
                </a:lnTo>
                <a:lnTo>
                  <a:pt x="167045" y="21162"/>
                </a:lnTo>
                <a:lnTo>
                  <a:pt x="167009" y="21137"/>
                </a:lnTo>
                <a:lnTo>
                  <a:pt x="166985" y="21101"/>
                </a:lnTo>
                <a:lnTo>
                  <a:pt x="166973" y="21053"/>
                </a:lnTo>
                <a:lnTo>
                  <a:pt x="166948" y="20932"/>
                </a:lnTo>
                <a:lnTo>
                  <a:pt x="166936" y="20763"/>
                </a:lnTo>
                <a:lnTo>
                  <a:pt x="166912" y="20678"/>
                </a:lnTo>
                <a:lnTo>
                  <a:pt x="166876" y="20618"/>
                </a:lnTo>
                <a:lnTo>
                  <a:pt x="166840" y="20570"/>
                </a:lnTo>
                <a:lnTo>
                  <a:pt x="166791" y="20546"/>
                </a:lnTo>
                <a:lnTo>
                  <a:pt x="166671" y="20497"/>
                </a:lnTo>
                <a:lnTo>
                  <a:pt x="166610" y="20473"/>
                </a:lnTo>
                <a:lnTo>
                  <a:pt x="166562" y="20449"/>
                </a:lnTo>
                <a:lnTo>
                  <a:pt x="166502" y="20413"/>
                </a:lnTo>
                <a:lnTo>
                  <a:pt x="166417" y="20401"/>
                </a:lnTo>
                <a:lnTo>
                  <a:pt x="166332" y="20389"/>
                </a:lnTo>
                <a:lnTo>
                  <a:pt x="166224" y="20401"/>
                </a:lnTo>
                <a:lnTo>
                  <a:pt x="166018" y="20437"/>
                </a:lnTo>
                <a:lnTo>
                  <a:pt x="165813" y="20497"/>
                </a:lnTo>
                <a:lnTo>
                  <a:pt x="165716" y="20521"/>
                </a:lnTo>
                <a:lnTo>
                  <a:pt x="165608" y="20546"/>
                </a:lnTo>
                <a:lnTo>
                  <a:pt x="165354" y="20570"/>
                </a:lnTo>
                <a:lnTo>
                  <a:pt x="165076" y="20582"/>
                </a:lnTo>
                <a:lnTo>
                  <a:pt x="165004" y="20485"/>
                </a:lnTo>
                <a:lnTo>
                  <a:pt x="164931" y="20425"/>
                </a:lnTo>
                <a:lnTo>
                  <a:pt x="164895" y="20401"/>
                </a:lnTo>
                <a:lnTo>
                  <a:pt x="164859" y="20389"/>
                </a:lnTo>
                <a:lnTo>
                  <a:pt x="164835" y="20376"/>
                </a:lnTo>
                <a:lnTo>
                  <a:pt x="164811" y="20352"/>
                </a:lnTo>
                <a:lnTo>
                  <a:pt x="164750" y="20268"/>
                </a:lnTo>
                <a:lnTo>
                  <a:pt x="164690" y="20183"/>
                </a:lnTo>
                <a:lnTo>
                  <a:pt x="164654" y="20147"/>
                </a:lnTo>
                <a:lnTo>
                  <a:pt x="164629" y="20123"/>
                </a:lnTo>
                <a:lnTo>
                  <a:pt x="164617" y="20123"/>
                </a:lnTo>
                <a:lnTo>
                  <a:pt x="164605" y="20111"/>
                </a:lnTo>
                <a:lnTo>
                  <a:pt x="164605" y="20062"/>
                </a:lnTo>
                <a:lnTo>
                  <a:pt x="164629" y="19954"/>
                </a:lnTo>
                <a:lnTo>
                  <a:pt x="164666" y="19809"/>
                </a:lnTo>
                <a:lnTo>
                  <a:pt x="164678" y="19736"/>
                </a:lnTo>
                <a:lnTo>
                  <a:pt x="164678" y="19676"/>
                </a:lnTo>
                <a:lnTo>
                  <a:pt x="164666" y="19628"/>
                </a:lnTo>
                <a:lnTo>
                  <a:pt x="164641" y="19579"/>
                </a:lnTo>
                <a:lnTo>
                  <a:pt x="164605" y="19555"/>
                </a:lnTo>
                <a:lnTo>
                  <a:pt x="164581" y="19531"/>
                </a:lnTo>
                <a:lnTo>
                  <a:pt x="164521" y="19519"/>
                </a:lnTo>
                <a:lnTo>
                  <a:pt x="164497" y="19519"/>
                </a:lnTo>
                <a:lnTo>
                  <a:pt x="164424" y="19386"/>
                </a:lnTo>
                <a:lnTo>
                  <a:pt x="164376" y="19265"/>
                </a:lnTo>
                <a:lnTo>
                  <a:pt x="164340" y="19169"/>
                </a:lnTo>
                <a:lnTo>
                  <a:pt x="164327" y="19157"/>
                </a:lnTo>
                <a:lnTo>
                  <a:pt x="164315" y="19132"/>
                </a:lnTo>
                <a:lnTo>
                  <a:pt x="164267" y="19108"/>
                </a:lnTo>
                <a:lnTo>
                  <a:pt x="164195" y="19096"/>
                </a:lnTo>
                <a:lnTo>
                  <a:pt x="164122" y="19096"/>
                </a:lnTo>
                <a:lnTo>
                  <a:pt x="164001" y="19084"/>
                </a:lnTo>
                <a:lnTo>
                  <a:pt x="163941" y="19096"/>
                </a:lnTo>
                <a:lnTo>
                  <a:pt x="163216" y="19120"/>
                </a:lnTo>
                <a:lnTo>
                  <a:pt x="163071" y="18927"/>
                </a:lnTo>
                <a:lnTo>
                  <a:pt x="162938" y="18782"/>
                </a:lnTo>
                <a:lnTo>
                  <a:pt x="162854" y="18698"/>
                </a:lnTo>
                <a:lnTo>
                  <a:pt x="162781" y="18661"/>
                </a:lnTo>
                <a:lnTo>
                  <a:pt x="162721" y="18649"/>
                </a:lnTo>
                <a:lnTo>
                  <a:pt x="162649" y="18649"/>
                </a:lnTo>
                <a:lnTo>
                  <a:pt x="162612" y="18673"/>
                </a:lnTo>
                <a:lnTo>
                  <a:pt x="162588" y="18698"/>
                </a:lnTo>
                <a:lnTo>
                  <a:pt x="162552" y="18722"/>
                </a:lnTo>
                <a:lnTo>
                  <a:pt x="162528" y="18734"/>
                </a:lnTo>
                <a:lnTo>
                  <a:pt x="162467" y="18746"/>
                </a:lnTo>
                <a:lnTo>
                  <a:pt x="162286" y="18746"/>
                </a:lnTo>
                <a:lnTo>
                  <a:pt x="162250" y="18734"/>
                </a:lnTo>
                <a:lnTo>
                  <a:pt x="162177" y="18673"/>
                </a:lnTo>
                <a:lnTo>
                  <a:pt x="162008" y="18456"/>
                </a:lnTo>
                <a:lnTo>
                  <a:pt x="161912" y="18371"/>
                </a:lnTo>
                <a:lnTo>
                  <a:pt x="161888" y="18359"/>
                </a:lnTo>
                <a:close/>
                <a:moveTo>
                  <a:pt x="91808" y="206603"/>
                </a:moveTo>
                <a:lnTo>
                  <a:pt x="91736" y="206627"/>
                </a:lnTo>
                <a:lnTo>
                  <a:pt x="91567" y="206699"/>
                </a:lnTo>
                <a:lnTo>
                  <a:pt x="91470" y="206724"/>
                </a:lnTo>
                <a:lnTo>
                  <a:pt x="91434" y="206808"/>
                </a:lnTo>
                <a:lnTo>
                  <a:pt x="91361" y="206977"/>
                </a:lnTo>
                <a:lnTo>
                  <a:pt x="91325" y="207062"/>
                </a:lnTo>
                <a:lnTo>
                  <a:pt x="91313" y="207146"/>
                </a:lnTo>
                <a:lnTo>
                  <a:pt x="91313" y="207183"/>
                </a:lnTo>
                <a:lnTo>
                  <a:pt x="91325" y="207207"/>
                </a:lnTo>
                <a:lnTo>
                  <a:pt x="91337" y="207231"/>
                </a:lnTo>
                <a:lnTo>
                  <a:pt x="91361" y="207243"/>
                </a:lnTo>
                <a:lnTo>
                  <a:pt x="91482" y="207243"/>
                </a:lnTo>
                <a:lnTo>
                  <a:pt x="91615" y="207219"/>
                </a:lnTo>
                <a:lnTo>
                  <a:pt x="91736" y="207195"/>
                </a:lnTo>
                <a:lnTo>
                  <a:pt x="91772" y="207207"/>
                </a:lnTo>
                <a:lnTo>
                  <a:pt x="91808" y="207231"/>
                </a:lnTo>
                <a:lnTo>
                  <a:pt x="91869" y="207340"/>
                </a:lnTo>
                <a:lnTo>
                  <a:pt x="91893" y="207388"/>
                </a:lnTo>
                <a:lnTo>
                  <a:pt x="91941" y="207424"/>
                </a:lnTo>
                <a:lnTo>
                  <a:pt x="91965" y="207436"/>
                </a:lnTo>
                <a:lnTo>
                  <a:pt x="91990" y="207448"/>
                </a:lnTo>
                <a:lnTo>
                  <a:pt x="92038" y="207436"/>
                </a:lnTo>
                <a:lnTo>
                  <a:pt x="92110" y="207424"/>
                </a:lnTo>
                <a:lnTo>
                  <a:pt x="92255" y="207424"/>
                </a:lnTo>
                <a:lnTo>
                  <a:pt x="92316" y="207412"/>
                </a:lnTo>
                <a:lnTo>
                  <a:pt x="92436" y="207376"/>
                </a:lnTo>
                <a:lnTo>
                  <a:pt x="92533" y="207328"/>
                </a:lnTo>
                <a:lnTo>
                  <a:pt x="92569" y="207303"/>
                </a:lnTo>
                <a:lnTo>
                  <a:pt x="92618" y="207267"/>
                </a:lnTo>
                <a:lnTo>
                  <a:pt x="92678" y="207243"/>
                </a:lnTo>
                <a:lnTo>
                  <a:pt x="92763" y="207207"/>
                </a:lnTo>
                <a:lnTo>
                  <a:pt x="92811" y="207195"/>
                </a:lnTo>
                <a:lnTo>
                  <a:pt x="92859" y="207158"/>
                </a:lnTo>
                <a:lnTo>
                  <a:pt x="92908" y="207122"/>
                </a:lnTo>
                <a:lnTo>
                  <a:pt x="92944" y="207074"/>
                </a:lnTo>
                <a:lnTo>
                  <a:pt x="93004" y="206977"/>
                </a:lnTo>
                <a:lnTo>
                  <a:pt x="93040" y="206893"/>
                </a:lnTo>
                <a:lnTo>
                  <a:pt x="93052" y="206857"/>
                </a:lnTo>
                <a:lnTo>
                  <a:pt x="93052" y="206832"/>
                </a:lnTo>
                <a:lnTo>
                  <a:pt x="93028" y="206820"/>
                </a:lnTo>
                <a:lnTo>
                  <a:pt x="93004" y="206796"/>
                </a:lnTo>
                <a:lnTo>
                  <a:pt x="92835" y="206796"/>
                </a:lnTo>
                <a:lnTo>
                  <a:pt x="92714" y="206820"/>
                </a:lnTo>
                <a:lnTo>
                  <a:pt x="92606" y="206844"/>
                </a:lnTo>
                <a:lnTo>
                  <a:pt x="92497" y="206857"/>
                </a:lnTo>
                <a:lnTo>
                  <a:pt x="92436" y="206857"/>
                </a:lnTo>
                <a:lnTo>
                  <a:pt x="92388" y="206844"/>
                </a:lnTo>
                <a:lnTo>
                  <a:pt x="92267" y="206820"/>
                </a:lnTo>
                <a:lnTo>
                  <a:pt x="92159" y="206772"/>
                </a:lnTo>
                <a:lnTo>
                  <a:pt x="92062" y="206724"/>
                </a:lnTo>
                <a:lnTo>
                  <a:pt x="91990" y="206675"/>
                </a:lnTo>
                <a:lnTo>
                  <a:pt x="91929" y="206639"/>
                </a:lnTo>
                <a:lnTo>
                  <a:pt x="91881" y="206615"/>
                </a:lnTo>
                <a:lnTo>
                  <a:pt x="91808" y="206603"/>
                </a:lnTo>
                <a:close/>
                <a:moveTo>
                  <a:pt x="59281" y="12864"/>
                </a:moveTo>
                <a:lnTo>
                  <a:pt x="59088" y="12888"/>
                </a:lnTo>
                <a:lnTo>
                  <a:pt x="59064" y="12888"/>
                </a:lnTo>
                <a:lnTo>
                  <a:pt x="59027" y="12912"/>
                </a:lnTo>
                <a:lnTo>
                  <a:pt x="58955" y="12972"/>
                </a:lnTo>
                <a:lnTo>
                  <a:pt x="58882" y="13033"/>
                </a:lnTo>
                <a:lnTo>
                  <a:pt x="58834" y="13045"/>
                </a:lnTo>
                <a:lnTo>
                  <a:pt x="58786" y="13057"/>
                </a:lnTo>
                <a:lnTo>
                  <a:pt x="58436" y="13057"/>
                </a:lnTo>
                <a:lnTo>
                  <a:pt x="58303" y="13178"/>
                </a:lnTo>
                <a:lnTo>
                  <a:pt x="58182" y="13262"/>
                </a:lnTo>
                <a:lnTo>
                  <a:pt x="58122" y="13311"/>
                </a:lnTo>
                <a:lnTo>
                  <a:pt x="58061" y="13335"/>
                </a:lnTo>
                <a:lnTo>
                  <a:pt x="58001" y="13359"/>
                </a:lnTo>
                <a:lnTo>
                  <a:pt x="57928" y="13395"/>
                </a:lnTo>
                <a:lnTo>
                  <a:pt x="57759" y="13504"/>
                </a:lnTo>
                <a:lnTo>
                  <a:pt x="57518" y="13685"/>
                </a:lnTo>
                <a:lnTo>
                  <a:pt x="57349" y="13806"/>
                </a:lnTo>
                <a:lnTo>
                  <a:pt x="57252" y="13878"/>
                </a:lnTo>
                <a:lnTo>
                  <a:pt x="57167" y="13927"/>
                </a:lnTo>
                <a:lnTo>
                  <a:pt x="57095" y="13975"/>
                </a:lnTo>
                <a:lnTo>
                  <a:pt x="57034" y="14011"/>
                </a:lnTo>
                <a:lnTo>
                  <a:pt x="56962" y="14059"/>
                </a:lnTo>
                <a:lnTo>
                  <a:pt x="56841" y="14132"/>
                </a:lnTo>
                <a:lnTo>
                  <a:pt x="56708" y="14204"/>
                </a:lnTo>
                <a:lnTo>
                  <a:pt x="56624" y="14265"/>
                </a:lnTo>
                <a:lnTo>
                  <a:pt x="56551" y="14325"/>
                </a:lnTo>
                <a:lnTo>
                  <a:pt x="56467" y="14386"/>
                </a:lnTo>
                <a:lnTo>
                  <a:pt x="56358" y="14446"/>
                </a:lnTo>
                <a:lnTo>
                  <a:pt x="56249" y="14530"/>
                </a:lnTo>
                <a:lnTo>
                  <a:pt x="56117" y="14627"/>
                </a:lnTo>
                <a:lnTo>
                  <a:pt x="55996" y="14712"/>
                </a:lnTo>
                <a:lnTo>
                  <a:pt x="55790" y="14832"/>
                </a:lnTo>
                <a:lnTo>
                  <a:pt x="55645" y="14929"/>
                </a:lnTo>
                <a:lnTo>
                  <a:pt x="55488" y="15038"/>
                </a:lnTo>
                <a:lnTo>
                  <a:pt x="55416" y="15086"/>
                </a:lnTo>
                <a:lnTo>
                  <a:pt x="55344" y="15159"/>
                </a:lnTo>
                <a:lnTo>
                  <a:pt x="55199" y="15316"/>
                </a:lnTo>
                <a:lnTo>
                  <a:pt x="55042" y="15485"/>
                </a:lnTo>
                <a:lnTo>
                  <a:pt x="54957" y="15569"/>
                </a:lnTo>
                <a:lnTo>
                  <a:pt x="54897" y="15654"/>
                </a:lnTo>
                <a:lnTo>
                  <a:pt x="54836" y="15726"/>
                </a:lnTo>
                <a:lnTo>
                  <a:pt x="54764" y="15811"/>
                </a:lnTo>
                <a:lnTo>
                  <a:pt x="54691" y="15871"/>
                </a:lnTo>
                <a:lnTo>
                  <a:pt x="54619" y="15919"/>
                </a:lnTo>
                <a:lnTo>
                  <a:pt x="54595" y="15944"/>
                </a:lnTo>
                <a:lnTo>
                  <a:pt x="54558" y="15980"/>
                </a:lnTo>
                <a:lnTo>
                  <a:pt x="54534" y="16028"/>
                </a:lnTo>
                <a:lnTo>
                  <a:pt x="54510" y="16076"/>
                </a:lnTo>
                <a:lnTo>
                  <a:pt x="54486" y="16197"/>
                </a:lnTo>
                <a:lnTo>
                  <a:pt x="54474" y="16270"/>
                </a:lnTo>
                <a:lnTo>
                  <a:pt x="54450" y="16306"/>
                </a:lnTo>
                <a:lnTo>
                  <a:pt x="54426" y="16342"/>
                </a:lnTo>
                <a:lnTo>
                  <a:pt x="54377" y="16366"/>
                </a:lnTo>
                <a:lnTo>
                  <a:pt x="54317" y="16403"/>
                </a:lnTo>
                <a:lnTo>
                  <a:pt x="54184" y="16475"/>
                </a:lnTo>
                <a:lnTo>
                  <a:pt x="54075" y="16535"/>
                </a:lnTo>
                <a:lnTo>
                  <a:pt x="53942" y="16632"/>
                </a:lnTo>
                <a:lnTo>
                  <a:pt x="53858" y="16668"/>
                </a:lnTo>
                <a:lnTo>
                  <a:pt x="53725" y="16717"/>
                </a:lnTo>
                <a:lnTo>
                  <a:pt x="53604" y="16777"/>
                </a:lnTo>
                <a:lnTo>
                  <a:pt x="53556" y="16801"/>
                </a:lnTo>
                <a:lnTo>
                  <a:pt x="53520" y="16837"/>
                </a:lnTo>
                <a:lnTo>
                  <a:pt x="53483" y="16850"/>
                </a:lnTo>
                <a:lnTo>
                  <a:pt x="53447" y="16874"/>
                </a:lnTo>
                <a:lnTo>
                  <a:pt x="53351" y="16898"/>
                </a:lnTo>
                <a:lnTo>
                  <a:pt x="53302" y="16922"/>
                </a:lnTo>
                <a:lnTo>
                  <a:pt x="53254" y="16946"/>
                </a:lnTo>
                <a:lnTo>
                  <a:pt x="53206" y="16982"/>
                </a:lnTo>
                <a:lnTo>
                  <a:pt x="53169" y="17031"/>
                </a:lnTo>
                <a:lnTo>
                  <a:pt x="53133" y="17091"/>
                </a:lnTo>
                <a:lnTo>
                  <a:pt x="53121" y="17139"/>
                </a:lnTo>
                <a:lnTo>
                  <a:pt x="53109" y="17224"/>
                </a:lnTo>
                <a:lnTo>
                  <a:pt x="53097" y="17260"/>
                </a:lnTo>
                <a:lnTo>
                  <a:pt x="53073" y="17296"/>
                </a:lnTo>
                <a:lnTo>
                  <a:pt x="53037" y="17321"/>
                </a:lnTo>
                <a:lnTo>
                  <a:pt x="52964" y="17333"/>
                </a:lnTo>
                <a:lnTo>
                  <a:pt x="52928" y="17345"/>
                </a:lnTo>
                <a:lnTo>
                  <a:pt x="52879" y="17357"/>
                </a:lnTo>
                <a:lnTo>
                  <a:pt x="52795" y="17417"/>
                </a:lnTo>
                <a:lnTo>
                  <a:pt x="52698" y="17490"/>
                </a:lnTo>
                <a:lnTo>
                  <a:pt x="52614" y="17562"/>
                </a:lnTo>
                <a:lnTo>
                  <a:pt x="52445" y="17719"/>
                </a:lnTo>
                <a:lnTo>
                  <a:pt x="52372" y="17767"/>
                </a:lnTo>
                <a:lnTo>
                  <a:pt x="52348" y="17780"/>
                </a:lnTo>
                <a:lnTo>
                  <a:pt x="52312" y="17780"/>
                </a:lnTo>
                <a:lnTo>
                  <a:pt x="52251" y="17792"/>
                </a:lnTo>
                <a:lnTo>
                  <a:pt x="52167" y="17816"/>
                </a:lnTo>
                <a:lnTo>
                  <a:pt x="52070" y="17840"/>
                </a:lnTo>
                <a:lnTo>
                  <a:pt x="51974" y="17888"/>
                </a:lnTo>
                <a:lnTo>
                  <a:pt x="51877" y="17937"/>
                </a:lnTo>
                <a:lnTo>
                  <a:pt x="51792" y="17997"/>
                </a:lnTo>
                <a:lnTo>
                  <a:pt x="51744" y="18045"/>
                </a:lnTo>
                <a:lnTo>
                  <a:pt x="51720" y="18082"/>
                </a:lnTo>
                <a:lnTo>
                  <a:pt x="51720" y="18106"/>
                </a:lnTo>
                <a:lnTo>
                  <a:pt x="51684" y="18166"/>
                </a:lnTo>
                <a:lnTo>
                  <a:pt x="51623" y="18239"/>
                </a:lnTo>
                <a:lnTo>
                  <a:pt x="51551" y="18311"/>
                </a:lnTo>
                <a:lnTo>
                  <a:pt x="51454" y="18383"/>
                </a:lnTo>
                <a:lnTo>
                  <a:pt x="51285" y="18504"/>
                </a:lnTo>
                <a:lnTo>
                  <a:pt x="51213" y="18541"/>
                </a:lnTo>
                <a:lnTo>
                  <a:pt x="51164" y="18553"/>
                </a:lnTo>
                <a:lnTo>
                  <a:pt x="51128" y="18565"/>
                </a:lnTo>
                <a:lnTo>
                  <a:pt x="51080" y="18589"/>
                </a:lnTo>
                <a:lnTo>
                  <a:pt x="50959" y="18661"/>
                </a:lnTo>
                <a:lnTo>
                  <a:pt x="50717" y="18830"/>
                </a:lnTo>
                <a:lnTo>
                  <a:pt x="50669" y="18867"/>
                </a:lnTo>
                <a:lnTo>
                  <a:pt x="50621" y="18903"/>
                </a:lnTo>
                <a:lnTo>
                  <a:pt x="50524" y="19012"/>
                </a:lnTo>
                <a:lnTo>
                  <a:pt x="50403" y="19132"/>
                </a:lnTo>
                <a:lnTo>
                  <a:pt x="50331" y="19193"/>
                </a:lnTo>
                <a:lnTo>
                  <a:pt x="50246" y="19253"/>
                </a:lnTo>
                <a:lnTo>
                  <a:pt x="50077" y="19362"/>
                </a:lnTo>
                <a:lnTo>
                  <a:pt x="49957" y="19422"/>
                </a:lnTo>
                <a:lnTo>
                  <a:pt x="49860" y="19495"/>
                </a:lnTo>
                <a:lnTo>
                  <a:pt x="49739" y="19579"/>
                </a:lnTo>
                <a:lnTo>
                  <a:pt x="49473" y="19821"/>
                </a:lnTo>
                <a:lnTo>
                  <a:pt x="49365" y="19930"/>
                </a:lnTo>
                <a:lnTo>
                  <a:pt x="49292" y="20026"/>
                </a:lnTo>
                <a:lnTo>
                  <a:pt x="49244" y="20123"/>
                </a:lnTo>
                <a:lnTo>
                  <a:pt x="49208" y="20195"/>
                </a:lnTo>
                <a:lnTo>
                  <a:pt x="49196" y="20268"/>
                </a:lnTo>
                <a:lnTo>
                  <a:pt x="49196" y="20352"/>
                </a:lnTo>
                <a:lnTo>
                  <a:pt x="49196" y="20401"/>
                </a:lnTo>
                <a:lnTo>
                  <a:pt x="49220" y="20437"/>
                </a:lnTo>
                <a:lnTo>
                  <a:pt x="49256" y="20473"/>
                </a:lnTo>
                <a:lnTo>
                  <a:pt x="49304" y="20509"/>
                </a:lnTo>
                <a:lnTo>
                  <a:pt x="49401" y="20570"/>
                </a:lnTo>
                <a:lnTo>
                  <a:pt x="49449" y="20618"/>
                </a:lnTo>
                <a:lnTo>
                  <a:pt x="49485" y="20654"/>
                </a:lnTo>
                <a:lnTo>
                  <a:pt x="49570" y="20763"/>
                </a:lnTo>
                <a:lnTo>
                  <a:pt x="49630" y="20860"/>
                </a:lnTo>
                <a:lnTo>
                  <a:pt x="49679" y="20968"/>
                </a:lnTo>
                <a:lnTo>
                  <a:pt x="49715" y="21053"/>
                </a:lnTo>
                <a:lnTo>
                  <a:pt x="49727" y="21149"/>
                </a:lnTo>
                <a:lnTo>
                  <a:pt x="49727" y="21258"/>
                </a:lnTo>
                <a:lnTo>
                  <a:pt x="49715" y="21306"/>
                </a:lnTo>
                <a:lnTo>
                  <a:pt x="49703" y="21343"/>
                </a:lnTo>
                <a:lnTo>
                  <a:pt x="49679" y="21367"/>
                </a:lnTo>
                <a:lnTo>
                  <a:pt x="49642" y="21379"/>
                </a:lnTo>
                <a:lnTo>
                  <a:pt x="49558" y="21379"/>
                </a:lnTo>
                <a:lnTo>
                  <a:pt x="49461" y="21391"/>
                </a:lnTo>
                <a:lnTo>
                  <a:pt x="49425" y="21403"/>
                </a:lnTo>
                <a:lnTo>
                  <a:pt x="49389" y="21427"/>
                </a:lnTo>
                <a:lnTo>
                  <a:pt x="49353" y="21451"/>
                </a:lnTo>
                <a:lnTo>
                  <a:pt x="49341" y="21476"/>
                </a:lnTo>
                <a:lnTo>
                  <a:pt x="49316" y="21560"/>
                </a:lnTo>
                <a:lnTo>
                  <a:pt x="49292" y="21645"/>
                </a:lnTo>
                <a:lnTo>
                  <a:pt x="49292" y="21681"/>
                </a:lnTo>
                <a:lnTo>
                  <a:pt x="49292" y="21717"/>
                </a:lnTo>
                <a:lnTo>
                  <a:pt x="49316" y="21753"/>
                </a:lnTo>
                <a:lnTo>
                  <a:pt x="49341" y="21778"/>
                </a:lnTo>
                <a:lnTo>
                  <a:pt x="49353" y="21790"/>
                </a:lnTo>
                <a:lnTo>
                  <a:pt x="49353" y="21802"/>
                </a:lnTo>
                <a:lnTo>
                  <a:pt x="49341" y="21838"/>
                </a:lnTo>
                <a:lnTo>
                  <a:pt x="49232" y="21898"/>
                </a:lnTo>
                <a:lnTo>
                  <a:pt x="49159" y="21935"/>
                </a:lnTo>
                <a:lnTo>
                  <a:pt x="49075" y="21995"/>
                </a:lnTo>
                <a:lnTo>
                  <a:pt x="49002" y="22067"/>
                </a:lnTo>
                <a:lnTo>
                  <a:pt x="48942" y="22152"/>
                </a:lnTo>
                <a:lnTo>
                  <a:pt x="48918" y="22200"/>
                </a:lnTo>
                <a:lnTo>
                  <a:pt x="48906" y="22249"/>
                </a:lnTo>
                <a:lnTo>
                  <a:pt x="48906" y="22345"/>
                </a:lnTo>
                <a:lnTo>
                  <a:pt x="48918" y="22418"/>
                </a:lnTo>
                <a:lnTo>
                  <a:pt x="48942" y="22490"/>
                </a:lnTo>
                <a:lnTo>
                  <a:pt x="48954" y="22551"/>
                </a:lnTo>
                <a:lnTo>
                  <a:pt x="48954" y="22611"/>
                </a:lnTo>
                <a:lnTo>
                  <a:pt x="48942" y="22635"/>
                </a:lnTo>
                <a:lnTo>
                  <a:pt x="48918" y="22659"/>
                </a:lnTo>
                <a:lnTo>
                  <a:pt x="48882" y="22683"/>
                </a:lnTo>
                <a:lnTo>
                  <a:pt x="48845" y="22708"/>
                </a:lnTo>
                <a:lnTo>
                  <a:pt x="48737" y="22756"/>
                </a:lnTo>
                <a:lnTo>
                  <a:pt x="48652" y="22816"/>
                </a:lnTo>
                <a:lnTo>
                  <a:pt x="48483" y="22937"/>
                </a:lnTo>
                <a:lnTo>
                  <a:pt x="48362" y="23046"/>
                </a:lnTo>
                <a:lnTo>
                  <a:pt x="48266" y="23106"/>
                </a:lnTo>
                <a:lnTo>
                  <a:pt x="48181" y="23154"/>
                </a:lnTo>
                <a:lnTo>
                  <a:pt x="48084" y="23227"/>
                </a:lnTo>
                <a:lnTo>
                  <a:pt x="47927" y="23324"/>
                </a:lnTo>
                <a:lnTo>
                  <a:pt x="47819" y="23372"/>
                </a:lnTo>
                <a:lnTo>
                  <a:pt x="47686" y="23432"/>
                </a:lnTo>
                <a:lnTo>
                  <a:pt x="47432" y="23541"/>
                </a:lnTo>
                <a:lnTo>
                  <a:pt x="47215" y="23638"/>
                </a:lnTo>
                <a:lnTo>
                  <a:pt x="47046" y="23722"/>
                </a:lnTo>
                <a:lnTo>
                  <a:pt x="46913" y="23783"/>
                </a:lnTo>
                <a:lnTo>
                  <a:pt x="46852" y="23807"/>
                </a:lnTo>
                <a:lnTo>
                  <a:pt x="46792" y="23843"/>
                </a:lnTo>
                <a:lnTo>
                  <a:pt x="46671" y="23915"/>
                </a:lnTo>
                <a:lnTo>
                  <a:pt x="46490" y="24060"/>
                </a:lnTo>
                <a:lnTo>
                  <a:pt x="46418" y="24109"/>
                </a:lnTo>
                <a:lnTo>
                  <a:pt x="46345" y="24193"/>
                </a:lnTo>
                <a:lnTo>
                  <a:pt x="46261" y="24278"/>
                </a:lnTo>
                <a:lnTo>
                  <a:pt x="46188" y="24326"/>
                </a:lnTo>
                <a:lnTo>
                  <a:pt x="46128" y="24374"/>
                </a:lnTo>
                <a:lnTo>
                  <a:pt x="46055" y="24435"/>
                </a:lnTo>
                <a:lnTo>
                  <a:pt x="45983" y="24519"/>
                </a:lnTo>
                <a:lnTo>
                  <a:pt x="45910" y="24604"/>
                </a:lnTo>
                <a:lnTo>
                  <a:pt x="45838" y="24701"/>
                </a:lnTo>
                <a:lnTo>
                  <a:pt x="45729" y="24809"/>
                </a:lnTo>
                <a:lnTo>
                  <a:pt x="45632" y="24906"/>
                </a:lnTo>
                <a:lnTo>
                  <a:pt x="45560" y="24978"/>
                </a:lnTo>
                <a:lnTo>
                  <a:pt x="45536" y="25039"/>
                </a:lnTo>
                <a:lnTo>
                  <a:pt x="45500" y="25099"/>
                </a:lnTo>
                <a:lnTo>
                  <a:pt x="45475" y="25123"/>
                </a:lnTo>
                <a:lnTo>
                  <a:pt x="45439" y="25135"/>
                </a:lnTo>
                <a:lnTo>
                  <a:pt x="45403" y="25147"/>
                </a:lnTo>
                <a:lnTo>
                  <a:pt x="45367" y="25160"/>
                </a:lnTo>
                <a:lnTo>
                  <a:pt x="45318" y="25147"/>
                </a:lnTo>
                <a:lnTo>
                  <a:pt x="45258" y="25135"/>
                </a:lnTo>
                <a:lnTo>
                  <a:pt x="45161" y="25099"/>
                </a:lnTo>
                <a:lnTo>
                  <a:pt x="45041" y="25027"/>
                </a:lnTo>
                <a:lnTo>
                  <a:pt x="45065" y="24785"/>
                </a:lnTo>
                <a:lnTo>
                  <a:pt x="45077" y="24749"/>
                </a:lnTo>
                <a:lnTo>
                  <a:pt x="45101" y="24688"/>
                </a:lnTo>
                <a:lnTo>
                  <a:pt x="45125" y="24664"/>
                </a:lnTo>
                <a:lnTo>
                  <a:pt x="45161" y="24628"/>
                </a:lnTo>
                <a:lnTo>
                  <a:pt x="45198" y="24616"/>
                </a:lnTo>
                <a:lnTo>
                  <a:pt x="45246" y="24604"/>
                </a:lnTo>
                <a:lnTo>
                  <a:pt x="45330" y="24592"/>
                </a:lnTo>
                <a:lnTo>
                  <a:pt x="45403" y="24556"/>
                </a:lnTo>
                <a:lnTo>
                  <a:pt x="45463" y="24507"/>
                </a:lnTo>
                <a:lnTo>
                  <a:pt x="45512" y="24459"/>
                </a:lnTo>
                <a:lnTo>
                  <a:pt x="45669" y="24229"/>
                </a:lnTo>
                <a:lnTo>
                  <a:pt x="45693" y="24205"/>
                </a:lnTo>
                <a:lnTo>
                  <a:pt x="45729" y="24193"/>
                </a:lnTo>
                <a:lnTo>
                  <a:pt x="45814" y="24169"/>
                </a:lnTo>
                <a:lnTo>
                  <a:pt x="45910" y="24157"/>
                </a:lnTo>
                <a:lnTo>
                  <a:pt x="45983" y="24060"/>
                </a:lnTo>
                <a:lnTo>
                  <a:pt x="46055" y="23988"/>
                </a:lnTo>
                <a:lnTo>
                  <a:pt x="46091" y="23952"/>
                </a:lnTo>
                <a:lnTo>
                  <a:pt x="46140" y="23928"/>
                </a:lnTo>
                <a:lnTo>
                  <a:pt x="46261" y="23879"/>
                </a:lnTo>
                <a:lnTo>
                  <a:pt x="46587" y="23758"/>
                </a:lnTo>
                <a:lnTo>
                  <a:pt x="46611" y="23722"/>
                </a:lnTo>
                <a:lnTo>
                  <a:pt x="46623" y="23638"/>
                </a:lnTo>
                <a:lnTo>
                  <a:pt x="46635" y="23601"/>
                </a:lnTo>
                <a:lnTo>
                  <a:pt x="46635" y="23553"/>
                </a:lnTo>
                <a:lnTo>
                  <a:pt x="46623" y="23529"/>
                </a:lnTo>
                <a:lnTo>
                  <a:pt x="46587" y="23505"/>
                </a:lnTo>
                <a:lnTo>
                  <a:pt x="46526" y="23505"/>
                </a:lnTo>
                <a:lnTo>
                  <a:pt x="46466" y="23517"/>
                </a:lnTo>
                <a:lnTo>
                  <a:pt x="46393" y="23529"/>
                </a:lnTo>
                <a:lnTo>
                  <a:pt x="46357" y="23517"/>
                </a:lnTo>
                <a:lnTo>
                  <a:pt x="46321" y="23505"/>
                </a:lnTo>
                <a:lnTo>
                  <a:pt x="46273" y="23493"/>
                </a:lnTo>
                <a:lnTo>
                  <a:pt x="46212" y="23481"/>
                </a:lnTo>
                <a:lnTo>
                  <a:pt x="46128" y="23469"/>
                </a:lnTo>
                <a:lnTo>
                  <a:pt x="46079" y="23456"/>
                </a:lnTo>
                <a:lnTo>
                  <a:pt x="46055" y="23444"/>
                </a:lnTo>
                <a:lnTo>
                  <a:pt x="46043" y="23420"/>
                </a:lnTo>
                <a:lnTo>
                  <a:pt x="46043" y="23384"/>
                </a:lnTo>
                <a:lnTo>
                  <a:pt x="46043" y="23336"/>
                </a:lnTo>
                <a:lnTo>
                  <a:pt x="46031" y="23287"/>
                </a:lnTo>
                <a:lnTo>
                  <a:pt x="45995" y="23191"/>
                </a:lnTo>
                <a:lnTo>
                  <a:pt x="45959" y="23130"/>
                </a:lnTo>
                <a:lnTo>
                  <a:pt x="45946" y="23106"/>
                </a:lnTo>
                <a:lnTo>
                  <a:pt x="45741" y="23010"/>
                </a:lnTo>
                <a:lnTo>
                  <a:pt x="45681" y="22973"/>
                </a:lnTo>
                <a:lnTo>
                  <a:pt x="45645" y="22949"/>
                </a:lnTo>
                <a:lnTo>
                  <a:pt x="45596" y="22937"/>
                </a:lnTo>
                <a:lnTo>
                  <a:pt x="45536" y="22961"/>
                </a:lnTo>
                <a:lnTo>
                  <a:pt x="45475" y="22997"/>
                </a:lnTo>
                <a:lnTo>
                  <a:pt x="45439" y="23046"/>
                </a:lnTo>
                <a:lnTo>
                  <a:pt x="45379" y="23094"/>
                </a:lnTo>
                <a:lnTo>
                  <a:pt x="45294" y="23154"/>
                </a:lnTo>
                <a:lnTo>
                  <a:pt x="45210" y="23191"/>
                </a:lnTo>
                <a:lnTo>
                  <a:pt x="45149" y="23215"/>
                </a:lnTo>
                <a:lnTo>
                  <a:pt x="45077" y="23227"/>
                </a:lnTo>
                <a:lnTo>
                  <a:pt x="44968" y="23275"/>
                </a:lnTo>
                <a:lnTo>
                  <a:pt x="44823" y="23360"/>
                </a:lnTo>
                <a:lnTo>
                  <a:pt x="44702" y="23432"/>
                </a:lnTo>
                <a:lnTo>
                  <a:pt x="44618" y="23493"/>
                </a:lnTo>
                <a:lnTo>
                  <a:pt x="44594" y="23529"/>
                </a:lnTo>
                <a:lnTo>
                  <a:pt x="44594" y="23553"/>
                </a:lnTo>
                <a:lnTo>
                  <a:pt x="44594" y="23601"/>
                </a:lnTo>
                <a:lnTo>
                  <a:pt x="44594" y="23650"/>
                </a:lnTo>
                <a:lnTo>
                  <a:pt x="44557" y="23698"/>
                </a:lnTo>
                <a:lnTo>
                  <a:pt x="44485" y="23783"/>
                </a:lnTo>
                <a:lnTo>
                  <a:pt x="44449" y="23831"/>
                </a:lnTo>
                <a:lnTo>
                  <a:pt x="44437" y="23867"/>
                </a:lnTo>
                <a:lnTo>
                  <a:pt x="44412" y="23940"/>
                </a:lnTo>
                <a:lnTo>
                  <a:pt x="44388" y="23976"/>
                </a:lnTo>
                <a:lnTo>
                  <a:pt x="44364" y="24000"/>
                </a:lnTo>
                <a:lnTo>
                  <a:pt x="44328" y="24012"/>
                </a:lnTo>
                <a:lnTo>
                  <a:pt x="44268" y="24036"/>
                </a:lnTo>
                <a:lnTo>
                  <a:pt x="44207" y="24036"/>
                </a:lnTo>
                <a:lnTo>
                  <a:pt x="44159" y="24024"/>
                </a:lnTo>
                <a:lnTo>
                  <a:pt x="44135" y="24000"/>
                </a:lnTo>
                <a:lnTo>
                  <a:pt x="44123" y="23988"/>
                </a:lnTo>
                <a:lnTo>
                  <a:pt x="44111" y="23976"/>
                </a:lnTo>
                <a:lnTo>
                  <a:pt x="44098" y="23976"/>
                </a:lnTo>
                <a:lnTo>
                  <a:pt x="44062" y="24060"/>
                </a:lnTo>
                <a:lnTo>
                  <a:pt x="44038" y="24133"/>
                </a:lnTo>
                <a:lnTo>
                  <a:pt x="44038" y="24157"/>
                </a:lnTo>
                <a:lnTo>
                  <a:pt x="43990" y="24229"/>
                </a:lnTo>
                <a:lnTo>
                  <a:pt x="43966" y="24290"/>
                </a:lnTo>
                <a:lnTo>
                  <a:pt x="43941" y="24338"/>
                </a:lnTo>
                <a:lnTo>
                  <a:pt x="43905" y="24411"/>
                </a:lnTo>
                <a:lnTo>
                  <a:pt x="43881" y="24435"/>
                </a:lnTo>
                <a:lnTo>
                  <a:pt x="43845" y="24447"/>
                </a:lnTo>
                <a:lnTo>
                  <a:pt x="43809" y="24459"/>
                </a:lnTo>
                <a:lnTo>
                  <a:pt x="43736" y="24459"/>
                </a:lnTo>
                <a:lnTo>
                  <a:pt x="43579" y="24423"/>
                </a:lnTo>
                <a:lnTo>
                  <a:pt x="43410" y="24387"/>
                </a:lnTo>
                <a:lnTo>
                  <a:pt x="43241" y="24338"/>
                </a:lnTo>
                <a:lnTo>
                  <a:pt x="43072" y="24302"/>
                </a:lnTo>
                <a:lnTo>
                  <a:pt x="42649" y="24254"/>
                </a:lnTo>
                <a:lnTo>
                  <a:pt x="42420" y="24242"/>
                </a:lnTo>
                <a:lnTo>
                  <a:pt x="42238" y="24229"/>
                </a:lnTo>
                <a:lnTo>
                  <a:pt x="41997" y="24229"/>
                </a:lnTo>
                <a:lnTo>
                  <a:pt x="41876" y="24217"/>
                </a:lnTo>
                <a:lnTo>
                  <a:pt x="41719" y="24181"/>
                </a:lnTo>
                <a:lnTo>
                  <a:pt x="41538" y="24145"/>
                </a:lnTo>
                <a:lnTo>
                  <a:pt x="41405" y="24109"/>
                </a:lnTo>
                <a:lnTo>
                  <a:pt x="41357" y="24097"/>
                </a:lnTo>
                <a:lnTo>
                  <a:pt x="41345" y="24072"/>
                </a:lnTo>
                <a:lnTo>
                  <a:pt x="41357" y="24048"/>
                </a:lnTo>
                <a:lnTo>
                  <a:pt x="41393" y="24000"/>
                </a:lnTo>
                <a:lnTo>
                  <a:pt x="41490" y="23915"/>
                </a:lnTo>
                <a:lnTo>
                  <a:pt x="41550" y="23855"/>
                </a:lnTo>
                <a:lnTo>
                  <a:pt x="41550" y="23819"/>
                </a:lnTo>
                <a:lnTo>
                  <a:pt x="41550" y="23795"/>
                </a:lnTo>
                <a:lnTo>
                  <a:pt x="41526" y="23771"/>
                </a:lnTo>
                <a:lnTo>
                  <a:pt x="41490" y="23758"/>
                </a:lnTo>
                <a:lnTo>
                  <a:pt x="41429" y="23746"/>
                </a:lnTo>
                <a:lnTo>
                  <a:pt x="41369" y="23746"/>
                </a:lnTo>
                <a:lnTo>
                  <a:pt x="41212" y="23758"/>
                </a:lnTo>
                <a:lnTo>
                  <a:pt x="41139" y="23771"/>
                </a:lnTo>
                <a:lnTo>
                  <a:pt x="41079" y="23771"/>
                </a:lnTo>
                <a:lnTo>
                  <a:pt x="41043" y="23758"/>
                </a:lnTo>
                <a:lnTo>
                  <a:pt x="41043" y="23746"/>
                </a:lnTo>
                <a:lnTo>
                  <a:pt x="41043" y="23734"/>
                </a:lnTo>
                <a:lnTo>
                  <a:pt x="41055" y="23638"/>
                </a:lnTo>
                <a:lnTo>
                  <a:pt x="41067" y="23517"/>
                </a:lnTo>
                <a:lnTo>
                  <a:pt x="41067" y="23384"/>
                </a:lnTo>
                <a:lnTo>
                  <a:pt x="41043" y="23348"/>
                </a:lnTo>
                <a:lnTo>
                  <a:pt x="40982" y="23263"/>
                </a:lnTo>
                <a:lnTo>
                  <a:pt x="40970" y="23215"/>
                </a:lnTo>
                <a:lnTo>
                  <a:pt x="40958" y="23179"/>
                </a:lnTo>
                <a:lnTo>
                  <a:pt x="40970" y="23167"/>
                </a:lnTo>
                <a:lnTo>
                  <a:pt x="40970" y="23154"/>
                </a:lnTo>
                <a:lnTo>
                  <a:pt x="41127" y="23154"/>
                </a:lnTo>
                <a:lnTo>
                  <a:pt x="41236" y="23118"/>
                </a:lnTo>
                <a:lnTo>
                  <a:pt x="41332" y="23070"/>
                </a:lnTo>
                <a:lnTo>
                  <a:pt x="41381" y="23058"/>
                </a:lnTo>
                <a:lnTo>
                  <a:pt x="41429" y="23058"/>
                </a:lnTo>
                <a:lnTo>
                  <a:pt x="41429" y="23046"/>
                </a:lnTo>
                <a:lnTo>
                  <a:pt x="41405" y="23034"/>
                </a:lnTo>
                <a:lnTo>
                  <a:pt x="41296" y="22961"/>
                </a:lnTo>
                <a:lnTo>
                  <a:pt x="41188" y="22901"/>
                </a:lnTo>
                <a:lnTo>
                  <a:pt x="41163" y="22877"/>
                </a:lnTo>
                <a:lnTo>
                  <a:pt x="41175" y="22865"/>
                </a:lnTo>
                <a:lnTo>
                  <a:pt x="41188" y="22853"/>
                </a:lnTo>
                <a:lnTo>
                  <a:pt x="41671" y="22756"/>
                </a:lnTo>
                <a:lnTo>
                  <a:pt x="41695" y="22744"/>
                </a:lnTo>
                <a:lnTo>
                  <a:pt x="41767" y="22708"/>
                </a:lnTo>
                <a:lnTo>
                  <a:pt x="41791" y="22671"/>
                </a:lnTo>
                <a:lnTo>
                  <a:pt x="41828" y="22635"/>
                </a:lnTo>
                <a:lnTo>
                  <a:pt x="41840" y="22575"/>
                </a:lnTo>
                <a:lnTo>
                  <a:pt x="41840" y="22502"/>
                </a:lnTo>
                <a:lnTo>
                  <a:pt x="41840" y="22430"/>
                </a:lnTo>
                <a:lnTo>
                  <a:pt x="41840" y="22357"/>
                </a:lnTo>
                <a:lnTo>
                  <a:pt x="41852" y="22212"/>
                </a:lnTo>
                <a:lnTo>
                  <a:pt x="41840" y="22164"/>
                </a:lnTo>
                <a:lnTo>
                  <a:pt x="41828" y="22152"/>
                </a:lnTo>
                <a:lnTo>
                  <a:pt x="41816" y="22140"/>
                </a:lnTo>
                <a:lnTo>
                  <a:pt x="41767" y="22140"/>
                </a:lnTo>
                <a:lnTo>
                  <a:pt x="41695" y="22152"/>
                </a:lnTo>
                <a:lnTo>
                  <a:pt x="41610" y="22200"/>
                </a:lnTo>
                <a:lnTo>
                  <a:pt x="41562" y="22237"/>
                </a:lnTo>
                <a:lnTo>
                  <a:pt x="41477" y="22321"/>
                </a:lnTo>
                <a:lnTo>
                  <a:pt x="41429" y="22357"/>
                </a:lnTo>
                <a:lnTo>
                  <a:pt x="41357" y="22406"/>
                </a:lnTo>
                <a:lnTo>
                  <a:pt x="41272" y="22442"/>
                </a:lnTo>
                <a:lnTo>
                  <a:pt x="41139" y="22478"/>
                </a:lnTo>
                <a:lnTo>
                  <a:pt x="40898" y="22551"/>
                </a:lnTo>
                <a:lnTo>
                  <a:pt x="40741" y="22599"/>
                </a:lnTo>
                <a:lnTo>
                  <a:pt x="40620" y="22635"/>
                </a:lnTo>
                <a:lnTo>
                  <a:pt x="40511" y="22659"/>
                </a:lnTo>
                <a:lnTo>
                  <a:pt x="40463" y="22671"/>
                </a:lnTo>
                <a:lnTo>
                  <a:pt x="40427" y="22696"/>
                </a:lnTo>
                <a:lnTo>
                  <a:pt x="40342" y="22744"/>
                </a:lnTo>
                <a:lnTo>
                  <a:pt x="40258" y="22792"/>
                </a:lnTo>
                <a:lnTo>
                  <a:pt x="40209" y="22816"/>
                </a:lnTo>
                <a:lnTo>
                  <a:pt x="40137" y="22828"/>
                </a:lnTo>
                <a:lnTo>
                  <a:pt x="40004" y="22840"/>
                </a:lnTo>
                <a:lnTo>
                  <a:pt x="39823" y="22840"/>
                </a:lnTo>
                <a:lnTo>
                  <a:pt x="39774" y="22853"/>
                </a:lnTo>
                <a:lnTo>
                  <a:pt x="39726" y="22877"/>
                </a:lnTo>
                <a:lnTo>
                  <a:pt x="39690" y="22901"/>
                </a:lnTo>
                <a:lnTo>
                  <a:pt x="39654" y="22949"/>
                </a:lnTo>
                <a:lnTo>
                  <a:pt x="39629" y="22997"/>
                </a:lnTo>
                <a:lnTo>
                  <a:pt x="39569" y="23118"/>
                </a:lnTo>
                <a:lnTo>
                  <a:pt x="39533" y="23179"/>
                </a:lnTo>
                <a:lnTo>
                  <a:pt x="39484" y="23239"/>
                </a:lnTo>
                <a:lnTo>
                  <a:pt x="39424" y="23275"/>
                </a:lnTo>
                <a:lnTo>
                  <a:pt x="39340" y="23312"/>
                </a:lnTo>
                <a:lnTo>
                  <a:pt x="39243" y="23324"/>
                </a:lnTo>
                <a:lnTo>
                  <a:pt x="39158" y="23324"/>
                </a:lnTo>
                <a:lnTo>
                  <a:pt x="39050" y="23336"/>
                </a:lnTo>
                <a:lnTo>
                  <a:pt x="39026" y="23336"/>
                </a:lnTo>
                <a:lnTo>
                  <a:pt x="39038" y="23360"/>
                </a:lnTo>
                <a:lnTo>
                  <a:pt x="39146" y="23456"/>
                </a:lnTo>
                <a:lnTo>
                  <a:pt x="39207" y="23529"/>
                </a:lnTo>
                <a:lnTo>
                  <a:pt x="39243" y="23577"/>
                </a:lnTo>
                <a:lnTo>
                  <a:pt x="39267" y="23626"/>
                </a:lnTo>
                <a:lnTo>
                  <a:pt x="39267" y="23650"/>
                </a:lnTo>
                <a:lnTo>
                  <a:pt x="39279" y="23662"/>
                </a:lnTo>
                <a:lnTo>
                  <a:pt x="39291" y="23674"/>
                </a:lnTo>
                <a:lnTo>
                  <a:pt x="39364" y="23650"/>
                </a:lnTo>
                <a:lnTo>
                  <a:pt x="39424" y="23638"/>
                </a:lnTo>
                <a:lnTo>
                  <a:pt x="39472" y="23613"/>
                </a:lnTo>
                <a:lnTo>
                  <a:pt x="39545" y="23553"/>
                </a:lnTo>
                <a:lnTo>
                  <a:pt x="39605" y="23517"/>
                </a:lnTo>
                <a:lnTo>
                  <a:pt x="39629" y="23493"/>
                </a:lnTo>
                <a:lnTo>
                  <a:pt x="39666" y="23481"/>
                </a:lnTo>
                <a:lnTo>
                  <a:pt x="39714" y="23469"/>
                </a:lnTo>
                <a:lnTo>
                  <a:pt x="39750" y="23432"/>
                </a:lnTo>
                <a:lnTo>
                  <a:pt x="39859" y="23360"/>
                </a:lnTo>
                <a:lnTo>
                  <a:pt x="39907" y="23336"/>
                </a:lnTo>
                <a:lnTo>
                  <a:pt x="39943" y="23324"/>
                </a:lnTo>
                <a:lnTo>
                  <a:pt x="39980" y="23324"/>
                </a:lnTo>
                <a:lnTo>
                  <a:pt x="39992" y="23360"/>
                </a:lnTo>
                <a:lnTo>
                  <a:pt x="40016" y="23444"/>
                </a:lnTo>
                <a:lnTo>
                  <a:pt x="40052" y="23505"/>
                </a:lnTo>
                <a:lnTo>
                  <a:pt x="40040" y="23541"/>
                </a:lnTo>
                <a:lnTo>
                  <a:pt x="40028" y="23565"/>
                </a:lnTo>
                <a:lnTo>
                  <a:pt x="39980" y="23589"/>
                </a:lnTo>
                <a:lnTo>
                  <a:pt x="39919" y="23601"/>
                </a:lnTo>
                <a:lnTo>
                  <a:pt x="39774" y="23650"/>
                </a:lnTo>
                <a:lnTo>
                  <a:pt x="39678" y="23698"/>
                </a:lnTo>
                <a:lnTo>
                  <a:pt x="39593" y="23734"/>
                </a:lnTo>
                <a:lnTo>
                  <a:pt x="39460" y="23783"/>
                </a:lnTo>
                <a:lnTo>
                  <a:pt x="39207" y="23855"/>
                </a:lnTo>
                <a:lnTo>
                  <a:pt x="38989" y="23928"/>
                </a:lnTo>
                <a:lnTo>
                  <a:pt x="38917" y="23952"/>
                </a:lnTo>
                <a:lnTo>
                  <a:pt x="38868" y="23964"/>
                </a:lnTo>
                <a:lnTo>
                  <a:pt x="38856" y="23964"/>
                </a:lnTo>
                <a:lnTo>
                  <a:pt x="38844" y="23988"/>
                </a:lnTo>
                <a:lnTo>
                  <a:pt x="38844" y="24085"/>
                </a:lnTo>
                <a:lnTo>
                  <a:pt x="38844" y="24193"/>
                </a:lnTo>
                <a:lnTo>
                  <a:pt x="38844" y="24266"/>
                </a:lnTo>
                <a:lnTo>
                  <a:pt x="38808" y="24338"/>
                </a:lnTo>
                <a:lnTo>
                  <a:pt x="38736" y="24435"/>
                </a:lnTo>
                <a:lnTo>
                  <a:pt x="38699" y="24483"/>
                </a:lnTo>
                <a:lnTo>
                  <a:pt x="38675" y="24531"/>
                </a:lnTo>
                <a:lnTo>
                  <a:pt x="38639" y="24616"/>
                </a:lnTo>
                <a:lnTo>
                  <a:pt x="38591" y="24688"/>
                </a:lnTo>
                <a:lnTo>
                  <a:pt x="38542" y="24737"/>
                </a:lnTo>
                <a:lnTo>
                  <a:pt x="38494" y="24785"/>
                </a:lnTo>
                <a:lnTo>
                  <a:pt x="38301" y="24918"/>
                </a:lnTo>
                <a:lnTo>
                  <a:pt x="38240" y="24978"/>
                </a:lnTo>
                <a:lnTo>
                  <a:pt x="38168" y="25051"/>
                </a:lnTo>
                <a:lnTo>
                  <a:pt x="38108" y="25135"/>
                </a:lnTo>
                <a:lnTo>
                  <a:pt x="38071" y="25208"/>
                </a:lnTo>
                <a:lnTo>
                  <a:pt x="38023" y="25268"/>
                </a:lnTo>
                <a:lnTo>
                  <a:pt x="37963" y="25329"/>
                </a:lnTo>
                <a:lnTo>
                  <a:pt x="37697" y="25594"/>
                </a:lnTo>
                <a:lnTo>
                  <a:pt x="37528" y="25739"/>
                </a:lnTo>
                <a:lnTo>
                  <a:pt x="37467" y="25800"/>
                </a:lnTo>
                <a:lnTo>
                  <a:pt x="37419" y="25836"/>
                </a:lnTo>
                <a:lnTo>
                  <a:pt x="37383" y="25836"/>
                </a:lnTo>
                <a:lnTo>
                  <a:pt x="37371" y="25812"/>
                </a:lnTo>
                <a:lnTo>
                  <a:pt x="37371" y="25763"/>
                </a:lnTo>
                <a:lnTo>
                  <a:pt x="37371" y="25715"/>
                </a:lnTo>
                <a:lnTo>
                  <a:pt x="37383" y="25606"/>
                </a:lnTo>
                <a:lnTo>
                  <a:pt x="37395" y="25558"/>
                </a:lnTo>
                <a:lnTo>
                  <a:pt x="37443" y="25510"/>
                </a:lnTo>
                <a:lnTo>
                  <a:pt x="37576" y="25377"/>
                </a:lnTo>
                <a:lnTo>
                  <a:pt x="37649" y="25292"/>
                </a:lnTo>
                <a:lnTo>
                  <a:pt x="37709" y="25208"/>
                </a:lnTo>
                <a:lnTo>
                  <a:pt x="37757" y="25123"/>
                </a:lnTo>
                <a:lnTo>
                  <a:pt x="37794" y="25027"/>
                </a:lnTo>
                <a:lnTo>
                  <a:pt x="37818" y="24954"/>
                </a:lnTo>
                <a:lnTo>
                  <a:pt x="37854" y="24894"/>
                </a:lnTo>
                <a:lnTo>
                  <a:pt x="37926" y="24797"/>
                </a:lnTo>
                <a:lnTo>
                  <a:pt x="37951" y="24761"/>
                </a:lnTo>
                <a:lnTo>
                  <a:pt x="37963" y="24725"/>
                </a:lnTo>
                <a:lnTo>
                  <a:pt x="37963" y="24688"/>
                </a:lnTo>
                <a:lnTo>
                  <a:pt x="37938" y="24652"/>
                </a:lnTo>
                <a:lnTo>
                  <a:pt x="37866" y="24580"/>
                </a:lnTo>
                <a:lnTo>
                  <a:pt x="37794" y="24519"/>
                </a:lnTo>
                <a:lnTo>
                  <a:pt x="37781" y="24483"/>
                </a:lnTo>
                <a:lnTo>
                  <a:pt x="37781" y="24459"/>
                </a:lnTo>
                <a:lnTo>
                  <a:pt x="37794" y="24447"/>
                </a:lnTo>
                <a:lnTo>
                  <a:pt x="37842" y="24435"/>
                </a:lnTo>
                <a:lnTo>
                  <a:pt x="37890" y="24411"/>
                </a:lnTo>
                <a:lnTo>
                  <a:pt x="37938" y="24387"/>
                </a:lnTo>
                <a:lnTo>
                  <a:pt x="37975" y="24350"/>
                </a:lnTo>
                <a:lnTo>
                  <a:pt x="37999" y="24302"/>
                </a:lnTo>
                <a:lnTo>
                  <a:pt x="38011" y="24254"/>
                </a:lnTo>
                <a:lnTo>
                  <a:pt x="38023" y="24205"/>
                </a:lnTo>
                <a:lnTo>
                  <a:pt x="38023" y="24157"/>
                </a:lnTo>
                <a:lnTo>
                  <a:pt x="38011" y="24109"/>
                </a:lnTo>
                <a:lnTo>
                  <a:pt x="37975" y="23940"/>
                </a:lnTo>
                <a:lnTo>
                  <a:pt x="37938" y="23855"/>
                </a:lnTo>
                <a:lnTo>
                  <a:pt x="37902" y="23879"/>
                </a:lnTo>
                <a:lnTo>
                  <a:pt x="37806" y="23928"/>
                </a:lnTo>
                <a:lnTo>
                  <a:pt x="37673" y="24000"/>
                </a:lnTo>
                <a:lnTo>
                  <a:pt x="37624" y="24048"/>
                </a:lnTo>
                <a:lnTo>
                  <a:pt x="37564" y="24109"/>
                </a:lnTo>
                <a:lnTo>
                  <a:pt x="37516" y="24157"/>
                </a:lnTo>
                <a:lnTo>
                  <a:pt x="37455" y="24205"/>
                </a:lnTo>
                <a:lnTo>
                  <a:pt x="37335" y="24278"/>
                </a:lnTo>
                <a:lnTo>
                  <a:pt x="37202" y="24326"/>
                </a:lnTo>
                <a:lnTo>
                  <a:pt x="37093" y="24350"/>
                </a:lnTo>
                <a:lnTo>
                  <a:pt x="36972" y="24362"/>
                </a:lnTo>
                <a:lnTo>
                  <a:pt x="36815" y="24362"/>
                </a:lnTo>
                <a:lnTo>
                  <a:pt x="36646" y="24350"/>
                </a:lnTo>
                <a:lnTo>
                  <a:pt x="36272" y="24302"/>
                </a:lnTo>
                <a:lnTo>
                  <a:pt x="35970" y="24205"/>
                </a:lnTo>
                <a:lnTo>
                  <a:pt x="35909" y="24205"/>
                </a:lnTo>
                <a:lnTo>
                  <a:pt x="35801" y="24193"/>
                </a:lnTo>
                <a:lnTo>
                  <a:pt x="35752" y="24193"/>
                </a:lnTo>
                <a:lnTo>
                  <a:pt x="35716" y="24169"/>
                </a:lnTo>
                <a:lnTo>
                  <a:pt x="35704" y="24169"/>
                </a:lnTo>
                <a:lnTo>
                  <a:pt x="35704" y="24157"/>
                </a:lnTo>
                <a:lnTo>
                  <a:pt x="35740" y="24133"/>
                </a:lnTo>
                <a:lnTo>
                  <a:pt x="35885" y="24072"/>
                </a:lnTo>
                <a:lnTo>
                  <a:pt x="36054" y="24024"/>
                </a:lnTo>
                <a:lnTo>
                  <a:pt x="36199" y="23976"/>
                </a:lnTo>
                <a:lnTo>
                  <a:pt x="36247" y="23940"/>
                </a:lnTo>
                <a:lnTo>
                  <a:pt x="36272" y="23903"/>
                </a:lnTo>
                <a:lnTo>
                  <a:pt x="36284" y="23819"/>
                </a:lnTo>
                <a:lnTo>
                  <a:pt x="36320" y="23746"/>
                </a:lnTo>
                <a:lnTo>
                  <a:pt x="36344" y="23710"/>
                </a:lnTo>
                <a:lnTo>
                  <a:pt x="36368" y="23686"/>
                </a:lnTo>
                <a:lnTo>
                  <a:pt x="36404" y="23674"/>
                </a:lnTo>
                <a:lnTo>
                  <a:pt x="36441" y="23686"/>
                </a:lnTo>
                <a:lnTo>
                  <a:pt x="36489" y="23686"/>
                </a:lnTo>
                <a:lnTo>
                  <a:pt x="36549" y="23674"/>
                </a:lnTo>
                <a:lnTo>
                  <a:pt x="36622" y="23650"/>
                </a:lnTo>
                <a:lnTo>
                  <a:pt x="36682" y="23613"/>
                </a:lnTo>
                <a:lnTo>
                  <a:pt x="36791" y="23553"/>
                </a:lnTo>
                <a:lnTo>
                  <a:pt x="36839" y="23517"/>
                </a:lnTo>
                <a:lnTo>
                  <a:pt x="36863" y="23481"/>
                </a:lnTo>
                <a:lnTo>
                  <a:pt x="36876" y="23444"/>
                </a:lnTo>
                <a:lnTo>
                  <a:pt x="36876" y="23408"/>
                </a:lnTo>
                <a:lnTo>
                  <a:pt x="36863" y="23336"/>
                </a:lnTo>
                <a:lnTo>
                  <a:pt x="36863" y="23299"/>
                </a:lnTo>
                <a:lnTo>
                  <a:pt x="36888" y="23275"/>
                </a:lnTo>
                <a:lnTo>
                  <a:pt x="36924" y="23251"/>
                </a:lnTo>
                <a:lnTo>
                  <a:pt x="36996" y="23251"/>
                </a:lnTo>
                <a:lnTo>
                  <a:pt x="37069" y="23263"/>
                </a:lnTo>
                <a:lnTo>
                  <a:pt x="37129" y="23251"/>
                </a:lnTo>
                <a:lnTo>
                  <a:pt x="37190" y="23239"/>
                </a:lnTo>
                <a:lnTo>
                  <a:pt x="37226" y="23215"/>
                </a:lnTo>
                <a:lnTo>
                  <a:pt x="37310" y="23167"/>
                </a:lnTo>
                <a:lnTo>
                  <a:pt x="37395" y="23106"/>
                </a:lnTo>
                <a:lnTo>
                  <a:pt x="37431" y="23070"/>
                </a:lnTo>
                <a:lnTo>
                  <a:pt x="37467" y="23034"/>
                </a:lnTo>
                <a:lnTo>
                  <a:pt x="37516" y="22925"/>
                </a:lnTo>
                <a:lnTo>
                  <a:pt x="37552" y="22816"/>
                </a:lnTo>
                <a:lnTo>
                  <a:pt x="37588" y="22732"/>
                </a:lnTo>
                <a:lnTo>
                  <a:pt x="37636" y="22659"/>
                </a:lnTo>
                <a:lnTo>
                  <a:pt x="37685" y="22599"/>
                </a:lnTo>
                <a:lnTo>
                  <a:pt x="37733" y="22563"/>
                </a:lnTo>
                <a:lnTo>
                  <a:pt x="37794" y="22526"/>
                </a:lnTo>
                <a:lnTo>
                  <a:pt x="37806" y="22514"/>
                </a:lnTo>
                <a:lnTo>
                  <a:pt x="37818" y="22490"/>
                </a:lnTo>
                <a:lnTo>
                  <a:pt x="37794" y="22430"/>
                </a:lnTo>
                <a:lnTo>
                  <a:pt x="37794" y="22394"/>
                </a:lnTo>
                <a:lnTo>
                  <a:pt x="37794" y="22345"/>
                </a:lnTo>
                <a:lnTo>
                  <a:pt x="37806" y="22297"/>
                </a:lnTo>
                <a:lnTo>
                  <a:pt x="37842" y="22261"/>
                </a:lnTo>
                <a:lnTo>
                  <a:pt x="37866" y="22212"/>
                </a:lnTo>
                <a:lnTo>
                  <a:pt x="37866" y="22176"/>
                </a:lnTo>
                <a:lnTo>
                  <a:pt x="37842" y="22152"/>
                </a:lnTo>
                <a:lnTo>
                  <a:pt x="37806" y="22140"/>
                </a:lnTo>
                <a:lnTo>
                  <a:pt x="37697" y="22128"/>
                </a:lnTo>
                <a:lnTo>
                  <a:pt x="37612" y="22128"/>
                </a:lnTo>
                <a:lnTo>
                  <a:pt x="37540" y="22164"/>
                </a:lnTo>
                <a:lnTo>
                  <a:pt x="37419" y="22188"/>
                </a:lnTo>
                <a:lnTo>
                  <a:pt x="37371" y="22200"/>
                </a:lnTo>
                <a:lnTo>
                  <a:pt x="37322" y="22212"/>
                </a:lnTo>
                <a:lnTo>
                  <a:pt x="37286" y="22200"/>
                </a:lnTo>
                <a:lnTo>
                  <a:pt x="37262" y="22176"/>
                </a:lnTo>
                <a:lnTo>
                  <a:pt x="37262" y="22116"/>
                </a:lnTo>
                <a:lnTo>
                  <a:pt x="37274" y="22007"/>
                </a:lnTo>
                <a:lnTo>
                  <a:pt x="37347" y="21705"/>
                </a:lnTo>
                <a:lnTo>
                  <a:pt x="37347" y="21633"/>
                </a:lnTo>
                <a:lnTo>
                  <a:pt x="37347" y="21560"/>
                </a:lnTo>
                <a:lnTo>
                  <a:pt x="37335" y="21500"/>
                </a:lnTo>
                <a:lnTo>
                  <a:pt x="37310" y="21427"/>
                </a:lnTo>
                <a:lnTo>
                  <a:pt x="37262" y="21306"/>
                </a:lnTo>
                <a:lnTo>
                  <a:pt x="37226" y="21222"/>
                </a:lnTo>
                <a:lnTo>
                  <a:pt x="35909" y="22297"/>
                </a:lnTo>
                <a:lnTo>
                  <a:pt x="34617" y="23372"/>
                </a:lnTo>
                <a:lnTo>
                  <a:pt x="33337" y="24483"/>
                </a:lnTo>
                <a:lnTo>
                  <a:pt x="32080" y="25606"/>
                </a:lnTo>
                <a:lnTo>
                  <a:pt x="32262" y="25606"/>
                </a:lnTo>
                <a:lnTo>
                  <a:pt x="32370" y="25619"/>
                </a:lnTo>
                <a:lnTo>
                  <a:pt x="32479" y="25631"/>
                </a:lnTo>
                <a:lnTo>
                  <a:pt x="32551" y="25655"/>
                </a:lnTo>
                <a:lnTo>
                  <a:pt x="32588" y="25679"/>
                </a:lnTo>
                <a:lnTo>
                  <a:pt x="32600" y="25691"/>
                </a:lnTo>
                <a:lnTo>
                  <a:pt x="32600" y="25715"/>
                </a:lnTo>
                <a:lnTo>
                  <a:pt x="32588" y="25739"/>
                </a:lnTo>
                <a:lnTo>
                  <a:pt x="32564" y="25776"/>
                </a:lnTo>
                <a:lnTo>
                  <a:pt x="32515" y="25800"/>
                </a:lnTo>
                <a:lnTo>
                  <a:pt x="32080" y="26102"/>
                </a:lnTo>
                <a:lnTo>
                  <a:pt x="31815" y="26283"/>
                </a:lnTo>
                <a:lnTo>
                  <a:pt x="31670" y="26343"/>
                </a:lnTo>
                <a:lnTo>
                  <a:pt x="31489" y="26416"/>
                </a:lnTo>
                <a:lnTo>
                  <a:pt x="31404" y="26464"/>
                </a:lnTo>
                <a:lnTo>
                  <a:pt x="31332" y="26500"/>
                </a:lnTo>
                <a:lnTo>
                  <a:pt x="31295" y="26536"/>
                </a:lnTo>
                <a:lnTo>
                  <a:pt x="31283" y="26561"/>
                </a:lnTo>
                <a:lnTo>
                  <a:pt x="31295" y="26585"/>
                </a:lnTo>
                <a:lnTo>
                  <a:pt x="31295" y="26609"/>
                </a:lnTo>
                <a:lnTo>
                  <a:pt x="31283" y="26633"/>
                </a:lnTo>
                <a:lnTo>
                  <a:pt x="31223" y="26645"/>
                </a:lnTo>
                <a:lnTo>
                  <a:pt x="31211" y="26657"/>
                </a:lnTo>
                <a:lnTo>
                  <a:pt x="31344" y="26681"/>
                </a:lnTo>
                <a:lnTo>
                  <a:pt x="31670" y="26730"/>
                </a:lnTo>
                <a:lnTo>
                  <a:pt x="31766" y="26730"/>
                </a:lnTo>
                <a:lnTo>
                  <a:pt x="31754" y="26766"/>
                </a:lnTo>
                <a:lnTo>
                  <a:pt x="31730" y="26826"/>
                </a:lnTo>
                <a:lnTo>
                  <a:pt x="31670" y="26911"/>
                </a:lnTo>
                <a:lnTo>
                  <a:pt x="31561" y="27020"/>
                </a:lnTo>
                <a:lnTo>
                  <a:pt x="31404" y="27140"/>
                </a:lnTo>
                <a:lnTo>
                  <a:pt x="31259" y="27261"/>
                </a:lnTo>
                <a:lnTo>
                  <a:pt x="31162" y="27358"/>
                </a:lnTo>
                <a:lnTo>
                  <a:pt x="31042" y="27503"/>
                </a:lnTo>
                <a:lnTo>
                  <a:pt x="30981" y="27587"/>
                </a:lnTo>
                <a:lnTo>
                  <a:pt x="30957" y="27636"/>
                </a:lnTo>
                <a:lnTo>
                  <a:pt x="30945" y="27684"/>
                </a:lnTo>
                <a:lnTo>
                  <a:pt x="30909" y="27768"/>
                </a:lnTo>
                <a:lnTo>
                  <a:pt x="30873" y="27853"/>
                </a:lnTo>
                <a:lnTo>
                  <a:pt x="30848" y="27889"/>
                </a:lnTo>
                <a:lnTo>
                  <a:pt x="30812" y="27913"/>
                </a:lnTo>
                <a:lnTo>
                  <a:pt x="30776" y="27926"/>
                </a:lnTo>
                <a:lnTo>
                  <a:pt x="30740" y="27926"/>
                </a:lnTo>
                <a:lnTo>
                  <a:pt x="30546" y="27938"/>
                </a:lnTo>
                <a:lnTo>
                  <a:pt x="30426" y="27938"/>
                </a:lnTo>
                <a:lnTo>
                  <a:pt x="30293" y="27950"/>
                </a:lnTo>
                <a:lnTo>
                  <a:pt x="30220" y="27974"/>
                </a:lnTo>
                <a:lnTo>
                  <a:pt x="30148" y="28010"/>
                </a:lnTo>
                <a:lnTo>
                  <a:pt x="30003" y="28119"/>
                </a:lnTo>
                <a:lnTo>
                  <a:pt x="29894" y="28215"/>
                </a:lnTo>
                <a:lnTo>
                  <a:pt x="29846" y="28252"/>
                </a:lnTo>
                <a:lnTo>
                  <a:pt x="29713" y="28409"/>
                </a:lnTo>
                <a:lnTo>
                  <a:pt x="29616" y="28542"/>
                </a:lnTo>
                <a:lnTo>
                  <a:pt x="29568" y="28626"/>
                </a:lnTo>
                <a:lnTo>
                  <a:pt x="29556" y="28674"/>
                </a:lnTo>
                <a:lnTo>
                  <a:pt x="29532" y="28711"/>
                </a:lnTo>
                <a:lnTo>
                  <a:pt x="29484" y="28723"/>
                </a:lnTo>
                <a:lnTo>
                  <a:pt x="29387" y="28735"/>
                </a:lnTo>
                <a:lnTo>
                  <a:pt x="29327" y="28747"/>
                </a:lnTo>
                <a:lnTo>
                  <a:pt x="29242" y="28783"/>
                </a:lnTo>
                <a:lnTo>
                  <a:pt x="29049" y="28892"/>
                </a:lnTo>
                <a:lnTo>
                  <a:pt x="28892" y="29000"/>
                </a:lnTo>
                <a:lnTo>
                  <a:pt x="28819" y="29061"/>
                </a:lnTo>
                <a:lnTo>
                  <a:pt x="28566" y="29254"/>
                </a:lnTo>
                <a:lnTo>
                  <a:pt x="28360" y="29145"/>
                </a:lnTo>
                <a:lnTo>
                  <a:pt x="27466" y="30051"/>
                </a:lnTo>
                <a:lnTo>
                  <a:pt x="26573" y="30969"/>
                </a:lnTo>
                <a:lnTo>
                  <a:pt x="25703" y="31899"/>
                </a:lnTo>
                <a:lnTo>
                  <a:pt x="24833" y="32841"/>
                </a:lnTo>
                <a:lnTo>
                  <a:pt x="23988" y="33784"/>
                </a:lnTo>
                <a:lnTo>
                  <a:pt x="23142" y="34738"/>
                </a:lnTo>
                <a:lnTo>
                  <a:pt x="22309" y="35716"/>
                </a:lnTo>
                <a:lnTo>
                  <a:pt x="21488" y="36695"/>
                </a:lnTo>
                <a:lnTo>
                  <a:pt x="20678" y="37673"/>
                </a:lnTo>
                <a:lnTo>
                  <a:pt x="19881" y="38675"/>
                </a:lnTo>
                <a:lnTo>
                  <a:pt x="19096" y="39690"/>
                </a:lnTo>
                <a:lnTo>
                  <a:pt x="18323" y="40705"/>
                </a:lnTo>
                <a:lnTo>
                  <a:pt x="17562" y="41731"/>
                </a:lnTo>
                <a:lnTo>
                  <a:pt x="16813" y="42770"/>
                </a:lnTo>
                <a:lnTo>
                  <a:pt x="16076" y="43809"/>
                </a:lnTo>
                <a:lnTo>
                  <a:pt x="15352" y="44860"/>
                </a:lnTo>
                <a:lnTo>
                  <a:pt x="14639" y="45922"/>
                </a:lnTo>
                <a:lnTo>
                  <a:pt x="13939" y="46997"/>
                </a:lnTo>
                <a:lnTo>
                  <a:pt x="13250" y="48085"/>
                </a:lnTo>
                <a:lnTo>
                  <a:pt x="12574" y="49172"/>
                </a:lnTo>
                <a:lnTo>
                  <a:pt x="11921" y="50271"/>
                </a:lnTo>
                <a:lnTo>
                  <a:pt x="11269" y="51382"/>
                </a:lnTo>
                <a:lnTo>
                  <a:pt x="10629" y="52493"/>
                </a:lnTo>
                <a:lnTo>
                  <a:pt x="10001" y="53616"/>
                </a:lnTo>
                <a:lnTo>
                  <a:pt x="9397" y="54752"/>
                </a:lnTo>
                <a:lnTo>
                  <a:pt x="8793" y="55887"/>
                </a:lnTo>
                <a:lnTo>
                  <a:pt x="8213" y="57035"/>
                </a:lnTo>
                <a:lnTo>
                  <a:pt x="7646" y="58194"/>
                </a:lnTo>
                <a:lnTo>
                  <a:pt x="7090" y="59354"/>
                </a:lnTo>
                <a:lnTo>
                  <a:pt x="6547" y="60525"/>
                </a:lnTo>
                <a:lnTo>
                  <a:pt x="6015" y="61709"/>
                </a:lnTo>
                <a:lnTo>
                  <a:pt x="5496" y="62893"/>
                </a:lnTo>
                <a:lnTo>
                  <a:pt x="5472" y="63110"/>
                </a:lnTo>
                <a:lnTo>
                  <a:pt x="5447" y="63255"/>
                </a:lnTo>
                <a:lnTo>
                  <a:pt x="5423" y="63352"/>
                </a:lnTo>
                <a:lnTo>
                  <a:pt x="5423" y="63436"/>
                </a:lnTo>
                <a:lnTo>
                  <a:pt x="5423" y="63593"/>
                </a:lnTo>
                <a:lnTo>
                  <a:pt x="5423" y="63666"/>
                </a:lnTo>
                <a:lnTo>
                  <a:pt x="5411" y="63762"/>
                </a:lnTo>
                <a:lnTo>
                  <a:pt x="5375" y="63883"/>
                </a:lnTo>
                <a:lnTo>
                  <a:pt x="5302" y="64028"/>
                </a:lnTo>
                <a:lnTo>
                  <a:pt x="5158" y="64294"/>
                </a:lnTo>
                <a:lnTo>
                  <a:pt x="5049" y="64487"/>
                </a:lnTo>
                <a:lnTo>
                  <a:pt x="4952" y="64644"/>
                </a:lnTo>
                <a:lnTo>
                  <a:pt x="4916" y="64717"/>
                </a:lnTo>
                <a:lnTo>
                  <a:pt x="4892" y="64789"/>
                </a:lnTo>
                <a:lnTo>
                  <a:pt x="4771" y="65091"/>
                </a:lnTo>
                <a:lnTo>
                  <a:pt x="4699" y="65296"/>
                </a:lnTo>
                <a:lnTo>
                  <a:pt x="4614" y="65562"/>
                </a:lnTo>
                <a:lnTo>
                  <a:pt x="4554" y="65695"/>
                </a:lnTo>
                <a:lnTo>
                  <a:pt x="4493" y="65816"/>
                </a:lnTo>
                <a:lnTo>
                  <a:pt x="4372" y="66009"/>
                </a:lnTo>
                <a:lnTo>
                  <a:pt x="4312" y="66094"/>
                </a:lnTo>
                <a:lnTo>
                  <a:pt x="4264" y="66178"/>
                </a:lnTo>
                <a:lnTo>
                  <a:pt x="4227" y="66275"/>
                </a:lnTo>
                <a:lnTo>
                  <a:pt x="4191" y="66396"/>
                </a:lnTo>
                <a:lnTo>
                  <a:pt x="4155" y="66625"/>
                </a:lnTo>
                <a:lnTo>
                  <a:pt x="4119" y="66818"/>
                </a:lnTo>
                <a:lnTo>
                  <a:pt x="4046" y="67301"/>
                </a:lnTo>
                <a:lnTo>
                  <a:pt x="4010" y="67483"/>
                </a:lnTo>
                <a:lnTo>
                  <a:pt x="3962" y="67700"/>
                </a:lnTo>
                <a:lnTo>
                  <a:pt x="3877" y="67930"/>
                </a:lnTo>
                <a:lnTo>
                  <a:pt x="3793" y="68171"/>
                </a:lnTo>
                <a:lnTo>
                  <a:pt x="3708" y="68425"/>
                </a:lnTo>
                <a:lnTo>
                  <a:pt x="3611" y="68654"/>
                </a:lnTo>
                <a:lnTo>
                  <a:pt x="3527" y="68847"/>
                </a:lnTo>
                <a:lnTo>
                  <a:pt x="3442" y="69017"/>
                </a:lnTo>
                <a:lnTo>
                  <a:pt x="3285" y="69294"/>
                </a:lnTo>
                <a:lnTo>
                  <a:pt x="3140" y="69596"/>
                </a:lnTo>
                <a:lnTo>
                  <a:pt x="3020" y="69898"/>
                </a:lnTo>
                <a:lnTo>
                  <a:pt x="2959" y="70055"/>
                </a:lnTo>
                <a:lnTo>
                  <a:pt x="2923" y="70212"/>
                </a:lnTo>
                <a:lnTo>
                  <a:pt x="2826" y="70538"/>
                </a:lnTo>
                <a:lnTo>
                  <a:pt x="2718" y="70840"/>
                </a:lnTo>
                <a:lnTo>
                  <a:pt x="2633" y="71106"/>
                </a:lnTo>
                <a:lnTo>
                  <a:pt x="2609" y="71227"/>
                </a:lnTo>
                <a:lnTo>
                  <a:pt x="2609" y="71312"/>
                </a:lnTo>
                <a:lnTo>
                  <a:pt x="2597" y="71396"/>
                </a:lnTo>
                <a:lnTo>
                  <a:pt x="2573" y="71481"/>
                </a:lnTo>
                <a:lnTo>
                  <a:pt x="2488" y="71650"/>
                </a:lnTo>
                <a:lnTo>
                  <a:pt x="2404" y="71831"/>
                </a:lnTo>
                <a:lnTo>
                  <a:pt x="2367" y="71915"/>
                </a:lnTo>
                <a:lnTo>
                  <a:pt x="2343" y="71988"/>
                </a:lnTo>
                <a:lnTo>
                  <a:pt x="2331" y="72097"/>
                </a:lnTo>
                <a:lnTo>
                  <a:pt x="2331" y="72229"/>
                </a:lnTo>
                <a:lnTo>
                  <a:pt x="2343" y="72580"/>
                </a:lnTo>
                <a:lnTo>
                  <a:pt x="2343" y="72761"/>
                </a:lnTo>
                <a:lnTo>
                  <a:pt x="2331" y="72930"/>
                </a:lnTo>
                <a:lnTo>
                  <a:pt x="2319" y="73002"/>
                </a:lnTo>
                <a:lnTo>
                  <a:pt x="2295" y="73075"/>
                </a:lnTo>
                <a:lnTo>
                  <a:pt x="2271" y="73147"/>
                </a:lnTo>
                <a:lnTo>
                  <a:pt x="2235" y="73196"/>
                </a:lnTo>
                <a:lnTo>
                  <a:pt x="2150" y="73292"/>
                </a:lnTo>
                <a:lnTo>
                  <a:pt x="2065" y="73377"/>
                </a:lnTo>
                <a:lnTo>
                  <a:pt x="1896" y="73534"/>
                </a:lnTo>
                <a:lnTo>
                  <a:pt x="1824" y="73618"/>
                </a:lnTo>
                <a:lnTo>
                  <a:pt x="1763" y="73691"/>
                </a:lnTo>
                <a:lnTo>
                  <a:pt x="1727" y="73788"/>
                </a:lnTo>
                <a:lnTo>
                  <a:pt x="1715" y="73872"/>
                </a:lnTo>
                <a:lnTo>
                  <a:pt x="1703" y="74126"/>
                </a:lnTo>
                <a:lnTo>
                  <a:pt x="1667" y="74416"/>
                </a:lnTo>
                <a:lnTo>
                  <a:pt x="1631" y="74706"/>
                </a:lnTo>
                <a:lnTo>
                  <a:pt x="1606" y="74923"/>
                </a:lnTo>
                <a:lnTo>
                  <a:pt x="1606" y="75008"/>
                </a:lnTo>
                <a:lnTo>
                  <a:pt x="1582" y="75092"/>
                </a:lnTo>
                <a:lnTo>
                  <a:pt x="1534" y="75297"/>
                </a:lnTo>
                <a:lnTo>
                  <a:pt x="1474" y="75503"/>
                </a:lnTo>
                <a:lnTo>
                  <a:pt x="1461" y="75611"/>
                </a:lnTo>
                <a:lnTo>
                  <a:pt x="1449" y="75708"/>
                </a:lnTo>
                <a:lnTo>
                  <a:pt x="1449" y="76107"/>
                </a:lnTo>
                <a:lnTo>
                  <a:pt x="1425" y="76336"/>
                </a:lnTo>
                <a:lnTo>
                  <a:pt x="1401" y="76590"/>
                </a:lnTo>
                <a:lnTo>
                  <a:pt x="1365" y="76735"/>
                </a:lnTo>
                <a:lnTo>
                  <a:pt x="1317" y="76880"/>
                </a:lnTo>
                <a:lnTo>
                  <a:pt x="1208" y="77182"/>
                </a:lnTo>
                <a:lnTo>
                  <a:pt x="1147" y="77315"/>
                </a:lnTo>
                <a:lnTo>
                  <a:pt x="1111" y="77447"/>
                </a:lnTo>
                <a:lnTo>
                  <a:pt x="1087" y="77556"/>
                </a:lnTo>
                <a:lnTo>
                  <a:pt x="1087" y="77604"/>
                </a:lnTo>
                <a:lnTo>
                  <a:pt x="1087" y="77641"/>
                </a:lnTo>
                <a:lnTo>
                  <a:pt x="1099" y="77725"/>
                </a:lnTo>
                <a:lnTo>
                  <a:pt x="1111" y="77822"/>
                </a:lnTo>
                <a:lnTo>
                  <a:pt x="1111" y="78027"/>
                </a:lnTo>
                <a:lnTo>
                  <a:pt x="1099" y="78245"/>
                </a:lnTo>
                <a:lnTo>
                  <a:pt x="1087" y="78474"/>
                </a:lnTo>
                <a:lnTo>
                  <a:pt x="1075" y="78848"/>
                </a:lnTo>
                <a:lnTo>
                  <a:pt x="1027" y="79380"/>
                </a:lnTo>
                <a:lnTo>
                  <a:pt x="978" y="79887"/>
                </a:lnTo>
                <a:lnTo>
                  <a:pt x="954" y="80080"/>
                </a:lnTo>
                <a:lnTo>
                  <a:pt x="930" y="80201"/>
                </a:lnTo>
                <a:lnTo>
                  <a:pt x="906" y="80298"/>
                </a:lnTo>
                <a:lnTo>
                  <a:pt x="858" y="80395"/>
                </a:lnTo>
                <a:lnTo>
                  <a:pt x="749" y="80636"/>
                </a:lnTo>
                <a:lnTo>
                  <a:pt x="640" y="80878"/>
                </a:lnTo>
                <a:lnTo>
                  <a:pt x="592" y="80986"/>
                </a:lnTo>
                <a:lnTo>
                  <a:pt x="568" y="81095"/>
                </a:lnTo>
                <a:lnTo>
                  <a:pt x="483" y="81566"/>
                </a:lnTo>
                <a:lnTo>
                  <a:pt x="411" y="82086"/>
                </a:lnTo>
                <a:lnTo>
                  <a:pt x="387" y="82206"/>
                </a:lnTo>
                <a:lnTo>
                  <a:pt x="350" y="82339"/>
                </a:lnTo>
                <a:lnTo>
                  <a:pt x="266" y="82593"/>
                </a:lnTo>
                <a:lnTo>
                  <a:pt x="229" y="82738"/>
                </a:lnTo>
                <a:lnTo>
                  <a:pt x="205" y="82883"/>
                </a:lnTo>
                <a:lnTo>
                  <a:pt x="193" y="83028"/>
                </a:lnTo>
                <a:lnTo>
                  <a:pt x="193" y="83185"/>
                </a:lnTo>
                <a:lnTo>
                  <a:pt x="229" y="83330"/>
                </a:lnTo>
                <a:lnTo>
                  <a:pt x="254" y="83462"/>
                </a:lnTo>
                <a:lnTo>
                  <a:pt x="338" y="83680"/>
                </a:lnTo>
                <a:lnTo>
                  <a:pt x="362" y="83789"/>
                </a:lnTo>
                <a:lnTo>
                  <a:pt x="387" y="83909"/>
                </a:lnTo>
                <a:lnTo>
                  <a:pt x="374" y="84030"/>
                </a:lnTo>
                <a:lnTo>
                  <a:pt x="350" y="84175"/>
                </a:lnTo>
                <a:lnTo>
                  <a:pt x="254" y="84562"/>
                </a:lnTo>
                <a:lnTo>
                  <a:pt x="145" y="84912"/>
                </a:lnTo>
                <a:lnTo>
                  <a:pt x="85" y="85129"/>
                </a:lnTo>
                <a:lnTo>
                  <a:pt x="48" y="85262"/>
                </a:lnTo>
                <a:lnTo>
                  <a:pt x="48" y="85383"/>
                </a:lnTo>
                <a:lnTo>
                  <a:pt x="36" y="85540"/>
                </a:lnTo>
                <a:lnTo>
                  <a:pt x="36" y="85637"/>
                </a:lnTo>
                <a:lnTo>
                  <a:pt x="24" y="85721"/>
                </a:lnTo>
                <a:lnTo>
                  <a:pt x="0" y="85890"/>
                </a:lnTo>
                <a:lnTo>
                  <a:pt x="0" y="85975"/>
                </a:lnTo>
                <a:lnTo>
                  <a:pt x="0" y="86035"/>
                </a:lnTo>
                <a:lnTo>
                  <a:pt x="12" y="86108"/>
                </a:lnTo>
                <a:lnTo>
                  <a:pt x="36" y="86168"/>
                </a:lnTo>
                <a:lnTo>
                  <a:pt x="72" y="86241"/>
                </a:lnTo>
                <a:lnTo>
                  <a:pt x="85" y="86325"/>
                </a:lnTo>
                <a:lnTo>
                  <a:pt x="97" y="86542"/>
                </a:lnTo>
                <a:lnTo>
                  <a:pt x="109" y="86639"/>
                </a:lnTo>
                <a:lnTo>
                  <a:pt x="133" y="86724"/>
                </a:lnTo>
                <a:lnTo>
                  <a:pt x="157" y="86760"/>
                </a:lnTo>
                <a:lnTo>
                  <a:pt x="181" y="86796"/>
                </a:lnTo>
                <a:lnTo>
                  <a:pt x="205" y="86820"/>
                </a:lnTo>
                <a:lnTo>
                  <a:pt x="242" y="86832"/>
                </a:lnTo>
                <a:lnTo>
                  <a:pt x="374" y="86881"/>
                </a:lnTo>
                <a:lnTo>
                  <a:pt x="471" y="86917"/>
                </a:lnTo>
                <a:lnTo>
                  <a:pt x="519" y="86953"/>
                </a:lnTo>
                <a:lnTo>
                  <a:pt x="544" y="86977"/>
                </a:lnTo>
                <a:lnTo>
                  <a:pt x="580" y="87026"/>
                </a:lnTo>
                <a:lnTo>
                  <a:pt x="604" y="87074"/>
                </a:lnTo>
                <a:lnTo>
                  <a:pt x="713" y="87388"/>
                </a:lnTo>
                <a:lnTo>
                  <a:pt x="785" y="87581"/>
                </a:lnTo>
                <a:lnTo>
                  <a:pt x="809" y="87787"/>
                </a:lnTo>
                <a:lnTo>
                  <a:pt x="833" y="87956"/>
                </a:lnTo>
                <a:lnTo>
                  <a:pt x="870" y="88101"/>
                </a:lnTo>
                <a:lnTo>
                  <a:pt x="906" y="88149"/>
                </a:lnTo>
                <a:lnTo>
                  <a:pt x="942" y="88209"/>
                </a:lnTo>
                <a:lnTo>
                  <a:pt x="1027" y="88342"/>
                </a:lnTo>
                <a:lnTo>
                  <a:pt x="1075" y="88415"/>
                </a:lnTo>
                <a:lnTo>
                  <a:pt x="1111" y="88487"/>
                </a:lnTo>
                <a:lnTo>
                  <a:pt x="1135" y="88560"/>
                </a:lnTo>
                <a:lnTo>
                  <a:pt x="1135" y="88632"/>
                </a:lnTo>
                <a:lnTo>
                  <a:pt x="1135" y="89176"/>
                </a:lnTo>
                <a:lnTo>
                  <a:pt x="1135" y="89864"/>
                </a:lnTo>
                <a:lnTo>
                  <a:pt x="1147" y="90033"/>
                </a:lnTo>
                <a:lnTo>
                  <a:pt x="1172" y="90263"/>
                </a:lnTo>
                <a:lnTo>
                  <a:pt x="1232" y="90649"/>
                </a:lnTo>
                <a:lnTo>
                  <a:pt x="1304" y="90915"/>
                </a:lnTo>
                <a:lnTo>
                  <a:pt x="1329" y="91060"/>
                </a:lnTo>
                <a:lnTo>
                  <a:pt x="1329" y="91144"/>
                </a:lnTo>
                <a:lnTo>
                  <a:pt x="1317" y="91217"/>
                </a:lnTo>
                <a:lnTo>
                  <a:pt x="1280" y="91458"/>
                </a:lnTo>
                <a:lnTo>
                  <a:pt x="1196" y="91772"/>
                </a:lnTo>
                <a:lnTo>
                  <a:pt x="1087" y="92244"/>
                </a:lnTo>
                <a:lnTo>
                  <a:pt x="1075" y="92352"/>
                </a:lnTo>
                <a:lnTo>
                  <a:pt x="1099" y="92582"/>
                </a:lnTo>
                <a:lnTo>
                  <a:pt x="1160" y="93282"/>
                </a:lnTo>
                <a:lnTo>
                  <a:pt x="1220" y="94019"/>
                </a:lnTo>
                <a:lnTo>
                  <a:pt x="1232" y="94321"/>
                </a:lnTo>
                <a:lnTo>
                  <a:pt x="1232" y="94514"/>
                </a:lnTo>
                <a:lnTo>
                  <a:pt x="1232" y="94683"/>
                </a:lnTo>
                <a:lnTo>
                  <a:pt x="1256" y="94877"/>
                </a:lnTo>
                <a:lnTo>
                  <a:pt x="1292" y="95082"/>
                </a:lnTo>
                <a:lnTo>
                  <a:pt x="1341" y="95311"/>
                </a:lnTo>
                <a:lnTo>
                  <a:pt x="1437" y="95710"/>
                </a:lnTo>
                <a:lnTo>
                  <a:pt x="1486" y="95867"/>
                </a:lnTo>
                <a:lnTo>
                  <a:pt x="1534" y="95964"/>
                </a:lnTo>
                <a:lnTo>
                  <a:pt x="1594" y="96133"/>
                </a:lnTo>
                <a:lnTo>
                  <a:pt x="1655" y="96338"/>
                </a:lnTo>
                <a:lnTo>
                  <a:pt x="1691" y="96531"/>
                </a:lnTo>
                <a:lnTo>
                  <a:pt x="1715" y="96676"/>
                </a:lnTo>
                <a:lnTo>
                  <a:pt x="1715" y="96845"/>
                </a:lnTo>
                <a:lnTo>
                  <a:pt x="1739" y="97063"/>
                </a:lnTo>
                <a:lnTo>
                  <a:pt x="1763" y="97280"/>
                </a:lnTo>
                <a:lnTo>
                  <a:pt x="1776" y="97377"/>
                </a:lnTo>
                <a:lnTo>
                  <a:pt x="1800" y="97437"/>
                </a:lnTo>
                <a:lnTo>
                  <a:pt x="1824" y="97486"/>
                </a:lnTo>
                <a:lnTo>
                  <a:pt x="1836" y="97558"/>
                </a:lnTo>
                <a:lnTo>
                  <a:pt x="1872" y="97739"/>
                </a:lnTo>
                <a:lnTo>
                  <a:pt x="1884" y="97920"/>
                </a:lnTo>
                <a:lnTo>
                  <a:pt x="1896" y="98029"/>
                </a:lnTo>
                <a:lnTo>
                  <a:pt x="1872" y="98210"/>
                </a:lnTo>
                <a:lnTo>
                  <a:pt x="1860" y="98392"/>
                </a:lnTo>
                <a:lnTo>
                  <a:pt x="1848" y="98452"/>
                </a:lnTo>
                <a:lnTo>
                  <a:pt x="1836" y="98500"/>
                </a:lnTo>
                <a:lnTo>
                  <a:pt x="1812" y="98561"/>
                </a:lnTo>
                <a:lnTo>
                  <a:pt x="1800" y="98633"/>
                </a:lnTo>
                <a:lnTo>
                  <a:pt x="1800" y="98754"/>
                </a:lnTo>
                <a:lnTo>
                  <a:pt x="1776" y="98778"/>
                </a:lnTo>
                <a:lnTo>
                  <a:pt x="1727" y="98838"/>
                </a:lnTo>
                <a:lnTo>
                  <a:pt x="1679" y="98875"/>
                </a:lnTo>
                <a:lnTo>
                  <a:pt x="1643" y="98911"/>
                </a:lnTo>
                <a:lnTo>
                  <a:pt x="1582" y="98923"/>
                </a:lnTo>
                <a:lnTo>
                  <a:pt x="1534" y="98935"/>
                </a:lnTo>
                <a:lnTo>
                  <a:pt x="1425" y="98935"/>
                </a:lnTo>
                <a:lnTo>
                  <a:pt x="1341" y="98947"/>
                </a:lnTo>
                <a:lnTo>
                  <a:pt x="1256" y="98959"/>
                </a:lnTo>
                <a:lnTo>
                  <a:pt x="1256" y="99382"/>
                </a:lnTo>
                <a:lnTo>
                  <a:pt x="1292" y="99430"/>
                </a:lnTo>
                <a:lnTo>
                  <a:pt x="1341" y="99491"/>
                </a:lnTo>
                <a:lnTo>
                  <a:pt x="1413" y="99563"/>
                </a:lnTo>
                <a:lnTo>
                  <a:pt x="1498" y="99636"/>
                </a:lnTo>
                <a:lnTo>
                  <a:pt x="1582" y="99696"/>
                </a:lnTo>
                <a:lnTo>
                  <a:pt x="1631" y="99732"/>
                </a:lnTo>
                <a:lnTo>
                  <a:pt x="1667" y="99768"/>
                </a:lnTo>
                <a:lnTo>
                  <a:pt x="1703" y="99829"/>
                </a:lnTo>
                <a:lnTo>
                  <a:pt x="1739" y="99889"/>
                </a:lnTo>
                <a:lnTo>
                  <a:pt x="1800" y="100058"/>
                </a:lnTo>
                <a:lnTo>
                  <a:pt x="1836" y="100227"/>
                </a:lnTo>
                <a:lnTo>
                  <a:pt x="1860" y="100409"/>
                </a:lnTo>
                <a:lnTo>
                  <a:pt x="2017" y="100650"/>
                </a:lnTo>
                <a:lnTo>
                  <a:pt x="2150" y="100856"/>
                </a:lnTo>
                <a:lnTo>
                  <a:pt x="2210" y="100964"/>
                </a:lnTo>
                <a:lnTo>
                  <a:pt x="2247" y="101061"/>
                </a:lnTo>
                <a:lnTo>
                  <a:pt x="2392" y="101447"/>
                </a:lnTo>
                <a:lnTo>
                  <a:pt x="2464" y="101616"/>
                </a:lnTo>
                <a:lnTo>
                  <a:pt x="2512" y="101677"/>
                </a:lnTo>
                <a:lnTo>
                  <a:pt x="2549" y="101725"/>
                </a:lnTo>
                <a:lnTo>
                  <a:pt x="2645" y="101786"/>
                </a:lnTo>
                <a:lnTo>
                  <a:pt x="2742" y="101834"/>
                </a:lnTo>
                <a:lnTo>
                  <a:pt x="2778" y="101870"/>
                </a:lnTo>
                <a:lnTo>
                  <a:pt x="2826" y="101906"/>
                </a:lnTo>
                <a:lnTo>
                  <a:pt x="2851" y="101943"/>
                </a:lnTo>
                <a:lnTo>
                  <a:pt x="2887" y="101991"/>
                </a:lnTo>
                <a:lnTo>
                  <a:pt x="2923" y="102088"/>
                </a:lnTo>
                <a:lnTo>
                  <a:pt x="2935" y="102172"/>
                </a:lnTo>
                <a:lnTo>
                  <a:pt x="2971" y="102329"/>
                </a:lnTo>
                <a:lnTo>
                  <a:pt x="2983" y="102426"/>
                </a:lnTo>
                <a:lnTo>
                  <a:pt x="2983" y="102534"/>
                </a:lnTo>
                <a:lnTo>
                  <a:pt x="2971" y="102800"/>
                </a:lnTo>
                <a:lnTo>
                  <a:pt x="2959" y="103090"/>
                </a:lnTo>
                <a:lnTo>
                  <a:pt x="2959" y="103211"/>
                </a:lnTo>
                <a:lnTo>
                  <a:pt x="2971" y="103344"/>
                </a:lnTo>
                <a:lnTo>
                  <a:pt x="2995" y="103464"/>
                </a:lnTo>
                <a:lnTo>
                  <a:pt x="3020" y="103549"/>
                </a:lnTo>
                <a:lnTo>
                  <a:pt x="3044" y="103634"/>
                </a:lnTo>
                <a:lnTo>
                  <a:pt x="3032" y="103742"/>
                </a:lnTo>
                <a:lnTo>
                  <a:pt x="3020" y="103839"/>
                </a:lnTo>
                <a:lnTo>
                  <a:pt x="3008" y="103936"/>
                </a:lnTo>
                <a:lnTo>
                  <a:pt x="3008" y="104093"/>
                </a:lnTo>
                <a:lnTo>
                  <a:pt x="2995" y="104129"/>
                </a:lnTo>
                <a:lnTo>
                  <a:pt x="2983" y="104177"/>
                </a:lnTo>
                <a:lnTo>
                  <a:pt x="2935" y="104274"/>
                </a:lnTo>
                <a:lnTo>
                  <a:pt x="2911" y="104322"/>
                </a:lnTo>
                <a:lnTo>
                  <a:pt x="2899" y="104370"/>
                </a:lnTo>
                <a:lnTo>
                  <a:pt x="2899" y="104431"/>
                </a:lnTo>
                <a:lnTo>
                  <a:pt x="2911" y="104491"/>
                </a:lnTo>
                <a:lnTo>
                  <a:pt x="2971" y="104600"/>
                </a:lnTo>
                <a:lnTo>
                  <a:pt x="3032" y="104709"/>
                </a:lnTo>
                <a:lnTo>
                  <a:pt x="3116" y="104781"/>
                </a:lnTo>
                <a:lnTo>
                  <a:pt x="3152" y="104805"/>
                </a:lnTo>
                <a:lnTo>
                  <a:pt x="3177" y="104817"/>
                </a:lnTo>
                <a:lnTo>
                  <a:pt x="3225" y="104829"/>
                </a:lnTo>
                <a:lnTo>
                  <a:pt x="3285" y="104866"/>
                </a:lnTo>
                <a:lnTo>
                  <a:pt x="3358" y="104914"/>
                </a:lnTo>
                <a:lnTo>
                  <a:pt x="3442" y="104974"/>
                </a:lnTo>
                <a:lnTo>
                  <a:pt x="3503" y="105047"/>
                </a:lnTo>
                <a:lnTo>
                  <a:pt x="3563" y="105119"/>
                </a:lnTo>
                <a:lnTo>
                  <a:pt x="3599" y="105192"/>
                </a:lnTo>
                <a:lnTo>
                  <a:pt x="3599" y="105228"/>
                </a:lnTo>
                <a:lnTo>
                  <a:pt x="3599" y="105264"/>
                </a:lnTo>
                <a:lnTo>
                  <a:pt x="3599" y="105337"/>
                </a:lnTo>
                <a:lnTo>
                  <a:pt x="3624" y="105433"/>
                </a:lnTo>
                <a:lnTo>
                  <a:pt x="3684" y="105614"/>
                </a:lnTo>
                <a:lnTo>
                  <a:pt x="3756" y="105796"/>
                </a:lnTo>
                <a:lnTo>
                  <a:pt x="3756" y="105868"/>
                </a:lnTo>
                <a:lnTo>
                  <a:pt x="3756" y="105904"/>
                </a:lnTo>
                <a:lnTo>
                  <a:pt x="3756" y="105929"/>
                </a:lnTo>
                <a:lnTo>
                  <a:pt x="3744" y="105977"/>
                </a:lnTo>
                <a:lnTo>
                  <a:pt x="3744" y="106025"/>
                </a:lnTo>
                <a:lnTo>
                  <a:pt x="3756" y="106086"/>
                </a:lnTo>
                <a:lnTo>
                  <a:pt x="3793" y="106134"/>
                </a:lnTo>
                <a:lnTo>
                  <a:pt x="3817" y="106182"/>
                </a:lnTo>
                <a:lnTo>
                  <a:pt x="3853" y="106218"/>
                </a:lnTo>
                <a:lnTo>
                  <a:pt x="3901" y="106255"/>
                </a:lnTo>
                <a:lnTo>
                  <a:pt x="3938" y="106255"/>
                </a:lnTo>
                <a:lnTo>
                  <a:pt x="3962" y="106267"/>
                </a:lnTo>
                <a:lnTo>
                  <a:pt x="3998" y="106303"/>
                </a:lnTo>
                <a:lnTo>
                  <a:pt x="4034" y="106363"/>
                </a:lnTo>
                <a:lnTo>
                  <a:pt x="4058" y="106424"/>
                </a:lnTo>
                <a:lnTo>
                  <a:pt x="4095" y="106545"/>
                </a:lnTo>
                <a:lnTo>
                  <a:pt x="4119" y="106653"/>
                </a:lnTo>
                <a:lnTo>
                  <a:pt x="4119" y="106689"/>
                </a:lnTo>
                <a:lnTo>
                  <a:pt x="4131" y="106738"/>
                </a:lnTo>
                <a:lnTo>
                  <a:pt x="4179" y="106846"/>
                </a:lnTo>
                <a:lnTo>
                  <a:pt x="4203" y="106919"/>
                </a:lnTo>
                <a:lnTo>
                  <a:pt x="4215" y="106991"/>
                </a:lnTo>
                <a:lnTo>
                  <a:pt x="4215" y="107076"/>
                </a:lnTo>
                <a:lnTo>
                  <a:pt x="4203" y="107161"/>
                </a:lnTo>
                <a:lnTo>
                  <a:pt x="4155" y="107366"/>
                </a:lnTo>
                <a:lnTo>
                  <a:pt x="4131" y="107595"/>
                </a:lnTo>
                <a:lnTo>
                  <a:pt x="4131" y="107704"/>
                </a:lnTo>
                <a:lnTo>
                  <a:pt x="4131" y="107789"/>
                </a:lnTo>
                <a:lnTo>
                  <a:pt x="4143" y="107849"/>
                </a:lnTo>
                <a:lnTo>
                  <a:pt x="4155" y="107873"/>
                </a:lnTo>
                <a:lnTo>
                  <a:pt x="4179" y="107873"/>
                </a:lnTo>
                <a:lnTo>
                  <a:pt x="4348" y="107946"/>
                </a:lnTo>
                <a:lnTo>
                  <a:pt x="4457" y="107970"/>
                </a:lnTo>
                <a:lnTo>
                  <a:pt x="4529" y="107970"/>
                </a:lnTo>
                <a:lnTo>
                  <a:pt x="4626" y="107934"/>
                </a:lnTo>
                <a:lnTo>
                  <a:pt x="4674" y="107909"/>
                </a:lnTo>
                <a:lnTo>
                  <a:pt x="4735" y="107873"/>
                </a:lnTo>
                <a:lnTo>
                  <a:pt x="4783" y="107825"/>
                </a:lnTo>
                <a:lnTo>
                  <a:pt x="4819" y="107777"/>
                </a:lnTo>
                <a:lnTo>
                  <a:pt x="4856" y="107716"/>
                </a:lnTo>
                <a:lnTo>
                  <a:pt x="4868" y="107644"/>
                </a:lnTo>
                <a:lnTo>
                  <a:pt x="4856" y="107571"/>
                </a:lnTo>
                <a:lnTo>
                  <a:pt x="4831" y="107535"/>
                </a:lnTo>
                <a:lnTo>
                  <a:pt x="4807" y="107523"/>
                </a:lnTo>
                <a:lnTo>
                  <a:pt x="4783" y="107511"/>
                </a:lnTo>
                <a:lnTo>
                  <a:pt x="4771" y="107511"/>
                </a:lnTo>
                <a:lnTo>
                  <a:pt x="4771" y="107499"/>
                </a:lnTo>
                <a:lnTo>
                  <a:pt x="4868" y="107426"/>
                </a:lnTo>
                <a:lnTo>
                  <a:pt x="4940" y="107378"/>
                </a:lnTo>
                <a:lnTo>
                  <a:pt x="4988" y="107330"/>
                </a:lnTo>
                <a:lnTo>
                  <a:pt x="5025" y="107269"/>
                </a:lnTo>
                <a:lnTo>
                  <a:pt x="5061" y="107221"/>
                </a:lnTo>
                <a:lnTo>
                  <a:pt x="5073" y="107161"/>
                </a:lnTo>
                <a:lnTo>
                  <a:pt x="5085" y="107100"/>
                </a:lnTo>
                <a:lnTo>
                  <a:pt x="5073" y="106943"/>
                </a:lnTo>
                <a:lnTo>
                  <a:pt x="5049" y="106786"/>
                </a:lnTo>
                <a:lnTo>
                  <a:pt x="5013" y="106653"/>
                </a:lnTo>
                <a:lnTo>
                  <a:pt x="5000" y="106593"/>
                </a:lnTo>
                <a:lnTo>
                  <a:pt x="4964" y="106545"/>
                </a:lnTo>
                <a:lnTo>
                  <a:pt x="4940" y="106508"/>
                </a:lnTo>
                <a:lnTo>
                  <a:pt x="4892" y="106472"/>
                </a:lnTo>
                <a:lnTo>
                  <a:pt x="4856" y="106448"/>
                </a:lnTo>
                <a:lnTo>
                  <a:pt x="4831" y="106460"/>
                </a:lnTo>
                <a:lnTo>
                  <a:pt x="4831" y="106472"/>
                </a:lnTo>
                <a:lnTo>
                  <a:pt x="4819" y="106496"/>
                </a:lnTo>
                <a:lnTo>
                  <a:pt x="4771" y="106375"/>
                </a:lnTo>
                <a:lnTo>
                  <a:pt x="4674" y="106073"/>
                </a:lnTo>
                <a:lnTo>
                  <a:pt x="4662" y="105977"/>
                </a:lnTo>
                <a:lnTo>
                  <a:pt x="4650" y="105892"/>
                </a:lnTo>
                <a:lnTo>
                  <a:pt x="4638" y="105808"/>
                </a:lnTo>
                <a:lnTo>
                  <a:pt x="4614" y="105687"/>
                </a:lnTo>
                <a:lnTo>
                  <a:pt x="4566" y="105578"/>
                </a:lnTo>
                <a:lnTo>
                  <a:pt x="4542" y="105542"/>
                </a:lnTo>
                <a:lnTo>
                  <a:pt x="4505" y="105506"/>
                </a:lnTo>
                <a:lnTo>
                  <a:pt x="4433" y="105470"/>
                </a:lnTo>
                <a:lnTo>
                  <a:pt x="4360" y="105433"/>
                </a:lnTo>
                <a:lnTo>
                  <a:pt x="4203" y="105361"/>
                </a:lnTo>
                <a:lnTo>
                  <a:pt x="4155" y="105337"/>
                </a:lnTo>
                <a:lnTo>
                  <a:pt x="4107" y="105325"/>
                </a:lnTo>
                <a:lnTo>
                  <a:pt x="3998" y="105312"/>
                </a:lnTo>
                <a:lnTo>
                  <a:pt x="3962" y="105300"/>
                </a:lnTo>
                <a:lnTo>
                  <a:pt x="3938" y="105276"/>
                </a:lnTo>
                <a:lnTo>
                  <a:pt x="3926" y="105240"/>
                </a:lnTo>
                <a:lnTo>
                  <a:pt x="3938" y="105180"/>
                </a:lnTo>
                <a:lnTo>
                  <a:pt x="3962" y="105059"/>
                </a:lnTo>
                <a:lnTo>
                  <a:pt x="3962" y="104974"/>
                </a:lnTo>
                <a:lnTo>
                  <a:pt x="3962" y="104866"/>
                </a:lnTo>
                <a:lnTo>
                  <a:pt x="3998" y="104696"/>
                </a:lnTo>
                <a:lnTo>
                  <a:pt x="4022" y="104467"/>
                </a:lnTo>
                <a:lnTo>
                  <a:pt x="4046" y="104213"/>
                </a:lnTo>
                <a:lnTo>
                  <a:pt x="4058" y="103827"/>
                </a:lnTo>
                <a:lnTo>
                  <a:pt x="4046" y="103730"/>
                </a:lnTo>
                <a:lnTo>
                  <a:pt x="4034" y="103658"/>
                </a:lnTo>
                <a:lnTo>
                  <a:pt x="3998" y="103573"/>
                </a:lnTo>
                <a:lnTo>
                  <a:pt x="3938" y="103464"/>
                </a:lnTo>
                <a:lnTo>
                  <a:pt x="3889" y="103404"/>
                </a:lnTo>
                <a:lnTo>
                  <a:pt x="3841" y="103356"/>
                </a:lnTo>
                <a:lnTo>
                  <a:pt x="3768" y="103283"/>
                </a:lnTo>
                <a:lnTo>
                  <a:pt x="3732" y="103247"/>
                </a:lnTo>
                <a:lnTo>
                  <a:pt x="3696" y="103199"/>
                </a:lnTo>
                <a:lnTo>
                  <a:pt x="3684" y="103150"/>
                </a:lnTo>
                <a:lnTo>
                  <a:pt x="3660" y="103078"/>
                </a:lnTo>
                <a:lnTo>
                  <a:pt x="3624" y="102800"/>
                </a:lnTo>
                <a:lnTo>
                  <a:pt x="3624" y="102679"/>
                </a:lnTo>
                <a:lnTo>
                  <a:pt x="3636" y="102571"/>
                </a:lnTo>
                <a:lnTo>
                  <a:pt x="3648" y="102438"/>
                </a:lnTo>
                <a:lnTo>
                  <a:pt x="3660" y="102305"/>
                </a:lnTo>
                <a:lnTo>
                  <a:pt x="3660" y="102051"/>
                </a:lnTo>
                <a:lnTo>
                  <a:pt x="3660" y="101399"/>
                </a:lnTo>
                <a:lnTo>
                  <a:pt x="3636" y="101351"/>
                </a:lnTo>
                <a:lnTo>
                  <a:pt x="3575" y="101218"/>
                </a:lnTo>
                <a:lnTo>
                  <a:pt x="3515" y="101061"/>
                </a:lnTo>
                <a:lnTo>
                  <a:pt x="3491" y="100988"/>
                </a:lnTo>
                <a:lnTo>
                  <a:pt x="3479" y="100916"/>
                </a:lnTo>
                <a:lnTo>
                  <a:pt x="3479" y="100843"/>
                </a:lnTo>
                <a:lnTo>
                  <a:pt x="3467" y="100771"/>
                </a:lnTo>
                <a:lnTo>
                  <a:pt x="3418" y="100638"/>
                </a:lnTo>
                <a:lnTo>
                  <a:pt x="3358" y="100493"/>
                </a:lnTo>
                <a:lnTo>
                  <a:pt x="3092" y="99563"/>
                </a:lnTo>
                <a:lnTo>
                  <a:pt x="2983" y="99213"/>
                </a:lnTo>
                <a:lnTo>
                  <a:pt x="2947" y="99056"/>
                </a:lnTo>
                <a:lnTo>
                  <a:pt x="2947" y="98875"/>
                </a:lnTo>
                <a:lnTo>
                  <a:pt x="2947" y="98706"/>
                </a:lnTo>
                <a:lnTo>
                  <a:pt x="2959" y="98573"/>
                </a:lnTo>
                <a:lnTo>
                  <a:pt x="2959" y="98440"/>
                </a:lnTo>
                <a:lnTo>
                  <a:pt x="2935" y="98367"/>
                </a:lnTo>
                <a:lnTo>
                  <a:pt x="2911" y="98271"/>
                </a:lnTo>
                <a:lnTo>
                  <a:pt x="2778" y="97896"/>
                </a:lnTo>
                <a:lnTo>
                  <a:pt x="2754" y="97812"/>
                </a:lnTo>
                <a:lnTo>
                  <a:pt x="2730" y="97727"/>
                </a:lnTo>
                <a:lnTo>
                  <a:pt x="2730" y="97643"/>
                </a:lnTo>
                <a:lnTo>
                  <a:pt x="2730" y="97558"/>
                </a:lnTo>
                <a:lnTo>
                  <a:pt x="2742" y="97401"/>
                </a:lnTo>
                <a:lnTo>
                  <a:pt x="2730" y="97280"/>
                </a:lnTo>
                <a:lnTo>
                  <a:pt x="2706" y="97160"/>
                </a:lnTo>
                <a:lnTo>
                  <a:pt x="2706" y="97039"/>
                </a:lnTo>
                <a:lnTo>
                  <a:pt x="2706" y="96918"/>
                </a:lnTo>
                <a:lnTo>
                  <a:pt x="2693" y="96785"/>
                </a:lnTo>
                <a:lnTo>
                  <a:pt x="2681" y="96676"/>
                </a:lnTo>
                <a:lnTo>
                  <a:pt x="2645" y="96568"/>
                </a:lnTo>
                <a:lnTo>
                  <a:pt x="2633" y="96507"/>
                </a:lnTo>
                <a:lnTo>
                  <a:pt x="2621" y="96459"/>
                </a:lnTo>
                <a:lnTo>
                  <a:pt x="2633" y="96386"/>
                </a:lnTo>
                <a:lnTo>
                  <a:pt x="2633" y="96362"/>
                </a:lnTo>
                <a:lnTo>
                  <a:pt x="2621" y="96326"/>
                </a:lnTo>
                <a:lnTo>
                  <a:pt x="2597" y="96290"/>
                </a:lnTo>
                <a:lnTo>
                  <a:pt x="2549" y="96266"/>
                </a:lnTo>
                <a:lnTo>
                  <a:pt x="2500" y="96217"/>
                </a:lnTo>
                <a:lnTo>
                  <a:pt x="2464" y="96169"/>
                </a:lnTo>
                <a:lnTo>
                  <a:pt x="2428" y="96109"/>
                </a:lnTo>
                <a:lnTo>
                  <a:pt x="2404" y="96048"/>
                </a:lnTo>
                <a:lnTo>
                  <a:pt x="2379" y="95927"/>
                </a:lnTo>
                <a:lnTo>
                  <a:pt x="2367" y="95843"/>
                </a:lnTo>
                <a:lnTo>
                  <a:pt x="2367" y="95807"/>
                </a:lnTo>
                <a:lnTo>
                  <a:pt x="2343" y="95770"/>
                </a:lnTo>
                <a:lnTo>
                  <a:pt x="2295" y="95686"/>
                </a:lnTo>
                <a:lnTo>
                  <a:pt x="2222" y="95601"/>
                </a:lnTo>
                <a:lnTo>
                  <a:pt x="2162" y="95517"/>
                </a:lnTo>
                <a:lnTo>
                  <a:pt x="2114" y="95432"/>
                </a:lnTo>
                <a:lnTo>
                  <a:pt x="2053" y="95348"/>
                </a:lnTo>
                <a:lnTo>
                  <a:pt x="2029" y="95299"/>
                </a:lnTo>
                <a:lnTo>
                  <a:pt x="2017" y="95239"/>
                </a:lnTo>
                <a:lnTo>
                  <a:pt x="2005" y="95179"/>
                </a:lnTo>
                <a:lnTo>
                  <a:pt x="2017" y="95094"/>
                </a:lnTo>
                <a:lnTo>
                  <a:pt x="2029" y="94937"/>
                </a:lnTo>
                <a:lnTo>
                  <a:pt x="2017" y="94804"/>
                </a:lnTo>
                <a:lnTo>
                  <a:pt x="1981" y="94514"/>
                </a:lnTo>
                <a:lnTo>
                  <a:pt x="1945" y="94345"/>
                </a:lnTo>
                <a:lnTo>
                  <a:pt x="1908" y="94188"/>
                </a:lnTo>
                <a:lnTo>
                  <a:pt x="1884" y="94104"/>
                </a:lnTo>
                <a:lnTo>
                  <a:pt x="1872" y="94031"/>
                </a:lnTo>
                <a:lnTo>
                  <a:pt x="1872" y="93959"/>
                </a:lnTo>
                <a:lnTo>
                  <a:pt x="1896" y="93886"/>
                </a:lnTo>
                <a:lnTo>
                  <a:pt x="1945" y="93717"/>
                </a:lnTo>
                <a:lnTo>
                  <a:pt x="1993" y="93524"/>
                </a:lnTo>
                <a:lnTo>
                  <a:pt x="2029" y="93331"/>
                </a:lnTo>
                <a:lnTo>
                  <a:pt x="2041" y="93198"/>
                </a:lnTo>
                <a:lnTo>
                  <a:pt x="2029" y="93089"/>
                </a:lnTo>
                <a:lnTo>
                  <a:pt x="1993" y="92956"/>
                </a:lnTo>
                <a:lnTo>
                  <a:pt x="1969" y="92787"/>
                </a:lnTo>
                <a:lnTo>
                  <a:pt x="1957" y="92703"/>
                </a:lnTo>
                <a:lnTo>
                  <a:pt x="1957" y="92594"/>
                </a:lnTo>
                <a:lnTo>
                  <a:pt x="1969" y="92328"/>
                </a:lnTo>
                <a:lnTo>
                  <a:pt x="1993" y="92002"/>
                </a:lnTo>
                <a:lnTo>
                  <a:pt x="2029" y="91603"/>
                </a:lnTo>
                <a:lnTo>
                  <a:pt x="2126" y="91700"/>
                </a:lnTo>
                <a:lnTo>
                  <a:pt x="2367" y="91905"/>
                </a:lnTo>
                <a:lnTo>
                  <a:pt x="2500" y="92038"/>
                </a:lnTo>
                <a:lnTo>
                  <a:pt x="2621" y="92183"/>
                </a:lnTo>
                <a:lnTo>
                  <a:pt x="2730" y="92316"/>
                </a:lnTo>
                <a:lnTo>
                  <a:pt x="2814" y="92449"/>
                </a:lnTo>
                <a:lnTo>
                  <a:pt x="2838" y="92521"/>
                </a:lnTo>
                <a:lnTo>
                  <a:pt x="2875" y="92618"/>
                </a:lnTo>
                <a:lnTo>
                  <a:pt x="2923" y="92884"/>
                </a:lnTo>
                <a:lnTo>
                  <a:pt x="2983" y="93210"/>
                </a:lnTo>
                <a:lnTo>
                  <a:pt x="3032" y="93596"/>
                </a:lnTo>
                <a:lnTo>
                  <a:pt x="3068" y="94007"/>
                </a:lnTo>
                <a:lnTo>
                  <a:pt x="3104" y="94430"/>
                </a:lnTo>
                <a:lnTo>
                  <a:pt x="3116" y="94840"/>
                </a:lnTo>
                <a:lnTo>
                  <a:pt x="3128" y="95215"/>
                </a:lnTo>
                <a:lnTo>
                  <a:pt x="3128" y="95396"/>
                </a:lnTo>
                <a:lnTo>
                  <a:pt x="3152" y="95589"/>
                </a:lnTo>
                <a:lnTo>
                  <a:pt x="3201" y="95988"/>
                </a:lnTo>
                <a:lnTo>
                  <a:pt x="3273" y="96386"/>
                </a:lnTo>
                <a:lnTo>
                  <a:pt x="3358" y="96785"/>
                </a:lnTo>
                <a:lnTo>
                  <a:pt x="3527" y="97510"/>
                </a:lnTo>
                <a:lnTo>
                  <a:pt x="3575" y="97812"/>
                </a:lnTo>
                <a:lnTo>
                  <a:pt x="3587" y="97933"/>
                </a:lnTo>
                <a:lnTo>
                  <a:pt x="3599" y="98041"/>
                </a:lnTo>
                <a:lnTo>
                  <a:pt x="3599" y="98138"/>
                </a:lnTo>
                <a:lnTo>
                  <a:pt x="3624" y="98234"/>
                </a:lnTo>
                <a:lnTo>
                  <a:pt x="3648" y="98343"/>
                </a:lnTo>
                <a:lnTo>
                  <a:pt x="3684" y="98440"/>
                </a:lnTo>
                <a:lnTo>
                  <a:pt x="3781" y="98633"/>
                </a:lnTo>
                <a:lnTo>
                  <a:pt x="3889" y="98826"/>
                </a:lnTo>
                <a:lnTo>
                  <a:pt x="3986" y="99008"/>
                </a:lnTo>
                <a:lnTo>
                  <a:pt x="4083" y="99177"/>
                </a:lnTo>
                <a:lnTo>
                  <a:pt x="4143" y="99322"/>
                </a:lnTo>
                <a:lnTo>
                  <a:pt x="4167" y="99394"/>
                </a:lnTo>
                <a:lnTo>
                  <a:pt x="4179" y="99454"/>
                </a:lnTo>
                <a:lnTo>
                  <a:pt x="4179" y="99575"/>
                </a:lnTo>
                <a:lnTo>
                  <a:pt x="4203" y="99720"/>
                </a:lnTo>
                <a:lnTo>
                  <a:pt x="4264" y="100022"/>
                </a:lnTo>
                <a:lnTo>
                  <a:pt x="4348" y="100312"/>
                </a:lnTo>
                <a:lnTo>
                  <a:pt x="4433" y="100554"/>
                </a:lnTo>
                <a:lnTo>
                  <a:pt x="4493" y="100662"/>
                </a:lnTo>
                <a:lnTo>
                  <a:pt x="4566" y="100807"/>
                </a:lnTo>
                <a:lnTo>
                  <a:pt x="4735" y="101121"/>
                </a:lnTo>
                <a:lnTo>
                  <a:pt x="4892" y="101411"/>
                </a:lnTo>
                <a:lnTo>
                  <a:pt x="4940" y="101520"/>
                </a:lnTo>
                <a:lnTo>
                  <a:pt x="4952" y="101604"/>
                </a:lnTo>
                <a:lnTo>
                  <a:pt x="4952" y="101689"/>
                </a:lnTo>
                <a:lnTo>
                  <a:pt x="4916" y="101822"/>
                </a:lnTo>
                <a:lnTo>
                  <a:pt x="4856" y="102172"/>
                </a:lnTo>
                <a:lnTo>
                  <a:pt x="4831" y="102365"/>
                </a:lnTo>
                <a:lnTo>
                  <a:pt x="4831" y="102547"/>
                </a:lnTo>
                <a:lnTo>
                  <a:pt x="4831" y="102631"/>
                </a:lnTo>
                <a:lnTo>
                  <a:pt x="4843" y="102716"/>
                </a:lnTo>
                <a:lnTo>
                  <a:pt x="4868" y="102788"/>
                </a:lnTo>
                <a:lnTo>
                  <a:pt x="4904" y="102861"/>
                </a:lnTo>
                <a:lnTo>
                  <a:pt x="4952" y="102909"/>
                </a:lnTo>
                <a:lnTo>
                  <a:pt x="4988" y="102957"/>
                </a:lnTo>
                <a:lnTo>
                  <a:pt x="5097" y="103030"/>
                </a:lnTo>
                <a:lnTo>
                  <a:pt x="5194" y="103090"/>
                </a:lnTo>
                <a:lnTo>
                  <a:pt x="5302" y="103138"/>
                </a:lnTo>
                <a:lnTo>
                  <a:pt x="5387" y="103199"/>
                </a:lnTo>
                <a:lnTo>
                  <a:pt x="5459" y="103247"/>
                </a:lnTo>
                <a:lnTo>
                  <a:pt x="5496" y="103283"/>
                </a:lnTo>
                <a:lnTo>
                  <a:pt x="5520" y="103332"/>
                </a:lnTo>
                <a:lnTo>
                  <a:pt x="5532" y="103380"/>
                </a:lnTo>
                <a:lnTo>
                  <a:pt x="5532" y="103428"/>
                </a:lnTo>
                <a:lnTo>
                  <a:pt x="5544" y="103561"/>
                </a:lnTo>
                <a:lnTo>
                  <a:pt x="5556" y="103718"/>
                </a:lnTo>
                <a:lnTo>
                  <a:pt x="5604" y="104044"/>
                </a:lnTo>
                <a:lnTo>
                  <a:pt x="5641" y="104358"/>
                </a:lnTo>
                <a:lnTo>
                  <a:pt x="5653" y="104479"/>
                </a:lnTo>
                <a:lnTo>
                  <a:pt x="5641" y="104576"/>
                </a:lnTo>
                <a:lnTo>
                  <a:pt x="5629" y="104624"/>
                </a:lnTo>
                <a:lnTo>
                  <a:pt x="5641" y="104660"/>
                </a:lnTo>
                <a:lnTo>
                  <a:pt x="5665" y="104733"/>
                </a:lnTo>
                <a:lnTo>
                  <a:pt x="5725" y="104817"/>
                </a:lnTo>
                <a:lnTo>
                  <a:pt x="5798" y="104890"/>
                </a:lnTo>
                <a:lnTo>
                  <a:pt x="5955" y="105035"/>
                </a:lnTo>
                <a:lnTo>
                  <a:pt x="6027" y="105095"/>
                </a:lnTo>
                <a:lnTo>
                  <a:pt x="6075" y="105155"/>
                </a:lnTo>
                <a:lnTo>
                  <a:pt x="6136" y="105228"/>
                </a:lnTo>
                <a:lnTo>
                  <a:pt x="6220" y="105349"/>
                </a:lnTo>
                <a:lnTo>
                  <a:pt x="6438" y="105711"/>
                </a:lnTo>
                <a:lnTo>
                  <a:pt x="6571" y="105929"/>
                </a:lnTo>
                <a:lnTo>
                  <a:pt x="6691" y="106170"/>
                </a:lnTo>
                <a:lnTo>
                  <a:pt x="6824" y="106436"/>
                </a:lnTo>
                <a:lnTo>
                  <a:pt x="6945" y="106714"/>
                </a:lnTo>
                <a:lnTo>
                  <a:pt x="7187" y="107269"/>
                </a:lnTo>
                <a:lnTo>
                  <a:pt x="7404" y="107813"/>
                </a:lnTo>
                <a:lnTo>
                  <a:pt x="7501" y="108054"/>
                </a:lnTo>
                <a:lnTo>
                  <a:pt x="7561" y="108284"/>
                </a:lnTo>
                <a:lnTo>
                  <a:pt x="7597" y="108477"/>
                </a:lnTo>
                <a:lnTo>
                  <a:pt x="7609" y="108550"/>
                </a:lnTo>
                <a:lnTo>
                  <a:pt x="7609" y="108622"/>
                </a:lnTo>
                <a:lnTo>
                  <a:pt x="7573" y="108924"/>
                </a:lnTo>
                <a:lnTo>
                  <a:pt x="7561" y="109250"/>
                </a:lnTo>
                <a:lnTo>
                  <a:pt x="7549" y="109407"/>
                </a:lnTo>
                <a:lnTo>
                  <a:pt x="7561" y="109540"/>
                </a:lnTo>
                <a:lnTo>
                  <a:pt x="7573" y="109661"/>
                </a:lnTo>
                <a:lnTo>
                  <a:pt x="7609" y="109745"/>
                </a:lnTo>
                <a:lnTo>
                  <a:pt x="7658" y="109806"/>
                </a:lnTo>
                <a:lnTo>
                  <a:pt x="7718" y="109866"/>
                </a:lnTo>
                <a:lnTo>
                  <a:pt x="7851" y="110011"/>
                </a:lnTo>
                <a:lnTo>
                  <a:pt x="7911" y="110084"/>
                </a:lnTo>
                <a:lnTo>
                  <a:pt x="7960" y="110180"/>
                </a:lnTo>
                <a:lnTo>
                  <a:pt x="7984" y="110289"/>
                </a:lnTo>
                <a:lnTo>
                  <a:pt x="7996" y="110337"/>
                </a:lnTo>
                <a:lnTo>
                  <a:pt x="7996" y="110410"/>
                </a:lnTo>
                <a:lnTo>
                  <a:pt x="7972" y="110687"/>
                </a:lnTo>
                <a:lnTo>
                  <a:pt x="7972" y="110989"/>
                </a:lnTo>
                <a:lnTo>
                  <a:pt x="7960" y="111267"/>
                </a:lnTo>
                <a:lnTo>
                  <a:pt x="7948" y="111376"/>
                </a:lnTo>
                <a:lnTo>
                  <a:pt x="7923" y="111448"/>
                </a:lnTo>
                <a:lnTo>
                  <a:pt x="7875" y="111557"/>
                </a:lnTo>
                <a:lnTo>
                  <a:pt x="7839" y="111642"/>
                </a:lnTo>
                <a:lnTo>
                  <a:pt x="7827" y="111678"/>
                </a:lnTo>
                <a:lnTo>
                  <a:pt x="7827" y="111726"/>
                </a:lnTo>
                <a:lnTo>
                  <a:pt x="7827" y="111774"/>
                </a:lnTo>
                <a:lnTo>
                  <a:pt x="7851" y="111835"/>
                </a:lnTo>
                <a:lnTo>
                  <a:pt x="7863" y="111895"/>
                </a:lnTo>
                <a:lnTo>
                  <a:pt x="7851" y="111944"/>
                </a:lnTo>
                <a:lnTo>
                  <a:pt x="7827" y="111992"/>
                </a:lnTo>
                <a:lnTo>
                  <a:pt x="7791" y="112028"/>
                </a:lnTo>
                <a:lnTo>
                  <a:pt x="7754" y="112076"/>
                </a:lnTo>
                <a:lnTo>
                  <a:pt x="7718" y="112125"/>
                </a:lnTo>
                <a:lnTo>
                  <a:pt x="7694" y="112185"/>
                </a:lnTo>
                <a:lnTo>
                  <a:pt x="7682" y="112258"/>
                </a:lnTo>
                <a:lnTo>
                  <a:pt x="7670" y="112391"/>
                </a:lnTo>
                <a:lnTo>
                  <a:pt x="7670" y="112523"/>
                </a:lnTo>
                <a:lnTo>
                  <a:pt x="7694" y="112644"/>
                </a:lnTo>
                <a:lnTo>
                  <a:pt x="7718" y="112729"/>
                </a:lnTo>
                <a:lnTo>
                  <a:pt x="7742" y="112813"/>
                </a:lnTo>
                <a:lnTo>
                  <a:pt x="7803" y="112922"/>
                </a:lnTo>
                <a:lnTo>
                  <a:pt x="7899" y="113091"/>
                </a:lnTo>
                <a:lnTo>
                  <a:pt x="8153" y="113478"/>
                </a:lnTo>
                <a:lnTo>
                  <a:pt x="8395" y="113888"/>
                </a:lnTo>
                <a:lnTo>
                  <a:pt x="8491" y="114069"/>
                </a:lnTo>
                <a:lnTo>
                  <a:pt x="8552" y="114202"/>
                </a:lnTo>
                <a:lnTo>
                  <a:pt x="8576" y="114263"/>
                </a:lnTo>
                <a:lnTo>
                  <a:pt x="8600" y="114311"/>
                </a:lnTo>
                <a:lnTo>
                  <a:pt x="8660" y="114396"/>
                </a:lnTo>
                <a:lnTo>
                  <a:pt x="8745" y="114456"/>
                </a:lnTo>
                <a:lnTo>
                  <a:pt x="8829" y="114516"/>
                </a:lnTo>
                <a:lnTo>
                  <a:pt x="8902" y="114565"/>
                </a:lnTo>
                <a:lnTo>
                  <a:pt x="8974" y="114613"/>
                </a:lnTo>
                <a:lnTo>
                  <a:pt x="9035" y="114685"/>
                </a:lnTo>
                <a:lnTo>
                  <a:pt x="9059" y="114722"/>
                </a:lnTo>
                <a:lnTo>
                  <a:pt x="9071" y="114758"/>
                </a:lnTo>
                <a:lnTo>
                  <a:pt x="9107" y="114855"/>
                </a:lnTo>
                <a:lnTo>
                  <a:pt x="9168" y="114951"/>
                </a:lnTo>
                <a:lnTo>
                  <a:pt x="9300" y="115132"/>
                </a:lnTo>
                <a:lnTo>
                  <a:pt x="9421" y="115301"/>
                </a:lnTo>
                <a:lnTo>
                  <a:pt x="9470" y="115362"/>
                </a:lnTo>
                <a:lnTo>
                  <a:pt x="9494" y="115422"/>
                </a:lnTo>
                <a:lnTo>
                  <a:pt x="9506" y="115471"/>
                </a:lnTo>
                <a:lnTo>
                  <a:pt x="9518" y="115495"/>
                </a:lnTo>
                <a:lnTo>
                  <a:pt x="9566" y="115519"/>
                </a:lnTo>
                <a:lnTo>
                  <a:pt x="9602" y="115543"/>
                </a:lnTo>
                <a:lnTo>
                  <a:pt x="9663" y="115591"/>
                </a:lnTo>
                <a:lnTo>
                  <a:pt x="9723" y="115664"/>
                </a:lnTo>
                <a:lnTo>
                  <a:pt x="9808" y="115772"/>
                </a:lnTo>
                <a:lnTo>
                  <a:pt x="9904" y="115893"/>
                </a:lnTo>
                <a:lnTo>
                  <a:pt x="10001" y="115978"/>
                </a:lnTo>
                <a:lnTo>
                  <a:pt x="10098" y="116038"/>
                </a:lnTo>
                <a:lnTo>
                  <a:pt x="10206" y="116099"/>
                </a:lnTo>
                <a:lnTo>
                  <a:pt x="10315" y="116147"/>
                </a:lnTo>
                <a:lnTo>
                  <a:pt x="10412" y="116207"/>
                </a:lnTo>
                <a:lnTo>
                  <a:pt x="10508" y="116280"/>
                </a:lnTo>
                <a:lnTo>
                  <a:pt x="10605" y="116364"/>
                </a:lnTo>
                <a:lnTo>
                  <a:pt x="10653" y="116413"/>
                </a:lnTo>
                <a:lnTo>
                  <a:pt x="10702" y="116449"/>
                </a:lnTo>
                <a:lnTo>
                  <a:pt x="10810" y="116509"/>
                </a:lnTo>
                <a:lnTo>
                  <a:pt x="10931" y="116546"/>
                </a:lnTo>
                <a:lnTo>
                  <a:pt x="11040" y="116570"/>
                </a:lnTo>
                <a:lnTo>
                  <a:pt x="11136" y="116582"/>
                </a:lnTo>
                <a:lnTo>
                  <a:pt x="11221" y="116618"/>
                </a:lnTo>
                <a:lnTo>
                  <a:pt x="11245" y="116630"/>
                </a:lnTo>
                <a:lnTo>
                  <a:pt x="11269" y="116654"/>
                </a:lnTo>
                <a:lnTo>
                  <a:pt x="11293" y="116678"/>
                </a:lnTo>
                <a:lnTo>
                  <a:pt x="11305" y="116715"/>
                </a:lnTo>
                <a:lnTo>
                  <a:pt x="11330" y="116799"/>
                </a:lnTo>
                <a:lnTo>
                  <a:pt x="11390" y="116896"/>
                </a:lnTo>
                <a:lnTo>
                  <a:pt x="11462" y="116992"/>
                </a:lnTo>
                <a:lnTo>
                  <a:pt x="11547" y="117089"/>
                </a:lnTo>
                <a:lnTo>
                  <a:pt x="11752" y="117306"/>
                </a:lnTo>
                <a:lnTo>
                  <a:pt x="11849" y="117415"/>
                </a:lnTo>
                <a:lnTo>
                  <a:pt x="11934" y="117524"/>
                </a:lnTo>
                <a:lnTo>
                  <a:pt x="11982" y="117572"/>
                </a:lnTo>
                <a:lnTo>
                  <a:pt x="12030" y="117620"/>
                </a:lnTo>
                <a:lnTo>
                  <a:pt x="12163" y="117717"/>
                </a:lnTo>
                <a:lnTo>
                  <a:pt x="12308" y="117814"/>
                </a:lnTo>
                <a:lnTo>
                  <a:pt x="12477" y="117898"/>
                </a:lnTo>
                <a:lnTo>
                  <a:pt x="12634" y="117995"/>
                </a:lnTo>
                <a:lnTo>
                  <a:pt x="12791" y="118092"/>
                </a:lnTo>
                <a:lnTo>
                  <a:pt x="12912" y="118188"/>
                </a:lnTo>
                <a:lnTo>
                  <a:pt x="12972" y="118236"/>
                </a:lnTo>
                <a:lnTo>
                  <a:pt x="13009" y="118285"/>
                </a:lnTo>
                <a:lnTo>
                  <a:pt x="13057" y="118345"/>
                </a:lnTo>
                <a:lnTo>
                  <a:pt x="13117" y="118394"/>
                </a:lnTo>
                <a:lnTo>
                  <a:pt x="13274" y="118526"/>
                </a:lnTo>
                <a:lnTo>
                  <a:pt x="13467" y="118659"/>
                </a:lnTo>
                <a:lnTo>
                  <a:pt x="13673" y="118792"/>
                </a:lnTo>
                <a:lnTo>
                  <a:pt x="14071" y="119022"/>
                </a:lnTo>
                <a:lnTo>
                  <a:pt x="14337" y="119154"/>
                </a:lnTo>
                <a:lnTo>
                  <a:pt x="14820" y="119384"/>
                </a:lnTo>
                <a:lnTo>
                  <a:pt x="15074" y="119529"/>
                </a:lnTo>
                <a:lnTo>
                  <a:pt x="15171" y="119589"/>
                </a:lnTo>
                <a:lnTo>
                  <a:pt x="15243" y="119650"/>
                </a:lnTo>
                <a:lnTo>
                  <a:pt x="15328" y="119710"/>
                </a:lnTo>
                <a:lnTo>
                  <a:pt x="15448" y="119770"/>
                </a:lnTo>
                <a:lnTo>
                  <a:pt x="15750" y="119927"/>
                </a:lnTo>
                <a:lnTo>
                  <a:pt x="16064" y="120097"/>
                </a:lnTo>
                <a:lnTo>
                  <a:pt x="16173" y="120169"/>
                </a:lnTo>
                <a:lnTo>
                  <a:pt x="16258" y="120242"/>
                </a:lnTo>
                <a:lnTo>
                  <a:pt x="16318" y="120302"/>
                </a:lnTo>
                <a:lnTo>
                  <a:pt x="16403" y="120374"/>
                </a:lnTo>
                <a:lnTo>
                  <a:pt x="16511" y="120435"/>
                </a:lnTo>
                <a:lnTo>
                  <a:pt x="16620" y="120483"/>
                </a:lnTo>
                <a:lnTo>
                  <a:pt x="16729" y="120531"/>
                </a:lnTo>
                <a:lnTo>
                  <a:pt x="16849" y="120556"/>
                </a:lnTo>
                <a:lnTo>
                  <a:pt x="16958" y="120568"/>
                </a:lnTo>
                <a:lnTo>
                  <a:pt x="17055" y="120556"/>
                </a:lnTo>
                <a:lnTo>
                  <a:pt x="17163" y="120507"/>
                </a:lnTo>
                <a:lnTo>
                  <a:pt x="17296" y="120447"/>
                </a:lnTo>
                <a:lnTo>
                  <a:pt x="17441" y="120362"/>
                </a:lnTo>
                <a:lnTo>
                  <a:pt x="17598" y="120266"/>
                </a:lnTo>
                <a:lnTo>
                  <a:pt x="17876" y="120072"/>
                </a:lnTo>
                <a:lnTo>
                  <a:pt x="17973" y="119988"/>
                </a:lnTo>
                <a:lnTo>
                  <a:pt x="18033" y="119927"/>
                </a:lnTo>
                <a:lnTo>
                  <a:pt x="18226" y="119650"/>
                </a:lnTo>
                <a:lnTo>
                  <a:pt x="18347" y="119469"/>
                </a:lnTo>
                <a:lnTo>
                  <a:pt x="18395" y="119456"/>
                </a:lnTo>
                <a:lnTo>
                  <a:pt x="18492" y="119432"/>
                </a:lnTo>
                <a:lnTo>
                  <a:pt x="18553" y="119420"/>
                </a:lnTo>
                <a:lnTo>
                  <a:pt x="18613" y="119432"/>
                </a:lnTo>
                <a:lnTo>
                  <a:pt x="18661" y="119444"/>
                </a:lnTo>
                <a:lnTo>
                  <a:pt x="18697" y="119469"/>
                </a:lnTo>
                <a:lnTo>
                  <a:pt x="18734" y="119517"/>
                </a:lnTo>
                <a:lnTo>
                  <a:pt x="18806" y="119565"/>
                </a:lnTo>
                <a:lnTo>
                  <a:pt x="18879" y="119613"/>
                </a:lnTo>
                <a:lnTo>
                  <a:pt x="18975" y="119662"/>
                </a:lnTo>
                <a:lnTo>
                  <a:pt x="19072" y="119710"/>
                </a:lnTo>
                <a:lnTo>
                  <a:pt x="19181" y="119734"/>
                </a:lnTo>
                <a:lnTo>
                  <a:pt x="19277" y="119758"/>
                </a:lnTo>
                <a:lnTo>
                  <a:pt x="19362" y="119746"/>
                </a:lnTo>
                <a:lnTo>
                  <a:pt x="19398" y="119746"/>
                </a:lnTo>
                <a:lnTo>
                  <a:pt x="19434" y="119758"/>
                </a:lnTo>
                <a:lnTo>
                  <a:pt x="19519" y="119783"/>
                </a:lnTo>
                <a:lnTo>
                  <a:pt x="19603" y="119843"/>
                </a:lnTo>
                <a:lnTo>
                  <a:pt x="19688" y="119915"/>
                </a:lnTo>
                <a:lnTo>
                  <a:pt x="19772" y="120000"/>
                </a:lnTo>
                <a:lnTo>
                  <a:pt x="19845" y="120097"/>
                </a:lnTo>
                <a:lnTo>
                  <a:pt x="19990" y="120314"/>
                </a:lnTo>
                <a:lnTo>
                  <a:pt x="20111" y="120483"/>
                </a:lnTo>
                <a:lnTo>
                  <a:pt x="20316" y="120761"/>
                </a:lnTo>
                <a:lnTo>
                  <a:pt x="20896" y="121522"/>
                </a:lnTo>
                <a:lnTo>
                  <a:pt x="21488" y="122307"/>
                </a:lnTo>
                <a:lnTo>
                  <a:pt x="21705" y="122609"/>
                </a:lnTo>
                <a:lnTo>
                  <a:pt x="21838" y="122814"/>
                </a:lnTo>
                <a:lnTo>
                  <a:pt x="21874" y="122887"/>
                </a:lnTo>
                <a:lnTo>
                  <a:pt x="21934" y="122947"/>
                </a:lnTo>
                <a:lnTo>
                  <a:pt x="21983" y="123008"/>
                </a:lnTo>
                <a:lnTo>
                  <a:pt x="22043" y="123056"/>
                </a:lnTo>
                <a:lnTo>
                  <a:pt x="22176" y="123140"/>
                </a:lnTo>
                <a:lnTo>
                  <a:pt x="22321" y="123213"/>
                </a:lnTo>
                <a:lnTo>
                  <a:pt x="22454" y="123273"/>
                </a:lnTo>
                <a:lnTo>
                  <a:pt x="22587" y="123309"/>
                </a:lnTo>
                <a:lnTo>
                  <a:pt x="22780" y="123382"/>
                </a:lnTo>
                <a:lnTo>
                  <a:pt x="22852" y="123394"/>
                </a:lnTo>
                <a:lnTo>
                  <a:pt x="22949" y="123394"/>
                </a:lnTo>
                <a:lnTo>
                  <a:pt x="23179" y="123370"/>
                </a:lnTo>
                <a:lnTo>
                  <a:pt x="23408" y="123346"/>
                </a:lnTo>
                <a:lnTo>
                  <a:pt x="23505" y="123334"/>
                </a:lnTo>
                <a:lnTo>
                  <a:pt x="23577" y="123346"/>
                </a:lnTo>
                <a:lnTo>
                  <a:pt x="23662" y="123370"/>
                </a:lnTo>
                <a:lnTo>
                  <a:pt x="23758" y="123418"/>
                </a:lnTo>
                <a:lnTo>
                  <a:pt x="23976" y="123563"/>
                </a:lnTo>
                <a:lnTo>
                  <a:pt x="24193" y="123720"/>
                </a:lnTo>
                <a:lnTo>
                  <a:pt x="24350" y="123829"/>
                </a:lnTo>
                <a:lnTo>
                  <a:pt x="24435" y="123877"/>
                </a:lnTo>
                <a:lnTo>
                  <a:pt x="24568" y="123925"/>
                </a:lnTo>
                <a:lnTo>
                  <a:pt x="24918" y="124046"/>
                </a:lnTo>
                <a:lnTo>
                  <a:pt x="25111" y="124119"/>
                </a:lnTo>
                <a:lnTo>
                  <a:pt x="25280" y="124179"/>
                </a:lnTo>
                <a:lnTo>
                  <a:pt x="25413" y="124252"/>
                </a:lnTo>
                <a:lnTo>
                  <a:pt x="25461" y="124288"/>
                </a:lnTo>
                <a:lnTo>
                  <a:pt x="25498" y="124324"/>
                </a:lnTo>
                <a:lnTo>
                  <a:pt x="25558" y="124384"/>
                </a:lnTo>
                <a:lnTo>
                  <a:pt x="25655" y="124445"/>
                </a:lnTo>
                <a:lnTo>
                  <a:pt x="25751" y="124505"/>
                </a:lnTo>
                <a:lnTo>
                  <a:pt x="25872" y="124554"/>
                </a:lnTo>
                <a:lnTo>
                  <a:pt x="25981" y="124602"/>
                </a:lnTo>
                <a:lnTo>
                  <a:pt x="26089" y="124638"/>
                </a:lnTo>
                <a:lnTo>
                  <a:pt x="26186" y="124662"/>
                </a:lnTo>
                <a:lnTo>
                  <a:pt x="26271" y="124662"/>
                </a:lnTo>
                <a:lnTo>
                  <a:pt x="26343" y="124674"/>
                </a:lnTo>
                <a:lnTo>
                  <a:pt x="26464" y="124699"/>
                </a:lnTo>
                <a:lnTo>
                  <a:pt x="26718" y="124771"/>
                </a:lnTo>
                <a:lnTo>
                  <a:pt x="26838" y="124795"/>
                </a:lnTo>
                <a:lnTo>
                  <a:pt x="26995" y="124795"/>
                </a:lnTo>
                <a:lnTo>
                  <a:pt x="27032" y="124783"/>
                </a:lnTo>
                <a:lnTo>
                  <a:pt x="27056" y="124771"/>
                </a:lnTo>
                <a:lnTo>
                  <a:pt x="27068" y="124735"/>
                </a:lnTo>
                <a:lnTo>
                  <a:pt x="27092" y="124602"/>
                </a:lnTo>
                <a:lnTo>
                  <a:pt x="27116" y="124481"/>
                </a:lnTo>
                <a:lnTo>
                  <a:pt x="27128" y="124433"/>
                </a:lnTo>
                <a:lnTo>
                  <a:pt x="27164" y="124409"/>
                </a:lnTo>
                <a:lnTo>
                  <a:pt x="27201" y="124384"/>
                </a:lnTo>
                <a:lnTo>
                  <a:pt x="27237" y="124384"/>
                </a:lnTo>
                <a:lnTo>
                  <a:pt x="27382" y="124433"/>
                </a:lnTo>
                <a:lnTo>
                  <a:pt x="27539" y="124517"/>
                </a:lnTo>
                <a:lnTo>
                  <a:pt x="27611" y="124566"/>
                </a:lnTo>
                <a:lnTo>
                  <a:pt x="27660" y="124614"/>
                </a:lnTo>
                <a:lnTo>
                  <a:pt x="27672" y="124638"/>
                </a:lnTo>
                <a:lnTo>
                  <a:pt x="27672" y="124662"/>
                </a:lnTo>
                <a:lnTo>
                  <a:pt x="27672" y="124686"/>
                </a:lnTo>
                <a:lnTo>
                  <a:pt x="27660" y="124699"/>
                </a:lnTo>
                <a:lnTo>
                  <a:pt x="27539" y="124819"/>
                </a:lnTo>
                <a:lnTo>
                  <a:pt x="27478" y="124880"/>
                </a:lnTo>
                <a:lnTo>
                  <a:pt x="27418" y="124976"/>
                </a:lnTo>
                <a:lnTo>
                  <a:pt x="27358" y="125085"/>
                </a:lnTo>
                <a:lnTo>
                  <a:pt x="27358" y="125133"/>
                </a:lnTo>
                <a:lnTo>
                  <a:pt x="27358" y="125170"/>
                </a:lnTo>
                <a:lnTo>
                  <a:pt x="27370" y="125206"/>
                </a:lnTo>
                <a:lnTo>
                  <a:pt x="27406" y="125242"/>
                </a:lnTo>
                <a:lnTo>
                  <a:pt x="27491" y="125327"/>
                </a:lnTo>
                <a:lnTo>
                  <a:pt x="27539" y="125375"/>
                </a:lnTo>
                <a:lnTo>
                  <a:pt x="27611" y="125411"/>
                </a:lnTo>
                <a:lnTo>
                  <a:pt x="27768" y="125459"/>
                </a:lnTo>
                <a:lnTo>
                  <a:pt x="27853" y="125484"/>
                </a:lnTo>
                <a:lnTo>
                  <a:pt x="27913" y="125532"/>
                </a:lnTo>
                <a:lnTo>
                  <a:pt x="27974" y="125580"/>
                </a:lnTo>
                <a:lnTo>
                  <a:pt x="28010" y="125641"/>
                </a:lnTo>
                <a:lnTo>
                  <a:pt x="28022" y="125677"/>
                </a:lnTo>
                <a:lnTo>
                  <a:pt x="28046" y="125713"/>
                </a:lnTo>
                <a:lnTo>
                  <a:pt x="28107" y="125761"/>
                </a:lnTo>
                <a:lnTo>
                  <a:pt x="28191" y="125798"/>
                </a:lnTo>
                <a:lnTo>
                  <a:pt x="28276" y="125822"/>
                </a:lnTo>
                <a:lnTo>
                  <a:pt x="28372" y="125858"/>
                </a:lnTo>
                <a:lnTo>
                  <a:pt x="28457" y="125906"/>
                </a:lnTo>
                <a:lnTo>
                  <a:pt x="28541" y="125979"/>
                </a:lnTo>
                <a:lnTo>
                  <a:pt x="28578" y="126015"/>
                </a:lnTo>
                <a:lnTo>
                  <a:pt x="28602" y="126063"/>
                </a:lnTo>
                <a:lnTo>
                  <a:pt x="28795" y="126486"/>
                </a:lnTo>
                <a:lnTo>
                  <a:pt x="28904" y="126679"/>
                </a:lnTo>
                <a:lnTo>
                  <a:pt x="28952" y="126764"/>
                </a:lnTo>
                <a:lnTo>
                  <a:pt x="29025" y="126824"/>
                </a:lnTo>
                <a:lnTo>
                  <a:pt x="29085" y="126909"/>
                </a:lnTo>
                <a:lnTo>
                  <a:pt x="29133" y="126993"/>
                </a:lnTo>
                <a:lnTo>
                  <a:pt x="29230" y="127187"/>
                </a:lnTo>
                <a:lnTo>
                  <a:pt x="29278" y="127271"/>
                </a:lnTo>
                <a:lnTo>
                  <a:pt x="29339" y="127356"/>
                </a:lnTo>
                <a:lnTo>
                  <a:pt x="29399" y="127416"/>
                </a:lnTo>
                <a:lnTo>
                  <a:pt x="29435" y="127440"/>
                </a:lnTo>
                <a:lnTo>
                  <a:pt x="29471" y="127452"/>
                </a:lnTo>
                <a:lnTo>
                  <a:pt x="29556" y="127477"/>
                </a:lnTo>
                <a:lnTo>
                  <a:pt x="29653" y="127489"/>
                </a:lnTo>
                <a:lnTo>
                  <a:pt x="29737" y="127501"/>
                </a:lnTo>
                <a:lnTo>
                  <a:pt x="29834" y="127525"/>
                </a:lnTo>
                <a:lnTo>
                  <a:pt x="29906" y="127549"/>
                </a:lnTo>
                <a:lnTo>
                  <a:pt x="29979" y="127597"/>
                </a:lnTo>
                <a:lnTo>
                  <a:pt x="30003" y="127634"/>
                </a:lnTo>
                <a:lnTo>
                  <a:pt x="30015" y="127670"/>
                </a:lnTo>
                <a:lnTo>
                  <a:pt x="30027" y="127718"/>
                </a:lnTo>
                <a:lnTo>
                  <a:pt x="30027" y="127766"/>
                </a:lnTo>
                <a:lnTo>
                  <a:pt x="30039" y="128250"/>
                </a:lnTo>
                <a:lnTo>
                  <a:pt x="30051" y="128467"/>
                </a:lnTo>
                <a:lnTo>
                  <a:pt x="30039" y="128539"/>
                </a:lnTo>
                <a:lnTo>
                  <a:pt x="30027" y="128612"/>
                </a:lnTo>
                <a:lnTo>
                  <a:pt x="30027" y="128660"/>
                </a:lnTo>
                <a:lnTo>
                  <a:pt x="30051" y="128721"/>
                </a:lnTo>
                <a:lnTo>
                  <a:pt x="30124" y="128866"/>
                </a:lnTo>
                <a:lnTo>
                  <a:pt x="30208" y="129011"/>
                </a:lnTo>
                <a:lnTo>
                  <a:pt x="30232" y="129083"/>
                </a:lnTo>
                <a:lnTo>
                  <a:pt x="30244" y="129168"/>
                </a:lnTo>
                <a:lnTo>
                  <a:pt x="30244" y="129337"/>
                </a:lnTo>
                <a:lnTo>
                  <a:pt x="30257" y="129518"/>
                </a:lnTo>
                <a:lnTo>
                  <a:pt x="30281" y="129590"/>
                </a:lnTo>
                <a:lnTo>
                  <a:pt x="30317" y="129663"/>
                </a:lnTo>
                <a:lnTo>
                  <a:pt x="30353" y="129723"/>
                </a:lnTo>
                <a:lnTo>
                  <a:pt x="30414" y="129759"/>
                </a:lnTo>
                <a:lnTo>
                  <a:pt x="30571" y="129820"/>
                </a:lnTo>
                <a:lnTo>
                  <a:pt x="30764" y="129892"/>
                </a:lnTo>
                <a:lnTo>
                  <a:pt x="30860" y="129953"/>
                </a:lnTo>
                <a:lnTo>
                  <a:pt x="30945" y="130001"/>
                </a:lnTo>
                <a:lnTo>
                  <a:pt x="31005" y="130073"/>
                </a:lnTo>
                <a:lnTo>
                  <a:pt x="31042" y="130146"/>
                </a:lnTo>
                <a:lnTo>
                  <a:pt x="31090" y="130279"/>
                </a:lnTo>
                <a:lnTo>
                  <a:pt x="31138" y="130387"/>
                </a:lnTo>
                <a:lnTo>
                  <a:pt x="31162" y="130424"/>
                </a:lnTo>
                <a:lnTo>
                  <a:pt x="31199" y="130448"/>
                </a:lnTo>
                <a:lnTo>
                  <a:pt x="31235" y="130460"/>
                </a:lnTo>
                <a:lnTo>
                  <a:pt x="31283" y="130460"/>
                </a:lnTo>
                <a:lnTo>
                  <a:pt x="31404" y="130412"/>
                </a:lnTo>
                <a:lnTo>
                  <a:pt x="31525" y="130363"/>
                </a:lnTo>
                <a:lnTo>
                  <a:pt x="31585" y="130351"/>
                </a:lnTo>
                <a:lnTo>
                  <a:pt x="31646" y="130351"/>
                </a:lnTo>
                <a:lnTo>
                  <a:pt x="31694" y="130363"/>
                </a:lnTo>
                <a:lnTo>
                  <a:pt x="31742" y="130387"/>
                </a:lnTo>
                <a:lnTo>
                  <a:pt x="31803" y="130424"/>
                </a:lnTo>
                <a:lnTo>
                  <a:pt x="31923" y="130472"/>
                </a:lnTo>
                <a:lnTo>
                  <a:pt x="32237" y="130581"/>
                </a:lnTo>
                <a:lnTo>
                  <a:pt x="32407" y="130653"/>
                </a:lnTo>
                <a:lnTo>
                  <a:pt x="32564" y="130726"/>
                </a:lnTo>
                <a:lnTo>
                  <a:pt x="32636" y="130762"/>
                </a:lnTo>
                <a:lnTo>
                  <a:pt x="32696" y="130810"/>
                </a:lnTo>
                <a:lnTo>
                  <a:pt x="32745" y="130859"/>
                </a:lnTo>
                <a:lnTo>
                  <a:pt x="32781" y="130907"/>
                </a:lnTo>
                <a:lnTo>
                  <a:pt x="32865" y="131016"/>
                </a:lnTo>
                <a:lnTo>
                  <a:pt x="32962" y="131124"/>
                </a:lnTo>
                <a:lnTo>
                  <a:pt x="33180" y="131342"/>
                </a:lnTo>
                <a:lnTo>
                  <a:pt x="33276" y="131450"/>
                </a:lnTo>
                <a:lnTo>
                  <a:pt x="33361" y="131547"/>
                </a:lnTo>
                <a:lnTo>
                  <a:pt x="33385" y="131607"/>
                </a:lnTo>
                <a:lnTo>
                  <a:pt x="33409" y="131656"/>
                </a:lnTo>
                <a:lnTo>
                  <a:pt x="33409" y="131704"/>
                </a:lnTo>
                <a:lnTo>
                  <a:pt x="33409" y="131752"/>
                </a:lnTo>
                <a:lnTo>
                  <a:pt x="33385" y="131921"/>
                </a:lnTo>
                <a:lnTo>
                  <a:pt x="33373" y="132078"/>
                </a:lnTo>
                <a:lnTo>
                  <a:pt x="33373" y="132151"/>
                </a:lnTo>
                <a:lnTo>
                  <a:pt x="33397" y="132223"/>
                </a:lnTo>
                <a:lnTo>
                  <a:pt x="33433" y="132284"/>
                </a:lnTo>
                <a:lnTo>
                  <a:pt x="33481" y="132344"/>
                </a:lnTo>
                <a:lnTo>
                  <a:pt x="33554" y="132380"/>
                </a:lnTo>
                <a:lnTo>
                  <a:pt x="33626" y="132417"/>
                </a:lnTo>
                <a:lnTo>
                  <a:pt x="33711" y="132441"/>
                </a:lnTo>
                <a:lnTo>
                  <a:pt x="33783" y="132453"/>
                </a:lnTo>
                <a:lnTo>
                  <a:pt x="33928" y="132465"/>
                </a:lnTo>
                <a:lnTo>
                  <a:pt x="34037" y="132477"/>
                </a:lnTo>
                <a:lnTo>
                  <a:pt x="34146" y="132513"/>
                </a:lnTo>
                <a:lnTo>
                  <a:pt x="34206" y="132537"/>
                </a:lnTo>
                <a:lnTo>
                  <a:pt x="34267" y="132574"/>
                </a:lnTo>
                <a:lnTo>
                  <a:pt x="34327" y="132610"/>
                </a:lnTo>
                <a:lnTo>
                  <a:pt x="34375" y="132658"/>
                </a:lnTo>
                <a:lnTo>
                  <a:pt x="34412" y="132719"/>
                </a:lnTo>
                <a:lnTo>
                  <a:pt x="34424" y="132791"/>
                </a:lnTo>
                <a:lnTo>
                  <a:pt x="34436" y="132864"/>
                </a:lnTo>
                <a:lnTo>
                  <a:pt x="34448" y="132924"/>
                </a:lnTo>
                <a:lnTo>
                  <a:pt x="34484" y="132984"/>
                </a:lnTo>
                <a:lnTo>
                  <a:pt x="34520" y="133021"/>
                </a:lnTo>
                <a:lnTo>
                  <a:pt x="34569" y="133045"/>
                </a:lnTo>
                <a:lnTo>
                  <a:pt x="34617" y="133057"/>
                </a:lnTo>
                <a:lnTo>
                  <a:pt x="34665" y="133057"/>
                </a:lnTo>
                <a:lnTo>
                  <a:pt x="34701" y="133033"/>
                </a:lnTo>
                <a:lnTo>
                  <a:pt x="34822" y="132948"/>
                </a:lnTo>
                <a:lnTo>
                  <a:pt x="34979" y="132827"/>
                </a:lnTo>
                <a:lnTo>
                  <a:pt x="35064" y="132779"/>
                </a:lnTo>
                <a:lnTo>
                  <a:pt x="35148" y="132743"/>
                </a:lnTo>
                <a:lnTo>
                  <a:pt x="35245" y="132743"/>
                </a:lnTo>
                <a:lnTo>
                  <a:pt x="35257" y="132755"/>
                </a:lnTo>
                <a:lnTo>
                  <a:pt x="35293" y="132779"/>
                </a:lnTo>
                <a:lnTo>
                  <a:pt x="35329" y="132791"/>
                </a:lnTo>
                <a:lnTo>
                  <a:pt x="35450" y="132827"/>
                </a:lnTo>
                <a:lnTo>
                  <a:pt x="35776" y="132912"/>
                </a:lnTo>
                <a:lnTo>
                  <a:pt x="35933" y="132960"/>
                </a:lnTo>
                <a:lnTo>
                  <a:pt x="36066" y="133009"/>
                </a:lnTo>
                <a:lnTo>
                  <a:pt x="36127" y="133033"/>
                </a:lnTo>
                <a:lnTo>
                  <a:pt x="36163" y="133069"/>
                </a:lnTo>
                <a:lnTo>
                  <a:pt x="36199" y="133105"/>
                </a:lnTo>
                <a:lnTo>
                  <a:pt x="36199" y="133141"/>
                </a:lnTo>
                <a:lnTo>
                  <a:pt x="36211" y="133214"/>
                </a:lnTo>
                <a:lnTo>
                  <a:pt x="36223" y="133274"/>
                </a:lnTo>
                <a:lnTo>
                  <a:pt x="36260" y="133335"/>
                </a:lnTo>
                <a:lnTo>
                  <a:pt x="36296" y="133395"/>
                </a:lnTo>
                <a:lnTo>
                  <a:pt x="36344" y="133431"/>
                </a:lnTo>
                <a:lnTo>
                  <a:pt x="36392" y="133480"/>
                </a:lnTo>
                <a:lnTo>
                  <a:pt x="36513" y="133564"/>
                </a:lnTo>
                <a:lnTo>
                  <a:pt x="36586" y="133588"/>
                </a:lnTo>
                <a:lnTo>
                  <a:pt x="36646" y="133600"/>
                </a:lnTo>
                <a:lnTo>
                  <a:pt x="36767" y="133600"/>
                </a:lnTo>
                <a:lnTo>
                  <a:pt x="36876" y="133576"/>
                </a:lnTo>
                <a:lnTo>
                  <a:pt x="36972" y="133564"/>
                </a:lnTo>
                <a:lnTo>
                  <a:pt x="37008" y="133576"/>
                </a:lnTo>
                <a:lnTo>
                  <a:pt x="37057" y="133600"/>
                </a:lnTo>
                <a:lnTo>
                  <a:pt x="37105" y="133649"/>
                </a:lnTo>
                <a:lnTo>
                  <a:pt x="37153" y="133697"/>
                </a:lnTo>
                <a:lnTo>
                  <a:pt x="37238" y="133830"/>
                </a:lnTo>
                <a:lnTo>
                  <a:pt x="37262" y="133890"/>
                </a:lnTo>
                <a:lnTo>
                  <a:pt x="37286" y="133939"/>
                </a:lnTo>
                <a:lnTo>
                  <a:pt x="37310" y="133999"/>
                </a:lnTo>
                <a:lnTo>
                  <a:pt x="37359" y="134059"/>
                </a:lnTo>
                <a:lnTo>
                  <a:pt x="37504" y="134180"/>
                </a:lnTo>
                <a:lnTo>
                  <a:pt x="37661" y="134301"/>
                </a:lnTo>
                <a:lnTo>
                  <a:pt x="37721" y="134361"/>
                </a:lnTo>
                <a:lnTo>
                  <a:pt x="37769" y="134434"/>
                </a:lnTo>
                <a:lnTo>
                  <a:pt x="37794" y="134458"/>
                </a:lnTo>
                <a:lnTo>
                  <a:pt x="37818" y="134470"/>
                </a:lnTo>
                <a:lnTo>
                  <a:pt x="37842" y="134482"/>
                </a:lnTo>
                <a:lnTo>
                  <a:pt x="37866" y="134482"/>
                </a:lnTo>
                <a:lnTo>
                  <a:pt x="37914" y="134458"/>
                </a:lnTo>
                <a:lnTo>
                  <a:pt x="37987" y="134410"/>
                </a:lnTo>
                <a:lnTo>
                  <a:pt x="38047" y="134361"/>
                </a:lnTo>
                <a:lnTo>
                  <a:pt x="38132" y="134313"/>
                </a:lnTo>
                <a:lnTo>
                  <a:pt x="38204" y="134277"/>
                </a:lnTo>
                <a:lnTo>
                  <a:pt x="38252" y="134265"/>
                </a:lnTo>
                <a:lnTo>
                  <a:pt x="38301" y="134253"/>
                </a:lnTo>
                <a:lnTo>
                  <a:pt x="38337" y="134253"/>
                </a:lnTo>
                <a:lnTo>
                  <a:pt x="38373" y="134241"/>
                </a:lnTo>
                <a:lnTo>
                  <a:pt x="38397" y="134216"/>
                </a:lnTo>
                <a:lnTo>
                  <a:pt x="38422" y="134192"/>
                </a:lnTo>
                <a:lnTo>
                  <a:pt x="38446" y="134132"/>
                </a:lnTo>
                <a:lnTo>
                  <a:pt x="38458" y="134059"/>
                </a:lnTo>
                <a:lnTo>
                  <a:pt x="38470" y="133987"/>
                </a:lnTo>
                <a:lnTo>
                  <a:pt x="38494" y="133939"/>
                </a:lnTo>
                <a:lnTo>
                  <a:pt x="38506" y="133914"/>
                </a:lnTo>
                <a:lnTo>
                  <a:pt x="38518" y="133902"/>
                </a:lnTo>
                <a:lnTo>
                  <a:pt x="38542" y="133902"/>
                </a:lnTo>
                <a:lnTo>
                  <a:pt x="38579" y="133914"/>
                </a:lnTo>
                <a:lnTo>
                  <a:pt x="38639" y="133926"/>
                </a:lnTo>
                <a:lnTo>
                  <a:pt x="38699" y="133914"/>
                </a:lnTo>
                <a:lnTo>
                  <a:pt x="38748" y="133902"/>
                </a:lnTo>
                <a:lnTo>
                  <a:pt x="38784" y="133866"/>
                </a:lnTo>
                <a:lnTo>
                  <a:pt x="38820" y="133830"/>
                </a:lnTo>
                <a:lnTo>
                  <a:pt x="38832" y="133782"/>
                </a:lnTo>
                <a:lnTo>
                  <a:pt x="38832" y="133745"/>
                </a:lnTo>
                <a:lnTo>
                  <a:pt x="38820" y="133697"/>
                </a:lnTo>
                <a:lnTo>
                  <a:pt x="38772" y="133661"/>
                </a:lnTo>
                <a:lnTo>
                  <a:pt x="38687" y="133600"/>
                </a:lnTo>
                <a:lnTo>
                  <a:pt x="38482" y="133492"/>
                </a:lnTo>
                <a:lnTo>
                  <a:pt x="38277" y="133371"/>
                </a:lnTo>
                <a:lnTo>
                  <a:pt x="38216" y="133323"/>
                </a:lnTo>
                <a:lnTo>
                  <a:pt x="38192" y="133298"/>
                </a:lnTo>
                <a:lnTo>
                  <a:pt x="38192" y="133286"/>
                </a:lnTo>
                <a:lnTo>
                  <a:pt x="38180" y="133238"/>
                </a:lnTo>
                <a:lnTo>
                  <a:pt x="38168" y="133178"/>
                </a:lnTo>
                <a:lnTo>
                  <a:pt x="38120" y="133069"/>
                </a:lnTo>
                <a:lnTo>
                  <a:pt x="38047" y="132936"/>
                </a:lnTo>
                <a:lnTo>
                  <a:pt x="38047" y="132900"/>
                </a:lnTo>
                <a:lnTo>
                  <a:pt x="38047" y="132815"/>
                </a:lnTo>
                <a:lnTo>
                  <a:pt x="38059" y="132767"/>
                </a:lnTo>
                <a:lnTo>
                  <a:pt x="38083" y="132731"/>
                </a:lnTo>
                <a:lnTo>
                  <a:pt x="38120" y="132694"/>
                </a:lnTo>
                <a:lnTo>
                  <a:pt x="38192" y="132682"/>
                </a:lnTo>
                <a:lnTo>
                  <a:pt x="38277" y="132682"/>
                </a:lnTo>
                <a:lnTo>
                  <a:pt x="38361" y="132658"/>
                </a:lnTo>
                <a:lnTo>
                  <a:pt x="38434" y="132622"/>
                </a:lnTo>
                <a:lnTo>
                  <a:pt x="38518" y="132586"/>
                </a:lnTo>
                <a:lnTo>
                  <a:pt x="38591" y="132537"/>
                </a:lnTo>
                <a:lnTo>
                  <a:pt x="38651" y="132501"/>
                </a:lnTo>
                <a:lnTo>
                  <a:pt x="38687" y="132453"/>
                </a:lnTo>
                <a:lnTo>
                  <a:pt x="38711" y="132405"/>
                </a:lnTo>
                <a:lnTo>
                  <a:pt x="38736" y="132368"/>
                </a:lnTo>
                <a:lnTo>
                  <a:pt x="38760" y="132320"/>
                </a:lnTo>
                <a:lnTo>
                  <a:pt x="38832" y="132235"/>
                </a:lnTo>
                <a:lnTo>
                  <a:pt x="38856" y="132175"/>
                </a:lnTo>
                <a:lnTo>
                  <a:pt x="38881" y="132127"/>
                </a:lnTo>
                <a:lnTo>
                  <a:pt x="38893" y="132078"/>
                </a:lnTo>
                <a:lnTo>
                  <a:pt x="38893" y="132030"/>
                </a:lnTo>
                <a:lnTo>
                  <a:pt x="38881" y="131970"/>
                </a:lnTo>
                <a:lnTo>
                  <a:pt x="38881" y="131909"/>
                </a:lnTo>
                <a:lnTo>
                  <a:pt x="38905" y="131777"/>
                </a:lnTo>
                <a:lnTo>
                  <a:pt x="38941" y="131680"/>
                </a:lnTo>
                <a:lnTo>
                  <a:pt x="38953" y="131644"/>
                </a:lnTo>
                <a:lnTo>
                  <a:pt x="38965" y="131619"/>
                </a:lnTo>
                <a:lnTo>
                  <a:pt x="39001" y="131571"/>
                </a:lnTo>
                <a:lnTo>
                  <a:pt x="39026" y="131535"/>
                </a:lnTo>
                <a:lnTo>
                  <a:pt x="39062" y="131511"/>
                </a:lnTo>
                <a:lnTo>
                  <a:pt x="39110" y="131487"/>
                </a:lnTo>
                <a:lnTo>
                  <a:pt x="39170" y="131462"/>
                </a:lnTo>
                <a:lnTo>
                  <a:pt x="39279" y="131438"/>
                </a:lnTo>
                <a:lnTo>
                  <a:pt x="39376" y="131402"/>
                </a:lnTo>
                <a:lnTo>
                  <a:pt x="39472" y="131390"/>
                </a:lnTo>
                <a:lnTo>
                  <a:pt x="39521" y="131390"/>
                </a:lnTo>
                <a:lnTo>
                  <a:pt x="39581" y="131402"/>
                </a:lnTo>
                <a:lnTo>
                  <a:pt x="39726" y="131426"/>
                </a:lnTo>
                <a:lnTo>
                  <a:pt x="39786" y="131450"/>
                </a:lnTo>
                <a:lnTo>
                  <a:pt x="39847" y="131475"/>
                </a:lnTo>
                <a:lnTo>
                  <a:pt x="39907" y="131511"/>
                </a:lnTo>
                <a:lnTo>
                  <a:pt x="39968" y="131547"/>
                </a:lnTo>
                <a:lnTo>
                  <a:pt x="40004" y="131607"/>
                </a:lnTo>
                <a:lnTo>
                  <a:pt x="40040" y="131680"/>
                </a:lnTo>
                <a:lnTo>
                  <a:pt x="40064" y="131752"/>
                </a:lnTo>
                <a:lnTo>
                  <a:pt x="40113" y="131801"/>
                </a:lnTo>
                <a:lnTo>
                  <a:pt x="40149" y="131849"/>
                </a:lnTo>
                <a:lnTo>
                  <a:pt x="40197" y="131885"/>
                </a:lnTo>
                <a:lnTo>
                  <a:pt x="40294" y="131921"/>
                </a:lnTo>
                <a:lnTo>
                  <a:pt x="40390" y="131958"/>
                </a:lnTo>
                <a:lnTo>
                  <a:pt x="40487" y="131970"/>
                </a:lnTo>
                <a:lnTo>
                  <a:pt x="40584" y="131994"/>
                </a:lnTo>
                <a:lnTo>
                  <a:pt x="40644" y="132006"/>
                </a:lnTo>
                <a:lnTo>
                  <a:pt x="40680" y="132030"/>
                </a:lnTo>
                <a:lnTo>
                  <a:pt x="40716" y="132078"/>
                </a:lnTo>
                <a:lnTo>
                  <a:pt x="40741" y="132127"/>
                </a:lnTo>
                <a:lnTo>
                  <a:pt x="40753" y="132187"/>
                </a:lnTo>
                <a:lnTo>
                  <a:pt x="40789" y="132235"/>
                </a:lnTo>
                <a:lnTo>
                  <a:pt x="40874" y="132308"/>
                </a:lnTo>
                <a:lnTo>
                  <a:pt x="40910" y="132344"/>
                </a:lnTo>
                <a:lnTo>
                  <a:pt x="40934" y="132393"/>
                </a:lnTo>
                <a:lnTo>
                  <a:pt x="40934" y="132441"/>
                </a:lnTo>
                <a:lnTo>
                  <a:pt x="40910" y="132513"/>
                </a:lnTo>
                <a:lnTo>
                  <a:pt x="40898" y="132550"/>
                </a:lnTo>
                <a:lnTo>
                  <a:pt x="40886" y="132586"/>
                </a:lnTo>
                <a:lnTo>
                  <a:pt x="40898" y="132610"/>
                </a:lnTo>
                <a:lnTo>
                  <a:pt x="40898" y="132634"/>
                </a:lnTo>
                <a:lnTo>
                  <a:pt x="40934" y="132670"/>
                </a:lnTo>
                <a:lnTo>
                  <a:pt x="40970" y="132694"/>
                </a:lnTo>
                <a:lnTo>
                  <a:pt x="41006" y="132719"/>
                </a:lnTo>
                <a:lnTo>
                  <a:pt x="41031" y="132755"/>
                </a:lnTo>
                <a:lnTo>
                  <a:pt x="41031" y="132767"/>
                </a:lnTo>
                <a:lnTo>
                  <a:pt x="41018" y="132779"/>
                </a:lnTo>
                <a:lnTo>
                  <a:pt x="40982" y="132827"/>
                </a:lnTo>
                <a:lnTo>
                  <a:pt x="40837" y="132960"/>
                </a:lnTo>
                <a:lnTo>
                  <a:pt x="40765" y="133033"/>
                </a:lnTo>
                <a:lnTo>
                  <a:pt x="40716" y="133117"/>
                </a:lnTo>
                <a:lnTo>
                  <a:pt x="40668" y="133202"/>
                </a:lnTo>
                <a:lnTo>
                  <a:pt x="40644" y="133274"/>
                </a:lnTo>
                <a:lnTo>
                  <a:pt x="40644" y="133310"/>
                </a:lnTo>
                <a:lnTo>
                  <a:pt x="40656" y="133335"/>
                </a:lnTo>
                <a:lnTo>
                  <a:pt x="40680" y="133359"/>
                </a:lnTo>
                <a:lnTo>
                  <a:pt x="40704" y="133383"/>
                </a:lnTo>
                <a:lnTo>
                  <a:pt x="40886" y="133492"/>
                </a:lnTo>
                <a:lnTo>
                  <a:pt x="41115" y="133637"/>
                </a:lnTo>
                <a:lnTo>
                  <a:pt x="41224" y="133709"/>
                </a:lnTo>
                <a:lnTo>
                  <a:pt x="41320" y="133782"/>
                </a:lnTo>
                <a:lnTo>
                  <a:pt x="41381" y="133854"/>
                </a:lnTo>
                <a:lnTo>
                  <a:pt x="41393" y="133878"/>
                </a:lnTo>
                <a:lnTo>
                  <a:pt x="41405" y="133914"/>
                </a:lnTo>
                <a:lnTo>
                  <a:pt x="41417" y="133963"/>
                </a:lnTo>
                <a:lnTo>
                  <a:pt x="41441" y="134035"/>
                </a:lnTo>
                <a:lnTo>
                  <a:pt x="41502" y="134096"/>
                </a:lnTo>
                <a:lnTo>
                  <a:pt x="41562" y="134168"/>
                </a:lnTo>
                <a:lnTo>
                  <a:pt x="41707" y="134313"/>
                </a:lnTo>
                <a:lnTo>
                  <a:pt x="41852" y="134434"/>
                </a:lnTo>
                <a:lnTo>
                  <a:pt x="41924" y="134506"/>
                </a:lnTo>
                <a:lnTo>
                  <a:pt x="42021" y="134591"/>
                </a:lnTo>
                <a:lnTo>
                  <a:pt x="42130" y="134712"/>
                </a:lnTo>
                <a:lnTo>
                  <a:pt x="42226" y="134832"/>
                </a:lnTo>
                <a:lnTo>
                  <a:pt x="42323" y="134965"/>
                </a:lnTo>
                <a:lnTo>
                  <a:pt x="42395" y="135086"/>
                </a:lnTo>
                <a:lnTo>
                  <a:pt x="42432" y="135183"/>
                </a:lnTo>
                <a:lnTo>
                  <a:pt x="42444" y="135231"/>
                </a:lnTo>
                <a:lnTo>
                  <a:pt x="42444" y="135267"/>
                </a:lnTo>
                <a:lnTo>
                  <a:pt x="42444" y="135303"/>
                </a:lnTo>
                <a:lnTo>
                  <a:pt x="42444" y="135352"/>
                </a:lnTo>
                <a:lnTo>
                  <a:pt x="42480" y="135460"/>
                </a:lnTo>
                <a:lnTo>
                  <a:pt x="42577" y="135750"/>
                </a:lnTo>
                <a:lnTo>
                  <a:pt x="42685" y="136052"/>
                </a:lnTo>
                <a:lnTo>
                  <a:pt x="42734" y="136197"/>
                </a:lnTo>
                <a:lnTo>
                  <a:pt x="42758" y="136318"/>
                </a:lnTo>
                <a:lnTo>
                  <a:pt x="42782" y="136415"/>
                </a:lnTo>
                <a:lnTo>
                  <a:pt x="42806" y="136487"/>
                </a:lnTo>
                <a:lnTo>
                  <a:pt x="42866" y="136632"/>
                </a:lnTo>
                <a:lnTo>
                  <a:pt x="42891" y="136717"/>
                </a:lnTo>
                <a:lnTo>
                  <a:pt x="42891" y="136801"/>
                </a:lnTo>
                <a:lnTo>
                  <a:pt x="42891" y="136898"/>
                </a:lnTo>
                <a:lnTo>
                  <a:pt x="42866" y="137007"/>
                </a:lnTo>
                <a:lnTo>
                  <a:pt x="42830" y="137139"/>
                </a:lnTo>
                <a:lnTo>
                  <a:pt x="42818" y="137272"/>
                </a:lnTo>
                <a:lnTo>
                  <a:pt x="42806" y="137393"/>
                </a:lnTo>
                <a:lnTo>
                  <a:pt x="42806" y="137502"/>
                </a:lnTo>
                <a:lnTo>
                  <a:pt x="42830" y="137695"/>
                </a:lnTo>
                <a:lnTo>
                  <a:pt x="42866" y="137816"/>
                </a:lnTo>
                <a:lnTo>
                  <a:pt x="42927" y="137924"/>
                </a:lnTo>
                <a:lnTo>
                  <a:pt x="43011" y="138106"/>
                </a:lnTo>
                <a:lnTo>
                  <a:pt x="43060" y="138214"/>
                </a:lnTo>
                <a:lnTo>
                  <a:pt x="43108" y="138323"/>
                </a:lnTo>
                <a:lnTo>
                  <a:pt x="43132" y="138456"/>
                </a:lnTo>
                <a:lnTo>
                  <a:pt x="43144" y="138577"/>
                </a:lnTo>
                <a:lnTo>
                  <a:pt x="43156" y="138855"/>
                </a:lnTo>
                <a:lnTo>
                  <a:pt x="43168" y="138987"/>
                </a:lnTo>
                <a:lnTo>
                  <a:pt x="43180" y="139120"/>
                </a:lnTo>
                <a:lnTo>
                  <a:pt x="43205" y="139241"/>
                </a:lnTo>
                <a:lnTo>
                  <a:pt x="43241" y="139338"/>
                </a:lnTo>
                <a:lnTo>
                  <a:pt x="43289" y="139410"/>
                </a:lnTo>
                <a:lnTo>
                  <a:pt x="43325" y="139434"/>
                </a:lnTo>
                <a:lnTo>
                  <a:pt x="43350" y="139458"/>
                </a:lnTo>
                <a:lnTo>
                  <a:pt x="43495" y="139507"/>
                </a:lnTo>
                <a:lnTo>
                  <a:pt x="43579" y="139531"/>
                </a:lnTo>
                <a:lnTo>
                  <a:pt x="43652" y="139555"/>
                </a:lnTo>
                <a:lnTo>
                  <a:pt x="43712" y="139591"/>
                </a:lnTo>
                <a:lnTo>
                  <a:pt x="43748" y="139640"/>
                </a:lnTo>
                <a:lnTo>
                  <a:pt x="43748" y="139664"/>
                </a:lnTo>
                <a:lnTo>
                  <a:pt x="43760" y="139700"/>
                </a:lnTo>
                <a:lnTo>
                  <a:pt x="43748" y="139724"/>
                </a:lnTo>
                <a:lnTo>
                  <a:pt x="43736" y="139772"/>
                </a:lnTo>
                <a:lnTo>
                  <a:pt x="43664" y="139917"/>
                </a:lnTo>
                <a:lnTo>
                  <a:pt x="43591" y="140038"/>
                </a:lnTo>
                <a:lnTo>
                  <a:pt x="43531" y="140135"/>
                </a:lnTo>
                <a:lnTo>
                  <a:pt x="43495" y="140219"/>
                </a:lnTo>
                <a:lnTo>
                  <a:pt x="43446" y="140316"/>
                </a:lnTo>
                <a:lnTo>
                  <a:pt x="43374" y="140437"/>
                </a:lnTo>
                <a:lnTo>
                  <a:pt x="43313" y="140570"/>
                </a:lnTo>
                <a:lnTo>
                  <a:pt x="43289" y="140642"/>
                </a:lnTo>
                <a:lnTo>
                  <a:pt x="43277" y="140703"/>
                </a:lnTo>
                <a:lnTo>
                  <a:pt x="43277" y="140775"/>
                </a:lnTo>
                <a:lnTo>
                  <a:pt x="43265" y="140823"/>
                </a:lnTo>
                <a:lnTo>
                  <a:pt x="43229" y="140932"/>
                </a:lnTo>
                <a:lnTo>
                  <a:pt x="43180" y="141029"/>
                </a:lnTo>
                <a:lnTo>
                  <a:pt x="43144" y="141125"/>
                </a:lnTo>
                <a:lnTo>
                  <a:pt x="43072" y="141331"/>
                </a:lnTo>
                <a:lnTo>
                  <a:pt x="43036" y="141439"/>
                </a:lnTo>
                <a:lnTo>
                  <a:pt x="42794" y="141645"/>
                </a:lnTo>
                <a:lnTo>
                  <a:pt x="42407" y="141645"/>
                </a:lnTo>
                <a:lnTo>
                  <a:pt x="42323" y="141657"/>
                </a:lnTo>
                <a:lnTo>
                  <a:pt x="42250" y="141669"/>
                </a:lnTo>
                <a:lnTo>
                  <a:pt x="42214" y="141681"/>
                </a:lnTo>
                <a:lnTo>
                  <a:pt x="42190" y="141705"/>
                </a:lnTo>
                <a:lnTo>
                  <a:pt x="42154" y="141741"/>
                </a:lnTo>
                <a:lnTo>
                  <a:pt x="42130" y="141790"/>
                </a:lnTo>
                <a:lnTo>
                  <a:pt x="42130" y="141983"/>
                </a:lnTo>
                <a:lnTo>
                  <a:pt x="42142" y="142128"/>
                </a:lnTo>
                <a:lnTo>
                  <a:pt x="42154" y="142188"/>
                </a:lnTo>
                <a:lnTo>
                  <a:pt x="42166" y="142224"/>
                </a:lnTo>
                <a:lnTo>
                  <a:pt x="42202" y="142297"/>
                </a:lnTo>
                <a:lnTo>
                  <a:pt x="42238" y="142406"/>
                </a:lnTo>
                <a:lnTo>
                  <a:pt x="42238" y="142454"/>
                </a:lnTo>
                <a:lnTo>
                  <a:pt x="42238" y="142502"/>
                </a:lnTo>
                <a:lnTo>
                  <a:pt x="42226" y="142551"/>
                </a:lnTo>
                <a:lnTo>
                  <a:pt x="42214" y="142587"/>
                </a:lnTo>
                <a:lnTo>
                  <a:pt x="42178" y="142611"/>
                </a:lnTo>
                <a:lnTo>
                  <a:pt x="42130" y="142635"/>
                </a:lnTo>
                <a:lnTo>
                  <a:pt x="42081" y="142671"/>
                </a:lnTo>
                <a:lnTo>
                  <a:pt x="42033" y="142695"/>
                </a:lnTo>
                <a:lnTo>
                  <a:pt x="41997" y="142744"/>
                </a:lnTo>
                <a:lnTo>
                  <a:pt x="41961" y="142804"/>
                </a:lnTo>
                <a:lnTo>
                  <a:pt x="41948" y="142889"/>
                </a:lnTo>
                <a:lnTo>
                  <a:pt x="41961" y="142997"/>
                </a:lnTo>
                <a:lnTo>
                  <a:pt x="41997" y="143130"/>
                </a:lnTo>
                <a:lnTo>
                  <a:pt x="42045" y="143251"/>
                </a:lnTo>
                <a:lnTo>
                  <a:pt x="42130" y="143481"/>
                </a:lnTo>
                <a:lnTo>
                  <a:pt x="42154" y="143577"/>
                </a:lnTo>
                <a:lnTo>
                  <a:pt x="42154" y="143662"/>
                </a:lnTo>
                <a:lnTo>
                  <a:pt x="42142" y="143686"/>
                </a:lnTo>
                <a:lnTo>
                  <a:pt x="42130" y="143710"/>
                </a:lnTo>
                <a:lnTo>
                  <a:pt x="42106" y="143722"/>
                </a:lnTo>
                <a:lnTo>
                  <a:pt x="42069" y="143734"/>
                </a:lnTo>
                <a:lnTo>
                  <a:pt x="41912" y="143746"/>
                </a:lnTo>
                <a:lnTo>
                  <a:pt x="41767" y="143770"/>
                </a:lnTo>
                <a:lnTo>
                  <a:pt x="41683" y="143795"/>
                </a:lnTo>
                <a:lnTo>
                  <a:pt x="41598" y="143831"/>
                </a:lnTo>
                <a:lnTo>
                  <a:pt x="41514" y="143867"/>
                </a:lnTo>
                <a:lnTo>
                  <a:pt x="41417" y="143915"/>
                </a:lnTo>
                <a:lnTo>
                  <a:pt x="41381" y="143976"/>
                </a:lnTo>
                <a:lnTo>
                  <a:pt x="41284" y="144085"/>
                </a:lnTo>
                <a:lnTo>
                  <a:pt x="41224" y="144145"/>
                </a:lnTo>
                <a:lnTo>
                  <a:pt x="41151" y="144205"/>
                </a:lnTo>
                <a:lnTo>
                  <a:pt x="41079" y="144242"/>
                </a:lnTo>
                <a:lnTo>
                  <a:pt x="40994" y="144254"/>
                </a:lnTo>
                <a:lnTo>
                  <a:pt x="40922" y="144266"/>
                </a:lnTo>
                <a:lnTo>
                  <a:pt x="40861" y="144278"/>
                </a:lnTo>
                <a:lnTo>
                  <a:pt x="40813" y="144302"/>
                </a:lnTo>
                <a:lnTo>
                  <a:pt x="40777" y="144350"/>
                </a:lnTo>
                <a:lnTo>
                  <a:pt x="40753" y="144386"/>
                </a:lnTo>
                <a:lnTo>
                  <a:pt x="40741" y="144447"/>
                </a:lnTo>
                <a:lnTo>
                  <a:pt x="40729" y="144507"/>
                </a:lnTo>
                <a:lnTo>
                  <a:pt x="40741" y="144568"/>
                </a:lnTo>
                <a:lnTo>
                  <a:pt x="40765" y="144640"/>
                </a:lnTo>
                <a:lnTo>
                  <a:pt x="40801" y="144725"/>
                </a:lnTo>
                <a:lnTo>
                  <a:pt x="40910" y="144894"/>
                </a:lnTo>
                <a:lnTo>
                  <a:pt x="40958" y="144966"/>
                </a:lnTo>
                <a:lnTo>
                  <a:pt x="40994" y="145039"/>
                </a:lnTo>
                <a:lnTo>
                  <a:pt x="41006" y="145075"/>
                </a:lnTo>
                <a:lnTo>
                  <a:pt x="41006" y="145099"/>
                </a:lnTo>
                <a:lnTo>
                  <a:pt x="40994" y="145123"/>
                </a:lnTo>
                <a:lnTo>
                  <a:pt x="40970" y="145147"/>
                </a:lnTo>
                <a:lnTo>
                  <a:pt x="40946" y="145172"/>
                </a:lnTo>
                <a:lnTo>
                  <a:pt x="40934" y="145196"/>
                </a:lnTo>
                <a:lnTo>
                  <a:pt x="40922" y="145268"/>
                </a:lnTo>
                <a:lnTo>
                  <a:pt x="40922" y="145341"/>
                </a:lnTo>
                <a:lnTo>
                  <a:pt x="40922" y="145425"/>
                </a:lnTo>
                <a:lnTo>
                  <a:pt x="40922" y="145510"/>
                </a:lnTo>
                <a:lnTo>
                  <a:pt x="40922" y="145594"/>
                </a:lnTo>
                <a:lnTo>
                  <a:pt x="40910" y="145655"/>
                </a:lnTo>
                <a:lnTo>
                  <a:pt x="40886" y="145679"/>
                </a:lnTo>
                <a:lnTo>
                  <a:pt x="40861" y="145691"/>
                </a:lnTo>
                <a:lnTo>
                  <a:pt x="40765" y="145763"/>
                </a:lnTo>
                <a:lnTo>
                  <a:pt x="40668" y="145848"/>
                </a:lnTo>
                <a:lnTo>
                  <a:pt x="40620" y="145908"/>
                </a:lnTo>
                <a:lnTo>
                  <a:pt x="40596" y="145957"/>
                </a:lnTo>
                <a:lnTo>
                  <a:pt x="40584" y="146017"/>
                </a:lnTo>
                <a:lnTo>
                  <a:pt x="40584" y="146090"/>
                </a:lnTo>
                <a:lnTo>
                  <a:pt x="40596" y="146162"/>
                </a:lnTo>
                <a:lnTo>
                  <a:pt x="40632" y="146234"/>
                </a:lnTo>
                <a:lnTo>
                  <a:pt x="40704" y="146404"/>
                </a:lnTo>
                <a:lnTo>
                  <a:pt x="40729" y="146488"/>
                </a:lnTo>
                <a:lnTo>
                  <a:pt x="40741" y="146561"/>
                </a:lnTo>
                <a:lnTo>
                  <a:pt x="40741" y="146585"/>
                </a:lnTo>
                <a:lnTo>
                  <a:pt x="40729" y="146621"/>
                </a:lnTo>
                <a:lnTo>
                  <a:pt x="40704" y="146645"/>
                </a:lnTo>
                <a:lnTo>
                  <a:pt x="40680" y="146657"/>
                </a:lnTo>
                <a:lnTo>
                  <a:pt x="40632" y="146706"/>
                </a:lnTo>
                <a:lnTo>
                  <a:pt x="40584" y="146766"/>
                </a:lnTo>
                <a:lnTo>
                  <a:pt x="40547" y="146838"/>
                </a:lnTo>
                <a:lnTo>
                  <a:pt x="40523" y="146911"/>
                </a:lnTo>
                <a:lnTo>
                  <a:pt x="40475" y="147032"/>
                </a:lnTo>
                <a:lnTo>
                  <a:pt x="40451" y="147080"/>
                </a:lnTo>
                <a:lnTo>
                  <a:pt x="40427" y="147104"/>
                </a:lnTo>
                <a:lnTo>
                  <a:pt x="40415" y="147116"/>
                </a:lnTo>
                <a:lnTo>
                  <a:pt x="40415" y="147128"/>
                </a:lnTo>
                <a:lnTo>
                  <a:pt x="40427" y="147165"/>
                </a:lnTo>
                <a:lnTo>
                  <a:pt x="40523" y="147249"/>
                </a:lnTo>
                <a:lnTo>
                  <a:pt x="40572" y="147322"/>
                </a:lnTo>
                <a:lnTo>
                  <a:pt x="40608" y="147394"/>
                </a:lnTo>
                <a:lnTo>
                  <a:pt x="40632" y="147479"/>
                </a:lnTo>
                <a:lnTo>
                  <a:pt x="40632" y="147527"/>
                </a:lnTo>
                <a:lnTo>
                  <a:pt x="40632" y="147575"/>
                </a:lnTo>
                <a:lnTo>
                  <a:pt x="40632" y="147636"/>
                </a:lnTo>
                <a:lnTo>
                  <a:pt x="40632" y="147684"/>
                </a:lnTo>
                <a:lnTo>
                  <a:pt x="40644" y="147781"/>
                </a:lnTo>
                <a:lnTo>
                  <a:pt x="40680" y="147877"/>
                </a:lnTo>
                <a:lnTo>
                  <a:pt x="40729" y="147974"/>
                </a:lnTo>
                <a:lnTo>
                  <a:pt x="40765" y="148058"/>
                </a:lnTo>
                <a:lnTo>
                  <a:pt x="40801" y="148143"/>
                </a:lnTo>
                <a:lnTo>
                  <a:pt x="40825" y="148227"/>
                </a:lnTo>
                <a:lnTo>
                  <a:pt x="40825" y="148276"/>
                </a:lnTo>
                <a:lnTo>
                  <a:pt x="40813" y="148312"/>
                </a:lnTo>
                <a:lnTo>
                  <a:pt x="40801" y="148397"/>
                </a:lnTo>
                <a:lnTo>
                  <a:pt x="40789" y="148505"/>
                </a:lnTo>
                <a:lnTo>
                  <a:pt x="40789" y="148614"/>
                </a:lnTo>
                <a:lnTo>
                  <a:pt x="40801" y="148735"/>
                </a:lnTo>
                <a:lnTo>
                  <a:pt x="40813" y="148843"/>
                </a:lnTo>
                <a:lnTo>
                  <a:pt x="40825" y="148952"/>
                </a:lnTo>
                <a:lnTo>
                  <a:pt x="40861" y="149037"/>
                </a:lnTo>
                <a:lnTo>
                  <a:pt x="40898" y="149097"/>
                </a:lnTo>
                <a:lnTo>
                  <a:pt x="40994" y="149206"/>
                </a:lnTo>
                <a:lnTo>
                  <a:pt x="41067" y="149254"/>
                </a:lnTo>
                <a:lnTo>
                  <a:pt x="41139" y="149302"/>
                </a:lnTo>
                <a:lnTo>
                  <a:pt x="41224" y="149351"/>
                </a:lnTo>
                <a:lnTo>
                  <a:pt x="41320" y="149387"/>
                </a:lnTo>
                <a:lnTo>
                  <a:pt x="41417" y="149423"/>
                </a:lnTo>
                <a:lnTo>
                  <a:pt x="41526" y="149435"/>
                </a:lnTo>
                <a:lnTo>
                  <a:pt x="41622" y="149459"/>
                </a:lnTo>
                <a:lnTo>
                  <a:pt x="41707" y="149496"/>
                </a:lnTo>
                <a:lnTo>
                  <a:pt x="41767" y="149544"/>
                </a:lnTo>
                <a:lnTo>
                  <a:pt x="41828" y="149592"/>
                </a:lnTo>
                <a:lnTo>
                  <a:pt x="41888" y="149629"/>
                </a:lnTo>
                <a:lnTo>
                  <a:pt x="41936" y="149641"/>
                </a:lnTo>
                <a:lnTo>
                  <a:pt x="41961" y="149629"/>
                </a:lnTo>
                <a:lnTo>
                  <a:pt x="41985" y="149616"/>
                </a:lnTo>
                <a:lnTo>
                  <a:pt x="42045" y="149568"/>
                </a:lnTo>
                <a:lnTo>
                  <a:pt x="42106" y="149496"/>
                </a:lnTo>
                <a:lnTo>
                  <a:pt x="42178" y="149423"/>
                </a:lnTo>
                <a:lnTo>
                  <a:pt x="42250" y="149375"/>
                </a:lnTo>
                <a:lnTo>
                  <a:pt x="42323" y="149351"/>
                </a:lnTo>
                <a:lnTo>
                  <a:pt x="42395" y="149339"/>
                </a:lnTo>
                <a:lnTo>
                  <a:pt x="42420" y="149339"/>
                </a:lnTo>
                <a:lnTo>
                  <a:pt x="42444" y="149351"/>
                </a:lnTo>
                <a:lnTo>
                  <a:pt x="42456" y="149363"/>
                </a:lnTo>
                <a:lnTo>
                  <a:pt x="42480" y="149387"/>
                </a:lnTo>
                <a:lnTo>
                  <a:pt x="42480" y="149423"/>
                </a:lnTo>
                <a:lnTo>
                  <a:pt x="42492" y="149459"/>
                </a:lnTo>
                <a:lnTo>
                  <a:pt x="42492" y="149568"/>
                </a:lnTo>
                <a:lnTo>
                  <a:pt x="42516" y="149713"/>
                </a:lnTo>
                <a:lnTo>
                  <a:pt x="42528" y="149870"/>
                </a:lnTo>
                <a:lnTo>
                  <a:pt x="42540" y="150027"/>
                </a:lnTo>
                <a:lnTo>
                  <a:pt x="42540" y="150172"/>
                </a:lnTo>
                <a:lnTo>
                  <a:pt x="42540" y="150245"/>
                </a:lnTo>
                <a:lnTo>
                  <a:pt x="42516" y="150305"/>
                </a:lnTo>
                <a:lnTo>
                  <a:pt x="42504" y="150353"/>
                </a:lnTo>
                <a:lnTo>
                  <a:pt x="42468" y="150389"/>
                </a:lnTo>
                <a:lnTo>
                  <a:pt x="42432" y="150414"/>
                </a:lnTo>
                <a:lnTo>
                  <a:pt x="42383" y="150426"/>
                </a:lnTo>
                <a:lnTo>
                  <a:pt x="42178" y="150462"/>
                </a:lnTo>
                <a:lnTo>
                  <a:pt x="42081" y="150474"/>
                </a:lnTo>
                <a:lnTo>
                  <a:pt x="41997" y="150510"/>
                </a:lnTo>
                <a:lnTo>
                  <a:pt x="41924" y="150559"/>
                </a:lnTo>
                <a:lnTo>
                  <a:pt x="41852" y="150607"/>
                </a:lnTo>
                <a:lnTo>
                  <a:pt x="41779" y="150679"/>
                </a:lnTo>
                <a:lnTo>
                  <a:pt x="41731" y="150764"/>
                </a:lnTo>
                <a:lnTo>
                  <a:pt x="41634" y="150969"/>
                </a:lnTo>
                <a:lnTo>
                  <a:pt x="41526" y="151187"/>
                </a:lnTo>
                <a:lnTo>
                  <a:pt x="41465" y="151283"/>
                </a:lnTo>
                <a:lnTo>
                  <a:pt x="41393" y="151392"/>
                </a:lnTo>
                <a:lnTo>
                  <a:pt x="41308" y="151489"/>
                </a:lnTo>
                <a:lnTo>
                  <a:pt x="41212" y="151585"/>
                </a:lnTo>
                <a:lnTo>
                  <a:pt x="41163" y="151621"/>
                </a:lnTo>
                <a:lnTo>
                  <a:pt x="41127" y="151682"/>
                </a:lnTo>
                <a:lnTo>
                  <a:pt x="41103" y="151742"/>
                </a:lnTo>
                <a:lnTo>
                  <a:pt x="41091" y="151803"/>
                </a:lnTo>
                <a:lnTo>
                  <a:pt x="41091" y="151875"/>
                </a:lnTo>
                <a:lnTo>
                  <a:pt x="41103" y="151936"/>
                </a:lnTo>
                <a:lnTo>
                  <a:pt x="41151" y="152093"/>
                </a:lnTo>
                <a:lnTo>
                  <a:pt x="41212" y="152237"/>
                </a:lnTo>
                <a:lnTo>
                  <a:pt x="41272" y="152382"/>
                </a:lnTo>
                <a:lnTo>
                  <a:pt x="41417" y="152648"/>
                </a:lnTo>
                <a:lnTo>
                  <a:pt x="41526" y="152890"/>
                </a:lnTo>
                <a:lnTo>
                  <a:pt x="41622" y="153119"/>
                </a:lnTo>
                <a:lnTo>
                  <a:pt x="41683" y="153216"/>
                </a:lnTo>
                <a:lnTo>
                  <a:pt x="41743" y="153300"/>
                </a:lnTo>
                <a:lnTo>
                  <a:pt x="41828" y="153373"/>
                </a:lnTo>
                <a:lnTo>
                  <a:pt x="41912" y="153433"/>
                </a:lnTo>
                <a:lnTo>
                  <a:pt x="42021" y="153494"/>
                </a:lnTo>
                <a:lnTo>
                  <a:pt x="42142" y="153578"/>
                </a:lnTo>
                <a:lnTo>
                  <a:pt x="42250" y="153675"/>
                </a:lnTo>
                <a:lnTo>
                  <a:pt x="42359" y="153784"/>
                </a:lnTo>
                <a:lnTo>
                  <a:pt x="42432" y="153880"/>
                </a:lnTo>
                <a:lnTo>
                  <a:pt x="42456" y="153928"/>
                </a:lnTo>
                <a:lnTo>
                  <a:pt x="42468" y="153977"/>
                </a:lnTo>
                <a:lnTo>
                  <a:pt x="42468" y="154013"/>
                </a:lnTo>
                <a:lnTo>
                  <a:pt x="42456" y="154049"/>
                </a:lnTo>
                <a:lnTo>
                  <a:pt x="42432" y="154073"/>
                </a:lnTo>
                <a:lnTo>
                  <a:pt x="42383" y="154086"/>
                </a:lnTo>
                <a:lnTo>
                  <a:pt x="42287" y="154134"/>
                </a:lnTo>
                <a:lnTo>
                  <a:pt x="42214" y="154182"/>
                </a:lnTo>
                <a:lnTo>
                  <a:pt x="42154" y="154243"/>
                </a:lnTo>
                <a:lnTo>
                  <a:pt x="42118" y="154315"/>
                </a:lnTo>
                <a:lnTo>
                  <a:pt x="42093" y="154375"/>
                </a:lnTo>
                <a:lnTo>
                  <a:pt x="42106" y="154436"/>
                </a:lnTo>
                <a:lnTo>
                  <a:pt x="42130" y="154484"/>
                </a:lnTo>
                <a:lnTo>
                  <a:pt x="42178" y="154508"/>
                </a:lnTo>
                <a:lnTo>
                  <a:pt x="42347" y="154557"/>
                </a:lnTo>
                <a:lnTo>
                  <a:pt x="42589" y="154641"/>
                </a:lnTo>
                <a:lnTo>
                  <a:pt x="42709" y="154689"/>
                </a:lnTo>
                <a:lnTo>
                  <a:pt x="42830" y="154750"/>
                </a:lnTo>
                <a:lnTo>
                  <a:pt x="42915" y="154822"/>
                </a:lnTo>
                <a:lnTo>
                  <a:pt x="42951" y="154859"/>
                </a:lnTo>
                <a:lnTo>
                  <a:pt x="42987" y="154907"/>
                </a:lnTo>
                <a:lnTo>
                  <a:pt x="43048" y="154991"/>
                </a:lnTo>
                <a:lnTo>
                  <a:pt x="43120" y="155064"/>
                </a:lnTo>
                <a:lnTo>
                  <a:pt x="43217" y="155136"/>
                </a:lnTo>
                <a:lnTo>
                  <a:pt x="43325" y="155197"/>
                </a:lnTo>
                <a:lnTo>
                  <a:pt x="43434" y="155257"/>
                </a:lnTo>
                <a:lnTo>
                  <a:pt x="43543" y="155305"/>
                </a:lnTo>
                <a:lnTo>
                  <a:pt x="43772" y="155402"/>
                </a:lnTo>
                <a:lnTo>
                  <a:pt x="43990" y="155475"/>
                </a:lnTo>
                <a:lnTo>
                  <a:pt x="44098" y="155511"/>
                </a:lnTo>
                <a:lnTo>
                  <a:pt x="44207" y="155547"/>
                </a:lnTo>
                <a:lnTo>
                  <a:pt x="44304" y="155607"/>
                </a:lnTo>
                <a:lnTo>
                  <a:pt x="44388" y="155668"/>
                </a:lnTo>
                <a:lnTo>
                  <a:pt x="44449" y="155740"/>
                </a:lnTo>
                <a:lnTo>
                  <a:pt x="44497" y="155849"/>
                </a:lnTo>
                <a:lnTo>
                  <a:pt x="44654" y="156235"/>
                </a:lnTo>
                <a:lnTo>
                  <a:pt x="44702" y="156417"/>
                </a:lnTo>
                <a:lnTo>
                  <a:pt x="44727" y="156501"/>
                </a:lnTo>
                <a:lnTo>
                  <a:pt x="44739" y="156598"/>
                </a:lnTo>
                <a:lnTo>
                  <a:pt x="44763" y="156694"/>
                </a:lnTo>
                <a:lnTo>
                  <a:pt x="44799" y="156767"/>
                </a:lnTo>
                <a:lnTo>
                  <a:pt x="44859" y="156827"/>
                </a:lnTo>
                <a:lnTo>
                  <a:pt x="44920" y="156888"/>
                </a:lnTo>
                <a:lnTo>
                  <a:pt x="45077" y="156996"/>
                </a:lnTo>
                <a:lnTo>
                  <a:pt x="45149" y="157057"/>
                </a:lnTo>
                <a:lnTo>
                  <a:pt x="45210" y="157129"/>
                </a:lnTo>
                <a:lnTo>
                  <a:pt x="45246" y="157166"/>
                </a:lnTo>
                <a:lnTo>
                  <a:pt x="45282" y="157190"/>
                </a:lnTo>
                <a:lnTo>
                  <a:pt x="45379" y="157250"/>
                </a:lnTo>
                <a:lnTo>
                  <a:pt x="45632" y="157359"/>
                </a:lnTo>
                <a:lnTo>
                  <a:pt x="45777" y="157431"/>
                </a:lnTo>
                <a:lnTo>
                  <a:pt x="45934" y="157540"/>
                </a:lnTo>
                <a:lnTo>
                  <a:pt x="46019" y="157612"/>
                </a:lnTo>
                <a:lnTo>
                  <a:pt x="46091" y="157685"/>
                </a:lnTo>
                <a:lnTo>
                  <a:pt x="46176" y="157782"/>
                </a:lnTo>
                <a:lnTo>
                  <a:pt x="46261" y="157878"/>
                </a:lnTo>
                <a:lnTo>
                  <a:pt x="46454" y="158168"/>
                </a:lnTo>
                <a:lnTo>
                  <a:pt x="46744" y="158555"/>
                </a:lnTo>
                <a:lnTo>
                  <a:pt x="47106" y="159014"/>
                </a:lnTo>
                <a:lnTo>
                  <a:pt x="47505" y="159521"/>
                </a:lnTo>
                <a:lnTo>
                  <a:pt x="47939" y="160052"/>
                </a:lnTo>
                <a:lnTo>
                  <a:pt x="48386" y="160584"/>
                </a:lnTo>
                <a:lnTo>
                  <a:pt x="48833" y="161091"/>
                </a:lnTo>
                <a:lnTo>
                  <a:pt x="49268" y="161550"/>
                </a:lnTo>
                <a:lnTo>
                  <a:pt x="49691" y="162009"/>
                </a:lnTo>
                <a:lnTo>
                  <a:pt x="50162" y="162516"/>
                </a:lnTo>
                <a:lnTo>
                  <a:pt x="50621" y="163048"/>
                </a:lnTo>
                <a:lnTo>
                  <a:pt x="51068" y="163579"/>
                </a:lnTo>
                <a:lnTo>
                  <a:pt x="51478" y="164074"/>
                </a:lnTo>
                <a:lnTo>
                  <a:pt x="51817" y="164509"/>
                </a:lnTo>
                <a:lnTo>
                  <a:pt x="52058" y="164835"/>
                </a:lnTo>
                <a:lnTo>
                  <a:pt x="52143" y="164968"/>
                </a:lnTo>
                <a:lnTo>
                  <a:pt x="52191" y="165053"/>
                </a:lnTo>
                <a:lnTo>
                  <a:pt x="52288" y="165210"/>
                </a:lnTo>
                <a:lnTo>
                  <a:pt x="52408" y="165415"/>
                </a:lnTo>
                <a:lnTo>
                  <a:pt x="52722" y="165874"/>
                </a:lnTo>
                <a:lnTo>
                  <a:pt x="52892" y="166104"/>
                </a:lnTo>
                <a:lnTo>
                  <a:pt x="53061" y="166309"/>
                </a:lnTo>
                <a:lnTo>
                  <a:pt x="53206" y="166478"/>
                </a:lnTo>
                <a:lnTo>
                  <a:pt x="53314" y="166587"/>
                </a:lnTo>
                <a:lnTo>
                  <a:pt x="53435" y="166659"/>
                </a:lnTo>
                <a:lnTo>
                  <a:pt x="53665" y="166780"/>
                </a:lnTo>
                <a:lnTo>
                  <a:pt x="54426" y="167167"/>
                </a:lnTo>
                <a:lnTo>
                  <a:pt x="56636" y="168254"/>
                </a:lnTo>
                <a:lnTo>
                  <a:pt x="58870" y="169353"/>
                </a:lnTo>
                <a:lnTo>
                  <a:pt x="59668" y="169763"/>
                </a:lnTo>
                <a:lnTo>
                  <a:pt x="59921" y="169908"/>
                </a:lnTo>
                <a:lnTo>
                  <a:pt x="60066" y="169993"/>
                </a:lnTo>
                <a:lnTo>
                  <a:pt x="60199" y="170114"/>
                </a:lnTo>
                <a:lnTo>
                  <a:pt x="60308" y="170222"/>
                </a:lnTo>
                <a:lnTo>
                  <a:pt x="60392" y="170331"/>
                </a:lnTo>
                <a:lnTo>
                  <a:pt x="60453" y="170440"/>
                </a:lnTo>
                <a:lnTo>
                  <a:pt x="60525" y="170536"/>
                </a:lnTo>
                <a:lnTo>
                  <a:pt x="60586" y="170621"/>
                </a:lnTo>
                <a:lnTo>
                  <a:pt x="60670" y="170706"/>
                </a:lnTo>
                <a:lnTo>
                  <a:pt x="60767" y="170778"/>
                </a:lnTo>
                <a:lnTo>
                  <a:pt x="60839" y="170814"/>
                </a:lnTo>
                <a:lnTo>
                  <a:pt x="60924" y="170838"/>
                </a:lnTo>
                <a:lnTo>
                  <a:pt x="61117" y="170899"/>
                </a:lnTo>
                <a:lnTo>
                  <a:pt x="61576" y="171020"/>
                </a:lnTo>
                <a:lnTo>
                  <a:pt x="61793" y="171092"/>
                </a:lnTo>
                <a:lnTo>
                  <a:pt x="61987" y="171152"/>
                </a:lnTo>
                <a:lnTo>
                  <a:pt x="62059" y="171189"/>
                </a:lnTo>
                <a:lnTo>
                  <a:pt x="62120" y="171237"/>
                </a:lnTo>
                <a:lnTo>
                  <a:pt x="62168" y="171273"/>
                </a:lnTo>
                <a:lnTo>
                  <a:pt x="62180" y="171322"/>
                </a:lnTo>
                <a:lnTo>
                  <a:pt x="62216" y="171539"/>
                </a:lnTo>
                <a:lnTo>
                  <a:pt x="62252" y="171781"/>
                </a:lnTo>
                <a:lnTo>
                  <a:pt x="62289" y="172022"/>
                </a:lnTo>
                <a:lnTo>
                  <a:pt x="62337" y="172240"/>
                </a:lnTo>
                <a:lnTo>
                  <a:pt x="62385" y="172348"/>
                </a:lnTo>
                <a:lnTo>
                  <a:pt x="62446" y="172481"/>
                </a:lnTo>
                <a:lnTo>
                  <a:pt x="62530" y="172614"/>
                </a:lnTo>
                <a:lnTo>
                  <a:pt x="62627" y="172747"/>
                </a:lnTo>
                <a:lnTo>
                  <a:pt x="62820" y="173000"/>
                </a:lnTo>
                <a:lnTo>
                  <a:pt x="62905" y="173097"/>
                </a:lnTo>
                <a:lnTo>
                  <a:pt x="62965" y="173157"/>
                </a:lnTo>
                <a:lnTo>
                  <a:pt x="63025" y="173218"/>
                </a:lnTo>
                <a:lnTo>
                  <a:pt x="63086" y="173290"/>
                </a:lnTo>
                <a:lnTo>
                  <a:pt x="63146" y="173375"/>
                </a:lnTo>
                <a:lnTo>
                  <a:pt x="63195" y="173472"/>
                </a:lnTo>
                <a:lnTo>
                  <a:pt x="63243" y="173580"/>
                </a:lnTo>
                <a:lnTo>
                  <a:pt x="63279" y="173689"/>
                </a:lnTo>
                <a:lnTo>
                  <a:pt x="63303" y="173786"/>
                </a:lnTo>
                <a:lnTo>
                  <a:pt x="63303" y="173894"/>
                </a:lnTo>
                <a:lnTo>
                  <a:pt x="63315" y="174003"/>
                </a:lnTo>
                <a:lnTo>
                  <a:pt x="63339" y="174136"/>
                </a:lnTo>
                <a:lnTo>
                  <a:pt x="63388" y="174293"/>
                </a:lnTo>
                <a:lnTo>
                  <a:pt x="63436" y="174450"/>
                </a:lnTo>
                <a:lnTo>
                  <a:pt x="63496" y="174607"/>
                </a:lnTo>
                <a:lnTo>
                  <a:pt x="63557" y="174752"/>
                </a:lnTo>
                <a:lnTo>
                  <a:pt x="63629" y="174873"/>
                </a:lnTo>
                <a:lnTo>
                  <a:pt x="63702" y="174957"/>
                </a:lnTo>
                <a:lnTo>
                  <a:pt x="63847" y="175102"/>
                </a:lnTo>
                <a:lnTo>
                  <a:pt x="63907" y="175175"/>
                </a:lnTo>
                <a:lnTo>
                  <a:pt x="63980" y="175247"/>
                </a:lnTo>
                <a:lnTo>
                  <a:pt x="64028" y="175320"/>
                </a:lnTo>
                <a:lnTo>
                  <a:pt x="64064" y="175404"/>
                </a:lnTo>
                <a:lnTo>
                  <a:pt x="64088" y="175501"/>
                </a:lnTo>
                <a:lnTo>
                  <a:pt x="64088" y="175585"/>
                </a:lnTo>
                <a:lnTo>
                  <a:pt x="64100" y="175706"/>
                </a:lnTo>
                <a:lnTo>
                  <a:pt x="64125" y="175851"/>
                </a:lnTo>
                <a:lnTo>
                  <a:pt x="64221" y="176201"/>
                </a:lnTo>
                <a:lnTo>
                  <a:pt x="64282" y="176395"/>
                </a:lnTo>
                <a:lnTo>
                  <a:pt x="64330" y="176588"/>
                </a:lnTo>
                <a:lnTo>
                  <a:pt x="64366" y="176781"/>
                </a:lnTo>
                <a:lnTo>
                  <a:pt x="64378" y="176974"/>
                </a:lnTo>
                <a:lnTo>
                  <a:pt x="64390" y="177192"/>
                </a:lnTo>
                <a:lnTo>
                  <a:pt x="64427" y="177445"/>
                </a:lnTo>
                <a:lnTo>
                  <a:pt x="64487" y="177723"/>
                </a:lnTo>
                <a:lnTo>
                  <a:pt x="64559" y="178013"/>
                </a:lnTo>
                <a:lnTo>
                  <a:pt x="64644" y="178315"/>
                </a:lnTo>
                <a:lnTo>
                  <a:pt x="64728" y="178593"/>
                </a:lnTo>
                <a:lnTo>
                  <a:pt x="64837" y="178834"/>
                </a:lnTo>
                <a:lnTo>
                  <a:pt x="64934" y="179028"/>
                </a:lnTo>
                <a:lnTo>
                  <a:pt x="65055" y="179197"/>
                </a:lnTo>
                <a:lnTo>
                  <a:pt x="65187" y="179342"/>
                </a:lnTo>
                <a:lnTo>
                  <a:pt x="65453" y="179619"/>
                </a:lnTo>
                <a:lnTo>
                  <a:pt x="65562" y="179752"/>
                </a:lnTo>
                <a:lnTo>
                  <a:pt x="65598" y="179813"/>
                </a:lnTo>
                <a:lnTo>
                  <a:pt x="65634" y="179873"/>
                </a:lnTo>
                <a:lnTo>
                  <a:pt x="65671" y="179946"/>
                </a:lnTo>
                <a:lnTo>
                  <a:pt x="65683" y="180006"/>
                </a:lnTo>
                <a:lnTo>
                  <a:pt x="65683" y="180078"/>
                </a:lnTo>
                <a:lnTo>
                  <a:pt x="65671" y="180151"/>
                </a:lnTo>
                <a:lnTo>
                  <a:pt x="65586" y="180417"/>
                </a:lnTo>
                <a:lnTo>
                  <a:pt x="65562" y="180525"/>
                </a:lnTo>
                <a:lnTo>
                  <a:pt x="65526" y="180634"/>
                </a:lnTo>
                <a:lnTo>
                  <a:pt x="65514" y="180731"/>
                </a:lnTo>
                <a:lnTo>
                  <a:pt x="65526" y="180815"/>
                </a:lnTo>
                <a:lnTo>
                  <a:pt x="65550" y="180900"/>
                </a:lnTo>
                <a:lnTo>
                  <a:pt x="65598" y="180984"/>
                </a:lnTo>
                <a:lnTo>
                  <a:pt x="65634" y="181021"/>
                </a:lnTo>
                <a:lnTo>
                  <a:pt x="65683" y="181045"/>
                </a:lnTo>
                <a:lnTo>
                  <a:pt x="65767" y="181093"/>
                </a:lnTo>
                <a:lnTo>
                  <a:pt x="65876" y="181129"/>
                </a:lnTo>
                <a:lnTo>
                  <a:pt x="65973" y="181166"/>
                </a:lnTo>
                <a:lnTo>
                  <a:pt x="66069" y="181214"/>
                </a:lnTo>
                <a:lnTo>
                  <a:pt x="66105" y="181250"/>
                </a:lnTo>
                <a:lnTo>
                  <a:pt x="66142" y="181298"/>
                </a:lnTo>
                <a:lnTo>
                  <a:pt x="66166" y="181347"/>
                </a:lnTo>
                <a:lnTo>
                  <a:pt x="66190" y="181407"/>
                </a:lnTo>
                <a:lnTo>
                  <a:pt x="66190" y="181492"/>
                </a:lnTo>
                <a:lnTo>
                  <a:pt x="66190" y="181576"/>
                </a:lnTo>
                <a:lnTo>
                  <a:pt x="66190" y="181769"/>
                </a:lnTo>
                <a:lnTo>
                  <a:pt x="66202" y="181951"/>
                </a:lnTo>
                <a:lnTo>
                  <a:pt x="66238" y="182132"/>
                </a:lnTo>
                <a:lnTo>
                  <a:pt x="66275" y="182313"/>
                </a:lnTo>
                <a:lnTo>
                  <a:pt x="66347" y="182687"/>
                </a:lnTo>
                <a:lnTo>
                  <a:pt x="66383" y="182881"/>
                </a:lnTo>
                <a:lnTo>
                  <a:pt x="66407" y="183074"/>
                </a:lnTo>
                <a:lnTo>
                  <a:pt x="66432" y="183545"/>
                </a:lnTo>
                <a:lnTo>
                  <a:pt x="66468" y="184052"/>
                </a:lnTo>
                <a:lnTo>
                  <a:pt x="66504" y="184282"/>
                </a:lnTo>
                <a:lnTo>
                  <a:pt x="66540" y="184463"/>
                </a:lnTo>
                <a:lnTo>
                  <a:pt x="66564" y="184548"/>
                </a:lnTo>
                <a:lnTo>
                  <a:pt x="66589" y="184608"/>
                </a:lnTo>
                <a:lnTo>
                  <a:pt x="66613" y="184656"/>
                </a:lnTo>
                <a:lnTo>
                  <a:pt x="66649" y="184680"/>
                </a:lnTo>
                <a:lnTo>
                  <a:pt x="66685" y="184717"/>
                </a:lnTo>
                <a:lnTo>
                  <a:pt x="66733" y="184765"/>
                </a:lnTo>
                <a:lnTo>
                  <a:pt x="66854" y="184898"/>
                </a:lnTo>
                <a:lnTo>
                  <a:pt x="66987" y="185091"/>
                </a:lnTo>
                <a:lnTo>
                  <a:pt x="67120" y="185308"/>
                </a:lnTo>
                <a:lnTo>
                  <a:pt x="67253" y="185538"/>
                </a:lnTo>
                <a:lnTo>
                  <a:pt x="67349" y="185767"/>
                </a:lnTo>
                <a:lnTo>
                  <a:pt x="67386" y="185876"/>
                </a:lnTo>
                <a:lnTo>
                  <a:pt x="67410" y="185973"/>
                </a:lnTo>
                <a:lnTo>
                  <a:pt x="67422" y="186069"/>
                </a:lnTo>
                <a:lnTo>
                  <a:pt x="67410" y="186142"/>
                </a:lnTo>
                <a:lnTo>
                  <a:pt x="67410" y="186214"/>
                </a:lnTo>
                <a:lnTo>
                  <a:pt x="67410" y="186287"/>
                </a:lnTo>
                <a:lnTo>
                  <a:pt x="67422" y="186347"/>
                </a:lnTo>
                <a:lnTo>
                  <a:pt x="67446" y="186420"/>
                </a:lnTo>
                <a:lnTo>
                  <a:pt x="67507" y="186528"/>
                </a:lnTo>
                <a:lnTo>
                  <a:pt x="67591" y="186637"/>
                </a:lnTo>
                <a:lnTo>
                  <a:pt x="67688" y="186722"/>
                </a:lnTo>
                <a:lnTo>
                  <a:pt x="67772" y="186794"/>
                </a:lnTo>
                <a:lnTo>
                  <a:pt x="67905" y="186879"/>
                </a:lnTo>
                <a:lnTo>
                  <a:pt x="67990" y="186975"/>
                </a:lnTo>
                <a:lnTo>
                  <a:pt x="68147" y="187193"/>
                </a:lnTo>
                <a:lnTo>
                  <a:pt x="68364" y="187519"/>
                </a:lnTo>
                <a:lnTo>
                  <a:pt x="68618" y="187905"/>
                </a:lnTo>
                <a:lnTo>
                  <a:pt x="68883" y="188340"/>
                </a:lnTo>
                <a:lnTo>
                  <a:pt x="69137" y="188787"/>
                </a:lnTo>
                <a:lnTo>
                  <a:pt x="69367" y="189234"/>
                </a:lnTo>
                <a:lnTo>
                  <a:pt x="69463" y="189439"/>
                </a:lnTo>
                <a:lnTo>
                  <a:pt x="69536" y="189633"/>
                </a:lnTo>
                <a:lnTo>
                  <a:pt x="69813" y="190381"/>
                </a:lnTo>
                <a:lnTo>
                  <a:pt x="69946" y="190744"/>
                </a:lnTo>
                <a:lnTo>
                  <a:pt x="70055" y="191082"/>
                </a:lnTo>
                <a:lnTo>
                  <a:pt x="70140" y="191384"/>
                </a:lnTo>
                <a:lnTo>
                  <a:pt x="70212" y="191662"/>
                </a:lnTo>
                <a:lnTo>
                  <a:pt x="70260" y="191891"/>
                </a:lnTo>
                <a:lnTo>
                  <a:pt x="70272" y="192072"/>
                </a:lnTo>
                <a:lnTo>
                  <a:pt x="70272" y="192157"/>
                </a:lnTo>
                <a:lnTo>
                  <a:pt x="70285" y="192242"/>
                </a:lnTo>
                <a:lnTo>
                  <a:pt x="70333" y="192447"/>
                </a:lnTo>
                <a:lnTo>
                  <a:pt x="70454" y="192858"/>
                </a:lnTo>
                <a:lnTo>
                  <a:pt x="70514" y="193051"/>
                </a:lnTo>
                <a:lnTo>
                  <a:pt x="70550" y="193232"/>
                </a:lnTo>
                <a:lnTo>
                  <a:pt x="70574" y="193389"/>
                </a:lnTo>
                <a:lnTo>
                  <a:pt x="70562" y="193449"/>
                </a:lnTo>
                <a:lnTo>
                  <a:pt x="70550" y="193510"/>
                </a:lnTo>
                <a:lnTo>
                  <a:pt x="70466" y="193691"/>
                </a:lnTo>
                <a:lnTo>
                  <a:pt x="70430" y="193788"/>
                </a:lnTo>
                <a:lnTo>
                  <a:pt x="70393" y="193884"/>
                </a:lnTo>
                <a:lnTo>
                  <a:pt x="70381" y="193969"/>
                </a:lnTo>
                <a:lnTo>
                  <a:pt x="70381" y="194053"/>
                </a:lnTo>
                <a:lnTo>
                  <a:pt x="70393" y="194138"/>
                </a:lnTo>
                <a:lnTo>
                  <a:pt x="70417" y="194174"/>
                </a:lnTo>
                <a:lnTo>
                  <a:pt x="70454" y="194198"/>
                </a:lnTo>
                <a:lnTo>
                  <a:pt x="70562" y="194295"/>
                </a:lnTo>
                <a:lnTo>
                  <a:pt x="70768" y="194440"/>
                </a:lnTo>
                <a:lnTo>
                  <a:pt x="71046" y="194621"/>
                </a:lnTo>
                <a:lnTo>
                  <a:pt x="71347" y="194850"/>
                </a:lnTo>
                <a:lnTo>
                  <a:pt x="71504" y="194971"/>
                </a:lnTo>
                <a:lnTo>
                  <a:pt x="71674" y="195116"/>
                </a:lnTo>
                <a:lnTo>
                  <a:pt x="71819" y="195261"/>
                </a:lnTo>
                <a:lnTo>
                  <a:pt x="71976" y="195418"/>
                </a:lnTo>
                <a:lnTo>
                  <a:pt x="72108" y="195587"/>
                </a:lnTo>
                <a:lnTo>
                  <a:pt x="72241" y="195756"/>
                </a:lnTo>
                <a:lnTo>
                  <a:pt x="72350" y="195938"/>
                </a:lnTo>
                <a:lnTo>
                  <a:pt x="72435" y="196119"/>
                </a:lnTo>
                <a:lnTo>
                  <a:pt x="72519" y="196312"/>
                </a:lnTo>
                <a:lnTo>
                  <a:pt x="72628" y="196493"/>
                </a:lnTo>
                <a:lnTo>
                  <a:pt x="72749" y="196686"/>
                </a:lnTo>
                <a:lnTo>
                  <a:pt x="72869" y="196868"/>
                </a:lnTo>
                <a:lnTo>
                  <a:pt x="73002" y="197049"/>
                </a:lnTo>
                <a:lnTo>
                  <a:pt x="73147" y="197218"/>
                </a:lnTo>
                <a:lnTo>
                  <a:pt x="73437" y="197556"/>
                </a:lnTo>
                <a:lnTo>
                  <a:pt x="73956" y="198112"/>
                </a:lnTo>
                <a:lnTo>
                  <a:pt x="74138" y="198329"/>
                </a:lnTo>
                <a:lnTo>
                  <a:pt x="74210" y="198414"/>
                </a:lnTo>
                <a:lnTo>
                  <a:pt x="74246" y="198486"/>
                </a:lnTo>
                <a:lnTo>
                  <a:pt x="74307" y="198595"/>
                </a:lnTo>
                <a:lnTo>
                  <a:pt x="74367" y="198655"/>
                </a:lnTo>
                <a:lnTo>
                  <a:pt x="74403" y="198667"/>
                </a:lnTo>
                <a:lnTo>
                  <a:pt x="74427" y="198679"/>
                </a:lnTo>
                <a:lnTo>
                  <a:pt x="74488" y="198679"/>
                </a:lnTo>
                <a:lnTo>
                  <a:pt x="74536" y="198655"/>
                </a:lnTo>
                <a:lnTo>
                  <a:pt x="74584" y="198631"/>
                </a:lnTo>
                <a:lnTo>
                  <a:pt x="74621" y="198607"/>
                </a:lnTo>
                <a:lnTo>
                  <a:pt x="74669" y="198595"/>
                </a:lnTo>
                <a:lnTo>
                  <a:pt x="74681" y="198595"/>
                </a:lnTo>
                <a:lnTo>
                  <a:pt x="74693" y="198583"/>
                </a:lnTo>
                <a:lnTo>
                  <a:pt x="74717" y="198534"/>
                </a:lnTo>
                <a:lnTo>
                  <a:pt x="74754" y="198402"/>
                </a:lnTo>
                <a:lnTo>
                  <a:pt x="74766" y="198341"/>
                </a:lnTo>
                <a:lnTo>
                  <a:pt x="74778" y="198329"/>
                </a:lnTo>
                <a:lnTo>
                  <a:pt x="74802" y="198317"/>
                </a:lnTo>
                <a:lnTo>
                  <a:pt x="74826" y="198317"/>
                </a:lnTo>
                <a:lnTo>
                  <a:pt x="74850" y="198329"/>
                </a:lnTo>
                <a:lnTo>
                  <a:pt x="74911" y="198389"/>
                </a:lnTo>
                <a:lnTo>
                  <a:pt x="75539" y="199162"/>
                </a:lnTo>
                <a:lnTo>
                  <a:pt x="75925" y="199658"/>
                </a:lnTo>
                <a:lnTo>
                  <a:pt x="76203" y="200032"/>
                </a:lnTo>
                <a:lnTo>
                  <a:pt x="76288" y="200165"/>
                </a:lnTo>
                <a:lnTo>
                  <a:pt x="76360" y="200322"/>
                </a:lnTo>
                <a:lnTo>
                  <a:pt x="76505" y="200636"/>
                </a:lnTo>
                <a:lnTo>
                  <a:pt x="76577" y="200781"/>
                </a:lnTo>
                <a:lnTo>
                  <a:pt x="76626" y="200829"/>
                </a:lnTo>
                <a:lnTo>
                  <a:pt x="76662" y="200890"/>
                </a:lnTo>
                <a:lnTo>
                  <a:pt x="76710" y="200926"/>
                </a:lnTo>
                <a:lnTo>
                  <a:pt x="76759" y="200950"/>
                </a:lnTo>
                <a:lnTo>
                  <a:pt x="76807" y="200962"/>
                </a:lnTo>
                <a:lnTo>
                  <a:pt x="76867" y="200962"/>
                </a:lnTo>
                <a:lnTo>
                  <a:pt x="76988" y="200950"/>
                </a:lnTo>
                <a:lnTo>
                  <a:pt x="77109" y="200914"/>
                </a:lnTo>
                <a:lnTo>
                  <a:pt x="77350" y="200853"/>
                </a:lnTo>
                <a:lnTo>
                  <a:pt x="77447" y="200841"/>
                </a:lnTo>
                <a:lnTo>
                  <a:pt x="77532" y="200841"/>
                </a:lnTo>
                <a:lnTo>
                  <a:pt x="77556" y="200866"/>
                </a:lnTo>
                <a:lnTo>
                  <a:pt x="77580" y="200890"/>
                </a:lnTo>
                <a:lnTo>
                  <a:pt x="77592" y="200926"/>
                </a:lnTo>
                <a:lnTo>
                  <a:pt x="77592" y="200962"/>
                </a:lnTo>
                <a:lnTo>
                  <a:pt x="77604" y="201083"/>
                </a:lnTo>
                <a:lnTo>
                  <a:pt x="77616" y="201204"/>
                </a:lnTo>
                <a:lnTo>
                  <a:pt x="77652" y="201469"/>
                </a:lnTo>
                <a:lnTo>
                  <a:pt x="77713" y="201747"/>
                </a:lnTo>
                <a:lnTo>
                  <a:pt x="77773" y="201977"/>
                </a:lnTo>
                <a:lnTo>
                  <a:pt x="77785" y="202025"/>
                </a:lnTo>
                <a:lnTo>
                  <a:pt x="77809" y="202073"/>
                </a:lnTo>
                <a:lnTo>
                  <a:pt x="77882" y="202170"/>
                </a:lnTo>
                <a:lnTo>
                  <a:pt x="77966" y="202243"/>
                </a:lnTo>
                <a:lnTo>
                  <a:pt x="78051" y="202315"/>
                </a:lnTo>
                <a:lnTo>
                  <a:pt x="78111" y="202375"/>
                </a:lnTo>
                <a:lnTo>
                  <a:pt x="78148" y="202412"/>
                </a:lnTo>
                <a:lnTo>
                  <a:pt x="78148" y="202436"/>
                </a:lnTo>
                <a:lnTo>
                  <a:pt x="78148" y="202448"/>
                </a:lnTo>
                <a:lnTo>
                  <a:pt x="78123" y="202460"/>
                </a:lnTo>
                <a:lnTo>
                  <a:pt x="78087" y="202472"/>
                </a:lnTo>
                <a:lnTo>
                  <a:pt x="77870" y="202472"/>
                </a:lnTo>
                <a:lnTo>
                  <a:pt x="77640" y="202436"/>
                </a:lnTo>
                <a:lnTo>
                  <a:pt x="77532" y="202436"/>
                </a:lnTo>
                <a:lnTo>
                  <a:pt x="77459" y="202424"/>
                </a:lnTo>
                <a:lnTo>
                  <a:pt x="77423" y="202436"/>
                </a:lnTo>
                <a:lnTo>
                  <a:pt x="77411" y="202448"/>
                </a:lnTo>
                <a:lnTo>
                  <a:pt x="77423" y="202472"/>
                </a:lnTo>
                <a:lnTo>
                  <a:pt x="77556" y="202689"/>
                </a:lnTo>
                <a:lnTo>
                  <a:pt x="77640" y="202810"/>
                </a:lnTo>
                <a:lnTo>
                  <a:pt x="77689" y="202846"/>
                </a:lnTo>
                <a:lnTo>
                  <a:pt x="77737" y="202883"/>
                </a:lnTo>
                <a:lnTo>
                  <a:pt x="77797" y="202907"/>
                </a:lnTo>
                <a:lnTo>
                  <a:pt x="78027" y="202907"/>
                </a:lnTo>
                <a:lnTo>
                  <a:pt x="78111" y="202919"/>
                </a:lnTo>
                <a:lnTo>
                  <a:pt x="78196" y="202955"/>
                </a:lnTo>
                <a:lnTo>
                  <a:pt x="78232" y="202979"/>
                </a:lnTo>
                <a:lnTo>
                  <a:pt x="78268" y="203003"/>
                </a:lnTo>
                <a:lnTo>
                  <a:pt x="78305" y="203052"/>
                </a:lnTo>
                <a:lnTo>
                  <a:pt x="78329" y="203100"/>
                </a:lnTo>
                <a:lnTo>
                  <a:pt x="78377" y="203173"/>
                </a:lnTo>
                <a:lnTo>
                  <a:pt x="78401" y="203197"/>
                </a:lnTo>
                <a:lnTo>
                  <a:pt x="78425" y="203209"/>
                </a:lnTo>
                <a:lnTo>
                  <a:pt x="78474" y="203209"/>
                </a:lnTo>
                <a:lnTo>
                  <a:pt x="78522" y="203185"/>
                </a:lnTo>
                <a:lnTo>
                  <a:pt x="78570" y="203160"/>
                </a:lnTo>
                <a:lnTo>
                  <a:pt x="78631" y="203136"/>
                </a:lnTo>
                <a:lnTo>
                  <a:pt x="78679" y="203136"/>
                </a:lnTo>
                <a:lnTo>
                  <a:pt x="78715" y="203148"/>
                </a:lnTo>
                <a:lnTo>
                  <a:pt x="78752" y="203160"/>
                </a:lnTo>
                <a:lnTo>
                  <a:pt x="78812" y="203221"/>
                </a:lnTo>
                <a:lnTo>
                  <a:pt x="78860" y="203281"/>
                </a:lnTo>
                <a:lnTo>
                  <a:pt x="78945" y="203402"/>
                </a:lnTo>
                <a:lnTo>
                  <a:pt x="79017" y="203523"/>
                </a:lnTo>
                <a:lnTo>
                  <a:pt x="79102" y="203619"/>
                </a:lnTo>
                <a:lnTo>
                  <a:pt x="79174" y="203728"/>
                </a:lnTo>
                <a:lnTo>
                  <a:pt x="79271" y="203849"/>
                </a:lnTo>
                <a:lnTo>
                  <a:pt x="79331" y="203909"/>
                </a:lnTo>
                <a:lnTo>
                  <a:pt x="79404" y="203958"/>
                </a:lnTo>
                <a:lnTo>
                  <a:pt x="79488" y="203994"/>
                </a:lnTo>
                <a:lnTo>
                  <a:pt x="79585" y="204006"/>
                </a:lnTo>
                <a:lnTo>
                  <a:pt x="79694" y="203994"/>
                </a:lnTo>
                <a:lnTo>
                  <a:pt x="79790" y="203982"/>
                </a:lnTo>
                <a:lnTo>
                  <a:pt x="79971" y="203946"/>
                </a:lnTo>
                <a:lnTo>
                  <a:pt x="80104" y="203946"/>
                </a:lnTo>
                <a:lnTo>
                  <a:pt x="80153" y="203958"/>
                </a:lnTo>
                <a:lnTo>
                  <a:pt x="80165" y="203982"/>
                </a:lnTo>
                <a:lnTo>
                  <a:pt x="80177" y="204006"/>
                </a:lnTo>
                <a:lnTo>
                  <a:pt x="80189" y="204054"/>
                </a:lnTo>
                <a:lnTo>
                  <a:pt x="80189" y="204127"/>
                </a:lnTo>
                <a:lnTo>
                  <a:pt x="80177" y="204260"/>
                </a:lnTo>
                <a:lnTo>
                  <a:pt x="80177" y="204332"/>
                </a:lnTo>
                <a:lnTo>
                  <a:pt x="80177" y="204405"/>
                </a:lnTo>
                <a:lnTo>
                  <a:pt x="80201" y="204465"/>
                </a:lnTo>
                <a:lnTo>
                  <a:pt x="80249" y="204525"/>
                </a:lnTo>
                <a:lnTo>
                  <a:pt x="80310" y="204574"/>
                </a:lnTo>
                <a:lnTo>
                  <a:pt x="80370" y="204622"/>
                </a:lnTo>
                <a:lnTo>
                  <a:pt x="80515" y="204707"/>
                </a:lnTo>
                <a:lnTo>
                  <a:pt x="80684" y="204815"/>
                </a:lnTo>
                <a:lnTo>
                  <a:pt x="80757" y="204876"/>
                </a:lnTo>
                <a:lnTo>
                  <a:pt x="80841" y="204948"/>
                </a:lnTo>
                <a:lnTo>
                  <a:pt x="80986" y="205069"/>
                </a:lnTo>
                <a:lnTo>
                  <a:pt x="81228" y="205274"/>
                </a:lnTo>
                <a:lnTo>
                  <a:pt x="81916" y="205830"/>
                </a:lnTo>
                <a:lnTo>
                  <a:pt x="82629" y="206385"/>
                </a:lnTo>
                <a:lnTo>
                  <a:pt x="82919" y="206591"/>
                </a:lnTo>
                <a:lnTo>
                  <a:pt x="83112" y="206724"/>
                </a:lnTo>
                <a:lnTo>
                  <a:pt x="83233" y="206796"/>
                </a:lnTo>
                <a:lnTo>
                  <a:pt x="83366" y="206857"/>
                </a:lnTo>
                <a:lnTo>
                  <a:pt x="83619" y="206953"/>
                </a:lnTo>
                <a:lnTo>
                  <a:pt x="83740" y="206989"/>
                </a:lnTo>
                <a:lnTo>
                  <a:pt x="83849" y="207050"/>
                </a:lnTo>
                <a:lnTo>
                  <a:pt x="83933" y="207110"/>
                </a:lnTo>
                <a:lnTo>
                  <a:pt x="84018" y="207171"/>
                </a:lnTo>
                <a:lnTo>
                  <a:pt x="84078" y="207243"/>
                </a:lnTo>
                <a:lnTo>
                  <a:pt x="84163" y="207291"/>
                </a:lnTo>
                <a:lnTo>
                  <a:pt x="84235" y="207340"/>
                </a:lnTo>
                <a:lnTo>
                  <a:pt x="84320" y="207364"/>
                </a:lnTo>
                <a:lnTo>
                  <a:pt x="84477" y="207400"/>
                </a:lnTo>
                <a:lnTo>
                  <a:pt x="84610" y="207424"/>
                </a:lnTo>
                <a:lnTo>
                  <a:pt x="84755" y="207448"/>
                </a:lnTo>
                <a:lnTo>
                  <a:pt x="84839" y="207460"/>
                </a:lnTo>
                <a:lnTo>
                  <a:pt x="84936" y="207485"/>
                </a:lnTo>
                <a:lnTo>
                  <a:pt x="85044" y="207533"/>
                </a:lnTo>
                <a:lnTo>
                  <a:pt x="85141" y="207581"/>
                </a:lnTo>
                <a:lnTo>
                  <a:pt x="85226" y="207666"/>
                </a:lnTo>
                <a:lnTo>
                  <a:pt x="85274" y="207714"/>
                </a:lnTo>
                <a:lnTo>
                  <a:pt x="85298" y="207762"/>
                </a:lnTo>
                <a:lnTo>
                  <a:pt x="85334" y="207823"/>
                </a:lnTo>
                <a:lnTo>
                  <a:pt x="85371" y="207859"/>
                </a:lnTo>
                <a:lnTo>
                  <a:pt x="85407" y="207895"/>
                </a:lnTo>
                <a:lnTo>
                  <a:pt x="85455" y="207931"/>
                </a:lnTo>
                <a:lnTo>
                  <a:pt x="85540" y="207968"/>
                </a:lnTo>
                <a:lnTo>
                  <a:pt x="85636" y="207992"/>
                </a:lnTo>
                <a:lnTo>
                  <a:pt x="85745" y="208016"/>
                </a:lnTo>
                <a:lnTo>
                  <a:pt x="85854" y="208052"/>
                </a:lnTo>
                <a:lnTo>
                  <a:pt x="85974" y="208101"/>
                </a:lnTo>
                <a:lnTo>
                  <a:pt x="86107" y="208185"/>
                </a:lnTo>
                <a:lnTo>
                  <a:pt x="86337" y="208366"/>
                </a:lnTo>
                <a:lnTo>
                  <a:pt x="86542" y="208511"/>
                </a:lnTo>
                <a:lnTo>
                  <a:pt x="86627" y="208572"/>
                </a:lnTo>
                <a:lnTo>
                  <a:pt x="86723" y="208620"/>
                </a:lnTo>
                <a:lnTo>
                  <a:pt x="86832" y="208668"/>
                </a:lnTo>
                <a:lnTo>
                  <a:pt x="86941" y="208705"/>
                </a:lnTo>
                <a:lnTo>
                  <a:pt x="87182" y="208777"/>
                </a:lnTo>
                <a:lnTo>
                  <a:pt x="87291" y="208813"/>
                </a:lnTo>
                <a:lnTo>
                  <a:pt x="87400" y="208825"/>
                </a:lnTo>
                <a:lnTo>
                  <a:pt x="87508" y="208825"/>
                </a:lnTo>
                <a:lnTo>
                  <a:pt x="87593" y="208801"/>
                </a:lnTo>
                <a:lnTo>
                  <a:pt x="87629" y="208777"/>
                </a:lnTo>
                <a:lnTo>
                  <a:pt x="87665" y="208753"/>
                </a:lnTo>
                <a:lnTo>
                  <a:pt x="87690" y="208717"/>
                </a:lnTo>
                <a:lnTo>
                  <a:pt x="87714" y="208680"/>
                </a:lnTo>
                <a:lnTo>
                  <a:pt x="87786" y="208499"/>
                </a:lnTo>
                <a:lnTo>
                  <a:pt x="87847" y="208342"/>
                </a:lnTo>
                <a:lnTo>
                  <a:pt x="87883" y="208294"/>
                </a:lnTo>
                <a:lnTo>
                  <a:pt x="87919" y="208258"/>
                </a:lnTo>
                <a:lnTo>
                  <a:pt x="87955" y="208246"/>
                </a:lnTo>
                <a:lnTo>
                  <a:pt x="87992" y="208258"/>
                </a:lnTo>
                <a:lnTo>
                  <a:pt x="88088" y="208342"/>
                </a:lnTo>
                <a:lnTo>
                  <a:pt x="88149" y="208390"/>
                </a:lnTo>
                <a:lnTo>
                  <a:pt x="88197" y="208463"/>
                </a:lnTo>
                <a:lnTo>
                  <a:pt x="88245" y="208535"/>
                </a:lnTo>
                <a:lnTo>
                  <a:pt x="88269" y="208608"/>
                </a:lnTo>
                <a:lnTo>
                  <a:pt x="88269" y="208644"/>
                </a:lnTo>
                <a:lnTo>
                  <a:pt x="88269" y="208680"/>
                </a:lnTo>
                <a:lnTo>
                  <a:pt x="88257" y="208717"/>
                </a:lnTo>
                <a:lnTo>
                  <a:pt x="88233" y="208741"/>
                </a:lnTo>
                <a:lnTo>
                  <a:pt x="88185" y="208813"/>
                </a:lnTo>
                <a:lnTo>
                  <a:pt x="88161" y="208874"/>
                </a:lnTo>
                <a:lnTo>
                  <a:pt x="88149" y="208946"/>
                </a:lnTo>
                <a:lnTo>
                  <a:pt x="88149" y="209006"/>
                </a:lnTo>
                <a:lnTo>
                  <a:pt x="88161" y="209067"/>
                </a:lnTo>
                <a:lnTo>
                  <a:pt x="88185" y="209103"/>
                </a:lnTo>
                <a:lnTo>
                  <a:pt x="88221" y="209139"/>
                </a:lnTo>
                <a:lnTo>
                  <a:pt x="88269" y="209163"/>
                </a:lnTo>
                <a:lnTo>
                  <a:pt x="88342" y="209176"/>
                </a:lnTo>
                <a:lnTo>
                  <a:pt x="88451" y="209176"/>
                </a:lnTo>
                <a:lnTo>
                  <a:pt x="88740" y="209163"/>
                </a:lnTo>
                <a:lnTo>
                  <a:pt x="89212" y="209127"/>
                </a:lnTo>
                <a:lnTo>
                  <a:pt x="89272" y="209139"/>
                </a:lnTo>
                <a:lnTo>
                  <a:pt x="89344" y="209151"/>
                </a:lnTo>
                <a:lnTo>
                  <a:pt x="89513" y="209224"/>
                </a:lnTo>
                <a:lnTo>
                  <a:pt x="89683" y="209308"/>
                </a:lnTo>
                <a:lnTo>
                  <a:pt x="89803" y="209369"/>
                </a:lnTo>
                <a:lnTo>
                  <a:pt x="89864" y="209405"/>
                </a:lnTo>
                <a:lnTo>
                  <a:pt x="89972" y="209441"/>
                </a:lnTo>
                <a:lnTo>
                  <a:pt x="90238" y="209502"/>
                </a:lnTo>
                <a:lnTo>
                  <a:pt x="90371" y="209538"/>
                </a:lnTo>
                <a:lnTo>
                  <a:pt x="90588" y="209538"/>
                </a:lnTo>
                <a:lnTo>
                  <a:pt x="90625" y="209526"/>
                </a:lnTo>
                <a:lnTo>
                  <a:pt x="90637" y="209514"/>
                </a:lnTo>
                <a:lnTo>
                  <a:pt x="90649" y="209490"/>
                </a:lnTo>
                <a:lnTo>
                  <a:pt x="90649" y="209465"/>
                </a:lnTo>
                <a:lnTo>
                  <a:pt x="90625" y="209429"/>
                </a:lnTo>
                <a:lnTo>
                  <a:pt x="90588" y="209381"/>
                </a:lnTo>
                <a:lnTo>
                  <a:pt x="90540" y="209333"/>
                </a:lnTo>
                <a:lnTo>
                  <a:pt x="90504" y="209296"/>
                </a:lnTo>
                <a:lnTo>
                  <a:pt x="90492" y="209272"/>
                </a:lnTo>
                <a:lnTo>
                  <a:pt x="90504" y="209260"/>
                </a:lnTo>
                <a:lnTo>
                  <a:pt x="90564" y="209272"/>
                </a:lnTo>
                <a:lnTo>
                  <a:pt x="90758" y="209284"/>
                </a:lnTo>
                <a:lnTo>
                  <a:pt x="90939" y="209284"/>
                </a:lnTo>
                <a:lnTo>
                  <a:pt x="91132" y="209272"/>
                </a:lnTo>
                <a:lnTo>
                  <a:pt x="91410" y="209091"/>
                </a:lnTo>
                <a:lnTo>
                  <a:pt x="90818" y="208886"/>
                </a:lnTo>
                <a:lnTo>
                  <a:pt x="90081" y="208886"/>
                </a:lnTo>
                <a:lnTo>
                  <a:pt x="89695" y="208572"/>
                </a:lnTo>
                <a:lnTo>
                  <a:pt x="89550" y="208535"/>
                </a:lnTo>
                <a:lnTo>
                  <a:pt x="89417" y="208511"/>
                </a:lnTo>
                <a:lnTo>
                  <a:pt x="89308" y="208499"/>
                </a:lnTo>
                <a:lnTo>
                  <a:pt x="89236" y="208487"/>
                </a:lnTo>
                <a:lnTo>
                  <a:pt x="89151" y="208463"/>
                </a:lnTo>
                <a:lnTo>
                  <a:pt x="89067" y="208427"/>
                </a:lnTo>
                <a:lnTo>
                  <a:pt x="88789" y="208258"/>
                </a:lnTo>
                <a:lnTo>
                  <a:pt x="88475" y="208113"/>
                </a:lnTo>
                <a:lnTo>
                  <a:pt x="87992" y="207702"/>
                </a:lnTo>
                <a:lnTo>
                  <a:pt x="87364" y="207593"/>
                </a:lnTo>
                <a:lnTo>
                  <a:pt x="87146" y="207388"/>
                </a:lnTo>
                <a:lnTo>
                  <a:pt x="87122" y="207110"/>
                </a:lnTo>
                <a:lnTo>
                  <a:pt x="87049" y="207074"/>
                </a:lnTo>
                <a:lnTo>
                  <a:pt x="86905" y="207001"/>
                </a:lnTo>
                <a:lnTo>
                  <a:pt x="86808" y="206965"/>
                </a:lnTo>
                <a:lnTo>
                  <a:pt x="86723" y="206941"/>
                </a:lnTo>
                <a:lnTo>
                  <a:pt x="86639" y="206929"/>
                </a:lnTo>
                <a:lnTo>
                  <a:pt x="86518" y="206929"/>
                </a:lnTo>
                <a:lnTo>
                  <a:pt x="86482" y="206917"/>
                </a:lnTo>
                <a:lnTo>
                  <a:pt x="86361" y="206869"/>
                </a:lnTo>
                <a:lnTo>
                  <a:pt x="86240" y="206796"/>
                </a:lnTo>
                <a:lnTo>
                  <a:pt x="86107" y="206699"/>
                </a:lnTo>
                <a:lnTo>
                  <a:pt x="85890" y="206518"/>
                </a:lnTo>
                <a:lnTo>
                  <a:pt x="85793" y="206446"/>
                </a:lnTo>
                <a:lnTo>
                  <a:pt x="85443" y="206023"/>
                </a:lnTo>
                <a:lnTo>
                  <a:pt x="85491" y="205939"/>
                </a:lnTo>
                <a:lnTo>
                  <a:pt x="85540" y="205854"/>
                </a:lnTo>
                <a:lnTo>
                  <a:pt x="85588" y="205745"/>
                </a:lnTo>
                <a:lnTo>
                  <a:pt x="85624" y="205637"/>
                </a:lnTo>
                <a:lnTo>
                  <a:pt x="85648" y="205528"/>
                </a:lnTo>
                <a:lnTo>
                  <a:pt x="85648" y="205480"/>
                </a:lnTo>
                <a:lnTo>
                  <a:pt x="85636" y="205431"/>
                </a:lnTo>
                <a:lnTo>
                  <a:pt x="85612" y="205395"/>
                </a:lnTo>
                <a:lnTo>
                  <a:pt x="85588" y="205359"/>
                </a:lnTo>
                <a:lnTo>
                  <a:pt x="85407" y="205250"/>
                </a:lnTo>
                <a:lnTo>
                  <a:pt x="85226" y="205117"/>
                </a:lnTo>
                <a:lnTo>
                  <a:pt x="85153" y="205057"/>
                </a:lnTo>
                <a:lnTo>
                  <a:pt x="85093" y="204984"/>
                </a:lnTo>
                <a:lnTo>
                  <a:pt x="85069" y="204924"/>
                </a:lnTo>
                <a:lnTo>
                  <a:pt x="85057" y="204900"/>
                </a:lnTo>
                <a:lnTo>
                  <a:pt x="85057" y="204876"/>
                </a:lnTo>
                <a:lnTo>
                  <a:pt x="85105" y="204731"/>
                </a:lnTo>
                <a:lnTo>
                  <a:pt x="85177" y="204562"/>
                </a:lnTo>
                <a:lnTo>
                  <a:pt x="85274" y="204356"/>
                </a:lnTo>
                <a:lnTo>
                  <a:pt x="85165" y="203752"/>
                </a:lnTo>
                <a:lnTo>
                  <a:pt x="85069" y="203680"/>
                </a:lnTo>
                <a:lnTo>
                  <a:pt x="84863" y="203499"/>
                </a:lnTo>
                <a:lnTo>
                  <a:pt x="84730" y="203402"/>
                </a:lnTo>
                <a:lnTo>
                  <a:pt x="84610" y="203317"/>
                </a:lnTo>
                <a:lnTo>
                  <a:pt x="84489" y="203257"/>
                </a:lnTo>
                <a:lnTo>
                  <a:pt x="84441" y="203245"/>
                </a:lnTo>
                <a:lnTo>
                  <a:pt x="84392" y="203233"/>
                </a:lnTo>
                <a:lnTo>
                  <a:pt x="84296" y="203221"/>
                </a:lnTo>
                <a:lnTo>
                  <a:pt x="84163" y="203185"/>
                </a:lnTo>
                <a:lnTo>
                  <a:pt x="83849" y="203076"/>
                </a:lnTo>
                <a:lnTo>
                  <a:pt x="83390" y="202883"/>
                </a:lnTo>
                <a:lnTo>
                  <a:pt x="82967" y="202762"/>
                </a:lnTo>
                <a:lnTo>
                  <a:pt x="82689" y="202677"/>
                </a:lnTo>
                <a:lnTo>
                  <a:pt x="82508" y="202605"/>
                </a:lnTo>
                <a:lnTo>
                  <a:pt x="82472" y="202569"/>
                </a:lnTo>
                <a:lnTo>
                  <a:pt x="82423" y="202520"/>
                </a:lnTo>
                <a:lnTo>
                  <a:pt x="82399" y="202460"/>
                </a:lnTo>
                <a:lnTo>
                  <a:pt x="82375" y="202387"/>
                </a:lnTo>
                <a:lnTo>
                  <a:pt x="82363" y="202327"/>
                </a:lnTo>
                <a:lnTo>
                  <a:pt x="82363" y="202255"/>
                </a:lnTo>
                <a:lnTo>
                  <a:pt x="82363" y="202206"/>
                </a:lnTo>
                <a:lnTo>
                  <a:pt x="82375" y="202158"/>
                </a:lnTo>
                <a:lnTo>
                  <a:pt x="82399" y="202025"/>
                </a:lnTo>
                <a:lnTo>
                  <a:pt x="82423" y="201856"/>
                </a:lnTo>
                <a:lnTo>
                  <a:pt x="82448" y="201627"/>
                </a:lnTo>
                <a:lnTo>
                  <a:pt x="82822" y="201627"/>
                </a:lnTo>
                <a:lnTo>
                  <a:pt x="82967" y="201639"/>
                </a:lnTo>
                <a:lnTo>
                  <a:pt x="83100" y="201639"/>
                </a:lnTo>
                <a:lnTo>
                  <a:pt x="83160" y="201627"/>
                </a:lnTo>
                <a:lnTo>
                  <a:pt x="83209" y="201614"/>
                </a:lnTo>
                <a:lnTo>
                  <a:pt x="83233" y="201590"/>
                </a:lnTo>
                <a:lnTo>
                  <a:pt x="83245" y="201566"/>
                </a:lnTo>
                <a:lnTo>
                  <a:pt x="83233" y="201325"/>
                </a:lnTo>
                <a:lnTo>
                  <a:pt x="83209" y="201180"/>
                </a:lnTo>
                <a:lnTo>
                  <a:pt x="83184" y="201107"/>
                </a:lnTo>
                <a:lnTo>
                  <a:pt x="83112" y="200950"/>
                </a:lnTo>
                <a:lnTo>
                  <a:pt x="83064" y="200866"/>
                </a:lnTo>
                <a:lnTo>
                  <a:pt x="83015" y="200793"/>
                </a:lnTo>
                <a:lnTo>
                  <a:pt x="82979" y="200745"/>
                </a:lnTo>
                <a:lnTo>
                  <a:pt x="82955" y="200733"/>
                </a:lnTo>
                <a:lnTo>
                  <a:pt x="82931" y="200721"/>
                </a:lnTo>
                <a:lnTo>
                  <a:pt x="82907" y="200721"/>
                </a:lnTo>
                <a:lnTo>
                  <a:pt x="82894" y="200709"/>
                </a:lnTo>
                <a:lnTo>
                  <a:pt x="82834" y="200660"/>
                </a:lnTo>
                <a:lnTo>
                  <a:pt x="82786" y="200588"/>
                </a:lnTo>
                <a:lnTo>
                  <a:pt x="82737" y="200515"/>
                </a:lnTo>
                <a:lnTo>
                  <a:pt x="82653" y="200370"/>
                </a:lnTo>
                <a:lnTo>
                  <a:pt x="82617" y="200310"/>
                </a:lnTo>
                <a:lnTo>
                  <a:pt x="82448" y="199742"/>
                </a:lnTo>
                <a:lnTo>
                  <a:pt x="82484" y="199646"/>
                </a:lnTo>
                <a:lnTo>
                  <a:pt x="82520" y="199549"/>
                </a:lnTo>
                <a:lnTo>
                  <a:pt x="82580" y="199404"/>
                </a:lnTo>
                <a:lnTo>
                  <a:pt x="82605" y="199356"/>
                </a:lnTo>
                <a:lnTo>
                  <a:pt x="82617" y="199344"/>
                </a:lnTo>
                <a:lnTo>
                  <a:pt x="82641" y="199344"/>
                </a:lnTo>
                <a:lnTo>
                  <a:pt x="82689" y="199356"/>
                </a:lnTo>
                <a:lnTo>
                  <a:pt x="82762" y="199404"/>
                </a:lnTo>
                <a:lnTo>
                  <a:pt x="82846" y="199452"/>
                </a:lnTo>
                <a:lnTo>
                  <a:pt x="82943" y="199489"/>
                </a:lnTo>
                <a:lnTo>
                  <a:pt x="83039" y="199501"/>
                </a:lnTo>
                <a:lnTo>
                  <a:pt x="83124" y="199501"/>
                </a:lnTo>
                <a:lnTo>
                  <a:pt x="83209" y="199477"/>
                </a:lnTo>
                <a:lnTo>
                  <a:pt x="83269" y="199452"/>
                </a:lnTo>
                <a:lnTo>
                  <a:pt x="83305" y="199416"/>
                </a:lnTo>
                <a:lnTo>
                  <a:pt x="83317" y="199392"/>
                </a:lnTo>
                <a:lnTo>
                  <a:pt x="83317" y="199368"/>
                </a:lnTo>
                <a:lnTo>
                  <a:pt x="83269" y="199223"/>
                </a:lnTo>
                <a:lnTo>
                  <a:pt x="83221" y="199066"/>
                </a:lnTo>
                <a:lnTo>
                  <a:pt x="83136" y="198873"/>
                </a:lnTo>
                <a:lnTo>
                  <a:pt x="83076" y="198861"/>
                </a:lnTo>
                <a:lnTo>
                  <a:pt x="82931" y="198812"/>
                </a:lnTo>
                <a:lnTo>
                  <a:pt x="82858" y="198776"/>
                </a:lnTo>
                <a:lnTo>
                  <a:pt x="82786" y="198740"/>
                </a:lnTo>
                <a:lnTo>
                  <a:pt x="82737" y="198704"/>
                </a:lnTo>
                <a:lnTo>
                  <a:pt x="82725" y="198691"/>
                </a:lnTo>
                <a:lnTo>
                  <a:pt x="82725" y="198667"/>
                </a:lnTo>
                <a:lnTo>
                  <a:pt x="82713" y="198631"/>
                </a:lnTo>
                <a:lnTo>
                  <a:pt x="82689" y="198619"/>
                </a:lnTo>
                <a:lnTo>
                  <a:pt x="82593" y="198619"/>
                </a:lnTo>
                <a:lnTo>
                  <a:pt x="82544" y="198643"/>
                </a:lnTo>
                <a:lnTo>
                  <a:pt x="82484" y="198667"/>
                </a:lnTo>
                <a:lnTo>
                  <a:pt x="82448" y="198704"/>
                </a:lnTo>
                <a:lnTo>
                  <a:pt x="82411" y="198740"/>
                </a:lnTo>
                <a:lnTo>
                  <a:pt x="82387" y="198776"/>
                </a:lnTo>
                <a:lnTo>
                  <a:pt x="82387" y="198812"/>
                </a:lnTo>
                <a:lnTo>
                  <a:pt x="82387" y="198873"/>
                </a:lnTo>
                <a:lnTo>
                  <a:pt x="82387" y="198897"/>
                </a:lnTo>
                <a:lnTo>
                  <a:pt x="82387" y="198933"/>
                </a:lnTo>
                <a:lnTo>
                  <a:pt x="82375" y="198957"/>
                </a:lnTo>
                <a:lnTo>
                  <a:pt x="82339" y="198981"/>
                </a:lnTo>
                <a:lnTo>
                  <a:pt x="82254" y="199030"/>
                </a:lnTo>
                <a:lnTo>
                  <a:pt x="82170" y="199078"/>
                </a:lnTo>
                <a:lnTo>
                  <a:pt x="82134" y="199090"/>
                </a:lnTo>
                <a:lnTo>
                  <a:pt x="82085" y="199090"/>
                </a:lnTo>
                <a:lnTo>
                  <a:pt x="82049" y="199078"/>
                </a:lnTo>
                <a:lnTo>
                  <a:pt x="82025" y="199054"/>
                </a:lnTo>
                <a:lnTo>
                  <a:pt x="81977" y="198957"/>
                </a:lnTo>
                <a:lnTo>
                  <a:pt x="81928" y="198873"/>
                </a:lnTo>
                <a:lnTo>
                  <a:pt x="81892" y="198824"/>
                </a:lnTo>
                <a:lnTo>
                  <a:pt x="81856" y="198788"/>
                </a:lnTo>
                <a:lnTo>
                  <a:pt x="81807" y="198752"/>
                </a:lnTo>
                <a:lnTo>
                  <a:pt x="81747" y="198740"/>
                </a:lnTo>
                <a:lnTo>
                  <a:pt x="81675" y="198728"/>
                </a:lnTo>
                <a:lnTo>
                  <a:pt x="81602" y="198728"/>
                </a:lnTo>
                <a:lnTo>
                  <a:pt x="81469" y="198740"/>
                </a:lnTo>
                <a:lnTo>
                  <a:pt x="81409" y="198728"/>
                </a:lnTo>
                <a:lnTo>
                  <a:pt x="81373" y="198716"/>
                </a:lnTo>
                <a:lnTo>
                  <a:pt x="81336" y="198679"/>
                </a:lnTo>
                <a:lnTo>
                  <a:pt x="81324" y="198631"/>
                </a:lnTo>
                <a:lnTo>
                  <a:pt x="81324" y="198559"/>
                </a:lnTo>
                <a:lnTo>
                  <a:pt x="81300" y="198498"/>
                </a:lnTo>
                <a:lnTo>
                  <a:pt x="81216" y="198353"/>
                </a:lnTo>
                <a:lnTo>
                  <a:pt x="81131" y="198220"/>
                </a:lnTo>
                <a:lnTo>
                  <a:pt x="81107" y="198160"/>
                </a:lnTo>
                <a:lnTo>
                  <a:pt x="81083" y="198112"/>
                </a:lnTo>
                <a:lnTo>
                  <a:pt x="81059" y="198051"/>
                </a:lnTo>
                <a:lnTo>
                  <a:pt x="81022" y="198003"/>
                </a:lnTo>
                <a:lnTo>
                  <a:pt x="80914" y="197894"/>
                </a:lnTo>
                <a:lnTo>
                  <a:pt x="80817" y="197798"/>
                </a:lnTo>
                <a:lnTo>
                  <a:pt x="80781" y="197737"/>
                </a:lnTo>
                <a:lnTo>
                  <a:pt x="80769" y="197689"/>
                </a:lnTo>
                <a:lnTo>
                  <a:pt x="80769" y="197568"/>
                </a:lnTo>
                <a:lnTo>
                  <a:pt x="80781" y="197435"/>
                </a:lnTo>
                <a:lnTo>
                  <a:pt x="80793" y="197387"/>
                </a:lnTo>
                <a:lnTo>
                  <a:pt x="80817" y="197351"/>
                </a:lnTo>
                <a:lnTo>
                  <a:pt x="80841" y="197327"/>
                </a:lnTo>
                <a:lnTo>
                  <a:pt x="80877" y="197339"/>
                </a:lnTo>
                <a:lnTo>
                  <a:pt x="80998" y="197411"/>
                </a:lnTo>
                <a:lnTo>
                  <a:pt x="81179" y="197484"/>
                </a:lnTo>
                <a:lnTo>
                  <a:pt x="81397" y="197580"/>
                </a:lnTo>
                <a:lnTo>
                  <a:pt x="81433" y="197629"/>
                </a:lnTo>
                <a:lnTo>
                  <a:pt x="81505" y="197737"/>
                </a:lnTo>
                <a:lnTo>
                  <a:pt x="81554" y="197798"/>
                </a:lnTo>
                <a:lnTo>
                  <a:pt x="81602" y="197846"/>
                </a:lnTo>
                <a:lnTo>
                  <a:pt x="81662" y="197882"/>
                </a:lnTo>
                <a:lnTo>
                  <a:pt x="81711" y="197894"/>
                </a:lnTo>
                <a:lnTo>
                  <a:pt x="82013" y="197918"/>
                </a:lnTo>
                <a:lnTo>
                  <a:pt x="82303" y="197930"/>
                </a:lnTo>
                <a:lnTo>
                  <a:pt x="82931" y="197930"/>
                </a:lnTo>
                <a:lnTo>
                  <a:pt x="83209" y="197834"/>
                </a:lnTo>
                <a:lnTo>
                  <a:pt x="83281" y="197737"/>
                </a:lnTo>
                <a:lnTo>
                  <a:pt x="83317" y="197641"/>
                </a:lnTo>
                <a:lnTo>
                  <a:pt x="83341" y="197556"/>
                </a:lnTo>
                <a:lnTo>
                  <a:pt x="83341" y="197472"/>
                </a:lnTo>
                <a:lnTo>
                  <a:pt x="83341" y="197411"/>
                </a:lnTo>
                <a:lnTo>
                  <a:pt x="83329" y="197351"/>
                </a:lnTo>
                <a:lnTo>
                  <a:pt x="83317" y="197302"/>
                </a:lnTo>
                <a:lnTo>
                  <a:pt x="82931" y="197025"/>
                </a:lnTo>
                <a:lnTo>
                  <a:pt x="82919" y="196904"/>
                </a:lnTo>
                <a:lnTo>
                  <a:pt x="82907" y="196783"/>
                </a:lnTo>
                <a:lnTo>
                  <a:pt x="82846" y="196541"/>
                </a:lnTo>
                <a:lnTo>
                  <a:pt x="82786" y="196360"/>
                </a:lnTo>
                <a:lnTo>
                  <a:pt x="82762" y="196300"/>
                </a:lnTo>
                <a:lnTo>
                  <a:pt x="82653" y="196227"/>
                </a:lnTo>
                <a:lnTo>
                  <a:pt x="82556" y="196155"/>
                </a:lnTo>
                <a:lnTo>
                  <a:pt x="82472" y="196058"/>
                </a:lnTo>
                <a:lnTo>
                  <a:pt x="82387" y="195962"/>
                </a:lnTo>
                <a:lnTo>
                  <a:pt x="82278" y="195805"/>
                </a:lnTo>
                <a:lnTo>
                  <a:pt x="82230" y="195732"/>
                </a:lnTo>
                <a:lnTo>
                  <a:pt x="82339" y="195720"/>
                </a:lnTo>
                <a:lnTo>
                  <a:pt x="82448" y="195708"/>
                </a:lnTo>
                <a:lnTo>
                  <a:pt x="82713" y="195696"/>
                </a:lnTo>
                <a:lnTo>
                  <a:pt x="82979" y="195708"/>
                </a:lnTo>
                <a:lnTo>
                  <a:pt x="83209" y="195732"/>
                </a:lnTo>
                <a:lnTo>
                  <a:pt x="83329" y="195744"/>
                </a:lnTo>
                <a:lnTo>
                  <a:pt x="83462" y="195732"/>
                </a:lnTo>
                <a:lnTo>
                  <a:pt x="83764" y="195684"/>
                </a:lnTo>
                <a:lnTo>
                  <a:pt x="84030" y="195623"/>
                </a:lnTo>
                <a:lnTo>
                  <a:pt x="84187" y="195599"/>
                </a:lnTo>
                <a:lnTo>
                  <a:pt x="84235" y="195587"/>
                </a:lnTo>
                <a:lnTo>
                  <a:pt x="84296" y="195563"/>
                </a:lnTo>
                <a:lnTo>
                  <a:pt x="84428" y="195479"/>
                </a:lnTo>
                <a:lnTo>
                  <a:pt x="84513" y="195442"/>
                </a:lnTo>
                <a:lnTo>
                  <a:pt x="84598" y="195406"/>
                </a:lnTo>
                <a:lnTo>
                  <a:pt x="84694" y="195382"/>
                </a:lnTo>
                <a:lnTo>
                  <a:pt x="84779" y="195394"/>
                </a:lnTo>
                <a:lnTo>
                  <a:pt x="84887" y="195382"/>
                </a:lnTo>
                <a:lnTo>
                  <a:pt x="85020" y="195370"/>
                </a:lnTo>
                <a:lnTo>
                  <a:pt x="85165" y="195322"/>
                </a:lnTo>
                <a:lnTo>
                  <a:pt x="85310" y="195285"/>
                </a:lnTo>
                <a:lnTo>
                  <a:pt x="85552" y="195189"/>
                </a:lnTo>
                <a:lnTo>
                  <a:pt x="85648" y="195140"/>
                </a:lnTo>
                <a:lnTo>
                  <a:pt x="86180" y="194863"/>
                </a:lnTo>
                <a:lnTo>
                  <a:pt x="86180" y="194234"/>
                </a:lnTo>
                <a:lnTo>
                  <a:pt x="86494" y="193957"/>
                </a:lnTo>
                <a:lnTo>
                  <a:pt x="86458" y="193437"/>
                </a:lnTo>
                <a:lnTo>
                  <a:pt x="86349" y="193159"/>
                </a:lnTo>
                <a:lnTo>
                  <a:pt x="86216" y="192773"/>
                </a:lnTo>
                <a:lnTo>
                  <a:pt x="85757" y="192809"/>
                </a:lnTo>
                <a:lnTo>
                  <a:pt x="85552" y="192628"/>
                </a:lnTo>
                <a:lnTo>
                  <a:pt x="85588" y="192036"/>
                </a:lnTo>
                <a:lnTo>
                  <a:pt x="85552" y="191964"/>
                </a:lnTo>
                <a:lnTo>
                  <a:pt x="85479" y="191783"/>
                </a:lnTo>
                <a:lnTo>
                  <a:pt x="85443" y="191686"/>
                </a:lnTo>
                <a:lnTo>
                  <a:pt x="85395" y="191613"/>
                </a:lnTo>
                <a:lnTo>
                  <a:pt x="85346" y="191565"/>
                </a:lnTo>
                <a:lnTo>
                  <a:pt x="85322" y="191553"/>
                </a:lnTo>
                <a:lnTo>
                  <a:pt x="85177" y="191553"/>
                </a:lnTo>
                <a:lnTo>
                  <a:pt x="85008" y="191517"/>
                </a:lnTo>
                <a:lnTo>
                  <a:pt x="84779" y="191444"/>
                </a:lnTo>
                <a:lnTo>
                  <a:pt x="84598" y="191287"/>
                </a:lnTo>
                <a:lnTo>
                  <a:pt x="84441" y="191179"/>
                </a:lnTo>
                <a:lnTo>
                  <a:pt x="84380" y="191142"/>
                </a:lnTo>
                <a:lnTo>
                  <a:pt x="84332" y="191130"/>
                </a:lnTo>
                <a:lnTo>
                  <a:pt x="84283" y="191130"/>
                </a:lnTo>
                <a:lnTo>
                  <a:pt x="84223" y="191118"/>
                </a:lnTo>
                <a:lnTo>
                  <a:pt x="84090" y="191070"/>
                </a:lnTo>
                <a:lnTo>
                  <a:pt x="83945" y="190997"/>
                </a:lnTo>
                <a:lnTo>
                  <a:pt x="83704" y="190780"/>
                </a:lnTo>
                <a:lnTo>
                  <a:pt x="83390" y="190261"/>
                </a:lnTo>
                <a:lnTo>
                  <a:pt x="83390" y="190261"/>
                </a:lnTo>
                <a:lnTo>
                  <a:pt x="83462" y="190345"/>
                </a:lnTo>
                <a:lnTo>
                  <a:pt x="83667" y="190551"/>
                </a:lnTo>
                <a:lnTo>
                  <a:pt x="83788" y="190647"/>
                </a:lnTo>
                <a:lnTo>
                  <a:pt x="83909" y="190744"/>
                </a:lnTo>
                <a:lnTo>
                  <a:pt x="84042" y="190816"/>
                </a:lnTo>
                <a:lnTo>
                  <a:pt x="84102" y="190840"/>
                </a:lnTo>
                <a:lnTo>
                  <a:pt x="84151" y="190852"/>
                </a:lnTo>
                <a:lnTo>
                  <a:pt x="84380" y="190877"/>
                </a:lnTo>
                <a:lnTo>
                  <a:pt x="84610" y="190877"/>
                </a:lnTo>
                <a:lnTo>
                  <a:pt x="84815" y="190889"/>
                </a:lnTo>
                <a:lnTo>
                  <a:pt x="84887" y="190901"/>
                </a:lnTo>
                <a:lnTo>
                  <a:pt x="84960" y="190925"/>
                </a:lnTo>
                <a:lnTo>
                  <a:pt x="85020" y="190949"/>
                </a:lnTo>
                <a:lnTo>
                  <a:pt x="85081" y="190961"/>
                </a:lnTo>
                <a:lnTo>
                  <a:pt x="85250" y="190973"/>
                </a:lnTo>
                <a:lnTo>
                  <a:pt x="85407" y="190997"/>
                </a:lnTo>
                <a:lnTo>
                  <a:pt x="85467" y="191010"/>
                </a:lnTo>
                <a:lnTo>
                  <a:pt x="85515" y="191034"/>
                </a:lnTo>
                <a:lnTo>
                  <a:pt x="85564" y="191046"/>
                </a:lnTo>
                <a:lnTo>
                  <a:pt x="85624" y="191046"/>
                </a:lnTo>
                <a:lnTo>
                  <a:pt x="85757" y="191022"/>
                </a:lnTo>
                <a:lnTo>
                  <a:pt x="85830" y="191010"/>
                </a:lnTo>
                <a:lnTo>
                  <a:pt x="85878" y="191010"/>
                </a:lnTo>
                <a:lnTo>
                  <a:pt x="85914" y="191022"/>
                </a:lnTo>
                <a:lnTo>
                  <a:pt x="85926" y="191046"/>
                </a:lnTo>
                <a:lnTo>
                  <a:pt x="85926" y="191070"/>
                </a:lnTo>
                <a:lnTo>
                  <a:pt x="85938" y="191142"/>
                </a:lnTo>
                <a:lnTo>
                  <a:pt x="85950" y="191179"/>
                </a:lnTo>
                <a:lnTo>
                  <a:pt x="85974" y="191191"/>
                </a:lnTo>
                <a:lnTo>
                  <a:pt x="86035" y="191227"/>
                </a:lnTo>
                <a:lnTo>
                  <a:pt x="86144" y="191275"/>
                </a:lnTo>
                <a:lnTo>
                  <a:pt x="86252" y="191311"/>
                </a:lnTo>
                <a:lnTo>
                  <a:pt x="86349" y="191311"/>
                </a:lnTo>
                <a:lnTo>
                  <a:pt x="86433" y="191287"/>
                </a:lnTo>
                <a:lnTo>
                  <a:pt x="86518" y="191239"/>
                </a:lnTo>
                <a:lnTo>
                  <a:pt x="86723" y="191142"/>
                </a:lnTo>
                <a:lnTo>
                  <a:pt x="86820" y="191106"/>
                </a:lnTo>
                <a:lnTo>
                  <a:pt x="86905" y="191094"/>
                </a:lnTo>
                <a:lnTo>
                  <a:pt x="86989" y="191094"/>
                </a:lnTo>
                <a:lnTo>
                  <a:pt x="87062" y="191070"/>
                </a:lnTo>
                <a:lnTo>
                  <a:pt x="87146" y="191070"/>
                </a:lnTo>
                <a:lnTo>
                  <a:pt x="87182" y="191082"/>
                </a:lnTo>
                <a:lnTo>
                  <a:pt x="87219" y="191094"/>
                </a:lnTo>
                <a:lnTo>
                  <a:pt x="87243" y="191118"/>
                </a:lnTo>
                <a:lnTo>
                  <a:pt x="87255" y="191106"/>
                </a:lnTo>
                <a:lnTo>
                  <a:pt x="87231" y="191082"/>
                </a:lnTo>
                <a:lnTo>
                  <a:pt x="87231" y="191082"/>
                </a:lnTo>
                <a:lnTo>
                  <a:pt x="87327" y="191167"/>
                </a:lnTo>
                <a:lnTo>
                  <a:pt x="87412" y="191239"/>
                </a:lnTo>
                <a:lnTo>
                  <a:pt x="87484" y="191287"/>
                </a:lnTo>
                <a:lnTo>
                  <a:pt x="87569" y="191311"/>
                </a:lnTo>
                <a:lnTo>
                  <a:pt x="87653" y="191336"/>
                </a:lnTo>
                <a:lnTo>
                  <a:pt x="87798" y="191336"/>
                </a:lnTo>
                <a:lnTo>
                  <a:pt x="87919" y="191311"/>
                </a:lnTo>
                <a:lnTo>
                  <a:pt x="87967" y="191287"/>
                </a:lnTo>
                <a:lnTo>
                  <a:pt x="88028" y="191251"/>
                </a:lnTo>
                <a:lnTo>
                  <a:pt x="88149" y="191154"/>
                </a:lnTo>
                <a:lnTo>
                  <a:pt x="88281" y="191058"/>
                </a:lnTo>
                <a:lnTo>
                  <a:pt x="88402" y="190961"/>
                </a:lnTo>
                <a:lnTo>
                  <a:pt x="88438" y="190937"/>
                </a:lnTo>
                <a:lnTo>
                  <a:pt x="88463" y="190889"/>
                </a:lnTo>
                <a:lnTo>
                  <a:pt x="88523" y="190768"/>
                </a:lnTo>
                <a:lnTo>
                  <a:pt x="88571" y="190611"/>
                </a:lnTo>
                <a:lnTo>
                  <a:pt x="88620" y="190454"/>
                </a:lnTo>
                <a:lnTo>
                  <a:pt x="88668" y="190285"/>
                </a:lnTo>
                <a:lnTo>
                  <a:pt x="88728" y="190152"/>
                </a:lnTo>
                <a:lnTo>
                  <a:pt x="88753" y="190092"/>
                </a:lnTo>
                <a:lnTo>
                  <a:pt x="88789" y="190055"/>
                </a:lnTo>
                <a:lnTo>
                  <a:pt x="88825" y="190031"/>
                </a:lnTo>
                <a:lnTo>
                  <a:pt x="88861" y="190019"/>
                </a:lnTo>
                <a:lnTo>
                  <a:pt x="88934" y="190019"/>
                </a:lnTo>
                <a:lnTo>
                  <a:pt x="88994" y="189995"/>
                </a:lnTo>
                <a:lnTo>
                  <a:pt x="89054" y="189971"/>
                </a:lnTo>
                <a:lnTo>
                  <a:pt x="89103" y="189947"/>
                </a:lnTo>
                <a:lnTo>
                  <a:pt x="89151" y="189898"/>
                </a:lnTo>
                <a:lnTo>
                  <a:pt x="89199" y="189862"/>
                </a:lnTo>
                <a:lnTo>
                  <a:pt x="89284" y="189741"/>
                </a:lnTo>
                <a:lnTo>
                  <a:pt x="89308" y="189669"/>
                </a:lnTo>
                <a:lnTo>
                  <a:pt x="89344" y="189608"/>
                </a:lnTo>
                <a:lnTo>
                  <a:pt x="89381" y="189463"/>
                </a:lnTo>
                <a:lnTo>
                  <a:pt x="89393" y="189331"/>
                </a:lnTo>
                <a:lnTo>
                  <a:pt x="89417" y="189222"/>
                </a:lnTo>
                <a:lnTo>
                  <a:pt x="89441" y="189089"/>
                </a:lnTo>
                <a:lnTo>
                  <a:pt x="89453" y="188944"/>
                </a:lnTo>
                <a:lnTo>
                  <a:pt x="89465" y="188884"/>
                </a:lnTo>
                <a:lnTo>
                  <a:pt x="89477" y="188847"/>
                </a:lnTo>
                <a:lnTo>
                  <a:pt x="89501" y="188835"/>
                </a:lnTo>
                <a:lnTo>
                  <a:pt x="89513" y="188823"/>
                </a:lnTo>
                <a:lnTo>
                  <a:pt x="89538" y="188823"/>
                </a:lnTo>
                <a:lnTo>
                  <a:pt x="89562" y="188835"/>
                </a:lnTo>
                <a:lnTo>
                  <a:pt x="89610" y="188835"/>
                </a:lnTo>
                <a:lnTo>
                  <a:pt x="89634" y="188823"/>
                </a:lnTo>
                <a:lnTo>
                  <a:pt x="89658" y="188799"/>
                </a:lnTo>
                <a:lnTo>
                  <a:pt x="89707" y="188739"/>
                </a:lnTo>
                <a:lnTo>
                  <a:pt x="89755" y="188666"/>
                </a:lnTo>
                <a:lnTo>
                  <a:pt x="89815" y="188521"/>
                </a:lnTo>
                <a:lnTo>
                  <a:pt x="89840" y="188449"/>
                </a:lnTo>
                <a:lnTo>
                  <a:pt x="89731" y="188099"/>
                </a:lnTo>
                <a:lnTo>
                  <a:pt x="89658" y="187893"/>
                </a:lnTo>
                <a:lnTo>
                  <a:pt x="89658" y="187833"/>
                </a:lnTo>
                <a:lnTo>
                  <a:pt x="89670" y="187688"/>
                </a:lnTo>
                <a:lnTo>
                  <a:pt x="89683" y="187615"/>
                </a:lnTo>
                <a:lnTo>
                  <a:pt x="89707" y="187543"/>
                </a:lnTo>
                <a:lnTo>
                  <a:pt x="89731" y="187483"/>
                </a:lnTo>
                <a:lnTo>
                  <a:pt x="89767" y="187434"/>
                </a:lnTo>
                <a:lnTo>
                  <a:pt x="89803" y="187410"/>
                </a:lnTo>
                <a:lnTo>
                  <a:pt x="89840" y="187362"/>
                </a:lnTo>
                <a:lnTo>
                  <a:pt x="89888" y="187265"/>
                </a:lnTo>
                <a:lnTo>
                  <a:pt x="89948" y="187169"/>
                </a:lnTo>
                <a:lnTo>
                  <a:pt x="89972" y="187120"/>
                </a:lnTo>
                <a:lnTo>
                  <a:pt x="90009" y="187084"/>
                </a:lnTo>
                <a:lnTo>
                  <a:pt x="90045" y="187048"/>
                </a:lnTo>
                <a:lnTo>
                  <a:pt x="90069" y="186999"/>
                </a:lnTo>
                <a:lnTo>
                  <a:pt x="90105" y="186879"/>
                </a:lnTo>
                <a:lnTo>
                  <a:pt x="90129" y="186818"/>
                </a:lnTo>
                <a:lnTo>
                  <a:pt x="90154" y="186770"/>
                </a:lnTo>
                <a:lnTo>
                  <a:pt x="90202" y="186746"/>
                </a:lnTo>
                <a:lnTo>
                  <a:pt x="90226" y="186734"/>
                </a:lnTo>
                <a:lnTo>
                  <a:pt x="90250" y="186746"/>
                </a:lnTo>
                <a:lnTo>
                  <a:pt x="90323" y="186746"/>
                </a:lnTo>
                <a:lnTo>
                  <a:pt x="90383" y="186734"/>
                </a:lnTo>
                <a:lnTo>
                  <a:pt x="90431" y="186710"/>
                </a:lnTo>
                <a:lnTo>
                  <a:pt x="90480" y="186661"/>
                </a:lnTo>
                <a:lnTo>
                  <a:pt x="90516" y="186625"/>
                </a:lnTo>
                <a:lnTo>
                  <a:pt x="90540" y="186565"/>
                </a:lnTo>
                <a:lnTo>
                  <a:pt x="90564" y="186516"/>
                </a:lnTo>
                <a:lnTo>
                  <a:pt x="90564" y="186456"/>
                </a:lnTo>
                <a:lnTo>
                  <a:pt x="90564" y="186142"/>
                </a:lnTo>
                <a:lnTo>
                  <a:pt x="90842" y="186009"/>
                </a:lnTo>
                <a:lnTo>
                  <a:pt x="90890" y="185985"/>
                </a:lnTo>
                <a:lnTo>
                  <a:pt x="90987" y="185937"/>
                </a:lnTo>
                <a:lnTo>
                  <a:pt x="91035" y="185924"/>
                </a:lnTo>
                <a:lnTo>
                  <a:pt x="91084" y="185924"/>
                </a:lnTo>
                <a:lnTo>
                  <a:pt x="91120" y="185937"/>
                </a:lnTo>
                <a:lnTo>
                  <a:pt x="91120" y="185949"/>
                </a:lnTo>
                <a:lnTo>
                  <a:pt x="91132" y="185973"/>
                </a:lnTo>
                <a:lnTo>
                  <a:pt x="91108" y="186275"/>
                </a:lnTo>
                <a:lnTo>
                  <a:pt x="91096" y="186456"/>
                </a:lnTo>
                <a:lnTo>
                  <a:pt x="90709" y="186915"/>
                </a:lnTo>
                <a:lnTo>
                  <a:pt x="90564" y="187024"/>
                </a:lnTo>
                <a:lnTo>
                  <a:pt x="90444" y="187120"/>
                </a:lnTo>
                <a:lnTo>
                  <a:pt x="90359" y="187193"/>
                </a:lnTo>
                <a:lnTo>
                  <a:pt x="90117" y="187470"/>
                </a:lnTo>
                <a:lnTo>
                  <a:pt x="90081" y="187591"/>
                </a:lnTo>
                <a:lnTo>
                  <a:pt x="90045" y="187676"/>
                </a:lnTo>
                <a:lnTo>
                  <a:pt x="90009" y="187736"/>
                </a:lnTo>
                <a:lnTo>
                  <a:pt x="89972" y="187785"/>
                </a:lnTo>
                <a:lnTo>
                  <a:pt x="89936" y="187821"/>
                </a:lnTo>
                <a:lnTo>
                  <a:pt x="89924" y="187845"/>
                </a:lnTo>
                <a:lnTo>
                  <a:pt x="89912" y="187869"/>
                </a:lnTo>
                <a:lnTo>
                  <a:pt x="89936" y="187905"/>
                </a:lnTo>
                <a:lnTo>
                  <a:pt x="89972" y="187942"/>
                </a:lnTo>
                <a:lnTo>
                  <a:pt x="90033" y="187978"/>
                </a:lnTo>
                <a:lnTo>
                  <a:pt x="90093" y="188002"/>
                </a:lnTo>
                <a:lnTo>
                  <a:pt x="90154" y="188014"/>
                </a:lnTo>
                <a:lnTo>
                  <a:pt x="90226" y="188026"/>
                </a:lnTo>
                <a:lnTo>
                  <a:pt x="90274" y="188014"/>
                </a:lnTo>
                <a:lnTo>
                  <a:pt x="90311" y="187978"/>
                </a:lnTo>
                <a:lnTo>
                  <a:pt x="90323" y="187966"/>
                </a:lnTo>
                <a:lnTo>
                  <a:pt x="90323" y="187929"/>
                </a:lnTo>
                <a:lnTo>
                  <a:pt x="90323" y="187797"/>
                </a:lnTo>
                <a:lnTo>
                  <a:pt x="90323" y="187664"/>
                </a:lnTo>
                <a:lnTo>
                  <a:pt x="90335" y="187603"/>
                </a:lnTo>
                <a:lnTo>
                  <a:pt x="90359" y="187543"/>
                </a:lnTo>
                <a:lnTo>
                  <a:pt x="90383" y="187507"/>
                </a:lnTo>
                <a:lnTo>
                  <a:pt x="90431" y="187495"/>
                </a:lnTo>
                <a:lnTo>
                  <a:pt x="90528" y="187458"/>
                </a:lnTo>
                <a:lnTo>
                  <a:pt x="90625" y="187410"/>
                </a:lnTo>
                <a:lnTo>
                  <a:pt x="90709" y="187350"/>
                </a:lnTo>
                <a:lnTo>
                  <a:pt x="90794" y="187277"/>
                </a:lnTo>
                <a:lnTo>
                  <a:pt x="91035" y="187036"/>
                </a:lnTo>
                <a:lnTo>
                  <a:pt x="91192" y="186867"/>
                </a:lnTo>
                <a:lnTo>
                  <a:pt x="91398" y="186601"/>
                </a:lnTo>
                <a:lnTo>
                  <a:pt x="91434" y="186565"/>
                </a:lnTo>
                <a:lnTo>
                  <a:pt x="91470" y="186540"/>
                </a:lnTo>
                <a:lnTo>
                  <a:pt x="91555" y="186492"/>
                </a:lnTo>
                <a:lnTo>
                  <a:pt x="91579" y="186456"/>
                </a:lnTo>
                <a:lnTo>
                  <a:pt x="91603" y="186420"/>
                </a:lnTo>
                <a:lnTo>
                  <a:pt x="91615" y="186371"/>
                </a:lnTo>
                <a:lnTo>
                  <a:pt x="91603" y="186311"/>
                </a:lnTo>
                <a:lnTo>
                  <a:pt x="91567" y="186166"/>
                </a:lnTo>
                <a:lnTo>
                  <a:pt x="91543" y="186033"/>
                </a:lnTo>
                <a:lnTo>
                  <a:pt x="91531" y="185900"/>
                </a:lnTo>
                <a:lnTo>
                  <a:pt x="91531" y="185780"/>
                </a:lnTo>
                <a:lnTo>
                  <a:pt x="91543" y="185671"/>
                </a:lnTo>
                <a:lnTo>
                  <a:pt x="91555" y="185586"/>
                </a:lnTo>
                <a:lnTo>
                  <a:pt x="91579" y="185490"/>
                </a:lnTo>
                <a:lnTo>
                  <a:pt x="91615" y="185381"/>
                </a:lnTo>
                <a:lnTo>
                  <a:pt x="91651" y="185284"/>
                </a:lnTo>
                <a:lnTo>
                  <a:pt x="91688" y="185236"/>
                </a:lnTo>
                <a:lnTo>
                  <a:pt x="91712" y="185212"/>
                </a:lnTo>
                <a:lnTo>
                  <a:pt x="91772" y="185176"/>
                </a:lnTo>
                <a:lnTo>
                  <a:pt x="91820" y="185115"/>
                </a:lnTo>
                <a:lnTo>
                  <a:pt x="91881" y="185067"/>
                </a:lnTo>
                <a:lnTo>
                  <a:pt x="91941" y="185006"/>
                </a:lnTo>
                <a:lnTo>
                  <a:pt x="92014" y="184958"/>
                </a:lnTo>
                <a:lnTo>
                  <a:pt x="92050" y="184910"/>
                </a:lnTo>
                <a:lnTo>
                  <a:pt x="92183" y="184801"/>
                </a:lnTo>
                <a:lnTo>
                  <a:pt x="92340" y="184680"/>
                </a:lnTo>
                <a:lnTo>
                  <a:pt x="92376" y="184632"/>
                </a:lnTo>
                <a:lnTo>
                  <a:pt x="92388" y="184596"/>
                </a:lnTo>
                <a:lnTo>
                  <a:pt x="92388" y="184560"/>
                </a:lnTo>
                <a:lnTo>
                  <a:pt x="92388" y="184475"/>
                </a:lnTo>
                <a:lnTo>
                  <a:pt x="92388" y="184390"/>
                </a:lnTo>
                <a:lnTo>
                  <a:pt x="92388" y="184342"/>
                </a:lnTo>
                <a:lnTo>
                  <a:pt x="92412" y="184318"/>
                </a:lnTo>
                <a:lnTo>
                  <a:pt x="92449" y="184294"/>
                </a:lnTo>
                <a:lnTo>
                  <a:pt x="92497" y="184270"/>
                </a:lnTo>
                <a:lnTo>
                  <a:pt x="92606" y="184246"/>
                </a:lnTo>
                <a:lnTo>
                  <a:pt x="92714" y="184209"/>
                </a:lnTo>
                <a:lnTo>
                  <a:pt x="92763" y="184173"/>
                </a:lnTo>
                <a:lnTo>
                  <a:pt x="92799" y="184137"/>
                </a:lnTo>
                <a:lnTo>
                  <a:pt x="92823" y="184089"/>
                </a:lnTo>
                <a:lnTo>
                  <a:pt x="92835" y="184040"/>
                </a:lnTo>
                <a:lnTo>
                  <a:pt x="92871" y="183895"/>
                </a:lnTo>
                <a:lnTo>
                  <a:pt x="92920" y="183714"/>
                </a:lnTo>
                <a:lnTo>
                  <a:pt x="92992" y="183509"/>
                </a:lnTo>
                <a:lnTo>
                  <a:pt x="92895" y="183388"/>
                </a:lnTo>
                <a:lnTo>
                  <a:pt x="92835" y="183267"/>
                </a:lnTo>
                <a:lnTo>
                  <a:pt x="92823" y="183219"/>
                </a:lnTo>
                <a:lnTo>
                  <a:pt x="92811" y="183171"/>
                </a:lnTo>
                <a:lnTo>
                  <a:pt x="92799" y="183050"/>
                </a:lnTo>
                <a:lnTo>
                  <a:pt x="92775" y="182881"/>
                </a:lnTo>
                <a:lnTo>
                  <a:pt x="92775" y="182712"/>
                </a:lnTo>
                <a:lnTo>
                  <a:pt x="92787" y="182627"/>
                </a:lnTo>
                <a:lnTo>
                  <a:pt x="92811" y="182579"/>
                </a:lnTo>
                <a:lnTo>
                  <a:pt x="92835" y="182518"/>
                </a:lnTo>
                <a:lnTo>
                  <a:pt x="92847" y="182458"/>
                </a:lnTo>
                <a:lnTo>
                  <a:pt x="92859" y="182313"/>
                </a:lnTo>
                <a:lnTo>
                  <a:pt x="92859" y="182204"/>
                </a:lnTo>
                <a:lnTo>
                  <a:pt x="92859" y="182156"/>
                </a:lnTo>
                <a:lnTo>
                  <a:pt x="92835" y="182023"/>
                </a:lnTo>
                <a:lnTo>
                  <a:pt x="92811" y="181926"/>
                </a:lnTo>
                <a:lnTo>
                  <a:pt x="92787" y="181878"/>
                </a:lnTo>
                <a:lnTo>
                  <a:pt x="92763" y="181842"/>
                </a:lnTo>
                <a:lnTo>
                  <a:pt x="92726" y="181806"/>
                </a:lnTo>
                <a:lnTo>
                  <a:pt x="92702" y="181757"/>
                </a:lnTo>
                <a:lnTo>
                  <a:pt x="92666" y="181661"/>
                </a:lnTo>
                <a:lnTo>
                  <a:pt x="92618" y="181552"/>
                </a:lnTo>
                <a:lnTo>
                  <a:pt x="92581" y="181504"/>
                </a:lnTo>
                <a:lnTo>
                  <a:pt x="92545" y="181480"/>
                </a:lnTo>
                <a:lnTo>
                  <a:pt x="92509" y="181443"/>
                </a:lnTo>
                <a:lnTo>
                  <a:pt x="92485" y="181395"/>
                </a:lnTo>
                <a:lnTo>
                  <a:pt x="92461" y="181298"/>
                </a:lnTo>
                <a:lnTo>
                  <a:pt x="92449" y="181226"/>
                </a:lnTo>
                <a:lnTo>
                  <a:pt x="92449" y="181190"/>
                </a:lnTo>
                <a:lnTo>
                  <a:pt x="92461" y="181117"/>
                </a:lnTo>
                <a:lnTo>
                  <a:pt x="92485" y="181045"/>
                </a:lnTo>
                <a:lnTo>
                  <a:pt x="92521" y="180972"/>
                </a:lnTo>
                <a:lnTo>
                  <a:pt x="92593" y="180888"/>
                </a:lnTo>
                <a:lnTo>
                  <a:pt x="92606" y="180839"/>
                </a:lnTo>
                <a:lnTo>
                  <a:pt x="92606" y="180767"/>
                </a:lnTo>
                <a:lnTo>
                  <a:pt x="92569" y="180682"/>
                </a:lnTo>
                <a:lnTo>
                  <a:pt x="92521" y="180574"/>
                </a:lnTo>
                <a:lnTo>
                  <a:pt x="92509" y="180525"/>
                </a:lnTo>
                <a:lnTo>
                  <a:pt x="92497" y="180477"/>
                </a:lnTo>
                <a:lnTo>
                  <a:pt x="92497" y="180441"/>
                </a:lnTo>
                <a:lnTo>
                  <a:pt x="92521" y="180405"/>
                </a:lnTo>
                <a:lnTo>
                  <a:pt x="92726" y="180187"/>
                </a:lnTo>
                <a:lnTo>
                  <a:pt x="93306" y="179849"/>
                </a:lnTo>
                <a:lnTo>
                  <a:pt x="93511" y="179716"/>
                </a:lnTo>
                <a:lnTo>
                  <a:pt x="93644" y="179619"/>
                </a:lnTo>
                <a:lnTo>
                  <a:pt x="93741" y="179535"/>
                </a:lnTo>
                <a:lnTo>
                  <a:pt x="93825" y="179426"/>
                </a:lnTo>
                <a:lnTo>
                  <a:pt x="93874" y="179366"/>
                </a:lnTo>
                <a:lnTo>
                  <a:pt x="93946" y="179330"/>
                </a:lnTo>
                <a:lnTo>
                  <a:pt x="94019" y="179281"/>
                </a:lnTo>
                <a:lnTo>
                  <a:pt x="94103" y="179245"/>
                </a:lnTo>
                <a:lnTo>
                  <a:pt x="94260" y="179197"/>
                </a:lnTo>
                <a:lnTo>
                  <a:pt x="94405" y="179173"/>
                </a:lnTo>
                <a:lnTo>
                  <a:pt x="94454" y="179148"/>
                </a:lnTo>
                <a:lnTo>
                  <a:pt x="94514" y="179124"/>
                </a:lnTo>
                <a:lnTo>
                  <a:pt x="94550" y="179076"/>
                </a:lnTo>
                <a:lnTo>
                  <a:pt x="94599" y="179028"/>
                </a:lnTo>
                <a:lnTo>
                  <a:pt x="94671" y="178919"/>
                </a:lnTo>
                <a:lnTo>
                  <a:pt x="94719" y="178822"/>
                </a:lnTo>
                <a:lnTo>
                  <a:pt x="94756" y="178774"/>
                </a:lnTo>
                <a:lnTo>
                  <a:pt x="94804" y="178714"/>
                </a:lnTo>
                <a:lnTo>
                  <a:pt x="94864" y="178665"/>
                </a:lnTo>
                <a:lnTo>
                  <a:pt x="94925" y="178617"/>
                </a:lnTo>
                <a:lnTo>
                  <a:pt x="95082" y="178544"/>
                </a:lnTo>
                <a:lnTo>
                  <a:pt x="95154" y="178520"/>
                </a:lnTo>
                <a:lnTo>
                  <a:pt x="95239" y="178496"/>
                </a:lnTo>
                <a:lnTo>
                  <a:pt x="95323" y="178472"/>
                </a:lnTo>
                <a:lnTo>
                  <a:pt x="95420" y="178448"/>
                </a:lnTo>
                <a:lnTo>
                  <a:pt x="95649" y="178351"/>
                </a:lnTo>
                <a:lnTo>
                  <a:pt x="95879" y="178255"/>
                </a:lnTo>
                <a:lnTo>
                  <a:pt x="96072" y="178182"/>
                </a:lnTo>
                <a:lnTo>
                  <a:pt x="96217" y="178134"/>
                </a:lnTo>
                <a:lnTo>
                  <a:pt x="96386" y="178110"/>
                </a:lnTo>
                <a:lnTo>
                  <a:pt x="96531" y="178085"/>
                </a:lnTo>
                <a:lnTo>
                  <a:pt x="96591" y="178073"/>
                </a:lnTo>
                <a:lnTo>
                  <a:pt x="96640" y="178049"/>
                </a:lnTo>
                <a:lnTo>
                  <a:pt x="96700" y="178013"/>
                </a:lnTo>
                <a:lnTo>
                  <a:pt x="96748" y="177977"/>
                </a:lnTo>
                <a:lnTo>
                  <a:pt x="96857" y="177868"/>
                </a:lnTo>
                <a:lnTo>
                  <a:pt x="96966" y="177747"/>
                </a:lnTo>
                <a:lnTo>
                  <a:pt x="97026" y="177627"/>
                </a:lnTo>
                <a:lnTo>
                  <a:pt x="97159" y="177373"/>
                </a:lnTo>
                <a:lnTo>
                  <a:pt x="97244" y="177252"/>
                </a:lnTo>
                <a:lnTo>
                  <a:pt x="97280" y="177204"/>
                </a:lnTo>
                <a:lnTo>
                  <a:pt x="97316" y="177180"/>
                </a:lnTo>
                <a:lnTo>
                  <a:pt x="97389" y="177143"/>
                </a:lnTo>
                <a:lnTo>
                  <a:pt x="97461" y="177107"/>
                </a:lnTo>
                <a:lnTo>
                  <a:pt x="97497" y="177095"/>
                </a:lnTo>
                <a:lnTo>
                  <a:pt x="97546" y="177095"/>
                </a:lnTo>
                <a:lnTo>
                  <a:pt x="97606" y="177119"/>
                </a:lnTo>
                <a:lnTo>
                  <a:pt x="97666" y="177155"/>
                </a:lnTo>
                <a:lnTo>
                  <a:pt x="97715" y="177168"/>
                </a:lnTo>
                <a:lnTo>
                  <a:pt x="97763" y="177180"/>
                </a:lnTo>
                <a:lnTo>
                  <a:pt x="97884" y="177192"/>
                </a:lnTo>
                <a:lnTo>
                  <a:pt x="98041" y="177168"/>
                </a:lnTo>
                <a:lnTo>
                  <a:pt x="98186" y="177143"/>
                </a:lnTo>
                <a:lnTo>
                  <a:pt x="98476" y="177083"/>
                </a:lnTo>
                <a:lnTo>
                  <a:pt x="98596" y="177071"/>
                </a:lnTo>
                <a:lnTo>
                  <a:pt x="98633" y="177083"/>
                </a:lnTo>
                <a:lnTo>
                  <a:pt x="98669" y="177083"/>
                </a:lnTo>
                <a:lnTo>
                  <a:pt x="98729" y="177107"/>
                </a:lnTo>
                <a:lnTo>
                  <a:pt x="98826" y="177095"/>
                </a:lnTo>
                <a:lnTo>
                  <a:pt x="99092" y="177071"/>
                </a:lnTo>
                <a:lnTo>
                  <a:pt x="99357" y="177047"/>
                </a:lnTo>
                <a:lnTo>
                  <a:pt x="99478" y="177047"/>
                </a:lnTo>
                <a:lnTo>
                  <a:pt x="99563" y="177059"/>
                </a:lnTo>
                <a:lnTo>
                  <a:pt x="99647" y="177083"/>
                </a:lnTo>
                <a:lnTo>
                  <a:pt x="99756" y="177095"/>
                </a:lnTo>
                <a:lnTo>
                  <a:pt x="100022" y="177131"/>
                </a:lnTo>
                <a:lnTo>
                  <a:pt x="100287" y="177131"/>
                </a:lnTo>
                <a:lnTo>
                  <a:pt x="100408" y="177119"/>
                </a:lnTo>
                <a:lnTo>
                  <a:pt x="100493" y="177083"/>
                </a:lnTo>
                <a:lnTo>
                  <a:pt x="100553" y="177047"/>
                </a:lnTo>
                <a:lnTo>
                  <a:pt x="100614" y="176998"/>
                </a:lnTo>
                <a:lnTo>
                  <a:pt x="100698" y="176890"/>
                </a:lnTo>
                <a:lnTo>
                  <a:pt x="100771" y="176781"/>
                </a:lnTo>
                <a:lnTo>
                  <a:pt x="100819" y="176721"/>
                </a:lnTo>
                <a:lnTo>
                  <a:pt x="100879" y="176672"/>
                </a:lnTo>
                <a:lnTo>
                  <a:pt x="101012" y="176576"/>
                </a:lnTo>
                <a:lnTo>
                  <a:pt x="101193" y="176491"/>
                </a:lnTo>
                <a:lnTo>
                  <a:pt x="101375" y="176419"/>
                </a:lnTo>
                <a:lnTo>
                  <a:pt x="101544" y="176382"/>
                </a:lnTo>
                <a:lnTo>
                  <a:pt x="101713" y="176358"/>
                </a:lnTo>
                <a:lnTo>
                  <a:pt x="101870" y="176334"/>
                </a:lnTo>
                <a:lnTo>
                  <a:pt x="101942" y="176310"/>
                </a:lnTo>
                <a:lnTo>
                  <a:pt x="102003" y="176274"/>
                </a:lnTo>
                <a:lnTo>
                  <a:pt x="102051" y="176225"/>
                </a:lnTo>
                <a:lnTo>
                  <a:pt x="102099" y="176153"/>
                </a:lnTo>
                <a:lnTo>
                  <a:pt x="102123" y="176080"/>
                </a:lnTo>
                <a:lnTo>
                  <a:pt x="102148" y="176008"/>
                </a:lnTo>
                <a:lnTo>
                  <a:pt x="102172" y="175863"/>
                </a:lnTo>
                <a:lnTo>
                  <a:pt x="102184" y="175706"/>
                </a:lnTo>
                <a:lnTo>
                  <a:pt x="102184" y="175585"/>
                </a:lnTo>
                <a:lnTo>
                  <a:pt x="102184" y="175005"/>
                </a:lnTo>
                <a:lnTo>
                  <a:pt x="102377" y="174655"/>
                </a:lnTo>
                <a:lnTo>
                  <a:pt x="102570" y="174510"/>
                </a:lnTo>
                <a:lnTo>
                  <a:pt x="102727" y="174377"/>
                </a:lnTo>
                <a:lnTo>
                  <a:pt x="102860" y="174269"/>
                </a:lnTo>
                <a:lnTo>
                  <a:pt x="102908" y="174208"/>
                </a:lnTo>
                <a:lnTo>
                  <a:pt x="102957" y="174148"/>
                </a:lnTo>
                <a:lnTo>
                  <a:pt x="103041" y="173991"/>
                </a:lnTo>
                <a:lnTo>
                  <a:pt x="103114" y="173822"/>
                </a:lnTo>
                <a:lnTo>
                  <a:pt x="103150" y="173616"/>
                </a:lnTo>
                <a:lnTo>
                  <a:pt x="103174" y="173447"/>
                </a:lnTo>
                <a:lnTo>
                  <a:pt x="103186" y="173339"/>
                </a:lnTo>
                <a:lnTo>
                  <a:pt x="103186" y="173242"/>
                </a:lnTo>
                <a:lnTo>
                  <a:pt x="103210" y="173182"/>
                </a:lnTo>
                <a:lnTo>
                  <a:pt x="103223" y="173121"/>
                </a:lnTo>
                <a:lnTo>
                  <a:pt x="103259" y="173073"/>
                </a:lnTo>
                <a:lnTo>
                  <a:pt x="103307" y="173025"/>
                </a:lnTo>
                <a:lnTo>
                  <a:pt x="103367" y="173000"/>
                </a:lnTo>
                <a:lnTo>
                  <a:pt x="103440" y="172988"/>
                </a:lnTo>
                <a:lnTo>
                  <a:pt x="103609" y="172976"/>
                </a:lnTo>
                <a:lnTo>
                  <a:pt x="103766" y="172964"/>
                </a:lnTo>
                <a:lnTo>
                  <a:pt x="103839" y="172940"/>
                </a:lnTo>
                <a:lnTo>
                  <a:pt x="103899" y="172916"/>
                </a:lnTo>
                <a:lnTo>
                  <a:pt x="103947" y="172880"/>
                </a:lnTo>
                <a:lnTo>
                  <a:pt x="103983" y="172819"/>
                </a:lnTo>
                <a:lnTo>
                  <a:pt x="104008" y="172759"/>
                </a:lnTo>
                <a:lnTo>
                  <a:pt x="104020" y="172686"/>
                </a:lnTo>
                <a:lnTo>
                  <a:pt x="104020" y="172541"/>
                </a:lnTo>
                <a:lnTo>
                  <a:pt x="104020" y="172372"/>
                </a:lnTo>
                <a:lnTo>
                  <a:pt x="103983" y="172324"/>
                </a:lnTo>
                <a:lnTo>
                  <a:pt x="103899" y="172179"/>
                </a:lnTo>
                <a:lnTo>
                  <a:pt x="103863" y="172095"/>
                </a:lnTo>
                <a:lnTo>
                  <a:pt x="103826" y="171998"/>
                </a:lnTo>
                <a:lnTo>
                  <a:pt x="103802" y="171901"/>
                </a:lnTo>
                <a:lnTo>
                  <a:pt x="103790" y="171805"/>
                </a:lnTo>
                <a:lnTo>
                  <a:pt x="103790" y="171189"/>
                </a:lnTo>
                <a:lnTo>
                  <a:pt x="103790" y="171104"/>
                </a:lnTo>
                <a:lnTo>
                  <a:pt x="103790" y="171020"/>
                </a:lnTo>
                <a:lnTo>
                  <a:pt x="103814" y="170983"/>
                </a:lnTo>
                <a:lnTo>
                  <a:pt x="103839" y="170947"/>
                </a:lnTo>
                <a:lnTo>
                  <a:pt x="103863" y="170923"/>
                </a:lnTo>
                <a:lnTo>
                  <a:pt x="103923" y="170899"/>
                </a:lnTo>
                <a:lnTo>
                  <a:pt x="104032" y="170875"/>
                </a:lnTo>
                <a:lnTo>
                  <a:pt x="104092" y="170863"/>
                </a:lnTo>
                <a:lnTo>
                  <a:pt x="104140" y="170850"/>
                </a:lnTo>
                <a:lnTo>
                  <a:pt x="104189" y="170814"/>
                </a:lnTo>
                <a:lnTo>
                  <a:pt x="104225" y="170778"/>
                </a:lnTo>
                <a:lnTo>
                  <a:pt x="104261" y="170718"/>
                </a:lnTo>
                <a:lnTo>
                  <a:pt x="104310" y="170645"/>
                </a:lnTo>
                <a:lnTo>
                  <a:pt x="104322" y="170597"/>
                </a:lnTo>
                <a:lnTo>
                  <a:pt x="104334" y="170536"/>
                </a:lnTo>
                <a:lnTo>
                  <a:pt x="104346" y="170367"/>
                </a:lnTo>
                <a:lnTo>
                  <a:pt x="104358" y="169981"/>
                </a:lnTo>
                <a:lnTo>
                  <a:pt x="104358" y="169775"/>
                </a:lnTo>
                <a:lnTo>
                  <a:pt x="104370" y="169594"/>
                </a:lnTo>
                <a:lnTo>
                  <a:pt x="104394" y="169449"/>
                </a:lnTo>
                <a:lnTo>
                  <a:pt x="104406" y="169401"/>
                </a:lnTo>
                <a:lnTo>
                  <a:pt x="104430" y="169365"/>
                </a:lnTo>
                <a:lnTo>
                  <a:pt x="104491" y="169280"/>
                </a:lnTo>
                <a:lnTo>
                  <a:pt x="104575" y="169147"/>
                </a:lnTo>
                <a:lnTo>
                  <a:pt x="104744" y="168797"/>
                </a:lnTo>
                <a:lnTo>
                  <a:pt x="104829" y="168628"/>
                </a:lnTo>
                <a:lnTo>
                  <a:pt x="104889" y="168459"/>
                </a:lnTo>
                <a:lnTo>
                  <a:pt x="104914" y="168326"/>
                </a:lnTo>
                <a:lnTo>
                  <a:pt x="104926" y="168278"/>
                </a:lnTo>
                <a:lnTo>
                  <a:pt x="104914" y="168242"/>
                </a:lnTo>
                <a:lnTo>
                  <a:pt x="104889" y="168169"/>
                </a:lnTo>
                <a:lnTo>
                  <a:pt x="104865" y="168084"/>
                </a:lnTo>
                <a:lnTo>
                  <a:pt x="104829" y="167867"/>
                </a:lnTo>
                <a:lnTo>
                  <a:pt x="104781" y="167650"/>
                </a:lnTo>
                <a:lnTo>
                  <a:pt x="104756" y="167553"/>
                </a:lnTo>
                <a:lnTo>
                  <a:pt x="104720" y="167468"/>
                </a:lnTo>
                <a:lnTo>
                  <a:pt x="104684" y="167384"/>
                </a:lnTo>
                <a:lnTo>
                  <a:pt x="104660" y="167263"/>
                </a:lnTo>
                <a:lnTo>
                  <a:pt x="104636" y="167118"/>
                </a:lnTo>
                <a:lnTo>
                  <a:pt x="104612" y="166973"/>
                </a:lnTo>
                <a:lnTo>
                  <a:pt x="104612" y="166840"/>
                </a:lnTo>
                <a:lnTo>
                  <a:pt x="104612" y="166732"/>
                </a:lnTo>
                <a:lnTo>
                  <a:pt x="104624" y="166647"/>
                </a:lnTo>
                <a:lnTo>
                  <a:pt x="104636" y="166623"/>
                </a:lnTo>
                <a:lnTo>
                  <a:pt x="104660" y="166611"/>
                </a:lnTo>
                <a:lnTo>
                  <a:pt x="104696" y="166587"/>
                </a:lnTo>
                <a:lnTo>
                  <a:pt x="104732" y="166551"/>
                </a:lnTo>
                <a:lnTo>
                  <a:pt x="104756" y="166502"/>
                </a:lnTo>
                <a:lnTo>
                  <a:pt x="104781" y="166442"/>
                </a:lnTo>
                <a:lnTo>
                  <a:pt x="104793" y="166381"/>
                </a:lnTo>
                <a:lnTo>
                  <a:pt x="104793" y="166321"/>
                </a:lnTo>
                <a:lnTo>
                  <a:pt x="104781" y="166249"/>
                </a:lnTo>
                <a:lnTo>
                  <a:pt x="104756" y="166188"/>
                </a:lnTo>
                <a:lnTo>
                  <a:pt x="104672" y="166043"/>
                </a:lnTo>
                <a:lnTo>
                  <a:pt x="104599" y="165862"/>
                </a:lnTo>
                <a:lnTo>
                  <a:pt x="104563" y="165778"/>
                </a:lnTo>
                <a:lnTo>
                  <a:pt x="104551" y="165693"/>
                </a:lnTo>
                <a:lnTo>
                  <a:pt x="104551" y="165633"/>
                </a:lnTo>
                <a:lnTo>
                  <a:pt x="104563" y="165584"/>
                </a:lnTo>
                <a:lnTo>
                  <a:pt x="104696" y="165343"/>
                </a:lnTo>
                <a:lnTo>
                  <a:pt x="104769" y="165234"/>
                </a:lnTo>
                <a:lnTo>
                  <a:pt x="104817" y="165186"/>
                </a:lnTo>
                <a:lnTo>
                  <a:pt x="104853" y="165161"/>
                </a:lnTo>
                <a:lnTo>
                  <a:pt x="104865" y="165149"/>
                </a:lnTo>
                <a:lnTo>
                  <a:pt x="104865" y="165137"/>
                </a:lnTo>
                <a:lnTo>
                  <a:pt x="104865" y="165089"/>
                </a:lnTo>
                <a:lnTo>
                  <a:pt x="104829" y="165017"/>
                </a:lnTo>
                <a:lnTo>
                  <a:pt x="104793" y="164944"/>
                </a:lnTo>
                <a:lnTo>
                  <a:pt x="104696" y="164811"/>
                </a:lnTo>
                <a:lnTo>
                  <a:pt x="104660" y="164751"/>
                </a:lnTo>
                <a:lnTo>
                  <a:pt x="104817" y="164485"/>
                </a:lnTo>
                <a:lnTo>
                  <a:pt x="104853" y="164268"/>
                </a:lnTo>
                <a:lnTo>
                  <a:pt x="104914" y="163917"/>
                </a:lnTo>
                <a:lnTo>
                  <a:pt x="104914" y="163845"/>
                </a:lnTo>
                <a:lnTo>
                  <a:pt x="104901" y="163748"/>
                </a:lnTo>
                <a:lnTo>
                  <a:pt x="104853" y="163567"/>
                </a:lnTo>
                <a:lnTo>
                  <a:pt x="104841" y="163483"/>
                </a:lnTo>
                <a:lnTo>
                  <a:pt x="104853" y="163434"/>
                </a:lnTo>
                <a:lnTo>
                  <a:pt x="104865" y="163422"/>
                </a:lnTo>
                <a:lnTo>
                  <a:pt x="104877" y="163410"/>
                </a:lnTo>
                <a:lnTo>
                  <a:pt x="104914" y="163410"/>
                </a:lnTo>
                <a:lnTo>
                  <a:pt x="104950" y="163434"/>
                </a:lnTo>
                <a:lnTo>
                  <a:pt x="105119" y="163519"/>
                </a:lnTo>
                <a:lnTo>
                  <a:pt x="105203" y="163567"/>
                </a:lnTo>
                <a:lnTo>
                  <a:pt x="105276" y="163615"/>
                </a:lnTo>
                <a:lnTo>
                  <a:pt x="105336" y="163664"/>
                </a:lnTo>
                <a:lnTo>
                  <a:pt x="105397" y="163736"/>
                </a:lnTo>
                <a:lnTo>
                  <a:pt x="105433" y="163821"/>
                </a:lnTo>
                <a:lnTo>
                  <a:pt x="105457" y="163917"/>
                </a:lnTo>
                <a:lnTo>
                  <a:pt x="105469" y="163966"/>
                </a:lnTo>
                <a:lnTo>
                  <a:pt x="105481" y="164014"/>
                </a:lnTo>
                <a:lnTo>
                  <a:pt x="105517" y="164050"/>
                </a:lnTo>
                <a:lnTo>
                  <a:pt x="105542" y="164074"/>
                </a:lnTo>
                <a:lnTo>
                  <a:pt x="105614" y="164123"/>
                </a:lnTo>
                <a:lnTo>
                  <a:pt x="105699" y="164147"/>
                </a:lnTo>
                <a:lnTo>
                  <a:pt x="105783" y="164159"/>
                </a:lnTo>
                <a:lnTo>
                  <a:pt x="105856" y="164147"/>
                </a:lnTo>
                <a:lnTo>
                  <a:pt x="105916" y="164111"/>
                </a:lnTo>
                <a:lnTo>
                  <a:pt x="105928" y="164099"/>
                </a:lnTo>
                <a:lnTo>
                  <a:pt x="105940" y="164074"/>
                </a:lnTo>
                <a:lnTo>
                  <a:pt x="105976" y="163954"/>
                </a:lnTo>
                <a:lnTo>
                  <a:pt x="106037" y="163785"/>
                </a:lnTo>
                <a:lnTo>
                  <a:pt x="106170" y="163471"/>
                </a:lnTo>
                <a:lnTo>
                  <a:pt x="106194" y="163410"/>
                </a:lnTo>
                <a:lnTo>
                  <a:pt x="106242" y="163362"/>
                </a:lnTo>
                <a:lnTo>
                  <a:pt x="106315" y="163326"/>
                </a:lnTo>
                <a:lnTo>
                  <a:pt x="106375" y="163289"/>
                </a:lnTo>
                <a:lnTo>
                  <a:pt x="106520" y="163229"/>
                </a:lnTo>
                <a:lnTo>
                  <a:pt x="106592" y="163193"/>
                </a:lnTo>
                <a:lnTo>
                  <a:pt x="106641" y="163144"/>
                </a:lnTo>
                <a:lnTo>
                  <a:pt x="106786" y="162999"/>
                </a:lnTo>
                <a:lnTo>
                  <a:pt x="106967" y="162794"/>
                </a:lnTo>
                <a:lnTo>
                  <a:pt x="107039" y="162673"/>
                </a:lnTo>
                <a:lnTo>
                  <a:pt x="107112" y="162577"/>
                </a:lnTo>
                <a:lnTo>
                  <a:pt x="107148" y="162480"/>
                </a:lnTo>
                <a:lnTo>
                  <a:pt x="107160" y="162444"/>
                </a:lnTo>
                <a:lnTo>
                  <a:pt x="107160" y="162408"/>
                </a:lnTo>
                <a:lnTo>
                  <a:pt x="107148" y="162347"/>
                </a:lnTo>
                <a:lnTo>
                  <a:pt x="107148" y="162275"/>
                </a:lnTo>
                <a:lnTo>
                  <a:pt x="107160" y="162130"/>
                </a:lnTo>
                <a:lnTo>
                  <a:pt x="107184" y="161997"/>
                </a:lnTo>
                <a:lnTo>
                  <a:pt x="107184" y="161900"/>
                </a:lnTo>
                <a:lnTo>
                  <a:pt x="107208" y="161852"/>
                </a:lnTo>
                <a:lnTo>
                  <a:pt x="107257" y="161780"/>
                </a:lnTo>
                <a:lnTo>
                  <a:pt x="107402" y="161622"/>
                </a:lnTo>
                <a:lnTo>
                  <a:pt x="107607" y="161417"/>
                </a:lnTo>
                <a:lnTo>
                  <a:pt x="107788" y="161321"/>
                </a:lnTo>
                <a:lnTo>
                  <a:pt x="107957" y="161224"/>
                </a:lnTo>
                <a:lnTo>
                  <a:pt x="108151" y="161091"/>
                </a:lnTo>
                <a:lnTo>
                  <a:pt x="108271" y="160982"/>
                </a:lnTo>
                <a:lnTo>
                  <a:pt x="108440" y="160825"/>
                </a:lnTo>
                <a:lnTo>
                  <a:pt x="108851" y="160415"/>
                </a:lnTo>
                <a:lnTo>
                  <a:pt x="109056" y="160197"/>
                </a:lnTo>
                <a:lnTo>
                  <a:pt x="109238" y="160028"/>
                </a:lnTo>
                <a:lnTo>
                  <a:pt x="109395" y="159895"/>
                </a:lnTo>
                <a:lnTo>
                  <a:pt x="109455" y="159859"/>
                </a:lnTo>
                <a:lnTo>
                  <a:pt x="109491" y="159847"/>
                </a:lnTo>
                <a:lnTo>
                  <a:pt x="109527" y="159835"/>
                </a:lnTo>
                <a:lnTo>
                  <a:pt x="109564" y="159811"/>
                </a:lnTo>
                <a:lnTo>
                  <a:pt x="109636" y="159750"/>
                </a:lnTo>
                <a:lnTo>
                  <a:pt x="109709" y="159666"/>
                </a:lnTo>
                <a:lnTo>
                  <a:pt x="109781" y="159557"/>
                </a:lnTo>
                <a:lnTo>
                  <a:pt x="109926" y="159328"/>
                </a:lnTo>
                <a:lnTo>
                  <a:pt x="109999" y="159207"/>
                </a:lnTo>
                <a:lnTo>
                  <a:pt x="110071" y="159110"/>
                </a:lnTo>
                <a:lnTo>
                  <a:pt x="110216" y="158893"/>
                </a:lnTo>
                <a:lnTo>
                  <a:pt x="110349" y="158663"/>
                </a:lnTo>
                <a:lnTo>
                  <a:pt x="110482" y="158446"/>
                </a:lnTo>
                <a:lnTo>
                  <a:pt x="110530" y="158361"/>
                </a:lnTo>
                <a:lnTo>
                  <a:pt x="110590" y="158301"/>
                </a:lnTo>
                <a:lnTo>
                  <a:pt x="110699" y="158192"/>
                </a:lnTo>
                <a:lnTo>
                  <a:pt x="110832" y="158035"/>
                </a:lnTo>
                <a:lnTo>
                  <a:pt x="110892" y="157951"/>
                </a:lnTo>
                <a:lnTo>
                  <a:pt x="110941" y="157866"/>
                </a:lnTo>
                <a:lnTo>
                  <a:pt x="110977" y="157782"/>
                </a:lnTo>
                <a:lnTo>
                  <a:pt x="111001" y="157697"/>
                </a:lnTo>
                <a:lnTo>
                  <a:pt x="111049" y="157504"/>
                </a:lnTo>
                <a:lnTo>
                  <a:pt x="111110" y="157298"/>
                </a:lnTo>
                <a:lnTo>
                  <a:pt x="111158" y="157105"/>
                </a:lnTo>
                <a:lnTo>
                  <a:pt x="111170" y="157033"/>
                </a:lnTo>
                <a:lnTo>
                  <a:pt x="111158" y="156960"/>
                </a:lnTo>
                <a:lnTo>
                  <a:pt x="111158" y="156924"/>
                </a:lnTo>
                <a:lnTo>
                  <a:pt x="111170" y="156876"/>
                </a:lnTo>
                <a:lnTo>
                  <a:pt x="111194" y="156755"/>
                </a:lnTo>
                <a:lnTo>
                  <a:pt x="111303" y="156441"/>
                </a:lnTo>
                <a:lnTo>
                  <a:pt x="111351" y="156284"/>
                </a:lnTo>
                <a:lnTo>
                  <a:pt x="111388" y="156127"/>
                </a:lnTo>
                <a:lnTo>
                  <a:pt x="111400" y="155994"/>
                </a:lnTo>
                <a:lnTo>
                  <a:pt x="111400" y="155946"/>
                </a:lnTo>
                <a:lnTo>
                  <a:pt x="111388" y="155897"/>
                </a:lnTo>
                <a:lnTo>
                  <a:pt x="111218" y="155583"/>
                </a:lnTo>
                <a:lnTo>
                  <a:pt x="111134" y="155402"/>
                </a:lnTo>
                <a:lnTo>
                  <a:pt x="111098" y="155305"/>
                </a:lnTo>
                <a:lnTo>
                  <a:pt x="111061" y="155197"/>
                </a:lnTo>
                <a:lnTo>
                  <a:pt x="111037" y="155076"/>
                </a:lnTo>
                <a:lnTo>
                  <a:pt x="110977" y="154955"/>
                </a:lnTo>
                <a:lnTo>
                  <a:pt x="110856" y="154702"/>
                </a:lnTo>
                <a:lnTo>
                  <a:pt x="110747" y="154496"/>
                </a:lnTo>
                <a:lnTo>
                  <a:pt x="110723" y="154412"/>
                </a:lnTo>
                <a:lnTo>
                  <a:pt x="110711" y="154363"/>
                </a:lnTo>
                <a:lnTo>
                  <a:pt x="110723" y="154327"/>
                </a:lnTo>
                <a:lnTo>
                  <a:pt x="110723" y="154279"/>
                </a:lnTo>
                <a:lnTo>
                  <a:pt x="110711" y="154158"/>
                </a:lnTo>
                <a:lnTo>
                  <a:pt x="110687" y="154013"/>
                </a:lnTo>
                <a:lnTo>
                  <a:pt x="110687" y="153856"/>
                </a:lnTo>
                <a:lnTo>
                  <a:pt x="110687" y="153771"/>
                </a:lnTo>
                <a:lnTo>
                  <a:pt x="110699" y="153687"/>
                </a:lnTo>
                <a:lnTo>
                  <a:pt x="110735" y="153542"/>
                </a:lnTo>
                <a:lnTo>
                  <a:pt x="110759" y="153421"/>
                </a:lnTo>
                <a:lnTo>
                  <a:pt x="110759" y="153373"/>
                </a:lnTo>
                <a:lnTo>
                  <a:pt x="110747" y="153337"/>
                </a:lnTo>
                <a:lnTo>
                  <a:pt x="110735" y="153300"/>
                </a:lnTo>
                <a:lnTo>
                  <a:pt x="110735" y="153276"/>
                </a:lnTo>
                <a:lnTo>
                  <a:pt x="110772" y="153216"/>
                </a:lnTo>
                <a:lnTo>
                  <a:pt x="110772" y="153192"/>
                </a:lnTo>
                <a:lnTo>
                  <a:pt x="110747" y="153155"/>
                </a:lnTo>
                <a:lnTo>
                  <a:pt x="110699" y="153131"/>
                </a:lnTo>
                <a:lnTo>
                  <a:pt x="110615" y="153107"/>
                </a:lnTo>
                <a:lnTo>
                  <a:pt x="110433" y="153071"/>
                </a:lnTo>
                <a:lnTo>
                  <a:pt x="110288" y="153047"/>
                </a:lnTo>
                <a:lnTo>
                  <a:pt x="110156" y="153035"/>
                </a:lnTo>
                <a:lnTo>
                  <a:pt x="110011" y="153047"/>
                </a:lnTo>
                <a:lnTo>
                  <a:pt x="109600" y="153107"/>
                </a:lnTo>
                <a:lnTo>
                  <a:pt x="109383" y="153119"/>
                </a:lnTo>
                <a:lnTo>
                  <a:pt x="109286" y="153119"/>
                </a:lnTo>
                <a:lnTo>
                  <a:pt x="109213" y="153107"/>
                </a:lnTo>
                <a:lnTo>
                  <a:pt x="109020" y="153095"/>
                </a:lnTo>
                <a:lnTo>
                  <a:pt x="108779" y="153095"/>
                </a:lnTo>
                <a:lnTo>
                  <a:pt x="108561" y="153083"/>
                </a:lnTo>
                <a:lnTo>
                  <a:pt x="108477" y="153071"/>
                </a:lnTo>
                <a:lnTo>
                  <a:pt x="108404" y="153047"/>
                </a:lnTo>
                <a:lnTo>
                  <a:pt x="108356" y="153035"/>
                </a:lnTo>
                <a:lnTo>
                  <a:pt x="108295" y="153011"/>
                </a:lnTo>
                <a:lnTo>
                  <a:pt x="108175" y="152998"/>
                </a:lnTo>
                <a:lnTo>
                  <a:pt x="108066" y="152974"/>
                </a:lnTo>
                <a:lnTo>
                  <a:pt x="108018" y="152950"/>
                </a:lnTo>
                <a:lnTo>
                  <a:pt x="107994" y="152926"/>
                </a:lnTo>
                <a:lnTo>
                  <a:pt x="107957" y="152878"/>
                </a:lnTo>
                <a:lnTo>
                  <a:pt x="107897" y="152829"/>
                </a:lnTo>
                <a:lnTo>
                  <a:pt x="107764" y="152733"/>
                </a:lnTo>
                <a:lnTo>
                  <a:pt x="107607" y="152636"/>
                </a:lnTo>
                <a:lnTo>
                  <a:pt x="107474" y="152564"/>
                </a:lnTo>
                <a:lnTo>
                  <a:pt x="107160" y="152346"/>
                </a:lnTo>
                <a:lnTo>
                  <a:pt x="106568" y="151923"/>
                </a:lnTo>
                <a:lnTo>
                  <a:pt x="105976" y="151501"/>
                </a:lnTo>
                <a:lnTo>
                  <a:pt x="105650" y="151283"/>
                </a:lnTo>
                <a:lnTo>
                  <a:pt x="105445" y="151199"/>
                </a:lnTo>
                <a:lnTo>
                  <a:pt x="105131" y="151054"/>
                </a:lnTo>
                <a:lnTo>
                  <a:pt x="104962" y="150969"/>
                </a:lnTo>
                <a:lnTo>
                  <a:pt x="104817" y="150873"/>
                </a:lnTo>
                <a:lnTo>
                  <a:pt x="104756" y="150824"/>
                </a:lnTo>
                <a:lnTo>
                  <a:pt x="104708" y="150776"/>
                </a:lnTo>
                <a:lnTo>
                  <a:pt x="104672" y="150728"/>
                </a:lnTo>
                <a:lnTo>
                  <a:pt x="104660" y="150679"/>
                </a:lnTo>
                <a:lnTo>
                  <a:pt x="104624" y="150595"/>
                </a:lnTo>
                <a:lnTo>
                  <a:pt x="104599" y="150522"/>
                </a:lnTo>
                <a:lnTo>
                  <a:pt x="104551" y="150474"/>
                </a:lnTo>
                <a:lnTo>
                  <a:pt x="104515" y="150438"/>
                </a:lnTo>
                <a:lnTo>
                  <a:pt x="104430" y="150389"/>
                </a:lnTo>
                <a:lnTo>
                  <a:pt x="104394" y="150353"/>
                </a:lnTo>
                <a:lnTo>
                  <a:pt x="104370" y="150329"/>
                </a:lnTo>
                <a:lnTo>
                  <a:pt x="104334" y="150293"/>
                </a:lnTo>
                <a:lnTo>
                  <a:pt x="104298" y="150257"/>
                </a:lnTo>
                <a:lnTo>
                  <a:pt x="104201" y="150172"/>
                </a:lnTo>
                <a:lnTo>
                  <a:pt x="104092" y="150100"/>
                </a:lnTo>
                <a:lnTo>
                  <a:pt x="103983" y="150003"/>
                </a:lnTo>
                <a:lnTo>
                  <a:pt x="103887" y="149918"/>
                </a:lnTo>
                <a:lnTo>
                  <a:pt x="103790" y="149834"/>
                </a:lnTo>
                <a:lnTo>
                  <a:pt x="103694" y="149773"/>
                </a:lnTo>
                <a:lnTo>
                  <a:pt x="103597" y="149713"/>
                </a:lnTo>
                <a:lnTo>
                  <a:pt x="103452" y="149629"/>
                </a:lnTo>
                <a:lnTo>
                  <a:pt x="103367" y="149592"/>
                </a:lnTo>
                <a:lnTo>
                  <a:pt x="103247" y="149592"/>
                </a:lnTo>
                <a:lnTo>
                  <a:pt x="103078" y="149604"/>
                </a:lnTo>
                <a:lnTo>
                  <a:pt x="102872" y="149629"/>
                </a:lnTo>
                <a:lnTo>
                  <a:pt x="102667" y="149653"/>
                </a:lnTo>
                <a:lnTo>
                  <a:pt x="102510" y="149653"/>
                </a:lnTo>
                <a:lnTo>
                  <a:pt x="102413" y="149641"/>
                </a:lnTo>
                <a:lnTo>
                  <a:pt x="101846" y="149641"/>
                </a:lnTo>
                <a:lnTo>
                  <a:pt x="101290" y="149653"/>
                </a:lnTo>
                <a:lnTo>
                  <a:pt x="101242" y="149653"/>
                </a:lnTo>
                <a:lnTo>
                  <a:pt x="101109" y="149689"/>
                </a:lnTo>
                <a:lnTo>
                  <a:pt x="100952" y="149737"/>
                </a:lnTo>
                <a:lnTo>
                  <a:pt x="100879" y="149773"/>
                </a:lnTo>
                <a:lnTo>
                  <a:pt x="100807" y="149810"/>
                </a:lnTo>
                <a:lnTo>
                  <a:pt x="100771" y="149858"/>
                </a:lnTo>
                <a:lnTo>
                  <a:pt x="100759" y="149906"/>
                </a:lnTo>
                <a:lnTo>
                  <a:pt x="100759" y="149943"/>
                </a:lnTo>
                <a:lnTo>
                  <a:pt x="100771" y="149967"/>
                </a:lnTo>
                <a:lnTo>
                  <a:pt x="100771" y="149991"/>
                </a:lnTo>
                <a:lnTo>
                  <a:pt x="100759" y="149991"/>
                </a:lnTo>
                <a:lnTo>
                  <a:pt x="100650" y="149943"/>
                </a:lnTo>
                <a:lnTo>
                  <a:pt x="100493" y="149846"/>
                </a:lnTo>
                <a:lnTo>
                  <a:pt x="100372" y="149773"/>
                </a:lnTo>
                <a:lnTo>
                  <a:pt x="100275" y="149689"/>
                </a:lnTo>
                <a:lnTo>
                  <a:pt x="100167" y="149616"/>
                </a:lnTo>
                <a:lnTo>
                  <a:pt x="100106" y="149592"/>
                </a:lnTo>
                <a:lnTo>
                  <a:pt x="100010" y="149568"/>
                </a:lnTo>
                <a:lnTo>
                  <a:pt x="99816" y="149532"/>
                </a:lnTo>
                <a:lnTo>
                  <a:pt x="99623" y="149508"/>
                </a:lnTo>
                <a:lnTo>
                  <a:pt x="99466" y="149496"/>
                </a:lnTo>
                <a:lnTo>
                  <a:pt x="99188" y="149435"/>
                </a:lnTo>
                <a:lnTo>
                  <a:pt x="99055" y="149411"/>
                </a:lnTo>
                <a:lnTo>
                  <a:pt x="98947" y="149399"/>
                </a:lnTo>
                <a:lnTo>
                  <a:pt x="98874" y="149387"/>
                </a:lnTo>
                <a:lnTo>
                  <a:pt x="98790" y="149351"/>
                </a:lnTo>
                <a:lnTo>
                  <a:pt x="98705" y="149290"/>
                </a:lnTo>
                <a:lnTo>
                  <a:pt x="98633" y="149206"/>
                </a:lnTo>
                <a:lnTo>
                  <a:pt x="98609" y="149182"/>
                </a:lnTo>
                <a:lnTo>
                  <a:pt x="98572" y="149157"/>
                </a:lnTo>
                <a:lnTo>
                  <a:pt x="98464" y="149121"/>
                </a:lnTo>
                <a:lnTo>
                  <a:pt x="98331" y="149085"/>
                </a:lnTo>
                <a:lnTo>
                  <a:pt x="98174" y="149061"/>
                </a:lnTo>
                <a:lnTo>
                  <a:pt x="97920" y="149025"/>
                </a:lnTo>
                <a:lnTo>
                  <a:pt x="97799" y="149013"/>
                </a:lnTo>
                <a:lnTo>
                  <a:pt x="97703" y="149073"/>
                </a:lnTo>
                <a:lnTo>
                  <a:pt x="97618" y="149121"/>
                </a:lnTo>
                <a:lnTo>
                  <a:pt x="97582" y="149133"/>
                </a:lnTo>
                <a:lnTo>
                  <a:pt x="97546" y="149133"/>
                </a:lnTo>
                <a:lnTo>
                  <a:pt x="97485" y="149157"/>
                </a:lnTo>
                <a:lnTo>
                  <a:pt x="97401" y="149194"/>
                </a:lnTo>
                <a:lnTo>
                  <a:pt x="97171" y="149302"/>
                </a:lnTo>
                <a:lnTo>
                  <a:pt x="97050" y="149363"/>
                </a:lnTo>
                <a:lnTo>
                  <a:pt x="96930" y="149411"/>
                </a:lnTo>
                <a:lnTo>
                  <a:pt x="96833" y="149435"/>
                </a:lnTo>
                <a:lnTo>
                  <a:pt x="96797" y="149435"/>
                </a:lnTo>
                <a:lnTo>
                  <a:pt x="96773" y="149423"/>
                </a:lnTo>
                <a:lnTo>
                  <a:pt x="96724" y="149423"/>
                </a:lnTo>
                <a:lnTo>
                  <a:pt x="96676" y="149447"/>
                </a:lnTo>
                <a:lnTo>
                  <a:pt x="96628" y="149484"/>
                </a:lnTo>
                <a:lnTo>
                  <a:pt x="96579" y="149532"/>
                </a:lnTo>
                <a:lnTo>
                  <a:pt x="96543" y="149580"/>
                </a:lnTo>
                <a:lnTo>
                  <a:pt x="96495" y="149604"/>
                </a:lnTo>
                <a:lnTo>
                  <a:pt x="96483" y="149616"/>
                </a:lnTo>
                <a:lnTo>
                  <a:pt x="96459" y="149616"/>
                </a:lnTo>
                <a:lnTo>
                  <a:pt x="96434" y="149604"/>
                </a:lnTo>
                <a:lnTo>
                  <a:pt x="96422" y="149592"/>
                </a:lnTo>
                <a:lnTo>
                  <a:pt x="96386" y="149532"/>
                </a:lnTo>
                <a:lnTo>
                  <a:pt x="96374" y="149472"/>
                </a:lnTo>
                <a:lnTo>
                  <a:pt x="96350" y="149351"/>
                </a:lnTo>
                <a:lnTo>
                  <a:pt x="96338" y="149302"/>
                </a:lnTo>
                <a:lnTo>
                  <a:pt x="96326" y="149254"/>
                </a:lnTo>
                <a:lnTo>
                  <a:pt x="96302" y="149230"/>
                </a:lnTo>
                <a:lnTo>
                  <a:pt x="96265" y="149230"/>
                </a:lnTo>
                <a:lnTo>
                  <a:pt x="96217" y="149254"/>
                </a:lnTo>
                <a:lnTo>
                  <a:pt x="96181" y="149278"/>
                </a:lnTo>
                <a:lnTo>
                  <a:pt x="96145" y="149302"/>
                </a:lnTo>
                <a:lnTo>
                  <a:pt x="96120" y="149351"/>
                </a:lnTo>
                <a:lnTo>
                  <a:pt x="96096" y="149387"/>
                </a:lnTo>
                <a:lnTo>
                  <a:pt x="96084" y="149447"/>
                </a:lnTo>
                <a:lnTo>
                  <a:pt x="96072" y="149556"/>
                </a:lnTo>
                <a:lnTo>
                  <a:pt x="96072" y="149616"/>
                </a:lnTo>
                <a:lnTo>
                  <a:pt x="96084" y="149689"/>
                </a:lnTo>
                <a:lnTo>
                  <a:pt x="96108" y="149834"/>
                </a:lnTo>
                <a:lnTo>
                  <a:pt x="96120" y="149906"/>
                </a:lnTo>
                <a:lnTo>
                  <a:pt x="96108" y="149955"/>
                </a:lnTo>
                <a:lnTo>
                  <a:pt x="96084" y="149991"/>
                </a:lnTo>
                <a:lnTo>
                  <a:pt x="96060" y="150003"/>
                </a:lnTo>
                <a:lnTo>
                  <a:pt x="96036" y="150003"/>
                </a:lnTo>
                <a:lnTo>
                  <a:pt x="95975" y="149991"/>
                </a:lnTo>
                <a:lnTo>
                  <a:pt x="95915" y="149979"/>
                </a:lnTo>
                <a:lnTo>
                  <a:pt x="95794" y="149906"/>
                </a:lnTo>
                <a:lnTo>
                  <a:pt x="95710" y="149846"/>
                </a:lnTo>
                <a:lnTo>
                  <a:pt x="95686" y="149810"/>
                </a:lnTo>
                <a:lnTo>
                  <a:pt x="95673" y="149761"/>
                </a:lnTo>
                <a:lnTo>
                  <a:pt x="95637" y="149653"/>
                </a:lnTo>
                <a:lnTo>
                  <a:pt x="95625" y="149532"/>
                </a:lnTo>
                <a:lnTo>
                  <a:pt x="95637" y="149472"/>
                </a:lnTo>
                <a:lnTo>
                  <a:pt x="95649" y="149423"/>
                </a:lnTo>
                <a:lnTo>
                  <a:pt x="95734" y="149327"/>
                </a:lnTo>
                <a:lnTo>
                  <a:pt x="95867" y="149182"/>
                </a:lnTo>
                <a:lnTo>
                  <a:pt x="96000" y="149049"/>
                </a:lnTo>
                <a:lnTo>
                  <a:pt x="96048" y="148988"/>
                </a:lnTo>
                <a:lnTo>
                  <a:pt x="96072" y="148952"/>
                </a:lnTo>
                <a:lnTo>
                  <a:pt x="96072" y="148904"/>
                </a:lnTo>
                <a:lnTo>
                  <a:pt x="96072" y="148831"/>
                </a:lnTo>
                <a:lnTo>
                  <a:pt x="96048" y="148674"/>
                </a:lnTo>
                <a:lnTo>
                  <a:pt x="96024" y="148517"/>
                </a:lnTo>
                <a:lnTo>
                  <a:pt x="96000" y="148397"/>
                </a:lnTo>
                <a:lnTo>
                  <a:pt x="95988" y="148348"/>
                </a:lnTo>
                <a:lnTo>
                  <a:pt x="95951" y="148252"/>
                </a:lnTo>
                <a:lnTo>
                  <a:pt x="95831" y="148022"/>
                </a:lnTo>
                <a:lnTo>
                  <a:pt x="95758" y="147901"/>
                </a:lnTo>
                <a:lnTo>
                  <a:pt x="95673" y="147793"/>
                </a:lnTo>
                <a:lnTo>
                  <a:pt x="95613" y="147708"/>
                </a:lnTo>
                <a:lnTo>
                  <a:pt x="95553" y="147660"/>
                </a:lnTo>
                <a:lnTo>
                  <a:pt x="95480" y="147648"/>
                </a:lnTo>
                <a:lnTo>
                  <a:pt x="95384" y="147636"/>
                </a:lnTo>
                <a:lnTo>
                  <a:pt x="95106" y="147624"/>
                </a:lnTo>
                <a:lnTo>
                  <a:pt x="94816" y="147611"/>
                </a:lnTo>
                <a:lnTo>
                  <a:pt x="94599" y="147599"/>
                </a:lnTo>
                <a:lnTo>
                  <a:pt x="94369" y="147551"/>
                </a:lnTo>
                <a:lnTo>
                  <a:pt x="94103" y="147479"/>
                </a:lnTo>
                <a:lnTo>
                  <a:pt x="93982" y="147442"/>
                </a:lnTo>
                <a:lnTo>
                  <a:pt x="93886" y="147394"/>
                </a:lnTo>
                <a:lnTo>
                  <a:pt x="93813" y="147346"/>
                </a:lnTo>
                <a:lnTo>
                  <a:pt x="93801" y="147334"/>
                </a:lnTo>
                <a:lnTo>
                  <a:pt x="93789" y="147309"/>
                </a:lnTo>
                <a:lnTo>
                  <a:pt x="93789" y="147297"/>
                </a:lnTo>
                <a:lnTo>
                  <a:pt x="93765" y="147285"/>
                </a:lnTo>
                <a:lnTo>
                  <a:pt x="93681" y="147273"/>
                </a:lnTo>
                <a:lnTo>
                  <a:pt x="93161" y="147273"/>
                </a:lnTo>
                <a:lnTo>
                  <a:pt x="93052" y="147249"/>
                </a:lnTo>
                <a:lnTo>
                  <a:pt x="93016" y="147237"/>
                </a:lnTo>
                <a:lnTo>
                  <a:pt x="92992" y="147213"/>
                </a:lnTo>
                <a:lnTo>
                  <a:pt x="92944" y="147165"/>
                </a:lnTo>
                <a:lnTo>
                  <a:pt x="92895" y="147128"/>
                </a:lnTo>
                <a:lnTo>
                  <a:pt x="92775" y="147056"/>
                </a:lnTo>
                <a:lnTo>
                  <a:pt x="92654" y="146995"/>
                </a:lnTo>
                <a:lnTo>
                  <a:pt x="92545" y="146959"/>
                </a:lnTo>
                <a:lnTo>
                  <a:pt x="92485" y="146947"/>
                </a:lnTo>
                <a:lnTo>
                  <a:pt x="92183" y="146947"/>
                </a:lnTo>
                <a:lnTo>
                  <a:pt x="92134" y="146923"/>
                </a:lnTo>
                <a:lnTo>
                  <a:pt x="92098" y="146899"/>
                </a:lnTo>
                <a:lnTo>
                  <a:pt x="91990" y="146814"/>
                </a:lnTo>
                <a:lnTo>
                  <a:pt x="91845" y="146730"/>
                </a:lnTo>
                <a:lnTo>
                  <a:pt x="91676" y="146633"/>
                </a:lnTo>
                <a:lnTo>
                  <a:pt x="91361" y="146536"/>
                </a:lnTo>
                <a:lnTo>
                  <a:pt x="91096" y="146512"/>
                </a:lnTo>
                <a:lnTo>
                  <a:pt x="90902" y="146476"/>
                </a:lnTo>
                <a:lnTo>
                  <a:pt x="90745" y="146452"/>
                </a:lnTo>
                <a:lnTo>
                  <a:pt x="90613" y="146428"/>
                </a:lnTo>
                <a:lnTo>
                  <a:pt x="90456" y="146440"/>
                </a:lnTo>
                <a:lnTo>
                  <a:pt x="90262" y="146452"/>
                </a:lnTo>
                <a:lnTo>
                  <a:pt x="89912" y="146863"/>
                </a:lnTo>
                <a:lnTo>
                  <a:pt x="89912" y="146923"/>
                </a:lnTo>
                <a:lnTo>
                  <a:pt x="89888" y="147044"/>
                </a:lnTo>
                <a:lnTo>
                  <a:pt x="89852" y="147189"/>
                </a:lnTo>
                <a:lnTo>
                  <a:pt x="89815" y="147249"/>
                </a:lnTo>
                <a:lnTo>
                  <a:pt x="89791" y="147285"/>
                </a:lnTo>
                <a:lnTo>
                  <a:pt x="89707" y="147346"/>
                </a:lnTo>
                <a:lnTo>
                  <a:pt x="89634" y="147442"/>
                </a:lnTo>
                <a:lnTo>
                  <a:pt x="89586" y="147563"/>
                </a:lnTo>
                <a:lnTo>
                  <a:pt x="89562" y="147611"/>
                </a:lnTo>
                <a:lnTo>
                  <a:pt x="89562" y="147660"/>
                </a:lnTo>
                <a:lnTo>
                  <a:pt x="89574" y="147768"/>
                </a:lnTo>
                <a:lnTo>
                  <a:pt x="89586" y="147865"/>
                </a:lnTo>
                <a:lnTo>
                  <a:pt x="89586" y="147901"/>
                </a:lnTo>
                <a:lnTo>
                  <a:pt x="89574" y="147925"/>
                </a:lnTo>
                <a:lnTo>
                  <a:pt x="89562" y="147938"/>
                </a:lnTo>
                <a:lnTo>
                  <a:pt x="89526" y="147925"/>
                </a:lnTo>
                <a:lnTo>
                  <a:pt x="89429" y="147853"/>
                </a:lnTo>
                <a:lnTo>
                  <a:pt x="89308" y="147781"/>
                </a:lnTo>
                <a:lnTo>
                  <a:pt x="89236" y="147744"/>
                </a:lnTo>
                <a:lnTo>
                  <a:pt x="89175" y="147720"/>
                </a:lnTo>
                <a:lnTo>
                  <a:pt x="89127" y="147720"/>
                </a:lnTo>
                <a:lnTo>
                  <a:pt x="89079" y="147732"/>
                </a:lnTo>
                <a:lnTo>
                  <a:pt x="89042" y="147768"/>
                </a:lnTo>
                <a:lnTo>
                  <a:pt x="89006" y="147817"/>
                </a:lnTo>
                <a:lnTo>
                  <a:pt x="88934" y="147950"/>
                </a:lnTo>
                <a:lnTo>
                  <a:pt x="88861" y="148119"/>
                </a:lnTo>
                <a:lnTo>
                  <a:pt x="88596" y="148300"/>
                </a:lnTo>
                <a:lnTo>
                  <a:pt x="88281" y="148590"/>
                </a:lnTo>
                <a:lnTo>
                  <a:pt x="88245" y="148554"/>
                </a:lnTo>
                <a:lnTo>
                  <a:pt x="88185" y="148457"/>
                </a:lnTo>
                <a:lnTo>
                  <a:pt x="88149" y="148409"/>
                </a:lnTo>
                <a:lnTo>
                  <a:pt x="88137" y="148360"/>
                </a:lnTo>
                <a:lnTo>
                  <a:pt x="88124" y="148324"/>
                </a:lnTo>
                <a:lnTo>
                  <a:pt x="88137" y="148312"/>
                </a:lnTo>
                <a:lnTo>
                  <a:pt x="88149" y="148300"/>
                </a:lnTo>
                <a:lnTo>
                  <a:pt x="88185" y="148288"/>
                </a:lnTo>
                <a:lnTo>
                  <a:pt x="88221" y="148252"/>
                </a:lnTo>
                <a:lnTo>
                  <a:pt x="88233" y="148203"/>
                </a:lnTo>
                <a:lnTo>
                  <a:pt x="88257" y="148143"/>
                </a:lnTo>
                <a:lnTo>
                  <a:pt x="88257" y="148095"/>
                </a:lnTo>
                <a:lnTo>
                  <a:pt x="88257" y="148046"/>
                </a:lnTo>
                <a:lnTo>
                  <a:pt x="88245" y="148010"/>
                </a:lnTo>
                <a:lnTo>
                  <a:pt x="88221" y="147986"/>
                </a:lnTo>
                <a:lnTo>
                  <a:pt x="88173" y="147986"/>
                </a:lnTo>
                <a:lnTo>
                  <a:pt x="88124" y="147998"/>
                </a:lnTo>
                <a:lnTo>
                  <a:pt x="87992" y="148046"/>
                </a:lnTo>
                <a:lnTo>
                  <a:pt x="87931" y="148058"/>
                </a:lnTo>
                <a:lnTo>
                  <a:pt x="87883" y="148070"/>
                </a:lnTo>
                <a:lnTo>
                  <a:pt x="87835" y="148070"/>
                </a:lnTo>
                <a:lnTo>
                  <a:pt x="87810" y="148058"/>
                </a:lnTo>
                <a:lnTo>
                  <a:pt x="87798" y="148046"/>
                </a:lnTo>
                <a:lnTo>
                  <a:pt x="87786" y="148010"/>
                </a:lnTo>
                <a:lnTo>
                  <a:pt x="87774" y="147974"/>
                </a:lnTo>
                <a:lnTo>
                  <a:pt x="87774" y="147925"/>
                </a:lnTo>
                <a:lnTo>
                  <a:pt x="87786" y="147877"/>
                </a:lnTo>
                <a:lnTo>
                  <a:pt x="87810" y="147841"/>
                </a:lnTo>
                <a:lnTo>
                  <a:pt x="87835" y="147805"/>
                </a:lnTo>
                <a:lnTo>
                  <a:pt x="87859" y="147781"/>
                </a:lnTo>
                <a:lnTo>
                  <a:pt x="87895" y="147756"/>
                </a:lnTo>
                <a:lnTo>
                  <a:pt x="87943" y="147756"/>
                </a:lnTo>
                <a:lnTo>
                  <a:pt x="88016" y="147744"/>
                </a:lnTo>
                <a:lnTo>
                  <a:pt x="88185" y="147744"/>
                </a:lnTo>
                <a:lnTo>
                  <a:pt x="88402" y="147756"/>
                </a:lnTo>
                <a:lnTo>
                  <a:pt x="88426" y="147768"/>
                </a:lnTo>
                <a:lnTo>
                  <a:pt x="88487" y="147781"/>
                </a:lnTo>
                <a:lnTo>
                  <a:pt x="88523" y="147781"/>
                </a:lnTo>
                <a:lnTo>
                  <a:pt x="88559" y="147768"/>
                </a:lnTo>
                <a:lnTo>
                  <a:pt x="88596" y="147756"/>
                </a:lnTo>
                <a:lnTo>
                  <a:pt x="88632" y="147732"/>
                </a:lnTo>
                <a:lnTo>
                  <a:pt x="88801" y="147563"/>
                </a:lnTo>
                <a:lnTo>
                  <a:pt x="88885" y="147491"/>
                </a:lnTo>
                <a:lnTo>
                  <a:pt x="88982" y="147406"/>
                </a:lnTo>
                <a:lnTo>
                  <a:pt x="89042" y="147358"/>
                </a:lnTo>
                <a:lnTo>
                  <a:pt x="89091" y="147297"/>
                </a:lnTo>
                <a:lnTo>
                  <a:pt x="89212" y="147165"/>
                </a:lnTo>
                <a:lnTo>
                  <a:pt x="89332" y="146995"/>
                </a:lnTo>
                <a:lnTo>
                  <a:pt x="89405" y="146826"/>
                </a:lnTo>
                <a:lnTo>
                  <a:pt x="89453" y="146681"/>
                </a:lnTo>
                <a:lnTo>
                  <a:pt x="89501" y="146536"/>
                </a:lnTo>
                <a:lnTo>
                  <a:pt x="89501" y="146476"/>
                </a:lnTo>
                <a:lnTo>
                  <a:pt x="89489" y="146416"/>
                </a:lnTo>
                <a:lnTo>
                  <a:pt x="89465" y="146355"/>
                </a:lnTo>
                <a:lnTo>
                  <a:pt x="89441" y="146295"/>
                </a:lnTo>
                <a:lnTo>
                  <a:pt x="89381" y="146174"/>
                </a:lnTo>
                <a:lnTo>
                  <a:pt x="89332" y="146065"/>
                </a:lnTo>
                <a:lnTo>
                  <a:pt x="89332" y="146017"/>
                </a:lnTo>
                <a:lnTo>
                  <a:pt x="89332" y="145993"/>
                </a:lnTo>
                <a:lnTo>
                  <a:pt x="89344" y="145969"/>
                </a:lnTo>
                <a:lnTo>
                  <a:pt x="89356" y="145945"/>
                </a:lnTo>
                <a:lnTo>
                  <a:pt x="89405" y="145908"/>
                </a:lnTo>
                <a:lnTo>
                  <a:pt x="89417" y="145884"/>
                </a:lnTo>
                <a:lnTo>
                  <a:pt x="89429" y="145836"/>
                </a:lnTo>
                <a:lnTo>
                  <a:pt x="89429" y="145812"/>
                </a:lnTo>
                <a:lnTo>
                  <a:pt x="89429" y="145800"/>
                </a:lnTo>
                <a:lnTo>
                  <a:pt x="89393" y="145763"/>
                </a:lnTo>
                <a:lnTo>
                  <a:pt x="89332" y="145727"/>
                </a:lnTo>
                <a:lnTo>
                  <a:pt x="89260" y="145715"/>
                </a:lnTo>
                <a:lnTo>
                  <a:pt x="89103" y="145679"/>
                </a:lnTo>
                <a:lnTo>
                  <a:pt x="88982" y="145679"/>
                </a:lnTo>
                <a:lnTo>
                  <a:pt x="88873" y="145691"/>
                </a:lnTo>
                <a:lnTo>
                  <a:pt x="88704" y="145715"/>
                </a:lnTo>
                <a:lnTo>
                  <a:pt x="88402" y="145775"/>
                </a:lnTo>
                <a:lnTo>
                  <a:pt x="88281" y="145800"/>
                </a:lnTo>
                <a:lnTo>
                  <a:pt x="88124" y="145812"/>
                </a:lnTo>
                <a:lnTo>
                  <a:pt x="87931" y="145836"/>
                </a:lnTo>
                <a:lnTo>
                  <a:pt x="87871" y="145836"/>
                </a:lnTo>
                <a:lnTo>
                  <a:pt x="87762" y="145800"/>
                </a:lnTo>
                <a:lnTo>
                  <a:pt x="87702" y="145788"/>
                </a:lnTo>
                <a:lnTo>
                  <a:pt x="87641" y="145751"/>
                </a:lnTo>
                <a:lnTo>
                  <a:pt x="87593" y="145715"/>
                </a:lnTo>
                <a:lnTo>
                  <a:pt x="87569" y="145679"/>
                </a:lnTo>
                <a:lnTo>
                  <a:pt x="87557" y="145643"/>
                </a:lnTo>
                <a:lnTo>
                  <a:pt x="87521" y="145618"/>
                </a:lnTo>
                <a:lnTo>
                  <a:pt x="87484" y="145594"/>
                </a:lnTo>
                <a:lnTo>
                  <a:pt x="87315" y="145594"/>
                </a:lnTo>
                <a:lnTo>
                  <a:pt x="87194" y="145582"/>
                </a:lnTo>
                <a:lnTo>
                  <a:pt x="87074" y="145558"/>
                </a:lnTo>
                <a:lnTo>
                  <a:pt x="86977" y="145570"/>
                </a:lnTo>
                <a:lnTo>
                  <a:pt x="86880" y="145594"/>
                </a:lnTo>
                <a:lnTo>
                  <a:pt x="86772" y="145643"/>
                </a:lnTo>
                <a:lnTo>
                  <a:pt x="86711" y="145691"/>
                </a:lnTo>
                <a:lnTo>
                  <a:pt x="86699" y="145703"/>
                </a:lnTo>
                <a:lnTo>
                  <a:pt x="86699" y="145715"/>
                </a:lnTo>
                <a:lnTo>
                  <a:pt x="86615" y="145739"/>
                </a:lnTo>
                <a:lnTo>
                  <a:pt x="86542" y="145751"/>
                </a:lnTo>
                <a:lnTo>
                  <a:pt x="86482" y="145739"/>
                </a:lnTo>
                <a:lnTo>
                  <a:pt x="86421" y="145715"/>
                </a:lnTo>
                <a:lnTo>
                  <a:pt x="86373" y="145691"/>
                </a:lnTo>
                <a:lnTo>
                  <a:pt x="86325" y="145655"/>
                </a:lnTo>
                <a:lnTo>
                  <a:pt x="86276" y="145631"/>
                </a:lnTo>
                <a:lnTo>
                  <a:pt x="86240" y="145631"/>
                </a:lnTo>
                <a:lnTo>
                  <a:pt x="86192" y="145643"/>
                </a:lnTo>
                <a:lnTo>
                  <a:pt x="86156" y="145691"/>
                </a:lnTo>
                <a:lnTo>
                  <a:pt x="86119" y="145739"/>
                </a:lnTo>
                <a:lnTo>
                  <a:pt x="86047" y="145860"/>
                </a:lnTo>
                <a:lnTo>
                  <a:pt x="85999" y="146005"/>
                </a:lnTo>
                <a:lnTo>
                  <a:pt x="85950" y="146162"/>
                </a:lnTo>
                <a:lnTo>
                  <a:pt x="85914" y="146307"/>
                </a:lnTo>
                <a:lnTo>
                  <a:pt x="85890" y="146440"/>
                </a:lnTo>
                <a:lnTo>
                  <a:pt x="85878" y="146609"/>
                </a:lnTo>
                <a:lnTo>
                  <a:pt x="85878" y="146633"/>
                </a:lnTo>
                <a:lnTo>
                  <a:pt x="85890" y="146669"/>
                </a:lnTo>
                <a:lnTo>
                  <a:pt x="85926" y="146706"/>
                </a:lnTo>
                <a:lnTo>
                  <a:pt x="85938" y="146742"/>
                </a:lnTo>
                <a:lnTo>
                  <a:pt x="85938" y="146766"/>
                </a:lnTo>
                <a:lnTo>
                  <a:pt x="85938" y="146814"/>
                </a:lnTo>
                <a:lnTo>
                  <a:pt x="85902" y="146863"/>
                </a:lnTo>
                <a:lnTo>
                  <a:pt x="85878" y="146923"/>
                </a:lnTo>
                <a:lnTo>
                  <a:pt x="85866" y="146983"/>
                </a:lnTo>
                <a:lnTo>
                  <a:pt x="85866" y="147044"/>
                </a:lnTo>
                <a:lnTo>
                  <a:pt x="85866" y="147104"/>
                </a:lnTo>
                <a:lnTo>
                  <a:pt x="85890" y="147189"/>
                </a:lnTo>
                <a:lnTo>
                  <a:pt x="85902" y="147213"/>
                </a:lnTo>
                <a:lnTo>
                  <a:pt x="85697" y="147152"/>
                </a:lnTo>
                <a:lnTo>
                  <a:pt x="85528" y="147104"/>
                </a:lnTo>
                <a:lnTo>
                  <a:pt x="85395" y="147092"/>
                </a:lnTo>
                <a:lnTo>
                  <a:pt x="85286" y="147092"/>
                </a:lnTo>
                <a:lnTo>
                  <a:pt x="85189" y="147116"/>
                </a:lnTo>
                <a:lnTo>
                  <a:pt x="85069" y="147152"/>
                </a:lnTo>
                <a:lnTo>
                  <a:pt x="84791" y="147249"/>
                </a:lnTo>
                <a:lnTo>
                  <a:pt x="84465" y="147563"/>
                </a:lnTo>
                <a:lnTo>
                  <a:pt x="84211" y="147732"/>
                </a:lnTo>
                <a:lnTo>
                  <a:pt x="83825" y="147950"/>
                </a:lnTo>
                <a:lnTo>
                  <a:pt x="83498" y="147925"/>
                </a:lnTo>
                <a:lnTo>
                  <a:pt x="83148" y="147503"/>
                </a:lnTo>
                <a:lnTo>
                  <a:pt x="83595" y="147503"/>
                </a:lnTo>
                <a:lnTo>
                  <a:pt x="83728" y="147491"/>
                </a:lnTo>
                <a:lnTo>
                  <a:pt x="83885" y="147454"/>
                </a:lnTo>
                <a:lnTo>
                  <a:pt x="84078" y="147406"/>
                </a:lnTo>
                <a:lnTo>
                  <a:pt x="84126" y="147370"/>
                </a:lnTo>
                <a:lnTo>
                  <a:pt x="84211" y="147297"/>
                </a:lnTo>
                <a:lnTo>
                  <a:pt x="84259" y="147249"/>
                </a:lnTo>
                <a:lnTo>
                  <a:pt x="84296" y="147189"/>
                </a:lnTo>
                <a:lnTo>
                  <a:pt x="84332" y="147140"/>
                </a:lnTo>
                <a:lnTo>
                  <a:pt x="84332" y="147092"/>
                </a:lnTo>
                <a:lnTo>
                  <a:pt x="84332" y="146802"/>
                </a:lnTo>
                <a:lnTo>
                  <a:pt x="84344" y="146754"/>
                </a:lnTo>
                <a:lnTo>
                  <a:pt x="84356" y="146718"/>
                </a:lnTo>
                <a:lnTo>
                  <a:pt x="84416" y="146621"/>
                </a:lnTo>
                <a:lnTo>
                  <a:pt x="84453" y="146573"/>
                </a:lnTo>
                <a:lnTo>
                  <a:pt x="84501" y="146536"/>
                </a:lnTo>
                <a:lnTo>
                  <a:pt x="84549" y="146524"/>
                </a:lnTo>
                <a:lnTo>
                  <a:pt x="84598" y="146512"/>
                </a:lnTo>
                <a:lnTo>
                  <a:pt x="84622" y="146512"/>
                </a:lnTo>
                <a:lnTo>
                  <a:pt x="84646" y="146500"/>
                </a:lnTo>
                <a:lnTo>
                  <a:pt x="84682" y="146452"/>
                </a:lnTo>
                <a:lnTo>
                  <a:pt x="84730" y="146392"/>
                </a:lnTo>
                <a:lnTo>
                  <a:pt x="84767" y="146319"/>
                </a:lnTo>
                <a:lnTo>
                  <a:pt x="84791" y="146247"/>
                </a:lnTo>
                <a:lnTo>
                  <a:pt x="84815" y="146174"/>
                </a:lnTo>
                <a:lnTo>
                  <a:pt x="84827" y="146114"/>
                </a:lnTo>
                <a:lnTo>
                  <a:pt x="84815" y="146065"/>
                </a:lnTo>
                <a:lnTo>
                  <a:pt x="84791" y="145981"/>
                </a:lnTo>
                <a:lnTo>
                  <a:pt x="84791" y="145872"/>
                </a:lnTo>
                <a:lnTo>
                  <a:pt x="84791" y="145836"/>
                </a:lnTo>
                <a:lnTo>
                  <a:pt x="84803" y="145788"/>
                </a:lnTo>
                <a:lnTo>
                  <a:pt x="84815" y="145763"/>
                </a:lnTo>
                <a:lnTo>
                  <a:pt x="84851" y="145739"/>
                </a:lnTo>
                <a:lnTo>
                  <a:pt x="84948" y="145691"/>
                </a:lnTo>
                <a:lnTo>
                  <a:pt x="85069" y="145631"/>
                </a:lnTo>
                <a:lnTo>
                  <a:pt x="85298" y="145486"/>
                </a:lnTo>
                <a:lnTo>
                  <a:pt x="85334" y="145449"/>
                </a:lnTo>
                <a:lnTo>
                  <a:pt x="85358" y="145413"/>
                </a:lnTo>
                <a:lnTo>
                  <a:pt x="85419" y="145304"/>
                </a:lnTo>
                <a:lnTo>
                  <a:pt x="85455" y="145159"/>
                </a:lnTo>
                <a:lnTo>
                  <a:pt x="85552" y="145196"/>
                </a:lnTo>
                <a:lnTo>
                  <a:pt x="85636" y="145220"/>
                </a:lnTo>
                <a:lnTo>
                  <a:pt x="85721" y="145232"/>
                </a:lnTo>
                <a:lnTo>
                  <a:pt x="85817" y="145220"/>
                </a:lnTo>
                <a:lnTo>
                  <a:pt x="85950" y="145184"/>
                </a:lnTo>
                <a:lnTo>
                  <a:pt x="86011" y="145147"/>
                </a:lnTo>
                <a:lnTo>
                  <a:pt x="86071" y="145123"/>
                </a:lnTo>
                <a:lnTo>
                  <a:pt x="86107" y="145087"/>
                </a:lnTo>
                <a:lnTo>
                  <a:pt x="86132" y="145039"/>
                </a:lnTo>
                <a:lnTo>
                  <a:pt x="86156" y="144894"/>
                </a:lnTo>
                <a:lnTo>
                  <a:pt x="86180" y="144713"/>
                </a:lnTo>
                <a:lnTo>
                  <a:pt x="86204" y="144628"/>
                </a:lnTo>
                <a:lnTo>
                  <a:pt x="86228" y="144543"/>
                </a:lnTo>
                <a:lnTo>
                  <a:pt x="86276" y="144483"/>
                </a:lnTo>
                <a:lnTo>
                  <a:pt x="86301" y="144471"/>
                </a:lnTo>
                <a:lnTo>
                  <a:pt x="86325" y="144459"/>
                </a:lnTo>
                <a:lnTo>
                  <a:pt x="86349" y="144447"/>
                </a:lnTo>
                <a:lnTo>
                  <a:pt x="86385" y="144435"/>
                </a:lnTo>
                <a:lnTo>
                  <a:pt x="86433" y="144374"/>
                </a:lnTo>
                <a:lnTo>
                  <a:pt x="86482" y="144302"/>
                </a:lnTo>
                <a:lnTo>
                  <a:pt x="86542" y="144205"/>
                </a:lnTo>
                <a:lnTo>
                  <a:pt x="86590" y="144121"/>
                </a:lnTo>
                <a:lnTo>
                  <a:pt x="86639" y="144036"/>
                </a:lnTo>
                <a:lnTo>
                  <a:pt x="86699" y="143964"/>
                </a:lnTo>
                <a:lnTo>
                  <a:pt x="86772" y="143915"/>
                </a:lnTo>
                <a:lnTo>
                  <a:pt x="86808" y="143891"/>
                </a:lnTo>
                <a:lnTo>
                  <a:pt x="86820" y="143867"/>
                </a:lnTo>
                <a:lnTo>
                  <a:pt x="86844" y="143843"/>
                </a:lnTo>
                <a:lnTo>
                  <a:pt x="86844" y="143807"/>
                </a:lnTo>
                <a:lnTo>
                  <a:pt x="86844" y="143746"/>
                </a:lnTo>
                <a:lnTo>
                  <a:pt x="86844" y="143662"/>
                </a:lnTo>
                <a:lnTo>
                  <a:pt x="86832" y="143577"/>
                </a:lnTo>
                <a:lnTo>
                  <a:pt x="86844" y="143493"/>
                </a:lnTo>
                <a:lnTo>
                  <a:pt x="86856" y="143456"/>
                </a:lnTo>
                <a:lnTo>
                  <a:pt x="86868" y="143408"/>
                </a:lnTo>
                <a:lnTo>
                  <a:pt x="86892" y="143372"/>
                </a:lnTo>
                <a:lnTo>
                  <a:pt x="86929" y="143336"/>
                </a:lnTo>
                <a:lnTo>
                  <a:pt x="87001" y="143263"/>
                </a:lnTo>
                <a:lnTo>
                  <a:pt x="87049" y="143191"/>
                </a:lnTo>
                <a:lnTo>
                  <a:pt x="87062" y="143118"/>
                </a:lnTo>
                <a:lnTo>
                  <a:pt x="87062" y="143046"/>
                </a:lnTo>
                <a:lnTo>
                  <a:pt x="87037" y="142973"/>
                </a:lnTo>
                <a:lnTo>
                  <a:pt x="87001" y="142901"/>
                </a:lnTo>
                <a:lnTo>
                  <a:pt x="86953" y="142840"/>
                </a:lnTo>
                <a:lnTo>
                  <a:pt x="86905" y="142792"/>
                </a:lnTo>
                <a:lnTo>
                  <a:pt x="86844" y="142756"/>
                </a:lnTo>
                <a:lnTo>
                  <a:pt x="86796" y="142744"/>
                </a:lnTo>
                <a:lnTo>
                  <a:pt x="86748" y="142756"/>
                </a:lnTo>
                <a:lnTo>
                  <a:pt x="86699" y="142768"/>
                </a:lnTo>
                <a:lnTo>
                  <a:pt x="86639" y="142780"/>
                </a:lnTo>
                <a:lnTo>
                  <a:pt x="86578" y="142792"/>
                </a:lnTo>
                <a:lnTo>
                  <a:pt x="86506" y="142780"/>
                </a:lnTo>
                <a:lnTo>
                  <a:pt x="86421" y="142756"/>
                </a:lnTo>
                <a:lnTo>
                  <a:pt x="86240" y="142695"/>
                </a:lnTo>
                <a:lnTo>
                  <a:pt x="86059" y="142611"/>
                </a:lnTo>
                <a:lnTo>
                  <a:pt x="85987" y="142575"/>
                </a:lnTo>
                <a:lnTo>
                  <a:pt x="85914" y="142514"/>
                </a:lnTo>
                <a:lnTo>
                  <a:pt x="85842" y="142454"/>
                </a:lnTo>
                <a:lnTo>
                  <a:pt x="85781" y="142381"/>
                </a:lnTo>
                <a:lnTo>
                  <a:pt x="85721" y="142297"/>
                </a:lnTo>
                <a:lnTo>
                  <a:pt x="85660" y="142249"/>
                </a:lnTo>
                <a:lnTo>
                  <a:pt x="85540" y="142164"/>
                </a:lnTo>
                <a:lnTo>
                  <a:pt x="85491" y="142128"/>
                </a:lnTo>
                <a:lnTo>
                  <a:pt x="85455" y="142079"/>
                </a:lnTo>
                <a:lnTo>
                  <a:pt x="85431" y="142007"/>
                </a:lnTo>
                <a:lnTo>
                  <a:pt x="85431" y="141922"/>
                </a:lnTo>
                <a:lnTo>
                  <a:pt x="85419" y="141838"/>
                </a:lnTo>
                <a:lnTo>
                  <a:pt x="85395" y="141753"/>
                </a:lnTo>
                <a:lnTo>
                  <a:pt x="85371" y="141669"/>
                </a:lnTo>
                <a:lnTo>
                  <a:pt x="85334" y="141596"/>
                </a:lnTo>
                <a:lnTo>
                  <a:pt x="85250" y="141427"/>
                </a:lnTo>
                <a:lnTo>
                  <a:pt x="85165" y="141258"/>
                </a:lnTo>
                <a:lnTo>
                  <a:pt x="85044" y="140956"/>
                </a:lnTo>
                <a:lnTo>
                  <a:pt x="84996" y="140823"/>
                </a:lnTo>
                <a:lnTo>
                  <a:pt x="84948" y="140678"/>
                </a:lnTo>
                <a:lnTo>
                  <a:pt x="84924" y="140594"/>
                </a:lnTo>
                <a:lnTo>
                  <a:pt x="84887" y="140533"/>
                </a:lnTo>
                <a:lnTo>
                  <a:pt x="84827" y="140413"/>
                </a:lnTo>
                <a:lnTo>
                  <a:pt x="84803" y="140352"/>
                </a:lnTo>
                <a:lnTo>
                  <a:pt x="84791" y="140292"/>
                </a:lnTo>
                <a:lnTo>
                  <a:pt x="84791" y="140231"/>
                </a:lnTo>
                <a:lnTo>
                  <a:pt x="84815" y="140159"/>
                </a:lnTo>
                <a:lnTo>
                  <a:pt x="84887" y="140038"/>
                </a:lnTo>
                <a:lnTo>
                  <a:pt x="84948" y="139929"/>
                </a:lnTo>
                <a:lnTo>
                  <a:pt x="84960" y="139881"/>
                </a:lnTo>
                <a:lnTo>
                  <a:pt x="84972" y="139821"/>
                </a:lnTo>
                <a:lnTo>
                  <a:pt x="84948" y="139772"/>
                </a:lnTo>
                <a:lnTo>
                  <a:pt x="84912" y="139712"/>
                </a:lnTo>
                <a:lnTo>
                  <a:pt x="84875" y="139664"/>
                </a:lnTo>
                <a:lnTo>
                  <a:pt x="84863" y="139603"/>
                </a:lnTo>
                <a:lnTo>
                  <a:pt x="84851" y="139507"/>
                </a:lnTo>
                <a:lnTo>
                  <a:pt x="84839" y="139446"/>
                </a:lnTo>
                <a:lnTo>
                  <a:pt x="84827" y="139398"/>
                </a:lnTo>
                <a:lnTo>
                  <a:pt x="84803" y="139338"/>
                </a:lnTo>
                <a:lnTo>
                  <a:pt x="84755" y="139265"/>
                </a:lnTo>
                <a:lnTo>
                  <a:pt x="84658" y="139144"/>
                </a:lnTo>
                <a:lnTo>
                  <a:pt x="84585" y="139072"/>
                </a:lnTo>
                <a:lnTo>
                  <a:pt x="84549" y="139036"/>
                </a:lnTo>
                <a:lnTo>
                  <a:pt x="84513" y="139024"/>
                </a:lnTo>
                <a:lnTo>
                  <a:pt x="84477" y="139012"/>
                </a:lnTo>
                <a:lnTo>
                  <a:pt x="84344" y="139012"/>
                </a:lnTo>
                <a:lnTo>
                  <a:pt x="84259" y="139024"/>
                </a:lnTo>
                <a:lnTo>
                  <a:pt x="84175" y="139036"/>
                </a:lnTo>
                <a:lnTo>
                  <a:pt x="84078" y="139048"/>
                </a:lnTo>
                <a:lnTo>
                  <a:pt x="84030" y="139048"/>
                </a:lnTo>
                <a:lnTo>
                  <a:pt x="84030" y="139060"/>
                </a:lnTo>
                <a:lnTo>
                  <a:pt x="83957" y="139048"/>
                </a:lnTo>
                <a:lnTo>
                  <a:pt x="83897" y="139024"/>
                </a:lnTo>
                <a:lnTo>
                  <a:pt x="83861" y="138987"/>
                </a:lnTo>
                <a:lnTo>
                  <a:pt x="83825" y="138939"/>
                </a:lnTo>
                <a:lnTo>
                  <a:pt x="83800" y="138891"/>
                </a:lnTo>
                <a:lnTo>
                  <a:pt x="83716" y="138746"/>
                </a:lnTo>
                <a:lnTo>
                  <a:pt x="83655" y="138649"/>
                </a:lnTo>
                <a:lnTo>
                  <a:pt x="83571" y="138565"/>
                </a:lnTo>
                <a:lnTo>
                  <a:pt x="83462" y="138468"/>
                </a:lnTo>
                <a:lnTo>
                  <a:pt x="83353" y="138383"/>
                </a:lnTo>
                <a:lnTo>
                  <a:pt x="83100" y="138226"/>
                </a:lnTo>
                <a:lnTo>
                  <a:pt x="82858" y="138057"/>
                </a:lnTo>
                <a:lnTo>
                  <a:pt x="82737" y="137961"/>
                </a:lnTo>
                <a:lnTo>
                  <a:pt x="82641" y="137852"/>
                </a:lnTo>
                <a:lnTo>
                  <a:pt x="82448" y="137647"/>
                </a:lnTo>
                <a:lnTo>
                  <a:pt x="82266" y="137465"/>
                </a:lnTo>
                <a:lnTo>
                  <a:pt x="82182" y="137381"/>
                </a:lnTo>
                <a:lnTo>
                  <a:pt x="82085" y="137321"/>
                </a:lnTo>
                <a:lnTo>
                  <a:pt x="82001" y="137260"/>
                </a:lnTo>
                <a:lnTo>
                  <a:pt x="81904" y="137212"/>
                </a:lnTo>
                <a:lnTo>
                  <a:pt x="81795" y="137188"/>
                </a:lnTo>
                <a:lnTo>
                  <a:pt x="81650" y="137164"/>
                </a:lnTo>
                <a:lnTo>
                  <a:pt x="81361" y="137127"/>
                </a:lnTo>
                <a:lnTo>
                  <a:pt x="81095" y="137115"/>
                </a:lnTo>
                <a:lnTo>
                  <a:pt x="80938" y="137115"/>
                </a:lnTo>
                <a:lnTo>
                  <a:pt x="80829" y="137127"/>
                </a:lnTo>
                <a:lnTo>
                  <a:pt x="80672" y="137115"/>
                </a:lnTo>
                <a:lnTo>
                  <a:pt x="80587" y="137115"/>
                </a:lnTo>
                <a:lnTo>
                  <a:pt x="80503" y="137091"/>
                </a:lnTo>
                <a:lnTo>
                  <a:pt x="80443" y="137067"/>
                </a:lnTo>
                <a:lnTo>
                  <a:pt x="80394" y="137019"/>
                </a:lnTo>
                <a:lnTo>
                  <a:pt x="80370" y="136970"/>
                </a:lnTo>
                <a:lnTo>
                  <a:pt x="80346" y="136922"/>
                </a:lnTo>
                <a:lnTo>
                  <a:pt x="80310" y="136825"/>
                </a:lnTo>
                <a:lnTo>
                  <a:pt x="80261" y="136705"/>
                </a:lnTo>
                <a:lnTo>
                  <a:pt x="80225" y="136644"/>
                </a:lnTo>
                <a:lnTo>
                  <a:pt x="80165" y="136572"/>
                </a:lnTo>
                <a:lnTo>
                  <a:pt x="80104" y="136499"/>
                </a:lnTo>
                <a:lnTo>
                  <a:pt x="80032" y="136439"/>
                </a:lnTo>
                <a:lnTo>
                  <a:pt x="79947" y="136378"/>
                </a:lnTo>
                <a:lnTo>
                  <a:pt x="79875" y="136330"/>
                </a:lnTo>
                <a:lnTo>
                  <a:pt x="79790" y="136294"/>
                </a:lnTo>
                <a:lnTo>
                  <a:pt x="79718" y="136258"/>
                </a:lnTo>
                <a:lnTo>
                  <a:pt x="79645" y="136246"/>
                </a:lnTo>
                <a:lnTo>
                  <a:pt x="79597" y="136258"/>
                </a:lnTo>
                <a:lnTo>
                  <a:pt x="79549" y="136270"/>
                </a:lnTo>
                <a:lnTo>
                  <a:pt x="79513" y="136294"/>
                </a:lnTo>
                <a:lnTo>
                  <a:pt x="79440" y="136366"/>
                </a:lnTo>
                <a:lnTo>
                  <a:pt x="79368" y="136439"/>
                </a:lnTo>
                <a:lnTo>
                  <a:pt x="79343" y="136463"/>
                </a:lnTo>
                <a:lnTo>
                  <a:pt x="79307" y="136475"/>
                </a:lnTo>
                <a:lnTo>
                  <a:pt x="79259" y="136487"/>
                </a:lnTo>
                <a:lnTo>
                  <a:pt x="79211" y="136487"/>
                </a:lnTo>
                <a:lnTo>
                  <a:pt x="79102" y="136463"/>
                </a:lnTo>
                <a:lnTo>
                  <a:pt x="78981" y="136415"/>
                </a:lnTo>
                <a:lnTo>
                  <a:pt x="78933" y="136390"/>
                </a:lnTo>
                <a:lnTo>
                  <a:pt x="78884" y="136354"/>
                </a:lnTo>
                <a:lnTo>
                  <a:pt x="78824" y="136270"/>
                </a:lnTo>
                <a:lnTo>
                  <a:pt x="78788" y="136233"/>
                </a:lnTo>
                <a:lnTo>
                  <a:pt x="78739" y="136197"/>
                </a:lnTo>
                <a:lnTo>
                  <a:pt x="78691" y="136161"/>
                </a:lnTo>
                <a:lnTo>
                  <a:pt x="78619" y="136137"/>
                </a:lnTo>
                <a:lnTo>
                  <a:pt x="78522" y="136113"/>
                </a:lnTo>
                <a:lnTo>
                  <a:pt x="78413" y="136089"/>
                </a:lnTo>
                <a:lnTo>
                  <a:pt x="78208" y="136076"/>
                </a:lnTo>
                <a:lnTo>
                  <a:pt x="78136" y="136089"/>
                </a:lnTo>
                <a:lnTo>
                  <a:pt x="78099" y="136101"/>
                </a:lnTo>
                <a:lnTo>
                  <a:pt x="78063" y="136113"/>
                </a:lnTo>
                <a:lnTo>
                  <a:pt x="78051" y="136149"/>
                </a:lnTo>
                <a:lnTo>
                  <a:pt x="78027" y="136221"/>
                </a:lnTo>
                <a:lnTo>
                  <a:pt x="78015" y="136282"/>
                </a:lnTo>
                <a:lnTo>
                  <a:pt x="78027" y="136354"/>
                </a:lnTo>
                <a:lnTo>
                  <a:pt x="78051" y="136511"/>
                </a:lnTo>
                <a:lnTo>
                  <a:pt x="78051" y="136572"/>
                </a:lnTo>
                <a:lnTo>
                  <a:pt x="78039" y="136584"/>
                </a:lnTo>
                <a:lnTo>
                  <a:pt x="78027" y="136608"/>
                </a:lnTo>
                <a:lnTo>
                  <a:pt x="77991" y="136608"/>
                </a:lnTo>
                <a:lnTo>
                  <a:pt x="77930" y="136572"/>
                </a:lnTo>
                <a:lnTo>
                  <a:pt x="77761" y="136475"/>
                </a:lnTo>
                <a:lnTo>
                  <a:pt x="77616" y="136390"/>
                </a:lnTo>
                <a:lnTo>
                  <a:pt x="77520" y="136318"/>
                </a:lnTo>
                <a:lnTo>
                  <a:pt x="77483" y="136294"/>
                </a:lnTo>
                <a:lnTo>
                  <a:pt x="77483" y="136258"/>
                </a:lnTo>
                <a:lnTo>
                  <a:pt x="77483" y="136233"/>
                </a:lnTo>
                <a:lnTo>
                  <a:pt x="77507" y="136221"/>
                </a:lnTo>
                <a:lnTo>
                  <a:pt x="77568" y="136233"/>
                </a:lnTo>
                <a:lnTo>
                  <a:pt x="77580" y="136233"/>
                </a:lnTo>
                <a:lnTo>
                  <a:pt x="77568" y="136221"/>
                </a:lnTo>
                <a:lnTo>
                  <a:pt x="77483" y="136161"/>
                </a:lnTo>
                <a:lnTo>
                  <a:pt x="77326" y="136052"/>
                </a:lnTo>
                <a:lnTo>
                  <a:pt x="77266" y="136016"/>
                </a:lnTo>
                <a:lnTo>
                  <a:pt x="77193" y="135992"/>
                </a:lnTo>
                <a:lnTo>
                  <a:pt x="77133" y="135980"/>
                </a:lnTo>
                <a:lnTo>
                  <a:pt x="77048" y="135968"/>
                </a:lnTo>
                <a:lnTo>
                  <a:pt x="76964" y="135980"/>
                </a:lnTo>
                <a:lnTo>
                  <a:pt x="76867" y="135992"/>
                </a:lnTo>
                <a:lnTo>
                  <a:pt x="76771" y="136028"/>
                </a:lnTo>
                <a:lnTo>
                  <a:pt x="76686" y="136064"/>
                </a:lnTo>
                <a:lnTo>
                  <a:pt x="76626" y="136113"/>
                </a:lnTo>
                <a:lnTo>
                  <a:pt x="76565" y="136161"/>
                </a:lnTo>
                <a:lnTo>
                  <a:pt x="76505" y="136246"/>
                </a:lnTo>
                <a:lnTo>
                  <a:pt x="76481" y="136282"/>
                </a:lnTo>
                <a:lnTo>
                  <a:pt x="76517" y="136330"/>
                </a:lnTo>
                <a:lnTo>
                  <a:pt x="76590" y="136439"/>
                </a:lnTo>
                <a:lnTo>
                  <a:pt x="76602" y="136487"/>
                </a:lnTo>
                <a:lnTo>
                  <a:pt x="76602" y="136548"/>
                </a:lnTo>
                <a:lnTo>
                  <a:pt x="76602" y="136560"/>
                </a:lnTo>
                <a:lnTo>
                  <a:pt x="76577" y="136584"/>
                </a:lnTo>
                <a:lnTo>
                  <a:pt x="76553" y="136596"/>
                </a:lnTo>
                <a:lnTo>
                  <a:pt x="76517" y="136608"/>
                </a:lnTo>
                <a:lnTo>
                  <a:pt x="76360" y="136620"/>
                </a:lnTo>
                <a:lnTo>
                  <a:pt x="76239" y="136608"/>
                </a:lnTo>
                <a:lnTo>
                  <a:pt x="76191" y="136596"/>
                </a:lnTo>
                <a:lnTo>
                  <a:pt x="76143" y="136572"/>
                </a:lnTo>
                <a:lnTo>
                  <a:pt x="76118" y="136548"/>
                </a:lnTo>
                <a:lnTo>
                  <a:pt x="76094" y="136511"/>
                </a:lnTo>
                <a:lnTo>
                  <a:pt x="76070" y="136427"/>
                </a:lnTo>
                <a:lnTo>
                  <a:pt x="76046" y="136390"/>
                </a:lnTo>
                <a:lnTo>
                  <a:pt x="76010" y="136354"/>
                </a:lnTo>
                <a:lnTo>
                  <a:pt x="75961" y="136318"/>
                </a:lnTo>
                <a:lnTo>
                  <a:pt x="75901" y="136294"/>
                </a:lnTo>
                <a:lnTo>
                  <a:pt x="75841" y="136282"/>
                </a:lnTo>
                <a:lnTo>
                  <a:pt x="75744" y="136282"/>
                </a:lnTo>
                <a:lnTo>
                  <a:pt x="75333" y="136330"/>
                </a:lnTo>
                <a:lnTo>
                  <a:pt x="75104" y="136354"/>
                </a:lnTo>
                <a:lnTo>
                  <a:pt x="74983" y="136318"/>
                </a:lnTo>
                <a:lnTo>
                  <a:pt x="74874" y="136294"/>
                </a:lnTo>
                <a:lnTo>
                  <a:pt x="74790" y="136282"/>
                </a:lnTo>
                <a:lnTo>
                  <a:pt x="74766" y="136294"/>
                </a:lnTo>
                <a:lnTo>
                  <a:pt x="74754" y="136306"/>
                </a:lnTo>
                <a:lnTo>
                  <a:pt x="74729" y="136342"/>
                </a:lnTo>
                <a:lnTo>
                  <a:pt x="74705" y="136475"/>
                </a:lnTo>
                <a:lnTo>
                  <a:pt x="74681" y="136535"/>
                </a:lnTo>
                <a:lnTo>
                  <a:pt x="74669" y="136596"/>
                </a:lnTo>
                <a:lnTo>
                  <a:pt x="74633" y="136632"/>
                </a:lnTo>
                <a:lnTo>
                  <a:pt x="74621" y="136644"/>
                </a:lnTo>
                <a:lnTo>
                  <a:pt x="74597" y="136644"/>
                </a:lnTo>
                <a:lnTo>
                  <a:pt x="74500" y="136608"/>
                </a:lnTo>
                <a:lnTo>
                  <a:pt x="74464" y="136572"/>
                </a:lnTo>
                <a:lnTo>
                  <a:pt x="74415" y="136535"/>
                </a:lnTo>
                <a:lnTo>
                  <a:pt x="74391" y="136499"/>
                </a:lnTo>
                <a:lnTo>
                  <a:pt x="74367" y="136451"/>
                </a:lnTo>
                <a:lnTo>
                  <a:pt x="74367" y="136390"/>
                </a:lnTo>
                <a:lnTo>
                  <a:pt x="74367" y="136318"/>
                </a:lnTo>
                <a:lnTo>
                  <a:pt x="74391" y="136137"/>
                </a:lnTo>
                <a:lnTo>
                  <a:pt x="74391" y="136040"/>
                </a:lnTo>
                <a:lnTo>
                  <a:pt x="74391" y="135932"/>
                </a:lnTo>
                <a:lnTo>
                  <a:pt x="74379" y="135835"/>
                </a:lnTo>
                <a:lnTo>
                  <a:pt x="74355" y="135750"/>
                </a:lnTo>
                <a:lnTo>
                  <a:pt x="74319" y="135690"/>
                </a:lnTo>
                <a:lnTo>
                  <a:pt x="74307" y="135666"/>
                </a:lnTo>
                <a:lnTo>
                  <a:pt x="74270" y="135642"/>
                </a:lnTo>
                <a:lnTo>
                  <a:pt x="74113" y="135569"/>
                </a:lnTo>
                <a:lnTo>
                  <a:pt x="73920" y="135460"/>
                </a:lnTo>
                <a:lnTo>
                  <a:pt x="73691" y="135328"/>
                </a:lnTo>
                <a:lnTo>
                  <a:pt x="73642" y="135279"/>
                </a:lnTo>
                <a:lnTo>
                  <a:pt x="73510" y="135158"/>
                </a:lnTo>
                <a:lnTo>
                  <a:pt x="73340" y="135050"/>
                </a:lnTo>
                <a:lnTo>
                  <a:pt x="73268" y="135014"/>
                </a:lnTo>
                <a:lnTo>
                  <a:pt x="73220" y="135001"/>
                </a:lnTo>
                <a:lnTo>
                  <a:pt x="73159" y="135001"/>
                </a:lnTo>
                <a:lnTo>
                  <a:pt x="73099" y="134989"/>
                </a:lnTo>
                <a:lnTo>
                  <a:pt x="72978" y="134941"/>
                </a:lnTo>
                <a:lnTo>
                  <a:pt x="72845" y="134893"/>
                </a:lnTo>
                <a:lnTo>
                  <a:pt x="72785" y="134881"/>
                </a:lnTo>
                <a:lnTo>
                  <a:pt x="72676" y="134881"/>
                </a:lnTo>
                <a:lnTo>
                  <a:pt x="72592" y="134905"/>
                </a:lnTo>
                <a:lnTo>
                  <a:pt x="72410" y="134977"/>
                </a:lnTo>
                <a:lnTo>
                  <a:pt x="72193" y="135074"/>
                </a:lnTo>
                <a:lnTo>
                  <a:pt x="72181" y="135086"/>
                </a:lnTo>
                <a:lnTo>
                  <a:pt x="72181" y="135098"/>
                </a:lnTo>
                <a:lnTo>
                  <a:pt x="72169" y="135098"/>
                </a:lnTo>
                <a:lnTo>
                  <a:pt x="72157" y="135086"/>
                </a:lnTo>
                <a:lnTo>
                  <a:pt x="72145" y="135038"/>
                </a:lnTo>
                <a:lnTo>
                  <a:pt x="72120" y="134844"/>
                </a:lnTo>
                <a:lnTo>
                  <a:pt x="72120" y="134772"/>
                </a:lnTo>
                <a:lnTo>
                  <a:pt x="72133" y="134712"/>
                </a:lnTo>
                <a:lnTo>
                  <a:pt x="72169" y="134615"/>
                </a:lnTo>
                <a:lnTo>
                  <a:pt x="72217" y="134518"/>
                </a:lnTo>
                <a:lnTo>
                  <a:pt x="72253" y="134434"/>
                </a:lnTo>
                <a:lnTo>
                  <a:pt x="72265" y="134385"/>
                </a:lnTo>
                <a:lnTo>
                  <a:pt x="72278" y="134337"/>
                </a:lnTo>
                <a:lnTo>
                  <a:pt x="72278" y="134289"/>
                </a:lnTo>
                <a:lnTo>
                  <a:pt x="72253" y="134216"/>
                </a:lnTo>
                <a:lnTo>
                  <a:pt x="72229" y="134156"/>
                </a:lnTo>
                <a:lnTo>
                  <a:pt x="72181" y="134071"/>
                </a:lnTo>
                <a:lnTo>
                  <a:pt x="72120" y="133987"/>
                </a:lnTo>
                <a:lnTo>
                  <a:pt x="72024" y="133878"/>
                </a:lnTo>
                <a:lnTo>
                  <a:pt x="71831" y="133673"/>
                </a:lnTo>
                <a:lnTo>
                  <a:pt x="71613" y="133480"/>
                </a:lnTo>
                <a:lnTo>
                  <a:pt x="71384" y="133310"/>
                </a:lnTo>
                <a:lnTo>
                  <a:pt x="71154" y="133153"/>
                </a:lnTo>
                <a:lnTo>
                  <a:pt x="70925" y="133021"/>
                </a:lnTo>
                <a:lnTo>
                  <a:pt x="70719" y="132900"/>
                </a:lnTo>
                <a:lnTo>
                  <a:pt x="70333" y="132694"/>
                </a:lnTo>
                <a:lnTo>
                  <a:pt x="70176" y="132610"/>
                </a:lnTo>
                <a:lnTo>
                  <a:pt x="70043" y="132513"/>
                </a:lnTo>
                <a:lnTo>
                  <a:pt x="69826" y="132332"/>
                </a:lnTo>
                <a:lnTo>
                  <a:pt x="69729" y="132248"/>
                </a:lnTo>
                <a:lnTo>
                  <a:pt x="69632" y="132175"/>
                </a:lnTo>
                <a:lnTo>
                  <a:pt x="69524" y="132127"/>
                </a:lnTo>
                <a:lnTo>
                  <a:pt x="69403" y="132091"/>
                </a:lnTo>
                <a:lnTo>
                  <a:pt x="69282" y="132066"/>
                </a:lnTo>
                <a:lnTo>
                  <a:pt x="69185" y="132030"/>
                </a:lnTo>
                <a:lnTo>
                  <a:pt x="69040" y="131970"/>
                </a:lnTo>
                <a:lnTo>
                  <a:pt x="68980" y="131958"/>
                </a:lnTo>
                <a:lnTo>
                  <a:pt x="68920" y="131946"/>
                </a:lnTo>
                <a:lnTo>
                  <a:pt x="68859" y="131946"/>
                </a:lnTo>
                <a:lnTo>
                  <a:pt x="68787" y="131958"/>
                </a:lnTo>
                <a:lnTo>
                  <a:pt x="68666" y="132006"/>
                </a:lnTo>
                <a:lnTo>
                  <a:pt x="68569" y="132066"/>
                </a:lnTo>
                <a:lnTo>
                  <a:pt x="68449" y="132115"/>
                </a:lnTo>
                <a:lnTo>
                  <a:pt x="68376" y="132139"/>
                </a:lnTo>
                <a:lnTo>
                  <a:pt x="68280" y="132151"/>
                </a:lnTo>
                <a:lnTo>
                  <a:pt x="68086" y="132151"/>
                </a:lnTo>
                <a:lnTo>
                  <a:pt x="67953" y="132115"/>
                </a:lnTo>
                <a:lnTo>
                  <a:pt x="67869" y="132091"/>
                </a:lnTo>
                <a:lnTo>
                  <a:pt x="67845" y="132091"/>
                </a:lnTo>
                <a:lnTo>
                  <a:pt x="67833" y="132115"/>
                </a:lnTo>
                <a:lnTo>
                  <a:pt x="67808" y="132199"/>
                </a:lnTo>
                <a:lnTo>
                  <a:pt x="67784" y="132248"/>
                </a:lnTo>
                <a:lnTo>
                  <a:pt x="67760" y="132296"/>
                </a:lnTo>
                <a:lnTo>
                  <a:pt x="67724" y="132344"/>
                </a:lnTo>
                <a:lnTo>
                  <a:pt x="67676" y="132380"/>
                </a:lnTo>
                <a:lnTo>
                  <a:pt x="67615" y="132405"/>
                </a:lnTo>
                <a:lnTo>
                  <a:pt x="67446" y="132405"/>
                </a:lnTo>
                <a:lnTo>
                  <a:pt x="67337" y="132380"/>
                </a:lnTo>
                <a:lnTo>
                  <a:pt x="67229" y="132344"/>
                </a:lnTo>
                <a:lnTo>
                  <a:pt x="67120" y="132296"/>
                </a:lnTo>
                <a:lnTo>
                  <a:pt x="67035" y="132248"/>
                </a:lnTo>
                <a:lnTo>
                  <a:pt x="66987" y="132187"/>
                </a:lnTo>
                <a:lnTo>
                  <a:pt x="66975" y="132163"/>
                </a:lnTo>
                <a:lnTo>
                  <a:pt x="66963" y="132139"/>
                </a:lnTo>
                <a:lnTo>
                  <a:pt x="66975" y="132115"/>
                </a:lnTo>
                <a:lnTo>
                  <a:pt x="66999" y="132091"/>
                </a:lnTo>
                <a:lnTo>
                  <a:pt x="67023" y="132066"/>
                </a:lnTo>
                <a:lnTo>
                  <a:pt x="67060" y="132054"/>
                </a:lnTo>
                <a:lnTo>
                  <a:pt x="67132" y="132054"/>
                </a:lnTo>
                <a:lnTo>
                  <a:pt x="67192" y="132066"/>
                </a:lnTo>
                <a:lnTo>
                  <a:pt x="67265" y="132078"/>
                </a:lnTo>
                <a:lnTo>
                  <a:pt x="67337" y="132091"/>
                </a:lnTo>
                <a:lnTo>
                  <a:pt x="67434" y="132091"/>
                </a:lnTo>
                <a:lnTo>
                  <a:pt x="67458" y="132078"/>
                </a:lnTo>
                <a:lnTo>
                  <a:pt x="67482" y="132054"/>
                </a:lnTo>
                <a:lnTo>
                  <a:pt x="67507" y="132018"/>
                </a:lnTo>
                <a:lnTo>
                  <a:pt x="67543" y="131958"/>
                </a:lnTo>
                <a:lnTo>
                  <a:pt x="67543" y="131885"/>
                </a:lnTo>
                <a:lnTo>
                  <a:pt x="67543" y="131825"/>
                </a:lnTo>
                <a:lnTo>
                  <a:pt x="67531" y="131777"/>
                </a:lnTo>
                <a:lnTo>
                  <a:pt x="67519" y="131716"/>
                </a:lnTo>
                <a:lnTo>
                  <a:pt x="67531" y="131656"/>
                </a:lnTo>
                <a:lnTo>
                  <a:pt x="67567" y="131607"/>
                </a:lnTo>
                <a:lnTo>
                  <a:pt x="67639" y="131547"/>
                </a:lnTo>
                <a:lnTo>
                  <a:pt x="67808" y="131426"/>
                </a:lnTo>
                <a:lnTo>
                  <a:pt x="67869" y="131378"/>
                </a:lnTo>
                <a:lnTo>
                  <a:pt x="67929" y="131318"/>
                </a:lnTo>
                <a:lnTo>
                  <a:pt x="67965" y="131257"/>
                </a:lnTo>
                <a:lnTo>
                  <a:pt x="68002" y="131185"/>
                </a:lnTo>
                <a:lnTo>
                  <a:pt x="68014" y="131100"/>
                </a:lnTo>
                <a:lnTo>
                  <a:pt x="68026" y="131003"/>
                </a:lnTo>
                <a:lnTo>
                  <a:pt x="68026" y="130907"/>
                </a:lnTo>
                <a:lnTo>
                  <a:pt x="68050" y="130822"/>
                </a:lnTo>
                <a:lnTo>
                  <a:pt x="68074" y="130714"/>
                </a:lnTo>
                <a:lnTo>
                  <a:pt x="68074" y="130677"/>
                </a:lnTo>
                <a:lnTo>
                  <a:pt x="68050" y="130641"/>
                </a:lnTo>
                <a:lnTo>
                  <a:pt x="68002" y="130617"/>
                </a:lnTo>
                <a:lnTo>
                  <a:pt x="67929" y="130581"/>
                </a:lnTo>
                <a:lnTo>
                  <a:pt x="67845" y="130545"/>
                </a:lnTo>
                <a:lnTo>
                  <a:pt x="67796" y="130496"/>
                </a:lnTo>
                <a:lnTo>
                  <a:pt x="67736" y="130400"/>
                </a:lnTo>
                <a:lnTo>
                  <a:pt x="67688" y="130351"/>
                </a:lnTo>
                <a:lnTo>
                  <a:pt x="67615" y="130315"/>
                </a:lnTo>
                <a:lnTo>
                  <a:pt x="67507" y="130279"/>
                </a:lnTo>
                <a:lnTo>
                  <a:pt x="67349" y="130267"/>
                </a:lnTo>
                <a:lnTo>
                  <a:pt x="67180" y="130255"/>
                </a:lnTo>
                <a:lnTo>
                  <a:pt x="67048" y="130267"/>
                </a:lnTo>
                <a:lnTo>
                  <a:pt x="66878" y="130291"/>
                </a:lnTo>
                <a:lnTo>
                  <a:pt x="66806" y="130303"/>
                </a:lnTo>
                <a:lnTo>
                  <a:pt x="66746" y="130279"/>
                </a:lnTo>
                <a:lnTo>
                  <a:pt x="66685" y="130243"/>
                </a:lnTo>
                <a:lnTo>
                  <a:pt x="66613" y="130170"/>
                </a:lnTo>
                <a:lnTo>
                  <a:pt x="66552" y="130086"/>
                </a:lnTo>
                <a:lnTo>
                  <a:pt x="66540" y="130025"/>
                </a:lnTo>
                <a:lnTo>
                  <a:pt x="66540" y="130001"/>
                </a:lnTo>
                <a:lnTo>
                  <a:pt x="66564" y="129977"/>
                </a:lnTo>
                <a:lnTo>
                  <a:pt x="66564" y="129965"/>
                </a:lnTo>
                <a:lnTo>
                  <a:pt x="66552" y="129953"/>
                </a:lnTo>
                <a:lnTo>
                  <a:pt x="66383" y="129904"/>
                </a:lnTo>
                <a:lnTo>
                  <a:pt x="66021" y="129820"/>
                </a:lnTo>
                <a:lnTo>
                  <a:pt x="65948" y="129808"/>
                </a:lnTo>
                <a:lnTo>
                  <a:pt x="65876" y="129808"/>
                </a:lnTo>
                <a:lnTo>
                  <a:pt x="65864" y="129820"/>
                </a:lnTo>
                <a:lnTo>
                  <a:pt x="65852" y="129820"/>
                </a:lnTo>
                <a:lnTo>
                  <a:pt x="65828" y="129856"/>
                </a:lnTo>
                <a:lnTo>
                  <a:pt x="65791" y="129965"/>
                </a:lnTo>
                <a:lnTo>
                  <a:pt x="65779" y="130025"/>
                </a:lnTo>
                <a:lnTo>
                  <a:pt x="65743" y="130073"/>
                </a:lnTo>
                <a:lnTo>
                  <a:pt x="65719" y="130086"/>
                </a:lnTo>
                <a:lnTo>
                  <a:pt x="65695" y="130098"/>
                </a:lnTo>
                <a:lnTo>
                  <a:pt x="65622" y="130098"/>
                </a:lnTo>
                <a:lnTo>
                  <a:pt x="65538" y="130086"/>
                </a:lnTo>
                <a:lnTo>
                  <a:pt x="65465" y="130049"/>
                </a:lnTo>
                <a:lnTo>
                  <a:pt x="65405" y="130013"/>
                </a:lnTo>
                <a:lnTo>
                  <a:pt x="65357" y="129977"/>
                </a:lnTo>
                <a:lnTo>
                  <a:pt x="65308" y="129916"/>
                </a:lnTo>
                <a:lnTo>
                  <a:pt x="65272" y="129868"/>
                </a:lnTo>
                <a:lnTo>
                  <a:pt x="65248" y="129808"/>
                </a:lnTo>
                <a:lnTo>
                  <a:pt x="65236" y="129747"/>
                </a:lnTo>
                <a:lnTo>
                  <a:pt x="65224" y="129627"/>
                </a:lnTo>
                <a:lnTo>
                  <a:pt x="65212" y="129530"/>
                </a:lnTo>
                <a:lnTo>
                  <a:pt x="65187" y="129494"/>
                </a:lnTo>
                <a:lnTo>
                  <a:pt x="65163" y="129470"/>
                </a:lnTo>
                <a:lnTo>
                  <a:pt x="65115" y="129457"/>
                </a:lnTo>
                <a:lnTo>
                  <a:pt x="65043" y="129457"/>
                </a:lnTo>
                <a:lnTo>
                  <a:pt x="64873" y="129482"/>
                </a:lnTo>
                <a:lnTo>
                  <a:pt x="64728" y="129494"/>
                </a:lnTo>
                <a:lnTo>
                  <a:pt x="64656" y="129494"/>
                </a:lnTo>
                <a:lnTo>
                  <a:pt x="64608" y="129482"/>
                </a:lnTo>
                <a:lnTo>
                  <a:pt x="64559" y="129445"/>
                </a:lnTo>
                <a:lnTo>
                  <a:pt x="64535" y="129397"/>
                </a:lnTo>
                <a:lnTo>
                  <a:pt x="64511" y="129337"/>
                </a:lnTo>
                <a:lnTo>
                  <a:pt x="64523" y="129264"/>
                </a:lnTo>
                <a:lnTo>
                  <a:pt x="64535" y="129204"/>
                </a:lnTo>
                <a:lnTo>
                  <a:pt x="64571" y="129155"/>
                </a:lnTo>
                <a:lnTo>
                  <a:pt x="64608" y="129107"/>
                </a:lnTo>
                <a:lnTo>
                  <a:pt x="64656" y="129071"/>
                </a:lnTo>
                <a:lnTo>
                  <a:pt x="64704" y="129059"/>
                </a:lnTo>
                <a:lnTo>
                  <a:pt x="64753" y="129071"/>
                </a:lnTo>
                <a:lnTo>
                  <a:pt x="64825" y="129095"/>
                </a:lnTo>
                <a:lnTo>
                  <a:pt x="64910" y="129119"/>
                </a:lnTo>
                <a:lnTo>
                  <a:pt x="65151" y="129143"/>
                </a:lnTo>
                <a:lnTo>
                  <a:pt x="65393" y="129143"/>
                </a:lnTo>
                <a:lnTo>
                  <a:pt x="65489" y="129131"/>
                </a:lnTo>
                <a:lnTo>
                  <a:pt x="65550" y="129107"/>
                </a:lnTo>
                <a:lnTo>
                  <a:pt x="65598" y="129071"/>
                </a:lnTo>
                <a:lnTo>
                  <a:pt x="65646" y="129035"/>
                </a:lnTo>
                <a:lnTo>
                  <a:pt x="65671" y="128986"/>
                </a:lnTo>
                <a:lnTo>
                  <a:pt x="65695" y="128926"/>
                </a:lnTo>
                <a:lnTo>
                  <a:pt x="65707" y="128866"/>
                </a:lnTo>
                <a:lnTo>
                  <a:pt x="65707" y="128805"/>
                </a:lnTo>
                <a:lnTo>
                  <a:pt x="65695" y="128745"/>
                </a:lnTo>
                <a:lnTo>
                  <a:pt x="65646" y="128684"/>
                </a:lnTo>
                <a:lnTo>
                  <a:pt x="65598" y="128648"/>
                </a:lnTo>
                <a:lnTo>
                  <a:pt x="65538" y="128612"/>
                </a:lnTo>
                <a:lnTo>
                  <a:pt x="65453" y="128600"/>
                </a:lnTo>
                <a:lnTo>
                  <a:pt x="65369" y="128588"/>
                </a:lnTo>
                <a:lnTo>
                  <a:pt x="65175" y="128588"/>
                </a:lnTo>
                <a:lnTo>
                  <a:pt x="64946" y="128624"/>
                </a:lnTo>
                <a:lnTo>
                  <a:pt x="64716" y="128660"/>
                </a:lnTo>
                <a:lnTo>
                  <a:pt x="64499" y="128672"/>
                </a:lnTo>
                <a:lnTo>
                  <a:pt x="64306" y="128672"/>
                </a:lnTo>
                <a:lnTo>
                  <a:pt x="64149" y="128660"/>
                </a:lnTo>
                <a:lnTo>
                  <a:pt x="64076" y="128636"/>
                </a:lnTo>
                <a:lnTo>
                  <a:pt x="64016" y="128612"/>
                </a:lnTo>
                <a:lnTo>
                  <a:pt x="63883" y="128539"/>
                </a:lnTo>
                <a:lnTo>
                  <a:pt x="63823" y="128491"/>
                </a:lnTo>
                <a:lnTo>
                  <a:pt x="63750" y="128467"/>
                </a:lnTo>
                <a:lnTo>
                  <a:pt x="63678" y="128443"/>
                </a:lnTo>
                <a:lnTo>
                  <a:pt x="63605" y="128431"/>
                </a:lnTo>
                <a:lnTo>
                  <a:pt x="63509" y="128443"/>
                </a:lnTo>
                <a:lnTo>
                  <a:pt x="63424" y="128455"/>
                </a:lnTo>
                <a:lnTo>
                  <a:pt x="63255" y="128515"/>
                </a:lnTo>
                <a:lnTo>
                  <a:pt x="63134" y="128564"/>
                </a:lnTo>
                <a:lnTo>
                  <a:pt x="63086" y="128600"/>
                </a:lnTo>
                <a:lnTo>
                  <a:pt x="62929" y="128696"/>
                </a:lnTo>
                <a:lnTo>
                  <a:pt x="62808" y="128769"/>
                </a:lnTo>
                <a:lnTo>
                  <a:pt x="62699" y="128817"/>
                </a:lnTo>
                <a:lnTo>
                  <a:pt x="62675" y="128817"/>
                </a:lnTo>
                <a:lnTo>
                  <a:pt x="62663" y="128793"/>
                </a:lnTo>
                <a:lnTo>
                  <a:pt x="62627" y="128709"/>
                </a:lnTo>
                <a:lnTo>
                  <a:pt x="62603" y="128672"/>
                </a:lnTo>
                <a:lnTo>
                  <a:pt x="62579" y="128660"/>
                </a:lnTo>
                <a:lnTo>
                  <a:pt x="62554" y="128648"/>
                </a:lnTo>
                <a:lnTo>
                  <a:pt x="62482" y="128648"/>
                </a:lnTo>
                <a:lnTo>
                  <a:pt x="62385" y="128684"/>
                </a:lnTo>
                <a:lnTo>
                  <a:pt x="62325" y="128721"/>
                </a:lnTo>
                <a:lnTo>
                  <a:pt x="62277" y="128757"/>
                </a:lnTo>
                <a:lnTo>
                  <a:pt x="62192" y="128841"/>
                </a:lnTo>
                <a:lnTo>
                  <a:pt x="62132" y="128938"/>
                </a:lnTo>
                <a:lnTo>
                  <a:pt x="62083" y="129023"/>
                </a:lnTo>
                <a:lnTo>
                  <a:pt x="62011" y="129192"/>
                </a:lnTo>
                <a:lnTo>
                  <a:pt x="61975" y="129240"/>
                </a:lnTo>
                <a:lnTo>
                  <a:pt x="61950" y="129252"/>
                </a:lnTo>
                <a:lnTo>
                  <a:pt x="61938" y="129264"/>
                </a:lnTo>
                <a:lnTo>
                  <a:pt x="61818" y="129312"/>
                </a:lnTo>
                <a:lnTo>
                  <a:pt x="61697" y="129373"/>
                </a:lnTo>
                <a:lnTo>
                  <a:pt x="61552" y="129457"/>
                </a:lnTo>
                <a:lnTo>
                  <a:pt x="61286" y="129554"/>
                </a:lnTo>
                <a:lnTo>
                  <a:pt x="61057" y="129639"/>
                </a:lnTo>
                <a:lnTo>
                  <a:pt x="60875" y="129687"/>
                </a:lnTo>
                <a:lnTo>
                  <a:pt x="60718" y="129687"/>
                </a:lnTo>
                <a:lnTo>
                  <a:pt x="60549" y="129663"/>
                </a:lnTo>
                <a:lnTo>
                  <a:pt x="60404" y="129639"/>
                </a:lnTo>
                <a:lnTo>
                  <a:pt x="60296" y="129614"/>
                </a:lnTo>
                <a:lnTo>
                  <a:pt x="60247" y="129614"/>
                </a:lnTo>
                <a:lnTo>
                  <a:pt x="60187" y="129578"/>
                </a:lnTo>
                <a:lnTo>
                  <a:pt x="60030" y="129494"/>
                </a:lnTo>
                <a:lnTo>
                  <a:pt x="59861" y="129409"/>
                </a:lnTo>
                <a:lnTo>
                  <a:pt x="59800" y="129373"/>
                </a:lnTo>
                <a:lnTo>
                  <a:pt x="59752" y="129361"/>
                </a:lnTo>
                <a:lnTo>
                  <a:pt x="59704" y="129361"/>
                </a:lnTo>
                <a:lnTo>
                  <a:pt x="59643" y="129337"/>
                </a:lnTo>
                <a:lnTo>
                  <a:pt x="59583" y="129312"/>
                </a:lnTo>
                <a:lnTo>
                  <a:pt x="59511" y="129276"/>
                </a:lnTo>
                <a:lnTo>
                  <a:pt x="59438" y="129216"/>
                </a:lnTo>
                <a:lnTo>
                  <a:pt x="59378" y="129155"/>
                </a:lnTo>
                <a:lnTo>
                  <a:pt x="59329" y="129095"/>
                </a:lnTo>
                <a:lnTo>
                  <a:pt x="59305" y="129011"/>
                </a:lnTo>
                <a:lnTo>
                  <a:pt x="59293" y="128938"/>
                </a:lnTo>
                <a:lnTo>
                  <a:pt x="59269" y="128878"/>
                </a:lnTo>
                <a:lnTo>
                  <a:pt x="59245" y="128829"/>
                </a:lnTo>
                <a:lnTo>
                  <a:pt x="59197" y="128793"/>
                </a:lnTo>
                <a:lnTo>
                  <a:pt x="59136" y="128769"/>
                </a:lnTo>
                <a:lnTo>
                  <a:pt x="59052" y="128757"/>
                </a:lnTo>
                <a:lnTo>
                  <a:pt x="58955" y="128769"/>
                </a:lnTo>
                <a:lnTo>
                  <a:pt x="58822" y="128781"/>
                </a:lnTo>
                <a:lnTo>
                  <a:pt x="58520" y="128829"/>
                </a:lnTo>
                <a:lnTo>
                  <a:pt x="58194" y="128866"/>
                </a:lnTo>
                <a:lnTo>
                  <a:pt x="57892" y="128902"/>
                </a:lnTo>
                <a:lnTo>
                  <a:pt x="57638" y="128950"/>
                </a:lnTo>
                <a:lnTo>
                  <a:pt x="57433" y="128986"/>
                </a:lnTo>
                <a:lnTo>
                  <a:pt x="57228" y="129011"/>
                </a:lnTo>
                <a:lnTo>
                  <a:pt x="56805" y="129047"/>
                </a:lnTo>
                <a:lnTo>
                  <a:pt x="56696" y="129059"/>
                </a:lnTo>
                <a:lnTo>
                  <a:pt x="56576" y="129083"/>
                </a:lnTo>
                <a:lnTo>
                  <a:pt x="56346" y="129143"/>
                </a:lnTo>
                <a:lnTo>
                  <a:pt x="56225" y="129168"/>
                </a:lnTo>
                <a:lnTo>
                  <a:pt x="56129" y="129180"/>
                </a:lnTo>
                <a:lnTo>
                  <a:pt x="56044" y="129180"/>
                </a:lnTo>
                <a:lnTo>
                  <a:pt x="55972" y="129168"/>
                </a:lnTo>
                <a:lnTo>
                  <a:pt x="55911" y="129155"/>
                </a:lnTo>
                <a:lnTo>
                  <a:pt x="55863" y="129168"/>
                </a:lnTo>
                <a:lnTo>
                  <a:pt x="55778" y="129192"/>
                </a:lnTo>
                <a:lnTo>
                  <a:pt x="55754" y="129180"/>
                </a:lnTo>
                <a:lnTo>
                  <a:pt x="55730" y="129143"/>
                </a:lnTo>
                <a:lnTo>
                  <a:pt x="55718" y="129071"/>
                </a:lnTo>
                <a:lnTo>
                  <a:pt x="55718" y="128950"/>
                </a:lnTo>
                <a:lnTo>
                  <a:pt x="55706" y="128866"/>
                </a:lnTo>
                <a:lnTo>
                  <a:pt x="55706" y="128793"/>
                </a:lnTo>
                <a:lnTo>
                  <a:pt x="55658" y="128648"/>
                </a:lnTo>
                <a:lnTo>
                  <a:pt x="55597" y="128503"/>
                </a:lnTo>
                <a:lnTo>
                  <a:pt x="55525" y="128370"/>
                </a:lnTo>
                <a:lnTo>
                  <a:pt x="55452" y="128250"/>
                </a:lnTo>
                <a:lnTo>
                  <a:pt x="55380" y="128141"/>
                </a:lnTo>
                <a:lnTo>
                  <a:pt x="55271" y="127984"/>
                </a:lnTo>
                <a:lnTo>
                  <a:pt x="55235" y="127911"/>
                </a:lnTo>
                <a:lnTo>
                  <a:pt x="55223" y="127827"/>
                </a:lnTo>
                <a:lnTo>
                  <a:pt x="55199" y="127658"/>
                </a:lnTo>
                <a:lnTo>
                  <a:pt x="55186" y="127573"/>
                </a:lnTo>
                <a:lnTo>
                  <a:pt x="55162" y="127501"/>
                </a:lnTo>
                <a:lnTo>
                  <a:pt x="55138" y="127477"/>
                </a:lnTo>
                <a:lnTo>
                  <a:pt x="55114" y="127452"/>
                </a:lnTo>
                <a:lnTo>
                  <a:pt x="55078" y="127440"/>
                </a:lnTo>
                <a:lnTo>
                  <a:pt x="54872" y="127440"/>
                </a:lnTo>
                <a:lnTo>
                  <a:pt x="54715" y="127428"/>
                </a:lnTo>
                <a:lnTo>
                  <a:pt x="54546" y="127416"/>
                </a:lnTo>
                <a:lnTo>
                  <a:pt x="54401" y="127404"/>
                </a:lnTo>
                <a:lnTo>
                  <a:pt x="53991" y="127428"/>
                </a:lnTo>
                <a:lnTo>
                  <a:pt x="53725" y="127440"/>
                </a:lnTo>
                <a:lnTo>
                  <a:pt x="53653" y="127464"/>
                </a:lnTo>
                <a:lnTo>
                  <a:pt x="53483" y="127513"/>
                </a:lnTo>
                <a:lnTo>
                  <a:pt x="53399" y="127525"/>
                </a:lnTo>
                <a:lnTo>
                  <a:pt x="53326" y="127537"/>
                </a:lnTo>
                <a:lnTo>
                  <a:pt x="53266" y="127525"/>
                </a:lnTo>
                <a:lnTo>
                  <a:pt x="53254" y="127525"/>
                </a:lnTo>
                <a:lnTo>
                  <a:pt x="53242" y="127501"/>
                </a:lnTo>
                <a:lnTo>
                  <a:pt x="53242" y="127464"/>
                </a:lnTo>
                <a:lnTo>
                  <a:pt x="53230" y="127428"/>
                </a:lnTo>
                <a:lnTo>
                  <a:pt x="53181" y="127344"/>
                </a:lnTo>
                <a:lnTo>
                  <a:pt x="53109" y="127247"/>
                </a:lnTo>
                <a:lnTo>
                  <a:pt x="53085" y="127187"/>
                </a:lnTo>
                <a:lnTo>
                  <a:pt x="53061" y="127114"/>
                </a:lnTo>
                <a:lnTo>
                  <a:pt x="53037" y="127054"/>
                </a:lnTo>
                <a:lnTo>
                  <a:pt x="53024" y="126981"/>
                </a:lnTo>
                <a:lnTo>
                  <a:pt x="53024" y="126861"/>
                </a:lnTo>
                <a:lnTo>
                  <a:pt x="53000" y="126740"/>
                </a:lnTo>
                <a:lnTo>
                  <a:pt x="52988" y="126691"/>
                </a:lnTo>
                <a:lnTo>
                  <a:pt x="52964" y="126643"/>
                </a:lnTo>
                <a:lnTo>
                  <a:pt x="52940" y="126595"/>
                </a:lnTo>
                <a:lnTo>
                  <a:pt x="52928" y="126534"/>
                </a:lnTo>
                <a:lnTo>
                  <a:pt x="52940" y="126438"/>
                </a:lnTo>
                <a:lnTo>
                  <a:pt x="52940" y="126389"/>
                </a:lnTo>
                <a:lnTo>
                  <a:pt x="52928" y="126353"/>
                </a:lnTo>
                <a:lnTo>
                  <a:pt x="52892" y="126317"/>
                </a:lnTo>
                <a:lnTo>
                  <a:pt x="52831" y="126281"/>
                </a:lnTo>
                <a:lnTo>
                  <a:pt x="52759" y="126257"/>
                </a:lnTo>
                <a:lnTo>
                  <a:pt x="52722" y="126232"/>
                </a:lnTo>
                <a:lnTo>
                  <a:pt x="52698" y="126208"/>
                </a:lnTo>
                <a:lnTo>
                  <a:pt x="52686" y="126196"/>
                </a:lnTo>
                <a:lnTo>
                  <a:pt x="52674" y="126184"/>
                </a:lnTo>
                <a:lnTo>
                  <a:pt x="52662" y="126184"/>
                </a:lnTo>
                <a:lnTo>
                  <a:pt x="52602" y="126220"/>
                </a:lnTo>
                <a:lnTo>
                  <a:pt x="52433" y="126329"/>
                </a:lnTo>
                <a:lnTo>
                  <a:pt x="52408" y="126353"/>
                </a:lnTo>
                <a:lnTo>
                  <a:pt x="52396" y="126389"/>
                </a:lnTo>
                <a:lnTo>
                  <a:pt x="52396" y="126414"/>
                </a:lnTo>
                <a:lnTo>
                  <a:pt x="52408" y="126450"/>
                </a:lnTo>
                <a:lnTo>
                  <a:pt x="52433" y="126486"/>
                </a:lnTo>
                <a:lnTo>
                  <a:pt x="52433" y="126522"/>
                </a:lnTo>
                <a:lnTo>
                  <a:pt x="52433" y="126595"/>
                </a:lnTo>
                <a:lnTo>
                  <a:pt x="52445" y="126631"/>
                </a:lnTo>
                <a:lnTo>
                  <a:pt x="52445" y="126679"/>
                </a:lnTo>
                <a:lnTo>
                  <a:pt x="52469" y="126716"/>
                </a:lnTo>
                <a:lnTo>
                  <a:pt x="52505" y="126764"/>
                </a:lnTo>
                <a:lnTo>
                  <a:pt x="52590" y="126848"/>
                </a:lnTo>
                <a:lnTo>
                  <a:pt x="52626" y="126933"/>
                </a:lnTo>
                <a:lnTo>
                  <a:pt x="52650" y="127030"/>
                </a:lnTo>
                <a:lnTo>
                  <a:pt x="52674" y="127150"/>
                </a:lnTo>
                <a:lnTo>
                  <a:pt x="52674" y="127223"/>
                </a:lnTo>
                <a:lnTo>
                  <a:pt x="52674" y="127283"/>
                </a:lnTo>
                <a:lnTo>
                  <a:pt x="52650" y="127404"/>
                </a:lnTo>
                <a:lnTo>
                  <a:pt x="52626" y="127477"/>
                </a:lnTo>
                <a:lnTo>
                  <a:pt x="52602" y="127501"/>
                </a:lnTo>
                <a:lnTo>
                  <a:pt x="52481" y="127573"/>
                </a:lnTo>
                <a:lnTo>
                  <a:pt x="52360" y="127634"/>
                </a:lnTo>
                <a:lnTo>
                  <a:pt x="52263" y="127658"/>
                </a:lnTo>
                <a:lnTo>
                  <a:pt x="52167" y="127682"/>
                </a:lnTo>
                <a:lnTo>
                  <a:pt x="52046" y="127694"/>
                </a:lnTo>
                <a:lnTo>
                  <a:pt x="51998" y="127694"/>
                </a:lnTo>
                <a:lnTo>
                  <a:pt x="51684" y="127791"/>
                </a:lnTo>
                <a:lnTo>
                  <a:pt x="51164" y="127948"/>
                </a:lnTo>
                <a:lnTo>
                  <a:pt x="50983" y="128020"/>
                </a:lnTo>
                <a:lnTo>
                  <a:pt x="50911" y="128044"/>
                </a:lnTo>
                <a:lnTo>
                  <a:pt x="50850" y="128080"/>
                </a:lnTo>
                <a:lnTo>
                  <a:pt x="50802" y="128117"/>
                </a:lnTo>
                <a:lnTo>
                  <a:pt x="50754" y="128165"/>
                </a:lnTo>
                <a:lnTo>
                  <a:pt x="50717" y="128225"/>
                </a:lnTo>
                <a:lnTo>
                  <a:pt x="50681" y="128310"/>
                </a:lnTo>
                <a:lnTo>
                  <a:pt x="50657" y="128382"/>
                </a:lnTo>
                <a:lnTo>
                  <a:pt x="50633" y="128467"/>
                </a:lnTo>
                <a:lnTo>
                  <a:pt x="50633" y="128527"/>
                </a:lnTo>
                <a:lnTo>
                  <a:pt x="50633" y="128600"/>
                </a:lnTo>
                <a:lnTo>
                  <a:pt x="50645" y="128721"/>
                </a:lnTo>
                <a:lnTo>
                  <a:pt x="50657" y="128817"/>
                </a:lnTo>
                <a:lnTo>
                  <a:pt x="50657" y="128938"/>
                </a:lnTo>
                <a:lnTo>
                  <a:pt x="50657" y="129071"/>
                </a:lnTo>
                <a:lnTo>
                  <a:pt x="50681" y="129204"/>
                </a:lnTo>
                <a:lnTo>
                  <a:pt x="50693" y="129252"/>
                </a:lnTo>
                <a:lnTo>
                  <a:pt x="50717" y="129300"/>
                </a:lnTo>
                <a:lnTo>
                  <a:pt x="50935" y="129614"/>
                </a:lnTo>
                <a:lnTo>
                  <a:pt x="51007" y="129723"/>
                </a:lnTo>
                <a:lnTo>
                  <a:pt x="51068" y="129820"/>
                </a:lnTo>
                <a:lnTo>
                  <a:pt x="51104" y="129904"/>
                </a:lnTo>
                <a:lnTo>
                  <a:pt x="51140" y="129965"/>
                </a:lnTo>
                <a:lnTo>
                  <a:pt x="51189" y="130025"/>
                </a:lnTo>
                <a:lnTo>
                  <a:pt x="51237" y="130086"/>
                </a:lnTo>
                <a:lnTo>
                  <a:pt x="51297" y="130170"/>
                </a:lnTo>
                <a:lnTo>
                  <a:pt x="51333" y="130279"/>
                </a:lnTo>
                <a:lnTo>
                  <a:pt x="51370" y="130387"/>
                </a:lnTo>
                <a:lnTo>
                  <a:pt x="51394" y="130520"/>
                </a:lnTo>
                <a:lnTo>
                  <a:pt x="51406" y="130532"/>
                </a:lnTo>
                <a:lnTo>
                  <a:pt x="51442" y="130569"/>
                </a:lnTo>
                <a:lnTo>
                  <a:pt x="51466" y="130605"/>
                </a:lnTo>
                <a:lnTo>
                  <a:pt x="51466" y="130641"/>
                </a:lnTo>
                <a:lnTo>
                  <a:pt x="51466" y="130689"/>
                </a:lnTo>
                <a:lnTo>
                  <a:pt x="51454" y="130738"/>
                </a:lnTo>
                <a:lnTo>
                  <a:pt x="51394" y="130859"/>
                </a:lnTo>
                <a:lnTo>
                  <a:pt x="51333" y="130967"/>
                </a:lnTo>
                <a:lnTo>
                  <a:pt x="51261" y="131064"/>
                </a:lnTo>
                <a:lnTo>
                  <a:pt x="51213" y="131112"/>
                </a:lnTo>
                <a:lnTo>
                  <a:pt x="51140" y="131173"/>
                </a:lnTo>
                <a:lnTo>
                  <a:pt x="51031" y="131221"/>
                </a:lnTo>
                <a:lnTo>
                  <a:pt x="50899" y="131269"/>
                </a:lnTo>
                <a:lnTo>
                  <a:pt x="50754" y="131293"/>
                </a:lnTo>
                <a:lnTo>
                  <a:pt x="50681" y="131305"/>
                </a:lnTo>
                <a:lnTo>
                  <a:pt x="50633" y="131293"/>
                </a:lnTo>
                <a:lnTo>
                  <a:pt x="50597" y="131281"/>
                </a:lnTo>
                <a:lnTo>
                  <a:pt x="50597" y="131269"/>
                </a:lnTo>
                <a:lnTo>
                  <a:pt x="50585" y="131257"/>
                </a:lnTo>
                <a:lnTo>
                  <a:pt x="50585" y="131148"/>
                </a:lnTo>
                <a:lnTo>
                  <a:pt x="50585" y="131088"/>
                </a:lnTo>
                <a:lnTo>
                  <a:pt x="50621" y="131003"/>
                </a:lnTo>
                <a:lnTo>
                  <a:pt x="50633" y="130931"/>
                </a:lnTo>
                <a:lnTo>
                  <a:pt x="50645" y="130859"/>
                </a:lnTo>
                <a:lnTo>
                  <a:pt x="50633" y="130786"/>
                </a:lnTo>
                <a:lnTo>
                  <a:pt x="50609" y="130726"/>
                </a:lnTo>
                <a:lnTo>
                  <a:pt x="50573" y="130665"/>
                </a:lnTo>
                <a:lnTo>
                  <a:pt x="50536" y="130629"/>
                </a:lnTo>
                <a:lnTo>
                  <a:pt x="50488" y="130605"/>
                </a:lnTo>
                <a:lnTo>
                  <a:pt x="50452" y="130605"/>
                </a:lnTo>
                <a:lnTo>
                  <a:pt x="50428" y="130617"/>
                </a:lnTo>
                <a:lnTo>
                  <a:pt x="50379" y="130641"/>
                </a:lnTo>
                <a:lnTo>
                  <a:pt x="50343" y="130677"/>
                </a:lnTo>
                <a:lnTo>
                  <a:pt x="50283" y="130738"/>
                </a:lnTo>
                <a:lnTo>
                  <a:pt x="50258" y="130762"/>
                </a:lnTo>
                <a:lnTo>
                  <a:pt x="50234" y="130774"/>
                </a:lnTo>
                <a:lnTo>
                  <a:pt x="50186" y="130762"/>
                </a:lnTo>
                <a:lnTo>
                  <a:pt x="50138" y="130738"/>
                </a:lnTo>
                <a:lnTo>
                  <a:pt x="50077" y="130702"/>
                </a:lnTo>
                <a:lnTo>
                  <a:pt x="50041" y="130641"/>
                </a:lnTo>
                <a:lnTo>
                  <a:pt x="49993" y="130581"/>
                </a:lnTo>
                <a:lnTo>
                  <a:pt x="49969" y="130520"/>
                </a:lnTo>
                <a:lnTo>
                  <a:pt x="49908" y="130387"/>
                </a:lnTo>
                <a:lnTo>
                  <a:pt x="49884" y="130291"/>
                </a:lnTo>
                <a:lnTo>
                  <a:pt x="49860" y="130255"/>
                </a:lnTo>
                <a:lnTo>
                  <a:pt x="49836" y="130206"/>
                </a:lnTo>
                <a:lnTo>
                  <a:pt x="49775" y="130110"/>
                </a:lnTo>
                <a:lnTo>
                  <a:pt x="49751" y="130049"/>
                </a:lnTo>
                <a:lnTo>
                  <a:pt x="49751" y="130013"/>
                </a:lnTo>
                <a:lnTo>
                  <a:pt x="49763" y="129989"/>
                </a:lnTo>
                <a:lnTo>
                  <a:pt x="49787" y="129965"/>
                </a:lnTo>
                <a:lnTo>
                  <a:pt x="49848" y="129941"/>
                </a:lnTo>
                <a:lnTo>
                  <a:pt x="49932" y="129904"/>
                </a:lnTo>
                <a:lnTo>
                  <a:pt x="49993" y="129868"/>
                </a:lnTo>
                <a:lnTo>
                  <a:pt x="50053" y="129820"/>
                </a:lnTo>
                <a:lnTo>
                  <a:pt x="50089" y="129771"/>
                </a:lnTo>
                <a:lnTo>
                  <a:pt x="50150" y="129687"/>
                </a:lnTo>
                <a:lnTo>
                  <a:pt x="50174" y="129651"/>
                </a:lnTo>
                <a:lnTo>
                  <a:pt x="50174" y="129397"/>
                </a:lnTo>
                <a:lnTo>
                  <a:pt x="50222" y="129312"/>
                </a:lnTo>
                <a:lnTo>
                  <a:pt x="50283" y="129228"/>
                </a:lnTo>
                <a:lnTo>
                  <a:pt x="50343" y="129155"/>
                </a:lnTo>
                <a:lnTo>
                  <a:pt x="50391" y="129071"/>
                </a:lnTo>
                <a:lnTo>
                  <a:pt x="50428" y="128974"/>
                </a:lnTo>
                <a:lnTo>
                  <a:pt x="50428" y="128926"/>
                </a:lnTo>
                <a:lnTo>
                  <a:pt x="50428" y="128854"/>
                </a:lnTo>
                <a:lnTo>
                  <a:pt x="50428" y="128793"/>
                </a:lnTo>
                <a:lnTo>
                  <a:pt x="50403" y="128709"/>
                </a:lnTo>
                <a:lnTo>
                  <a:pt x="50367" y="128624"/>
                </a:lnTo>
                <a:lnTo>
                  <a:pt x="50331" y="128527"/>
                </a:lnTo>
                <a:lnTo>
                  <a:pt x="50174" y="128165"/>
                </a:lnTo>
                <a:lnTo>
                  <a:pt x="50065" y="127887"/>
                </a:lnTo>
                <a:lnTo>
                  <a:pt x="49981" y="127694"/>
                </a:lnTo>
                <a:lnTo>
                  <a:pt x="49944" y="127622"/>
                </a:lnTo>
                <a:lnTo>
                  <a:pt x="49920" y="127573"/>
                </a:lnTo>
                <a:lnTo>
                  <a:pt x="49836" y="127464"/>
                </a:lnTo>
                <a:lnTo>
                  <a:pt x="49775" y="127368"/>
                </a:lnTo>
                <a:lnTo>
                  <a:pt x="49763" y="127320"/>
                </a:lnTo>
                <a:lnTo>
                  <a:pt x="49763" y="127295"/>
                </a:lnTo>
                <a:lnTo>
                  <a:pt x="49799" y="127283"/>
                </a:lnTo>
                <a:lnTo>
                  <a:pt x="49969" y="127283"/>
                </a:lnTo>
                <a:lnTo>
                  <a:pt x="50065" y="127271"/>
                </a:lnTo>
                <a:lnTo>
                  <a:pt x="50162" y="127259"/>
                </a:lnTo>
                <a:lnTo>
                  <a:pt x="50210" y="127259"/>
                </a:lnTo>
                <a:lnTo>
                  <a:pt x="50271" y="127283"/>
                </a:lnTo>
                <a:lnTo>
                  <a:pt x="50331" y="127295"/>
                </a:lnTo>
                <a:lnTo>
                  <a:pt x="50391" y="127283"/>
                </a:lnTo>
                <a:lnTo>
                  <a:pt x="50464" y="127259"/>
                </a:lnTo>
                <a:lnTo>
                  <a:pt x="50524" y="127223"/>
                </a:lnTo>
                <a:lnTo>
                  <a:pt x="50585" y="127187"/>
                </a:lnTo>
                <a:lnTo>
                  <a:pt x="50633" y="127138"/>
                </a:lnTo>
                <a:lnTo>
                  <a:pt x="50669" y="127090"/>
                </a:lnTo>
                <a:lnTo>
                  <a:pt x="50681" y="127054"/>
                </a:lnTo>
                <a:lnTo>
                  <a:pt x="50681" y="127018"/>
                </a:lnTo>
                <a:lnTo>
                  <a:pt x="50669" y="126981"/>
                </a:lnTo>
                <a:lnTo>
                  <a:pt x="50633" y="126921"/>
                </a:lnTo>
                <a:lnTo>
                  <a:pt x="50621" y="126897"/>
                </a:lnTo>
                <a:lnTo>
                  <a:pt x="50633" y="126861"/>
                </a:lnTo>
                <a:lnTo>
                  <a:pt x="50669" y="126848"/>
                </a:lnTo>
                <a:lnTo>
                  <a:pt x="50754" y="126836"/>
                </a:lnTo>
                <a:lnTo>
                  <a:pt x="50838" y="126812"/>
                </a:lnTo>
                <a:lnTo>
                  <a:pt x="50899" y="126800"/>
                </a:lnTo>
                <a:lnTo>
                  <a:pt x="50959" y="126764"/>
                </a:lnTo>
                <a:lnTo>
                  <a:pt x="50995" y="126716"/>
                </a:lnTo>
                <a:lnTo>
                  <a:pt x="51007" y="126655"/>
                </a:lnTo>
                <a:lnTo>
                  <a:pt x="51019" y="126571"/>
                </a:lnTo>
                <a:lnTo>
                  <a:pt x="50995" y="126462"/>
                </a:lnTo>
                <a:lnTo>
                  <a:pt x="50971" y="126317"/>
                </a:lnTo>
                <a:lnTo>
                  <a:pt x="50947" y="126184"/>
                </a:lnTo>
                <a:lnTo>
                  <a:pt x="50935" y="126075"/>
                </a:lnTo>
                <a:lnTo>
                  <a:pt x="50923" y="125955"/>
                </a:lnTo>
                <a:lnTo>
                  <a:pt x="50911" y="125918"/>
                </a:lnTo>
                <a:lnTo>
                  <a:pt x="50874" y="125894"/>
                </a:lnTo>
                <a:lnTo>
                  <a:pt x="50826" y="125870"/>
                </a:lnTo>
                <a:lnTo>
                  <a:pt x="50754" y="125834"/>
                </a:lnTo>
                <a:lnTo>
                  <a:pt x="50657" y="125810"/>
                </a:lnTo>
                <a:lnTo>
                  <a:pt x="50597" y="125798"/>
                </a:lnTo>
                <a:lnTo>
                  <a:pt x="50488" y="125786"/>
                </a:lnTo>
                <a:lnTo>
                  <a:pt x="50452" y="125773"/>
                </a:lnTo>
                <a:lnTo>
                  <a:pt x="50415" y="125761"/>
                </a:lnTo>
                <a:lnTo>
                  <a:pt x="50379" y="125725"/>
                </a:lnTo>
                <a:lnTo>
                  <a:pt x="50331" y="125677"/>
                </a:lnTo>
                <a:lnTo>
                  <a:pt x="50283" y="125629"/>
                </a:lnTo>
                <a:lnTo>
                  <a:pt x="50222" y="125604"/>
                </a:lnTo>
                <a:lnTo>
                  <a:pt x="50174" y="125592"/>
                </a:lnTo>
                <a:lnTo>
                  <a:pt x="50101" y="125604"/>
                </a:lnTo>
                <a:lnTo>
                  <a:pt x="50041" y="125641"/>
                </a:lnTo>
                <a:lnTo>
                  <a:pt x="49957" y="125701"/>
                </a:lnTo>
                <a:lnTo>
                  <a:pt x="49872" y="125773"/>
                </a:lnTo>
                <a:lnTo>
                  <a:pt x="49787" y="125870"/>
                </a:lnTo>
                <a:lnTo>
                  <a:pt x="49691" y="125967"/>
                </a:lnTo>
                <a:lnTo>
                  <a:pt x="49618" y="126039"/>
                </a:lnTo>
                <a:lnTo>
                  <a:pt x="49473" y="126160"/>
                </a:lnTo>
                <a:lnTo>
                  <a:pt x="49341" y="126245"/>
                </a:lnTo>
                <a:lnTo>
                  <a:pt x="49208" y="126353"/>
                </a:lnTo>
                <a:lnTo>
                  <a:pt x="49135" y="126402"/>
                </a:lnTo>
                <a:lnTo>
                  <a:pt x="49075" y="126426"/>
                </a:lnTo>
                <a:lnTo>
                  <a:pt x="48954" y="126462"/>
                </a:lnTo>
                <a:lnTo>
                  <a:pt x="48906" y="126498"/>
                </a:lnTo>
                <a:lnTo>
                  <a:pt x="48857" y="126534"/>
                </a:lnTo>
                <a:lnTo>
                  <a:pt x="48821" y="126607"/>
                </a:lnTo>
                <a:lnTo>
                  <a:pt x="48797" y="126704"/>
                </a:lnTo>
                <a:lnTo>
                  <a:pt x="48749" y="126885"/>
                </a:lnTo>
                <a:lnTo>
                  <a:pt x="48725" y="126945"/>
                </a:lnTo>
                <a:lnTo>
                  <a:pt x="48700" y="126993"/>
                </a:lnTo>
                <a:lnTo>
                  <a:pt x="48676" y="127030"/>
                </a:lnTo>
                <a:lnTo>
                  <a:pt x="48640" y="127054"/>
                </a:lnTo>
                <a:lnTo>
                  <a:pt x="48531" y="127114"/>
                </a:lnTo>
                <a:lnTo>
                  <a:pt x="48483" y="127163"/>
                </a:lnTo>
                <a:lnTo>
                  <a:pt x="48435" y="127199"/>
                </a:lnTo>
                <a:lnTo>
                  <a:pt x="48350" y="127283"/>
                </a:lnTo>
                <a:lnTo>
                  <a:pt x="48302" y="127332"/>
                </a:lnTo>
                <a:lnTo>
                  <a:pt x="48229" y="127368"/>
                </a:lnTo>
                <a:lnTo>
                  <a:pt x="48145" y="127392"/>
                </a:lnTo>
                <a:lnTo>
                  <a:pt x="48024" y="127404"/>
                </a:lnTo>
                <a:lnTo>
                  <a:pt x="47903" y="127428"/>
                </a:lnTo>
                <a:lnTo>
                  <a:pt x="47807" y="127452"/>
                </a:lnTo>
                <a:lnTo>
                  <a:pt x="47650" y="127525"/>
                </a:lnTo>
                <a:lnTo>
                  <a:pt x="47589" y="127549"/>
                </a:lnTo>
                <a:lnTo>
                  <a:pt x="47529" y="127573"/>
                </a:lnTo>
                <a:lnTo>
                  <a:pt x="47456" y="127585"/>
                </a:lnTo>
                <a:lnTo>
                  <a:pt x="47384" y="127573"/>
                </a:lnTo>
                <a:lnTo>
                  <a:pt x="47311" y="127549"/>
                </a:lnTo>
                <a:lnTo>
                  <a:pt x="47251" y="127549"/>
                </a:lnTo>
                <a:lnTo>
                  <a:pt x="47154" y="127573"/>
                </a:lnTo>
                <a:lnTo>
                  <a:pt x="47094" y="127585"/>
                </a:lnTo>
                <a:lnTo>
                  <a:pt x="46961" y="127585"/>
                </a:lnTo>
                <a:lnTo>
                  <a:pt x="46864" y="127573"/>
                </a:lnTo>
                <a:lnTo>
                  <a:pt x="46695" y="127537"/>
                </a:lnTo>
                <a:lnTo>
                  <a:pt x="46599" y="127549"/>
                </a:lnTo>
                <a:lnTo>
                  <a:pt x="46526" y="127561"/>
                </a:lnTo>
                <a:lnTo>
                  <a:pt x="46454" y="127573"/>
                </a:lnTo>
                <a:lnTo>
                  <a:pt x="46345" y="127573"/>
                </a:lnTo>
                <a:lnTo>
                  <a:pt x="46321" y="127597"/>
                </a:lnTo>
                <a:lnTo>
                  <a:pt x="46297" y="127609"/>
                </a:lnTo>
                <a:lnTo>
                  <a:pt x="46273" y="127646"/>
                </a:lnTo>
                <a:lnTo>
                  <a:pt x="46224" y="127766"/>
                </a:lnTo>
                <a:lnTo>
                  <a:pt x="46188" y="127911"/>
                </a:lnTo>
                <a:lnTo>
                  <a:pt x="46152" y="128056"/>
                </a:lnTo>
                <a:lnTo>
                  <a:pt x="46140" y="128177"/>
                </a:lnTo>
                <a:lnTo>
                  <a:pt x="46128" y="128274"/>
                </a:lnTo>
                <a:lnTo>
                  <a:pt x="46140" y="128346"/>
                </a:lnTo>
                <a:lnTo>
                  <a:pt x="46152" y="128419"/>
                </a:lnTo>
                <a:lnTo>
                  <a:pt x="46140" y="128455"/>
                </a:lnTo>
                <a:lnTo>
                  <a:pt x="46128" y="128491"/>
                </a:lnTo>
                <a:lnTo>
                  <a:pt x="46103" y="128527"/>
                </a:lnTo>
                <a:lnTo>
                  <a:pt x="46067" y="128564"/>
                </a:lnTo>
                <a:lnTo>
                  <a:pt x="46031" y="128600"/>
                </a:lnTo>
                <a:lnTo>
                  <a:pt x="46007" y="128648"/>
                </a:lnTo>
                <a:lnTo>
                  <a:pt x="46007" y="128696"/>
                </a:lnTo>
                <a:lnTo>
                  <a:pt x="46007" y="128745"/>
                </a:lnTo>
                <a:lnTo>
                  <a:pt x="46007" y="128769"/>
                </a:lnTo>
                <a:lnTo>
                  <a:pt x="45995" y="128769"/>
                </a:lnTo>
                <a:lnTo>
                  <a:pt x="45934" y="128660"/>
                </a:lnTo>
                <a:lnTo>
                  <a:pt x="45898" y="128564"/>
                </a:lnTo>
                <a:lnTo>
                  <a:pt x="45874" y="128479"/>
                </a:lnTo>
                <a:lnTo>
                  <a:pt x="45838" y="128346"/>
                </a:lnTo>
                <a:lnTo>
                  <a:pt x="45826" y="128286"/>
                </a:lnTo>
                <a:lnTo>
                  <a:pt x="45802" y="128225"/>
                </a:lnTo>
                <a:lnTo>
                  <a:pt x="45765" y="128189"/>
                </a:lnTo>
                <a:lnTo>
                  <a:pt x="45717" y="128141"/>
                </a:lnTo>
                <a:lnTo>
                  <a:pt x="45669" y="128105"/>
                </a:lnTo>
                <a:lnTo>
                  <a:pt x="45620" y="128056"/>
                </a:lnTo>
                <a:lnTo>
                  <a:pt x="45572" y="127960"/>
                </a:lnTo>
                <a:lnTo>
                  <a:pt x="45536" y="127936"/>
                </a:lnTo>
                <a:lnTo>
                  <a:pt x="45500" y="127911"/>
                </a:lnTo>
                <a:lnTo>
                  <a:pt x="45463" y="127923"/>
                </a:lnTo>
                <a:lnTo>
                  <a:pt x="45391" y="127948"/>
                </a:lnTo>
                <a:lnTo>
                  <a:pt x="45282" y="128032"/>
                </a:lnTo>
                <a:lnTo>
                  <a:pt x="45198" y="128093"/>
                </a:lnTo>
                <a:lnTo>
                  <a:pt x="45125" y="128165"/>
                </a:lnTo>
                <a:lnTo>
                  <a:pt x="45016" y="128238"/>
                </a:lnTo>
                <a:lnTo>
                  <a:pt x="44884" y="128322"/>
                </a:lnTo>
                <a:lnTo>
                  <a:pt x="44811" y="128395"/>
                </a:lnTo>
                <a:lnTo>
                  <a:pt x="44751" y="128467"/>
                </a:lnTo>
                <a:lnTo>
                  <a:pt x="44727" y="128527"/>
                </a:lnTo>
                <a:lnTo>
                  <a:pt x="44714" y="128564"/>
                </a:lnTo>
                <a:lnTo>
                  <a:pt x="44727" y="128612"/>
                </a:lnTo>
                <a:lnTo>
                  <a:pt x="44751" y="128684"/>
                </a:lnTo>
                <a:lnTo>
                  <a:pt x="44763" y="128733"/>
                </a:lnTo>
                <a:lnTo>
                  <a:pt x="44763" y="128769"/>
                </a:lnTo>
                <a:lnTo>
                  <a:pt x="44739" y="128817"/>
                </a:lnTo>
                <a:lnTo>
                  <a:pt x="44690" y="128854"/>
                </a:lnTo>
                <a:lnTo>
                  <a:pt x="44485" y="128986"/>
                </a:lnTo>
                <a:lnTo>
                  <a:pt x="44400" y="129047"/>
                </a:lnTo>
                <a:lnTo>
                  <a:pt x="44437" y="129276"/>
                </a:lnTo>
                <a:lnTo>
                  <a:pt x="44509" y="129808"/>
                </a:lnTo>
                <a:lnTo>
                  <a:pt x="44533" y="130098"/>
                </a:lnTo>
                <a:lnTo>
                  <a:pt x="44533" y="130351"/>
                </a:lnTo>
                <a:lnTo>
                  <a:pt x="44533" y="130460"/>
                </a:lnTo>
                <a:lnTo>
                  <a:pt x="44521" y="130545"/>
                </a:lnTo>
                <a:lnTo>
                  <a:pt x="44497" y="130617"/>
                </a:lnTo>
                <a:lnTo>
                  <a:pt x="44461" y="130641"/>
                </a:lnTo>
                <a:lnTo>
                  <a:pt x="44292" y="130726"/>
                </a:lnTo>
                <a:lnTo>
                  <a:pt x="44098" y="130822"/>
                </a:lnTo>
                <a:lnTo>
                  <a:pt x="44002" y="130883"/>
                </a:lnTo>
                <a:lnTo>
                  <a:pt x="43917" y="130943"/>
                </a:lnTo>
                <a:lnTo>
                  <a:pt x="43845" y="131016"/>
                </a:lnTo>
                <a:lnTo>
                  <a:pt x="43796" y="131088"/>
                </a:lnTo>
                <a:lnTo>
                  <a:pt x="43712" y="131257"/>
                </a:lnTo>
                <a:lnTo>
                  <a:pt x="43652" y="131342"/>
                </a:lnTo>
                <a:lnTo>
                  <a:pt x="43591" y="131414"/>
                </a:lnTo>
                <a:lnTo>
                  <a:pt x="43519" y="131487"/>
                </a:lnTo>
                <a:lnTo>
                  <a:pt x="43446" y="131547"/>
                </a:lnTo>
                <a:lnTo>
                  <a:pt x="43350" y="131595"/>
                </a:lnTo>
                <a:lnTo>
                  <a:pt x="43253" y="131644"/>
                </a:lnTo>
                <a:lnTo>
                  <a:pt x="43156" y="131680"/>
                </a:lnTo>
                <a:lnTo>
                  <a:pt x="43072" y="131728"/>
                </a:lnTo>
                <a:lnTo>
                  <a:pt x="43023" y="131777"/>
                </a:lnTo>
                <a:lnTo>
                  <a:pt x="42975" y="131825"/>
                </a:lnTo>
                <a:lnTo>
                  <a:pt x="42939" y="131897"/>
                </a:lnTo>
                <a:lnTo>
                  <a:pt x="42927" y="131921"/>
                </a:lnTo>
                <a:lnTo>
                  <a:pt x="42939" y="131982"/>
                </a:lnTo>
                <a:lnTo>
                  <a:pt x="42963" y="132115"/>
                </a:lnTo>
                <a:lnTo>
                  <a:pt x="42963" y="132187"/>
                </a:lnTo>
                <a:lnTo>
                  <a:pt x="42951" y="132248"/>
                </a:lnTo>
                <a:lnTo>
                  <a:pt x="42939" y="132308"/>
                </a:lnTo>
                <a:lnTo>
                  <a:pt x="42915" y="132332"/>
                </a:lnTo>
                <a:lnTo>
                  <a:pt x="42891" y="132344"/>
                </a:lnTo>
                <a:lnTo>
                  <a:pt x="42866" y="132368"/>
                </a:lnTo>
                <a:lnTo>
                  <a:pt x="42854" y="132405"/>
                </a:lnTo>
                <a:lnTo>
                  <a:pt x="42854" y="132441"/>
                </a:lnTo>
                <a:lnTo>
                  <a:pt x="42866" y="132477"/>
                </a:lnTo>
                <a:lnTo>
                  <a:pt x="42866" y="132489"/>
                </a:lnTo>
                <a:lnTo>
                  <a:pt x="42770" y="132405"/>
                </a:lnTo>
                <a:lnTo>
                  <a:pt x="42722" y="132380"/>
                </a:lnTo>
                <a:lnTo>
                  <a:pt x="42673" y="132344"/>
                </a:lnTo>
                <a:lnTo>
                  <a:pt x="42577" y="132308"/>
                </a:lnTo>
                <a:lnTo>
                  <a:pt x="42468" y="132284"/>
                </a:lnTo>
                <a:lnTo>
                  <a:pt x="42371" y="132272"/>
                </a:lnTo>
                <a:lnTo>
                  <a:pt x="42263" y="132248"/>
                </a:lnTo>
                <a:lnTo>
                  <a:pt x="42178" y="132223"/>
                </a:lnTo>
                <a:lnTo>
                  <a:pt x="42142" y="132199"/>
                </a:lnTo>
                <a:lnTo>
                  <a:pt x="42106" y="132163"/>
                </a:lnTo>
                <a:lnTo>
                  <a:pt x="42081" y="132127"/>
                </a:lnTo>
                <a:lnTo>
                  <a:pt x="42057" y="132091"/>
                </a:lnTo>
                <a:lnTo>
                  <a:pt x="42021" y="131994"/>
                </a:lnTo>
                <a:lnTo>
                  <a:pt x="41973" y="131921"/>
                </a:lnTo>
                <a:lnTo>
                  <a:pt x="41924" y="131849"/>
                </a:lnTo>
                <a:lnTo>
                  <a:pt x="41864" y="131789"/>
                </a:lnTo>
                <a:lnTo>
                  <a:pt x="41719" y="131668"/>
                </a:lnTo>
                <a:lnTo>
                  <a:pt x="41550" y="131547"/>
                </a:lnTo>
                <a:lnTo>
                  <a:pt x="41453" y="131487"/>
                </a:lnTo>
                <a:lnTo>
                  <a:pt x="41357" y="131450"/>
                </a:lnTo>
                <a:lnTo>
                  <a:pt x="41163" y="131402"/>
                </a:lnTo>
                <a:lnTo>
                  <a:pt x="41067" y="131378"/>
                </a:lnTo>
                <a:lnTo>
                  <a:pt x="40982" y="131342"/>
                </a:lnTo>
                <a:lnTo>
                  <a:pt x="40910" y="131281"/>
                </a:lnTo>
                <a:lnTo>
                  <a:pt x="40874" y="131245"/>
                </a:lnTo>
                <a:lnTo>
                  <a:pt x="40849" y="131185"/>
                </a:lnTo>
                <a:lnTo>
                  <a:pt x="40813" y="131136"/>
                </a:lnTo>
                <a:lnTo>
                  <a:pt x="40777" y="131088"/>
                </a:lnTo>
                <a:lnTo>
                  <a:pt x="40680" y="131003"/>
                </a:lnTo>
                <a:lnTo>
                  <a:pt x="40572" y="130943"/>
                </a:lnTo>
                <a:lnTo>
                  <a:pt x="40463" y="130883"/>
                </a:lnTo>
                <a:lnTo>
                  <a:pt x="40270" y="130798"/>
                </a:lnTo>
                <a:lnTo>
                  <a:pt x="40185" y="130762"/>
                </a:lnTo>
                <a:lnTo>
                  <a:pt x="40137" y="130738"/>
                </a:lnTo>
                <a:lnTo>
                  <a:pt x="40100" y="130726"/>
                </a:lnTo>
                <a:lnTo>
                  <a:pt x="40052" y="130714"/>
                </a:lnTo>
                <a:lnTo>
                  <a:pt x="39956" y="130702"/>
                </a:lnTo>
                <a:lnTo>
                  <a:pt x="39823" y="130714"/>
                </a:lnTo>
                <a:lnTo>
                  <a:pt x="39690" y="130738"/>
                </a:lnTo>
                <a:lnTo>
                  <a:pt x="39629" y="130762"/>
                </a:lnTo>
                <a:lnTo>
                  <a:pt x="39569" y="130774"/>
                </a:lnTo>
                <a:lnTo>
                  <a:pt x="39497" y="130810"/>
                </a:lnTo>
                <a:lnTo>
                  <a:pt x="39448" y="130810"/>
                </a:lnTo>
                <a:lnTo>
                  <a:pt x="39424" y="130798"/>
                </a:lnTo>
                <a:lnTo>
                  <a:pt x="39400" y="130774"/>
                </a:lnTo>
                <a:lnTo>
                  <a:pt x="39267" y="130569"/>
                </a:lnTo>
                <a:lnTo>
                  <a:pt x="39195" y="130472"/>
                </a:lnTo>
                <a:lnTo>
                  <a:pt x="39146" y="130436"/>
                </a:lnTo>
                <a:lnTo>
                  <a:pt x="39110" y="130424"/>
                </a:lnTo>
                <a:lnTo>
                  <a:pt x="39038" y="130412"/>
                </a:lnTo>
                <a:lnTo>
                  <a:pt x="38941" y="130424"/>
                </a:lnTo>
                <a:lnTo>
                  <a:pt x="38844" y="130472"/>
                </a:lnTo>
                <a:lnTo>
                  <a:pt x="38724" y="130545"/>
                </a:lnTo>
                <a:lnTo>
                  <a:pt x="38615" y="130653"/>
                </a:lnTo>
                <a:lnTo>
                  <a:pt x="38530" y="130750"/>
                </a:lnTo>
                <a:lnTo>
                  <a:pt x="38434" y="130846"/>
                </a:lnTo>
                <a:lnTo>
                  <a:pt x="38349" y="130931"/>
                </a:lnTo>
                <a:lnTo>
                  <a:pt x="38132" y="131100"/>
                </a:lnTo>
                <a:lnTo>
                  <a:pt x="38023" y="131185"/>
                </a:lnTo>
                <a:lnTo>
                  <a:pt x="37987" y="131209"/>
                </a:lnTo>
                <a:lnTo>
                  <a:pt x="37902" y="131269"/>
                </a:lnTo>
                <a:lnTo>
                  <a:pt x="37854" y="131293"/>
                </a:lnTo>
                <a:lnTo>
                  <a:pt x="37794" y="131318"/>
                </a:lnTo>
                <a:lnTo>
                  <a:pt x="37673" y="131318"/>
                </a:lnTo>
                <a:lnTo>
                  <a:pt x="37528" y="131293"/>
                </a:lnTo>
                <a:lnTo>
                  <a:pt x="37383" y="131281"/>
                </a:lnTo>
                <a:lnTo>
                  <a:pt x="37310" y="131293"/>
                </a:lnTo>
                <a:lnTo>
                  <a:pt x="37238" y="131305"/>
                </a:lnTo>
                <a:lnTo>
                  <a:pt x="37190" y="131318"/>
                </a:lnTo>
                <a:lnTo>
                  <a:pt x="37153" y="131354"/>
                </a:lnTo>
                <a:lnTo>
                  <a:pt x="37105" y="131426"/>
                </a:lnTo>
                <a:lnTo>
                  <a:pt x="37020" y="131511"/>
                </a:lnTo>
                <a:lnTo>
                  <a:pt x="36948" y="131583"/>
                </a:lnTo>
                <a:lnTo>
                  <a:pt x="36876" y="131644"/>
                </a:lnTo>
                <a:lnTo>
                  <a:pt x="36791" y="131704"/>
                </a:lnTo>
                <a:lnTo>
                  <a:pt x="36706" y="131777"/>
                </a:lnTo>
                <a:lnTo>
                  <a:pt x="36670" y="131813"/>
                </a:lnTo>
                <a:lnTo>
                  <a:pt x="36622" y="131825"/>
                </a:lnTo>
                <a:lnTo>
                  <a:pt x="36586" y="131825"/>
                </a:lnTo>
                <a:lnTo>
                  <a:pt x="36549" y="131801"/>
                </a:lnTo>
                <a:lnTo>
                  <a:pt x="36465" y="131728"/>
                </a:lnTo>
                <a:lnTo>
                  <a:pt x="36368" y="131680"/>
                </a:lnTo>
                <a:lnTo>
                  <a:pt x="36284" y="131632"/>
                </a:lnTo>
                <a:lnTo>
                  <a:pt x="36199" y="131607"/>
                </a:lnTo>
                <a:lnTo>
                  <a:pt x="36090" y="131559"/>
                </a:lnTo>
                <a:lnTo>
                  <a:pt x="35945" y="131487"/>
                </a:lnTo>
                <a:lnTo>
                  <a:pt x="35873" y="131462"/>
                </a:lnTo>
                <a:lnTo>
                  <a:pt x="35788" y="131438"/>
                </a:lnTo>
                <a:lnTo>
                  <a:pt x="35716" y="131438"/>
                </a:lnTo>
                <a:lnTo>
                  <a:pt x="35656" y="131450"/>
                </a:lnTo>
                <a:lnTo>
                  <a:pt x="35523" y="131499"/>
                </a:lnTo>
                <a:lnTo>
                  <a:pt x="35462" y="131523"/>
                </a:lnTo>
                <a:lnTo>
                  <a:pt x="35402" y="131535"/>
                </a:lnTo>
                <a:lnTo>
                  <a:pt x="35342" y="131535"/>
                </a:lnTo>
                <a:lnTo>
                  <a:pt x="35281" y="131523"/>
                </a:lnTo>
                <a:lnTo>
                  <a:pt x="35221" y="131487"/>
                </a:lnTo>
                <a:lnTo>
                  <a:pt x="35172" y="131414"/>
                </a:lnTo>
                <a:lnTo>
                  <a:pt x="35076" y="131233"/>
                </a:lnTo>
                <a:lnTo>
                  <a:pt x="34991" y="131028"/>
                </a:lnTo>
                <a:lnTo>
                  <a:pt x="34931" y="130846"/>
                </a:lnTo>
                <a:lnTo>
                  <a:pt x="34919" y="130762"/>
                </a:lnTo>
                <a:lnTo>
                  <a:pt x="34919" y="130714"/>
                </a:lnTo>
                <a:lnTo>
                  <a:pt x="34907" y="130653"/>
                </a:lnTo>
                <a:lnTo>
                  <a:pt x="34871" y="130593"/>
                </a:lnTo>
                <a:lnTo>
                  <a:pt x="34822" y="130520"/>
                </a:lnTo>
                <a:lnTo>
                  <a:pt x="34762" y="130448"/>
                </a:lnTo>
                <a:lnTo>
                  <a:pt x="34701" y="130375"/>
                </a:lnTo>
                <a:lnTo>
                  <a:pt x="34629" y="130315"/>
                </a:lnTo>
                <a:lnTo>
                  <a:pt x="34556" y="130267"/>
                </a:lnTo>
                <a:lnTo>
                  <a:pt x="34496" y="130230"/>
                </a:lnTo>
                <a:lnTo>
                  <a:pt x="34351" y="130158"/>
                </a:lnTo>
                <a:lnTo>
                  <a:pt x="34194" y="130061"/>
                </a:lnTo>
                <a:lnTo>
                  <a:pt x="34037" y="129965"/>
                </a:lnTo>
                <a:lnTo>
                  <a:pt x="33989" y="129916"/>
                </a:lnTo>
                <a:lnTo>
                  <a:pt x="33953" y="129880"/>
                </a:lnTo>
                <a:lnTo>
                  <a:pt x="33880" y="129796"/>
                </a:lnTo>
                <a:lnTo>
                  <a:pt x="33759" y="129699"/>
                </a:lnTo>
                <a:lnTo>
                  <a:pt x="33506" y="129494"/>
                </a:lnTo>
                <a:lnTo>
                  <a:pt x="33312" y="129337"/>
                </a:lnTo>
                <a:lnTo>
                  <a:pt x="33155" y="129168"/>
                </a:lnTo>
                <a:lnTo>
                  <a:pt x="33107" y="129119"/>
                </a:lnTo>
                <a:lnTo>
                  <a:pt x="33071" y="129071"/>
                </a:lnTo>
                <a:lnTo>
                  <a:pt x="33047" y="129011"/>
                </a:lnTo>
                <a:lnTo>
                  <a:pt x="33023" y="128950"/>
                </a:lnTo>
                <a:lnTo>
                  <a:pt x="32998" y="128829"/>
                </a:lnTo>
                <a:lnTo>
                  <a:pt x="32986" y="128684"/>
                </a:lnTo>
                <a:lnTo>
                  <a:pt x="32986" y="128527"/>
                </a:lnTo>
                <a:lnTo>
                  <a:pt x="32950" y="128370"/>
                </a:lnTo>
                <a:lnTo>
                  <a:pt x="32914" y="128213"/>
                </a:lnTo>
                <a:lnTo>
                  <a:pt x="32865" y="128117"/>
                </a:lnTo>
                <a:lnTo>
                  <a:pt x="32805" y="128044"/>
                </a:lnTo>
                <a:lnTo>
                  <a:pt x="32745" y="127960"/>
                </a:lnTo>
                <a:lnTo>
                  <a:pt x="32721" y="127911"/>
                </a:lnTo>
                <a:lnTo>
                  <a:pt x="32708" y="127851"/>
                </a:lnTo>
                <a:lnTo>
                  <a:pt x="32696" y="127791"/>
                </a:lnTo>
                <a:lnTo>
                  <a:pt x="32708" y="127730"/>
                </a:lnTo>
                <a:lnTo>
                  <a:pt x="32721" y="127585"/>
                </a:lnTo>
                <a:lnTo>
                  <a:pt x="32721" y="127452"/>
                </a:lnTo>
                <a:lnTo>
                  <a:pt x="32708" y="127247"/>
                </a:lnTo>
                <a:lnTo>
                  <a:pt x="32708" y="127175"/>
                </a:lnTo>
                <a:lnTo>
                  <a:pt x="32733" y="127114"/>
                </a:lnTo>
                <a:lnTo>
                  <a:pt x="32733" y="127042"/>
                </a:lnTo>
                <a:lnTo>
                  <a:pt x="32721" y="127005"/>
                </a:lnTo>
                <a:lnTo>
                  <a:pt x="32708" y="126957"/>
                </a:lnTo>
                <a:lnTo>
                  <a:pt x="32648" y="126848"/>
                </a:lnTo>
                <a:lnTo>
                  <a:pt x="32588" y="126740"/>
                </a:lnTo>
                <a:lnTo>
                  <a:pt x="32576" y="126679"/>
                </a:lnTo>
                <a:lnTo>
                  <a:pt x="32564" y="126631"/>
                </a:lnTo>
                <a:lnTo>
                  <a:pt x="32564" y="126583"/>
                </a:lnTo>
                <a:lnTo>
                  <a:pt x="32576" y="126547"/>
                </a:lnTo>
                <a:lnTo>
                  <a:pt x="32660" y="126426"/>
                </a:lnTo>
                <a:lnTo>
                  <a:pt x="32733" y="126281"/>
                </a:lnTo>
                <a:lnTo>
                  <a:pt x="32769" y="126184"/>
                </a:lnTo>
                <a:lnTo>
                  <a:pt x="32793" y="126063"/>
                </a:lnTo>
                <a:lnTo>
                  <a:pt x="32781" y="125955"/>
                </a:lnTo>
                <a:lnTo>
                  <a:pt x="32769" y="125870"/>
                </a:lnTo>
                <a:lnTo>
                  <a:pt x="32745" y="125786"/>
                </a:lnTo>
                <a:lnTo>
                  <a:pt x="32733" y="125677"/>
                </a:lnTo>
                <a:lnTo>
                  <a:pt x="32721" y="125556"/>
                </a:lnTo>
                <a:lnTo>
                  <a:pt x="32708" y="125447"/>
                </a:lnTo>
                <a:lnTo>
                  <a:pt x="32696" y="125399"/>
                </a:lnTo>
                <a:lnTo>
                  <a:pt x="32696" y="125327"/>
                </a:lnTo>
                <a:lnTo>
                  <a:pt x="32708" y="125157"/>
                </a:lnTo>
                <a:lnTo>
                  <a:pt x="32721" y="124988"/>
                </a:lnTo>
                <a:lnTo>
                  <a:pt x="32733" y="124843"/>
                </a:lnTo>
                <a:lnTo>
                  <a:pt x="32733" y="124747"/>
                </a:lnTo>
                <a:lnTo>
                  <a:pt x="32733" y="124674"/>
                </a:lnTo>
                <a:lnTo>
                  <a:pt x="32708" y="124602"/>
                </a:lnTo>
                <a:lnTo>
                  <a:pt x="32636" y="124493"/>
                </a:lnTo>
                <a:lnTo>
                  <a:pt x="32551" y="124360"/>
                </a:lnTo>
                <a:lnTo>
                  <a:pt x="32503" y="124264"/>
                </a:lnTo>
                <a:lnTo>
                  <a:pt x="32467" y="124179"/>
                </a:lnTo>
                <a:lnTo>
                  <a:pt x="32467" y="124143"/>
                </a:lnTo>
                <a:lnTo>
                  <a:pt x="32479" y="124107"/>
                </a:lnTo>
                <a:lnTo>
                  <a:pt x="32539" y="123913"/>
                </a:lnTo>
                <a:lnTo>
                  <a:pt x="32564" y="123793"/>
                </a:lnTo>
                <a:lnTo>
                  <a:pt x="32576" y="123696"/>
                </a:lnTo>
                <a:lnTo>
                  <a:pt x="32564" y="123599"/>
                </a:lnTo>
                <a:lnTo>
                  <a:pt x="32551" y="123503"/>
                </a:lnTo>
                <a:lnTo>
                  <a:pt x="32551" y="123466"/>
                </a:lnTo>
                <a:lnTo>
                  <a:pt x="32564" y="123430"/>
                </a:lnTo>
                <a:lnTo>
                  <a:pt x="32576" y="123394"/>
                </a:lnTo>
                <a:lnTo>
                  <a:pt x="32612" y="123370"/>
                </a:lnTo>
                <a:lnTo>
                  <a:pt x="32660" y="123334"/>
                </a:lnTo>
                <a:lnTo>
                  <a:pt x="32708" y="123297"/>
                </a:lnTo>
                <a:lnTo>
                  <a:pt x="32745" y="123237"/>
                </a:lnTo>
                <a:lnTo>
                  <a:pt x="32805" y="123140"/>
                </a:lnTo>
                <a:lnTo>
                  <a:pt x="32878" y="123032"/>
                </a:lnTo>
                <a:lnTo>
                  <a:pt x="32962" y="122911"/>
                </a:lnTo>
                <a:lnTo>
                  <a:pt x="33010" y="122814"/>
                </a:lnTo>
                <a:lnTo>
                  <a:pt x="33023" y="122766"/>
                </a:lnTo>
                <a:lnTo>
                  <a:pt x="33023" y="122730"/>
                </a:lnTo>
                <a:lnTo>
                  <a:pt x="32962" y="122609"/>
                </a:lnTo>
                <a:lnTo>
                  <a:pt x="32865" y="122452"/>
                </a:lnTo>
                <a:lnTo>
                  <a:pt x="32733" y="122247"/>
                </a:lnTo>
                <a:lnTo>
                  <a:pt x="32721" y="122234"/>
                </a:lnTo>
                <a:lnTo>
                  <a:pt x="32708" y="122210"/>
                </a:lnTo>
                <a:lnTo>
                  <a:pt x="32696" y="122150"/>
                </a:lnTo>
                <a:lnTo>
                  <a:pt x="32708" y="122053"/>
                </a:lnTo>
                <a:lnTo>
                  <a:pt x="32769" y="121703"/>
                </a:lnTo>
                <a:lnTo>
                  <a:pt x="32805" y="121474"/>
                </a:lnTo>
                <a:lnTo>
                  <a:pt x="32793" y="121437"/>
                </a:lnTo>
                <a:lnTo>
                  <a:pt x="32781" y="121329"/>
                </a:lnTo>
                <a:lnTo>
                  <a:pt x="32757" y="121280"/>
                </a:lnTo>
                <a:lnTo>
                  <a:pt x="32733" y="121232"/>
                </a:lnTo>
                <a:lnTo>
                  <a:pt x="32696" y="121208"/>
                </a:lnTo>
                <a:lnTo>
                  <a:pt x="32636" y="121196"/>
                </a:lnTo>
                <a:lnTo>
                  <a:pt x="32467" y="121196"/>
                </a:lnTo>
                <a:lnTo>
                  <a:pt x="32249" y="121220"/>
                </a:lnTo>
                <a:lnTo>
                  <a:pt x="32080" y="121244"/>
                </a:lnTo>
                <a:lnTo>
                  <a:pt x="31911" y="121268"/>
                </a:lnTo>
                <a:lnTo>
                  <a:pt x="31791" y="121268"/>
                </a:lnTo>
                <a:lnTo>
                  <a:pt x="31754" y="121256"/>
                </a:lnTo>
                <a:lnTo>
                  <a:pt x="31742" y="121244"/>
                </a:lnTo>
                <a:lnTo>
                  <a:pt x="31742" y="121220"/>
                </a:lnTo>
                <a:lnTo>
                  <a:pt x="31742" y="121196"/>
                </a:lnTo>
                <a:lnTo>
                  <a:pt x="31730" y="121184"/>
                </a:lnTo>
                <a:lnTo>
                  <a:pt x="31706" y="121172"/>
                </a:lnTo>
                <a:lnTo>
                  <a:pt x="31694" y="121159"/>
                </a:lnTo>
                <a:lnTo>
                  <a:pt x="31670" y="121123"/>
                </a:lnTo>
                <a:lnTo>
                  <a:pt x="31658" y="121075"/>
                </a:lnTo>
                <a:lnTo>
                  <a:pt x="31646" y="121002"/>
                </a:lnTo>
                <a:lnTo>
                  <a:pt x="31633" y="120845"/>
                </a:lnTo>
                <a:lnTo>
                  <a:pt x="31633" y="120749"/>
                </a:lnTo>
                <a:lnTo>
                  <a:pt x="31633" y="120701"/>
                </a:lnTo>
                <a:lnTo>
                  <a:pt x="31609" y="120652"/>
                </a:lnTo>
                <a:lnTo>
                  <a:pt x="31549" y="120519"/>
                </a:lnTo>
                <a:lnTo>
                  <a:pt x="31501" y="120435"/>
                </a:lnTo>
                <a:lnTo>
                  <a:pt x="31476" y="120338"/>
                </a:lnTo>
                <a:lnTo>
                  <a:pt x="31416" y="120157"/>
                </a:lnTo>
                <a:lnTo>
                  <a:pt x="31392" y="120072"/>
                </a:lnTo>
                <a:lnTo>
                  <a:pt x="31356" y="120012"/>
                </a:lnTo>
                <a:lnTo>
                  <a:pt x="31319" y="119964"/>
                </a:lnTo>
                <a:lnTo>
                  <a:pt x="31283" y="119952"/>
                </a:lnTo>
                <a:lnTo>
                  <a:pt x="31259" y="119940"/>
                </a:lnTo>
                <a:lnTo>
                  <a:pt x="31199" y="119940"/>
                </a:lnTo>
                <a:lnTo>
                  <a:pt x="31138" y="119952"/>
                </a:lnTo>
                <a:lnTo>
                  <a:pt x="30993" y="120000"/>
                </a:lnTo>
                <a:lnTo>
                  <a:pt x="30909" y="120024"/>
                </a:lnTo>
                <a:lnTo>
                  <a:pt x="30824" y="120048"/>
                </a:lnTo>
                <a:lnTo>
                  <a:pt x="30728" y="120048"/>
                </a:lnTo>
                <a:lnTo>
                  <a:pt x="30619" y="120036"/>
                </a:lnTo>
                <a:lnTo>
                  <a:pt x="30522" y="120000"/>
                </a:lnTo>
                <a:lnTo>
                  <a:pt x="30426" y="119964"/>
                </a:lnTo>
                <a:lnTo>
                  <a:pt x="30269" y="119855"/>
                </a:lnTo>
                <a:lnTo>
                  <a:pt x="30196" y="119819"/>
                </a:lnTo>
                <a:lnTo>
                  <a:pt x="30124" y="119783"/>
                </a:lnTo>
                <a:lnTo>
                  <a:pt x="30039" y="119770"/>
                </a:lnTo>
                <a:lnTo>
                  <a:pt x="29943" y="119783"/>
                </a:lnTo>
                <a:lnTo>
                  <a:pt x="29870" y="119807"/>
                </a:lnTo>
                <a:lnTo>
                  <a:pt x="29822" y="119843"/>
                </a:lnTo>
                <a:lnTo>
                  <a:pt x="29749" y="119903"/>
                </a:lnTo>
                <a:lnTo>
                  <a:pt x="29713" y="119940"/>
                </a:lnTo>
                <a:lnTo>
                  <a:pt x="29653" y="119964"/>
                </a:lnTo>
                <a:lnTo>
                  <a:pt x="29568" y="119988"/>
                </a:lnTo>
                <a:lnTo>
                  <a:pt x="29435" y="120000"/>
                </a:lnTo>
                <a:lnTo>
                  <a:pt x="29290" y="120024"/>
                </a:lnTo>
                <a:lnTo>
                  <a:pt x="29169" y="120036"/>
                </a:lnTo>
                <a:lnTo>
                  <a:pt x="29000" y="120072"/>
                </a:lnTo>
                <a:lnTo>
                  <a:pt x="28880" y="120085"/>
                </a:lnTo>
                <a:lnTo>
                  <a:pt x="28819" y="120085"/>
                </a:lnTo>
                <a:lnTo>
                  <a:pt x="28759" y="120072"/>
                </a:lnTo>
                <a:lnTo>
                  <a:pt x="28711" y="120048"/>
                </a:lnTo>
                <a:lnTo>
                  <a:pt x="28698" y="120036"/>
                </a:lnTo>
                <a:lnTo>
                  <a:pt x="28686" y="120024"/>
                </a:lnTo>
                <a:lnTo>
                  <a:pt x="28698" y="120012"/>
                </a:lnTo>
                <a:lnTo>
                  <a:pt x="28686" y="120000"/>
                </a:lnTo>
                <a:lnTo>
                  <a:pt x="28602" y="120000"/>
                </a:lnTo>
                <a:lnTo>
                  <a:pt x="28529" y="120012"/>
                </a:lnTo>
                <a:lnTo>
                  <a:pt x="28469" y="120024"/>
                </a:lnTo>
                <a:lnTo>
                  <a:pt x="28421" y="120060"/>
                </a:lnTo>
                <a:lnTo>
                  <a:pt x="28372" y="120085"/>
                </a:lnTo>
                <a:lnTo>
                  <a:pt x="28300" y="120145"/>
                </a:lnTo>
                <a:lnTo>
                  <a:pt x="28276" y="120169"/>
                </a:lnTo>
                <a:lnTo>
                  <a:pt x="28264" y="120169"/>
                </a:lnTo>
                <a:lnTo>
                  <a:pt x="28215" y="120193"/>
                </a:lnTo>
                <a:lnTo>
                  <a:pt x="28131" y="120217"/>
                </a:lnTo>
                <a:lnTo>
                  <a:pt x="27986" y="120229"/>
                </a:lnTo>
                <a:lnTo>
                  <a:pt x="27805" y="120242"/>
                </a:lnTo>
                <a:lnTo>
                  <a:pt x="27599" y="120278"/>
                </a:lnTo>
                <a:lnTo>
                  <a:pt x="27382" y="120326"/>
                </a:lnTo>
                <a:lnTo>
                  <a:pt x="27382" y="120302"/>
                </a:lnTo>
                <a:lnTo>
                  <a:pt x="27370" y="120242"/>
                </a:lnTo>
                <a:lnTo>
                  <a:pt x="27346" y="120157"/>
                </a:lnTo>
                <a:lnTo>
                  <a:pt x="27321" y="120133"/>
                </a:lnTo>
                <a:lnTo>
                  <a:pt x="27285" y="120097"/>
                </a:lnTo>
                <a:lnTo>
                  <a:pt x="27201" y="120060"/>
                </a:lnTo>
                <a:lnTo>
                  <a:pt x="27092" y="120036"/>
                </a:lnTo>
                <a:lnTo>
                  <a:pt x="26971" y="120024"/>
                </a:lnTo>
                <a:lnTo>
                  <a:pt x="26875" y="120036"/>
                </a:lnTo>
                <a:lnTo>
                  <a:pt x="26778" y="120072"/>
                </a:lnTo>
                <a:lnTo>
                  <a:pt x="26681" y="120121"/>
                </a:lnTo>
                <a:lnTo>
                  <a:pt x="26512" y="120229"/>
                </a:lnTo>
                <a:lnTo>
                  <a:pt x="26440" y="120290"/>
                </a:lnTo>
                <a:lnTo>
                  <a:pt x="26367" y="120362"/>
                </a:lnTo>
                <a:lnTo>
                  <a:pt x="26295" y="120459"/>
                </a:lnTo>
                <a:lnTo>
                  <a:pt x="26259" y="120435"/>
                </a:lnTo>
                <a:lnTo>
                  <a:pt x="26198" y="120399"/>
                </a:lnTo>
                <a:lnTo>
                  <a:pt x="26126" y="120326"/>
                </a:lnTo>
                <a:lnTo>
                  <a:pt x="26114" y="120302"/>
                </a:lnTo>
                <a:lnTo>
                  <a:pt x="26102" y="120266"/>
                </a:lnTo>
                <a:lnTo>
                  <a:pt x="26089" y="120229"/>
                </a:lnTo>
                <a:lnTo>
                  <a:pt x="26065" y="120205"/>
                </a:lnTo>
                <a:lnTo>
                  <a:pt x="26041" y="120193"/>
                </a:lnTo>
                <a:lnTo>
                  <a:pt x="26005" y="120181"/>
                </a:lnTo>
                <a:lnTo>
                  <a:pt x="25932" y="120169"/>
                </a:lnTo>
                <a:lnTo>
                  <a:pt x="25908" y="120169"/>
                </a:lnTo>
                <a:lnTo>
                  <a:pt x="25908" y="120193"/>
                </a:lnTo>
                <a:lnTo>
                  <a:pt x="25896" y="120266"/>
                </a:lnTo>
                <a:lnTo>
                  <a:pt x="25872" y="120302"/>
                </a:lnTo>
                <a:lnTo>
                  <a:pt x="25860" y="120338"/>
                </a:lnTo>
                <a:lnTo>
                  <a:pt x="25824" y="120374"/>
                </a:lnTo>
                <a:lnTo>
                  <a:pt x="25775" y="120386"/>
                </a:lnTo>
                <a:lnTo>
                  <a:pt x="25655" y="120423"/>
                </a:lnTo>
                <a:lnTo>
                  <a:pt x="25679" y="120338"/>
                </a:lnTo>
                <a:lnTo>
                  <a:pt x="25715" y="120254"/>
                </a:lnTo>
                <a:lnTo>
                  <a:pt x="25727" y="120157"/>
                </a:lnTo>
                <a:lnTo>
                  <a:pt x="25739" y="120060"/>
                </a:lnTo>
                <a:lnTo>
                  <a:pt x="25727" y="119988"/>
                </a:lnTo>
                <a:lnTo>
                  <a:pt x="25715" y="119964"/>
                </a:lnTo>
                <a:lnTo>
                  <a:pt x="25691" y="119940"/>
                </a:lnTo>
                <a:lnTo>
                  <a:pt x="25618" y="119940"/>
                </a:lnTo>
                <a:lnTo>
                  <a:pt x="25365" y="120000"/>
                </a:lnTo>
                <a:lnTo>
                  <a:pt x="25365" y="119940"/>
                </a:lnTo>
                <a:lnTo>
                  <a:pt x="25365" y="119795"/>
                </a:lnTo>
                <a:lnTo>
                  <a:pt x="25365" y="119722"/>
                </a:lnTo>
                <a:lnTo>
                  <a:pt x="25377" y="119650"/>
                </a:lnTo>
                <a:lnTo>
                  <a:pt x="25401" y="119589"/>
                </a:lnTo>
                <a:lnTo>
                  <a:pt x="25425" y="119553"/>
                </a:lnTo>
                <a:lnTo>
                  <a:pt x="25534" y="119493"/>
                </a:lnTo>
                <a:lnTo>
                  <a:pt x="25630" y="119432"/>
                </a:lnTo>
                <a:lnTo>
                  <a:pt x="25775" y="119336"/>
                </a:lnTo>
                <a:lnTo>
                  <a:pt x="25848" y="119263"/>
                </a:lnTo>
                <a:lnTo>
                  <a:pt x="25872" y="119239"/>
                </a:lnTo>
                <a:lnTo>
                  <a:pt x="25848" y="118877"/>
                </a:lnTo>
                <a:lnTo>
                  <a:pt x="25775" y="118430"/>
                </a:lnTo>
                <a:lnTo>
                  <a:pt x="25812" y="117838"/>
                </a:lnTo>
                <a:lnTo>
                  <a:pt x="25824" y="117379"/>
                </a:lnTo>
                <a:lnTo>
                  <a:pt x="25824" y="117186"/>
                </a:lnTo>
                <a:lnTo>
                  <a:pt x="25812" y="117053"/>
                </a:lnTo>
                <a:lnTo>
                  <a:pt x="25800" y="116847"/>
                </a:lnTo>
                <a:lnTo>
                  <a:pt x="25800" y="116618"/>
                </a:lnTo>
                <a:lnTo>
                  <a:pt x="25812" y="116292"/>
                </a:lnTo>
                <a:lnTo>
                  <a:pt x="25836" y="116171"/>
                </a:lnTo>
                <a:lnTo>
                  <a:pt x="25860" y="116026"/>
                </a:lnTo>
                <a:lnTo>
                  <a:pt x="25872" y="115954"/>
                </a:lnTo>
                <a:lnTo>
                  <a:pt x="25872" y="115893"/>
                </a:lnTo>
                <a:lnTo>
                  <a:pt x="25848" y="115845"/>
                </a:lnTo>
                <a:lnTo>
                  <a:pt x="25836" y="115821"/>
                </a:lnTo>
                <a:lnTo>
                  <a:pt x="25812" y="115809"/>
                </a:lnTo>
                <a:lnTo>
                  <a:pt x="25703" y="115748"/>
                </a:lnTo>
                <a:lnTo>
                  <a:pt x="25606" y="115664"/>
                </a:lnTo>
                <a:lnTo>
                  <a:pt x="25558" y="115628"/>
                </a:lnTo>
                <a:lnTo>
                  <a:pt x="25522" y="115579"/>
                </a:lnTo>
                <a:lnTo>
                  <a:pt x="25498" y="115531"/>
                </a:lnTo>
                <a:lnTo>
                  <a:pt x="25498" y="115483"/>
                </a:lnTo>
                <a:lnTo>
                  <a:pt x="25498" y="115362"/>
                </a:lnTo>
                <a:lnTo>
                  <a:pt x="25510" y="115229"/>
                </a:lnTo>
                <a:lnTo>
                  <a:pt x="25522" y="115169"/>
                </a:lnTo>
                <a:lnTo>
                  <a:pt x="25546" y="115132"/>
                </a:lnTo>
                <a:lnTo>
                  <a:pt x="25558" y="115120"/>
                </a:lnTo>
                <a:lnTo>
                  <a:pt x="25594" y="115120"/>
                </a:lnTo>
                <a:lnTo>
                  <a:pt x="25618" y="115132"/>
                </a:lnTo>
                <a:lnTo>
                  <a:pt x="25667" y="115169"/>
                </a:lnTo>
                <a:lnTo>
                  <a:pt x="25715" y="115193"/>
                </a:lnTo>
                <a:lnTo>
                  <a:pt x="25824" y="115229"/>
                </a:lnTo>
                <a:lnTo>
                  <a:pt x="25872" y="115265"/>
                </a:lnTo>
                <a:lnTo>
                  <a:pt x="25908" y="115314"/>
                </a:lnTo>
                <a:lnTo>
                  <a:pt x="25945" y="115374"/>
                </a:lnTo>
                <a:lnTo>
                  <a:pt x="25969" y="115458"/>
                </a:lnTo>
                <a:lnTo>
                  <a:pt x="26017" y="115628"/>
                </a:lnTo>
                <a:lnTo>
                  <a:pt x="26053" y="115748"/>
                </a:lnTo>
                <a:lnTo>
                  <a:pt x="26077" y="115785"/>
                </a:lnTo>
                <a:lnTo>
                  <a:pt x="26102" y="115797"/>
                </a:lnTo>
                <a:lnTo>
                  <a:pt x="26126" y="115797"/>
                </a:lnTo>
                <a:lnTo>
                  <a:pt x="26162" y="115772"/>
                </a:lnTo>
                <a:lnTo>
                  <a:pt x="26355" y="115579"/>
                </a:lnTo>
                <a:lnTo>
                  <a:pt x="26428" y="115483"/>
                </a:lnTo>
                <a:lnTo>
                  <a:pt x="26500" y="115386"/>
                </a:lnTo>
                <a:lnTo>
                  <a:pt x="26548" y="115289"/>
                </a:lnTo>
                <a:lnTo>
                  <a:pt x="26585" y="115205"/>
                </a:lnTo>
                <a:lnTo>
                  <a:pt x="26585" y="115169"/>
                </a:lnTo>
                <a:lnTo>
                  <a:pt x="26585" y="115132"/>
                </a:lnTo>
                <a:lnTo>
                  <a:pt x="26573" y="115096"/>
                </a:lnTo>
                <a:lnTo>
                  <a:pt x="26548" y="115072"/>
                </a:lnTo>
                <a:lnTo>
                  <a:pt x="26500" y="115012"/>
                </a:lnTo>
                <a:lnTo>
                  <a:pt x="26476" y="114951"/>
                </a:lnTo>
                <a:lnTo>
                  <a:pt x="26440" y="114891"/>
                </a:lnTo>
                <a:lnTo>
                  <a:pt x="26428" y="114830"/>
                </a:lnTo>
                <a:lnTo>
                  <a:pt x="26404" y="114710"/>
                </a:lnTo>
                <a:lnTo>
                  <a:pt x="26416" y="114589"/>
                </a:lnTo>
                <a:lnTo>
                  <a:pt x="26452" y="114420"/>
                </a:lnTo>
                <a:lnTo>
                  <a:pt x="26452" y="114202"/>
                </a:lnTo>
                <a:lnTo>
                  <a:pt x="26452" y="113333"/>
                </a:lnTo>
                <a:lnTo>
                  <a:pt x="26464" y="113200"/>
                </a:lnTo>
                <a:lnTo>
                  <a:pt x="26500" y="113031"/>
                </a:lnTo>
                <a:lnTo>
                  <a:pt x="26585" y="112729"/>
                </a:lnTo>
                <a:lnTo>
                  <a:pt x="26681" y="112282"/>
                </a:lnTo>
                <a:lnTo>
                  <a:pt x="26681" y="112270"/>
                </a:lnTo>
                <a:lnTo>
                  <a:pt x="26693" y="112233"/>
                </a:lnTo>
                <a:lnTo>
                  <a:pt x="26730" y="112173"/>
                </a:lnTo>
                <a:lnTo>
                  <a:pt x="26802" y="112089"/>
                </a:lnTo>
                <a:lnTo>
                  <a:pt x="26899" y="112004"/>
                </a:lnTo>
                <a:lnTo>
                  <a:pt x="26995" y="111944"/>
                </a:lnTo>
                <a:lnTo>
                  <a:pt x="27068" y="111871"/>
                </a:lnTo>
                <a:lnTo>
                  <a:pt x="27104" y="111823"/>
                </a:lnTo>
                <a:lnTo>
                  <a:pt x="27128" y="111762"/>
                </a:lnTo>
                <a:lnTo>
                  <a:pt x="27225" y="111533"/>
                </a:lnTo>
                <a:lnTo>
                  <a:pt x="27273" y="111436"/>
                </a:lnTo>
                <a:lnTo>
                  <a:pt x="27285" y="111352"/>
                </a:lnTo>
                <a:lnTo>
                  <a:pt x="27273" y="111243"/>
                </a:lnTo>
                <a:lnTo>
                  <a:pt x="27237" y="111086"/>
                </a:lnTo>
                <a:lnTo>
                  <a:pt x="27201" y="110929"/>
                </a:lnTo>
                <a:lnTo>
                  <a:pt x="27189" y="110808"/>
                </a:lnTo>
                <a:lnTo>
                  <a:pt x="27189" y="110700"/>
                </a:lnTo>
                <a:lnTo>
                  <a:pt x="27164" y="110567"/>
                </a:lnTo>
                <a:lnTo>
                  <a:pt x="27128" y="110289"/>
                </a:lnTo>
                <a:lnTo>
                  <a:pt x="27092" y="110180"/>
                </a:lnTo>
                <a:lnTo>
                  <a:pt x="27056" y="110071"/>
                </a:lnTo>
                <a:lnTo>
                  <a:pt x="26995" y="109975"/>
                </a:lnTo>
                <a:lnTo>
                  <a:pt x="26983" y="109951"/>
                </a:lnTo>
                <a:lnTo>
                  <a:pt x="26971" y="109939"/>
                </a:lnTo>
                <a:lnTo>
                  <a:pt x="26947" y="109926"/>
                </a:lnTo>
                <a:lnTo>
                  <a:pt x="26923" y="109926"/>
                </a:lnTo>
                <a:lnTo>
                  <a:pt x="26887" y="109951"/>
                </a:lnTo>
                <a:lnTo>
                  <a:pt x="26850" y="109975"/>
                </a:lnTo>
                <a:lnTo>
                  <a:pt x="26802" y="110035"/>
                </a:lnTo>
                <a:lnTo>
                  <a:pt x="26766" y="110108"/>
                </a:lnTo>
                <a:lnTo>
                  <a:pt x="26742" y="110180"/>
                </a:lnTo>
                <a:lnTo>
                  <a:pt x="26705" y="110313"/>
                </a:lnTo>
                <a:lnTo>
                  <a:pt x="26681" y="110361"/>
                </a:lnTo>
                <a:lnTo>
                  <a:pt x="26669" y="110398"/>
                </a:lnTo>
                <a:lnTo>
                  <a:pt x="26645" y="110410"/>
                </a:lnTo>
                <a:lnTo>
                  <a:pt x="26609" y="110385"/>
                </a:lnTo>
                <a:lnTo>
                  <a:pt x="26452" y="110265"/>
                </a:lnTo>
                <a:lnTo>
                  <a:pt x="26355" y="110192"/>
                </a:lnTo>
                <a:lnTo>
                  <a:pt x="26259" y="110144"/>
                </a:lnTo>
                <a:lnTo>
                  <a:pt x="26102" y="110071"/>
                </a:lnTo>
                <a:lnTo>
                  <a:pt x="25993" y="110035"/>
                </a:lnTo>
                <a:lnTo>
                  <a:pt x="25896" y="110011"/>
                </a:lnTo>
                <a:lnTo>
                  <a:pt x="25812" y="109999"/>
                </a:lnTo>
                <a:lnTo>
                  <a:pt x="25727" y="109999"/>
                </a:lnTo>
                <a:lnTo>
                  <a:pt x="25655" y="110011"/>
                </a:lnTo>
                <a:lnTo>
                  <a:pt x="25582" y="110035"/>
                </a:lnTo>
                <a:lnTo>
                  <a:pt x="25461" y="110096"/>
                </a:lnTo>
                <a:lnTo>
                  <a:pt x="25304" y="110192"/>
                </a:lnTo>
                <a:lnTo>
                  <a:pt x="25244" y="110204"/>
                </a:lnTo>
                <a:lnTo>
                  <a:pt x="25172" y="110228"/>
                </a:lnTo>
                <a:lnTo>
                  <a:pt x="25099" y="110241"/>
                </a:lnTo>
                <a:lnTo>
                  <a:pt x="25039" y="110241"/>
                </a:lnTo>
                <a:lnTo>
                  <a:pt x="24978" y="110265"/>
                </a:lnTo>
                <a:lnTo>
                  <a:pt x="24882" y="110325"/>
                </a:lnTo>
                <a:lnTo>
                  <a:pt x="24725" y="110458"/>
                </a:lnTo>
                <a:lnTo>
                  <a:pt x="23988" y="110615"/>
                </a:lnTo>
                <a:lnTo>
                  <a:pt x="23795" y="110663"/>
                </a:lnTo>
                <a:lnTo>
                  <a:pt x="23638" y="110724"/>
                </a:lnTo>
                <a:lnTo>
                  <a:pt x="23481" y="110772"/>
                </a:lnTo>
                <a:lnTo>
                  <a:pt x="23311" y="110808"/>
                </a:lnTo>
                <a:lnTo>
                  <a:pt x="23058" y="110832"/>
                </a:lnTo>
                <a:lnTo>
                  <a:pt x="22901" y="111158"/>
                </a:lnTo>
                <a:lnTo>
                  <a:pt x="22925" y="111509"/>
                </a:lnTo>
                <a:lnTo>
                  <a:pt x="22877" y="111557"/>
                </a:lnTo>
                <a:lnTo>
                  <a:pt x="22780" y="111666"/>
                </a:lnTo>
                <a:lnTo>
                  <a:pt x="22732" y="111726"/>
                </a:lnTo>
                <a:lnTo>
                  <a:pt x="22695" y="111799"/>
                </a:lnTo>
                <a:lnTo>
                  <a:pt x="22683" y="111847"/>
                </a:lnTo>
                <a:lnTo>
                  <a:pt x="22695" y="111871"/>
                </a:lnTo>
                <a:lnTo>
                  <a:pt x="22708" y="111895"/>
                </a:lnTo>
                <a:lnTo>
                  <a:pt x="22732" y="111932"/>
                </a:lnTo>
                <a:lnTo>
                  <a:pt x="22756" y="111992"/>
                </a:lnTo>
                <a:lnTo>
                  <a:pt x="22792" y="112101"/>
                </a:lnTo>
                <a:lnTo>
                  <a:pt x="22816" y="112221"/>
                </a:lnTo>
                <a:lnTo>
                  <a:pt x="22828" y="112318"/>
                </a:lnTo>
                <a:lnTo>
                  <a:pt x="22865" y="112378"/>
                </a:lnTo>
                <a:lnTo>
                  <a:pt x="22889" y="112439"/>
                </a:lnTo>
                <a:lnTo>
                  <a:pt x="22901" y="112511"/>
                </a:lnTo>
                <a:lnTo>
                  <a:pt x="22901" y="112632"/>
                </a:lnTo>
                <a:lnTo>
                  <a:pt x="22865" y="112862"/>
                </a:lnTo>
                <a:lnTo>
                  <a:pt x="22865" y="113019"/>
                </a:lnTo>
                <a:lnTo>
                  <a:pt x="22852" y="113055"/>
                </a:lnTo>
                <a:lnTo>
                  <a:pt x="22840" y="113103"/>
                </a:lnTo>
                <a:lnTo>
                  <a:pt x="22792" y="113188"/>
                </a:lnTo>
                <a:lnTo>
                  <a:pt x="22744" y="113284"/>
                </a:lnTo>
                <a:lnTo>
                  <a:pt x="22708" y="113369"/>
                </a:lnTo>
                <a:lnTo>
                  <a:pt x="22623" y="113671"/>
                </a:lnTo>
                <a:lnTo>
                  <a:pt x="22563" y="113852"/>
                </a:lnTo>
                <a:lnTo>
                  <a:pt x="22514" y="114009"/>
                </a:lnTo>
                <a:lnTo>
                  <a:pt x="22454" y="114118"/>
                </a:lnTo>
                <a:lnTo>
                  <a:pt x="22406" y="114202"/>
                </a:lnTo>
                <a:lnTo>
                  <a:pt x="22345" y="114263"/>
                </a:lnTo>
                <a:lnTo>
                  <a:pt x="22273" y="114396"/>
                </a:lnTo>
                <a:lnTo>
                  <a:pt x="22200" y="114492"/>
                </a:lnTo>
                <a:lnTo>
                  <a:pt x="22164" y="114528"/>
                </a:lnTo>
                <a:lnTo>
                  <a:pt x="22128" y="114553"/>
                </a:lnTo>
                <a:lnTo>
                  <a:pt x="22031" y="114589"/>
                </a:lnTo>
                <a:lnTo>
                  <a:pt x="21741" y="114879"/>
                </a:lnTo>
                <a:lnTo>
                  <a:pt x="21645" y="114975"/>
                </a:lnTo>
                <a:lnTo>
                  <a:pt x="21681" y="114999"/>
                </a:lnTo>
                <a:lnTo>
                  <a:pt x="21753" y="115072"/>
                </a:lnTo>
                <a:lnTo>
                  <a:pt x="21802" y="115108"/>
                </a:lnTo>
                <a:lnTo>
                  <a:pt x="21838" y="115156"/>
                </a:lnTo>
                <a:lnTo>
                  <a:pt x="21862" y="115217"/>
                </a:lnTo>
                <a:lnTo>
                  <a:pt x="21874" y="115265"/>
                </a:lnTo>
                <a:lnTo>
                  <a:pt x="21874" y="115301"/>
                </a:lnTo>
                <a:lnTo>
                  <a:pt x="21886" y="115338"/>
                </a:lnTo>
                <a:lnTo>
                  <a:pt x="21898" y="115374"/>
                </a:lnTo>
                <a:lnTo>
                  <a:pt x="21910" y="115398"/>
                </a:lnTo>
                <a:lnTo>
                  <a:pt x="21898" y="115422"/>
                </a:lnTo>
                <a:lnTo>
                  <a:pt x="21838" y="115519"/>
                </a:lnTo>
                <a:lnTo>
                  <a:pt x="21705" y="115676"/>
                </a:lnTo>
                <a:lnTo>
                  <a:pt x="21669" y="115664"/>
                </a:lnTo>
                <a:lnTo>
                  <a:pt x="21560" y="115603"/>
                </a:lnTo>
                <a:lnTo>
                  <a:pt x="21512" y="115567"/>
                </a:lnTo>
                <a:lnTo>
                  <a:pt x="21463" y="115519"/>
                </a:lnTo>
                <a:lnTo>
                  <a:pt x="21439" y="115458"/>
                </a:lnTo>
                <a:lnTo>
                  <a:pt x="21415" y="115386"/>
                </a:lnTo>
                <a:lnTo>
                  <a:pt x="21403" y="115241"/>
                </a:lnTo>
                <a:lnTo>
                  <a:pt x="21391" y="115181"/>
                </a:lnTo>
                <a:lnTo>
                  <a:pt x="21367" y="115120"/>
                </a:lnTo>
                <a:lnTo>
                  <a:pt x="21331" y="115072"/>
                </a:lnTo>
                <a:lnTo>
                  <a:pt x="21282" y="115048"/>
                </a:lnTo>
                <a:lnTo>
                  <a:pt x="21234" y="115048"/>
                </a:lnTo>
                <a:lnTo>
                  <a:pt x="21161" y="115072"/>
                </a:lnTo>
                <a:lnTo>
                  <a:pt x="21053" y="115132"/>
                </a:lnTo>
                <a:lnTo>
                  <a:pt x="20992" y="115193"/>
                </a:lnTo>
                <a:lnTo>
                  <a:pt x="20944" y="115253"/>
                </a:lnTo>
                <a:lnTo>
                  <a:pt x="20872" y="115362"/>
                </a:lnTo>
                <a:lnTo>
                  <a:pt x="20751" y="115495"/>
                </a:lnTo>
                <a:lnTo>
                  <a:pt x="20606" y="115628"/>
                </a:lnTo>
                <a:lnTo>
                  <a:pt x="20425" y="115772"/>
                </a:lnTo>
                <a:lnTo>
                  <a:pt x="19785" y="115869"/>
                </a:lnTo>
                <a:lnTo>
                  <a:pt x="19797" y="115833"/>
                </a:lnTo>
                <a:lnTo>
                  <a:pt x="19797" y="115748"/>
                </a:lnTo>
                <a:lnTo>
                  <a:pt x="19785" y="115712"/>
                </a:lnTo>
                <a:lnTo>
                  <a:pt x="19760" y="115688"/>
                </a:lnTo>
                <a:lnTo>
                  <a:pt x="19724" y="115688"/>
                </a:lnTo>
                <a:lnTo>
                  <a:pt x="19664" y="115712"/>
                </a:lnTo>
                <a:lnTo>
                  <a:pt x="19531" y="115772"/>
                </a:lnTo>
                <a:lnTo>
                  <a:pt x="19410" y="115809"/>
                </a:lnTo>
                <a:lnTo>
                  <a:pt x="19301" y="115833"/>
                </a:lnTo>
                <a:lnTo>
                  <a:pt x="19205" y="115833"/>
                </a:lnTo>
                <a:lnTo>
                  <a:pt x="19169" y="115845"/>
                </a:lnTo>
                <a:lnTo>
                  <a:pt x="19132" y="115869"/>
                </a:lnTo>
                <a:lnTo>
                  <a:pt x="19084" y="115930"/>
                </a:lnTo>
                <a:lnTo>
                  <a:pt x="19024" y="116002"/>
                </a:lnTo>
                <a:lnTo>
                  <a:pt x="18999" y="116026"/>
                </a:lnTo>
                <a:lnTo>
                  <a:pt x="18951" y="116026"/>
                </a:lnTo>
                <a:lnTo>
                  <a:pt x="18903" y="116038"/>
                </a:lnTo>
                <a:lnTo>
                  <a:pt x="18854" y="116050"/>
                </a:lnTo>
                <a:lnTo>
                  <a:pt x="18770" y="116074"/>
                </a:lnTo>
                <a:lnTo>
                  <a:pt x="18673" y="116111"/>
                </a:lnTo>
                <a:lnTo>
                  <a:pt x="18601" y="116123"/>
                </a:lnTo>
                <a:lnTo>
                  <a:pt x="18214" y="115640"/>
                </a:lnTo>
                <a:lnTo>
                  <a:pt x="18118" y="115591"/>
                </a:lnTo>
                <a:lnTo>
                  <a:pt x="17900" y="115458"/>
                </a:lnTo>
                <a:lnTo>
                  <a:pt x="17779" y="115386"/>
                </a:lnTo>
                <a:lnTo>
                  <a:pt x="17647" y="115326"/>
                </a:lnTo>
                <a:lnTo>
                  <a:pt x="17538" y="115277"/>
                </a:lnTo>
                <a:lnTo>
                  <a:pt x="17441" y="115265"/>
                </a:lnTo>
                <a:lnTo>
                  <a:pt x="17321" y="115253"/>
                </a:lnTo>
                <a:lnTo>
                  <a:pt x="17272" y="115253"/>
                </a:lnTo>
                <a:lnTo>
                  <a:pt x="17236" y="115241"/>
                </a:lnTo>
                <a:lnTo>
                  <a:pt x="17200" y="115217"/>
                </a:lnTo>
                <a:lnTo>
                  <a:pt x="17176" y="115181"/>
                </a:lnTo>
                <a:lnTo>
                  <a:pt x="17151" y="115132"/>
                </a:lnTo>
                <a:lnTo>
                  <a:pt x="17127" y="115072"/>
                </a:lnTo>
                <a:lnTo>
                  <a:pt x="17079" y="114903"/>
                </a:lnTo>
                <a:lnTo>
                  <a:pt x="17055" y="114746"/>
                </a:lnTo>
                <a:lnTo>
                  <a:pt x="17031" y="114553"/>
                </a:lnTo>
                <a:lnTo>
                  <a:pt x="16874" y="114142"/>
                </a:lnTo>
                <a:lnTo>
                  <a:pt x="16608" y="113888"/>
                </a:lnTo>
                <a:lnTo>
                  <a:pt x="16390" y="113598"/>
                </a:lnTo>
                <a:lnTo>
                  <a:pt x="16161" y="113151"/>
                </a:lnTo>
                <a:lnTo>
                  <a:pt x="16004" y="112765"/>
                </a:lnTo>
                <a:lnTo>
                  <a:pt x="15931" y="112668"/>
                </a:lnTo>
                <a:lnTo>
                  <a:pt x="15774" y="112499"/>
                </a:lnTo>
                <a:lnTo>
                  <a:pt x="15714" y="112427"/>
                </a:lnTo>
                <a:lnTo>
                  <a:pt x="15678" y="112354"/>
                </a:lnTo>
                <a:lnTo>
                  <a:pt x="15642" y="112258"/>
                </a:lnTo>
                <a:lnTo>
                  <a:pt x="15617" y="112149"/>
                </a:lnTo>
                <a:lnTo>
                  <a:pt x="15557" y="111919"/>
                </a:lnTo>
                <a:lnTo>
                  <a:pt x="15521" y="111799"/>
                </a:lnTo>
                <a:lnTo>
                  <a:pt x="15533" y="111750"/>
                </a:lnTo>
                <a:lnTo>
                  <a:pt x="15533" y="111617"/>
                </a:lnTo>
                <a:lnTo>
                  <a:pt x="15509" y="111448"/>
                </a:lnTo>
                <a:lnTo>
                  <a:pt x="15485" y="111352"/>
                </a:lnTo>
                <a:lnTo>
                  <a:pt x="15460" y="111255"/>
                </a:lnTo>
                <a:lnTo>
                  <a:pt x="15340" y="110917"/>
                </a:lnTo>
                <a:lnTo>
                  <a:pt x="15303" y="110772"/>
                </a:lnTo>
                <a:lnTo>
                  <a:pt x="15303" y="110289"/>
                </a:lnTo>
                <a:lnTo>
                  <a:pt x="14917" y="109842"/>
                </a:lnTo>
                <a:lnTo>
                  <a:pt x="14857" y="109238"/>
                </a:lnTo>
                <a:lnTo>
                  <a:pt x="14784" y="108694"/>
                </a:lnTo>
                <a:lnTo>
                  <a:pt x="14784" y="107958"/>
                </a:lnTo>
                <a:lnTo>
                  <a:pt x="14687" y="107378"/>
                </a:lnTo>
                <a:lnTo>
                  <a:pt x="14724" y="106859"/>
                </a:lnTo>
                <a:lnTo>
                  <a:pt x="14820" y="106351"/>
                </a:lnTo>
                <a:lnTo>
                  <a:pt x="14832" y="105929"/>
                </a:lnTo>
                <a:lnTo>
                  <a:pt x="14820" y="105590"/>
                </a:lnTo>
                <a:lnTo>
                  <a:pt x="14808" y="105445"/>
                </a:lnTo>
                <a:lnTo>
                  <a:pt x="14784" y="105325"/>
                </a:lnTo>
                <a:lnTo>
                  <a:pt x="14736" y="105143"/>
                </a:lnTo>
                <a:lnTo>
                  <a:pt x="14687" y="104974"/>
                </a:lnTo>
                <a:lnTo>
                  <a:pt x="14675" y="104902"/>
                </a:lnTo>
                <a:lnTo>
                  <a:pt x="14687" y="104841"/>
                </a:lnTo>
                <a:lnTo>
                  <a:pt x="14712" y="104793"/>
                </a:lnTo>
                <a:lnTo>
                  <a:pt x="14760" y="104745"/>
                </a:lnTo>
                <a:lnTo>
                  <a:pt x="14820" y="104709"/>
                </a:lnTo>
                <a:lnTo>
                  <a:pt x="14881" y="104648"/>
                </a:lnTo>
                <a:lnTo>
                  <a:pt x="14941" y="104576"/>
                </a:lnTo>
                <a:lnTo>
                  <a:pt x="14989" y="104503"/>
                </a:lnTo>
                <a:lnTo>
                  <a:pt x="15026" y="104431"/>
                </a:lnTo>
                <a:lnTo>
                  <a:pt x="15038" y="104358"/>
                </a:lnTo>
                <a:lnTo>
                  <a:pt x="15026" y="104322"/>
                </a:lnTo>
                <a:lnTo>
                  <a:pt x="15026" y="104286"/>
                </a:lnTo>
                <a:lnTo>
                  <a:pt x="15001" y="104262"/>
                </a:lnTo>
                <a:lnTo>
                  <a:pt x="14977" y="104238"/>
                </a:lnTo>
                <a:lnTo>
                  <a:pt x="14917" y="104165"/>
                </a:lnTo>
                <a:lnTo>
                  <a:pt x="14869" y="104080"/>
                </a:lnTo>
                <a:lnTo>
                  <a:pt x="14808" y="103972"/>
                </a:lnTo>
                <a:lnTo>
                  <a:pt x="14772" y="103851"/>
                </a:lnTo>
                <a:lnTo>
                  <a:pt x="14748" y="103742"/>
                </a:lnTo>
                <a:lnTo>
                  <a:pt x="14736" y="103646"/>
                </a:lnTo>
                <a:lnTo>
                  <a:pt x="14748" y="103585"/>
                </a:lnTo>
                <a:lnTo>
                  <a:pt x="14772" y="103573"/>
                </a:lnTo>
                <a:lnTo>
                  <a:pt x="14784" y="103561"/>
                </a:lnTo>
                <a:lnTo>
                  <a:pt x="14832" y="103573"/>
                </a:lnTo>
                <a:lnTo>
                  <a:pt x="14881" y="103597"/>
                </a:lnTo>
                <a:lnTo>
                  <a:pt x="14977" y="103634"/>
                </a:lnTo>
                <a:lnTo>
                  <a:pt x="15026" y="103646"/>
                </a:lnTo>
                <a:lnTo>
                  <a:pt x="15074" y="103634"/>
                </a:lnTo>
                <a:lnTo>
                  <a:pt x="15122" y="103585"/>
                </a:lnTo>
                <a:lnTo>
                  <a:pt x="15171" y="103501"/>
                </a:lnTo>
                <a:lnTo>
                  <a:pt x="15267" y="103307"/>
                </a:lnTo>
                <a:lnTo>
                  <a:pt x="15340" y="103150"/>
                </a:lnTo>
                <a:lnTo>
                  <a:pt x="15364" y="103078"/>
                </a:lnTo>
                <a:lnTo>
                  <a:pt x="15376" y="102993"/>
                </a:lnTo>
                <a:lnTo>
                  <a:pt x="15376" y="102921"/>
                </a:lnTo>
                <a:lnTo>
                  <a:pt x="15364" y="102824"/>
                </a:lnTo>
                <a:lnTo>
                  <a:pt x="15352" y="102716"/>
                </a:lnTo>
                <a:lnTo>
                  <a:pt x="15340" y="102571"/>
                </a:lnTo>
                <a:lnTo>
                  <a:pt x="15352" y="102245"/>
                </a:lnTo>
                <a:lnTo>
                  <a:pt x="15364" y="101918"/>
                </a:lnTo>
                <a:lnTo>
                  <a:pt x="15376" y="101786"/>
                </a:lnTo>
                <a:lnTo>
                  <a:pt x="15364" y="101677"/>
                </a:lnTo>
                <a:lnTo>
                  <a:pt x="15352" y="101496"/>
                </a:lnTo>
                <a:lnTo>
                  <a:pt x="15352" y="101327"/>
                </a:lnTo>
                <a:lnTo>
                  <a:pt x="15352" y="101254"/>
                </a:lnTo>
                <a:lnTo>
                  <a:pt x="15328" y="101157"/>
                </a:lnTo>
                <a:lnTo>
                  <a:pt x="15303" y="101073"/>
                </a:lnTo>
                <a:lnTo>
                  <a:pt x="15267" y="100964"/>
                </a:lnTo>
                <a:lnTo>
                  <a:pt x="15219" y="100868"/>
                </a:lnTo>
                <a:lnTo>
                  <a:pt x="15171" y="100795"/>
                </a:lnTo>
                <a:lnTo>
                  <a:pt x="15110" y="100662"/>
                </a:lnTo>
                <a:lnTo>
                  <a:pt x="15086" y="100602"/>
                </a:lnTo>
                <a:lnTo>
                  <a:pt x="15086" y="100529"/>
                </a:lnTo>
                <a:lnTo>
                  <a:pt x="15098" y="100457"/>
                </a:lnTo>
                <a:lnTo>
                  <a:pt x="15134" y="100360"/>
                </a:lnTo>
                <a:lnTo>
                  <a:pt x="15183" y="100252"/>
                </a:lnTo>
                <a:lnTo>
                  <a:pt x="15207" y="100167"/>
                </a:lnTo>
                <a:lnTo>
                  <a:pt x="15219" y="100083"/>
                </a:lnTo>
                <a:lnTo>
                  <a:pt x="15219" y="100010"/>
                </a:lnTo>
                <a:lnTo>
                  <a:pt x="15207" y="99889"/>
                </a:lnTo>
                <a:lnTo>
                  <a:pt x="15207" y="99781"/>
                </a:lnTo>
                <a:lnTo>
                  <a:pt x="15219" y="99744"/>
                </a:lnTo>
                <a:lnTo>
                  <a:pt x="15243" y="99720"/>
                </a:lnTo>
                <a:lnTo>
                  <a:pt x="15352" y="99720"/>
                </a:lnTo>
                <a:lnTo>
                  <a:pt x="15388" y="99708"/>
                </a:lnTo>
                <a:lnTo>
                  <a:pt x="15412" y="99684"/>
                </a:lnTo>
                <a:lnTo>
                  <a:pt x="15424" y="99648"/>
                </a:lnTo>
                <a:lnTo>
                  <a:pt x="15436" y="99599"/>
                </a:lnTo>
                <a:lnTo>
                  <a:pt x="15448" y="99539"/>
                </a:lnTo>
                <a:lnTo>
                  <a:pt x="15497" y="99406"/>
                </a:lnTo>
                <a:lnTo>
                  <a:pt x="15521" y="99346"/>
                </a:lnTo>
                <a:lnTo>
                  <a:pt x="15533" y="99285"/>
                </a:lnTo>
                <a:lnTo>
                  <a:pt x="15533" y="99225"/>
                </a:lnTo>
                <a:lnTo>
                  <a:pt x="15521" y="99177"/>
                </a:lnTo>
                <a:lnTo>
                  <a:pt x="15509" y="99116"/>
                </a:lnTo>
                <a:lnTo>
                  <a:pt x="15497" y="99056"/>
                </a:lnTo>
                <a:lnTo>
                  <a:pt x="15485" y="98935"/>
                </a:lnTo>
                <a:lnTo>
                  <a:pt x="15497" y="98718"/>
                </a:lnTo>
                <a:lnTo>
                  <a:pt x="15497" y="98681"/>
                </a:lnTo>
                <a:lnTo>
                  <a:pt x="15509" y="98633"/>
                </a:lnTo>
                <a:lnTo>
                  <a:pt x="15557" y="98524"/>
                </a:lnTo>
                <a:lnTo>
                  <a:pt x="15581" y="98404"/>
                </a:lnTo>
                <a:lnTo>
                  <a:pt x="15593" y="98331"/>
                </a:lnTo>
                <a:lnTo>
                  <a:pt x="15593" y="98271"/>
                </a:lnTo>
                <a:lnTo>
                  <a:pt x="15581" y="98162"/>
                </a:lnTo>
                <a:lnTo>
                  <a:pt x="15593" y="98090"/>
                </a:lnTo>
                <a:lnTo>
                  <a:pt x="15605" y="98053"/>
                </a:lnTo>
                <a:lnTo>
                  <a:pt x="15630" y="98029"/>
                </a:lnTo>
                <a:lnTo>
                  <a:pt x="15654" y="98017"/>
                </a:lnTo>
                <a:lnTo>
                  <a:pt x="15690" y="98017"/>
                </a:lnTo>
                <a:lnTo>
                  <a:pt x="15762" y="98029"/>
                </a:lnTo>
                <a:lnTo>
                  <a:pt x="15859" y="98041"/>
                </a:lnTo>
                <a:lnTo>
                  <a:pt x="15895" y="98041"/>
                </a:lnTo>
                <a:lnTo>
                  <a:pt x="15944" y="98029"/>
                </a:lnTo>
                <a:lnTo>
                  <a:pt x="15980" y="98017"/>
                </a:lnTo>
                <a:lnTo>
                  <a:pt x="16004" y="97981"/>
                </a:lnTo>
                <a:lnTo>
                  <a:pt x="16028" y="97957"/>
                </a:lnTo>
                <a:lnTo>
                  <a:pt x="16064" y="97933"/>
                </a:lnTo>
                <a:lnTo>
                  <a:pt x="16125" y="97872"/>
                </a:lnTo>
                <a:lnTo>
                  <a:pt x="16161" y="97848"/>
                </a:lnTo>
                <a:lnTo>
                  <a:pt x="16185" y="97812"/>
                </a:lnTo>
                <a:lnTo>
                  <a:pt x="16209" y="97763"/>
                </a:lnTo>
                <a:lnTo>
                  <a:pt x="16233" y="97691"/>
                </a:lnTo>
                <a:lnTo>
                  <a:pt x="16258" y="97558"/>
                </a:lnTo>
                <a:lnTo>
                  <a:pt x="16294" y="97437"/>
                </a:lnTo>
                <a:lnTo>
                  <a:pt x="16330" y="97317"/>
                </a:lnTo>
                <a:lnTo>
                  <a:pt x="16390" y="97341"/>
                </a:lnTo>
                <a:lnTo>
                  <a:pt x="16511" y="97413"/>
                </a:lnTo>
                <a:lnTo>
                  <a:pt x="16584" y="97461"/>
                </a:lnTo>
                <a:lnTo>
                  <a:pt x="16632" y="97510"/>
                </a:lnTo>
                <a:lnTo>
                  <a:pt x="16668" y="97570"/>
                </a:lnTo>
                <a:lnTo>
                  <a:pt x="16680" y="97606"/>
                </a:lnTo>
                <a:lnTo>
                  <a:pt x="16680" y="97631"/>
                </a:lnTo>
                <a:lnTo>
                  <a:pt x="16668" y="97691"/>
                </a:lnTo>
                <a:lnTo>
                  <a:pt x="16692" y="97727"/>
                </a:lnTo>
                <a:lnTo>
                  <a:pt x="16717" y="97763"/>
                </a:lnTo>
                <a:lnTo>
                  <a:pt x="16753" y="97776"/>
                </a:lnTo>
                <a:lnTo>
                  <a:pt x="16801" y="97776"/>
                </a:lnTo>
                <a:lnTo>
                  <a:pt x="16862" y="97751"/>
                </a:lnTo>
                <a:lnTo>
                  <a:pt x="16922" y="97703"/>
                </a:lnTo>
                <a:lnTo>
                  <a:pt x="16994" y="97631"/>
                </a:lnTo>
                <a:lnTo>
                  <a:pt x="17139" y="97486"/>
                </a:lnTo>
                <a:lnTo>
                  <a:pt x="17248" y="97377"/>
                </a:lnTo>
                <a:lnTo>
                  <a:pt x="17296" y="97329"/>
                </a:lnTo>
                <a:lnTo>
                  <a:pt x="17333" y="97280"/>
                </a:lnTo>
                <a:lnTo>
                  <a:pt x="17369" y="97220"/>
                </a:lnTo>
                <a:lnTo>
                  <a:pt x="17381" y="97147"/>
                </a:lnTo>
                <a:lnTo>
                  <a:pt x="17405" y="97027"/>
                </a:lnTo>
                <a:lnTo>
                  <a:pt x="17441" y="96918"/>
                </a:lnTo>
                <a:lnTo>
                  <a:pt x="17478" y="96882"/>
                </a:lnTo>
                <a:lnTo>
                  <a:pt x="17514" y="96845"/>
                </a:lnTo>
                <a:lnTo>
                  <a:pt x="17610" y="96773"/>
                </a:lnTo>
                <a:lnTo>
                  <a:pt x="17719" y="96713"/>
                </a:lnTo>
                <a:lnTo>
                  <a:pt x="17816" y="96676"/>
                </a:lnTo>
                <a:lnTo>
                  <a:pt x="17852" y="96652"/>
                </a:lnTo>
                <a:lnTo>
                  <a:pt x="17876" y="96616"/>
                </a:lnTo>
                <a:lnTo>
                  <a:pt x="17888" y="96568"/>
                </a:lnTo>
                <a:lnTo>
                  <a:pt x="17900" y="96507"/>
                </a:lnTo>
                <a:lnTo>
                  <a:pt x="17900" y="96097"/>
                </a:lnTo>
                <a:lnTo>
                  <a:pt x="17924" y="96000"/>
                </a:lnTo>
                <a:lnTo>
                  <a:pt x="17949" y="95915"/>
                </a:lnTo>
                <a:lnTo>
                  <a:pt x="17961" y="95843"/>
                </a:lnTo>
                <a:lnTo>
                  <a:pt x="17961" y="95746"/>
                </a:lnTo>
                <a:lnTo>
                  <a:pt x="17985" y="95626"/>
                </a:lnTo>
                <a:lnTo>
                  <a:pt x="18009" y="95577"/>
                </a:lnTo>
                <a:lnTo>
                  <a:pt x="18033" y="95541"/>
                </a:lnTo>
                <a:lnTo>
                  <a:pt x="18057" y="95517"/>
                </a:lnTo>
                <a:lnTo>
                  <a:pt x="18094" y="95517"/>
                </a:lnTo>
                <a:lnTo>
                  <a:pt x="18142" y="95541"/>
                </a:lnTo>
                <a:lnTo>
                  <a:pt x="18178" y="95565"/>
                </a:lnTo>
                <a:lnTo>
                  <a:pt x="18190" y="95613"/>
                </a:lnTo>
                <a:lnTo>
                  <a:pt x="18214" y="95710"/>
                </a:lnTo>
                <a:lnTo>
                  <a:pt x="18287" y="95734"/>
                </a:lnTo>
                <a:lnTo>
                  <a:pt x="18432" y="95795"/>
                </a:lnTo>
                <a:lnTo>
                  <a:pt x="18528" y="95819"/>
                </a:lnTo>
                <a:lnTo>
                  <a:pt x="18613" y="95831"/>
                </a:lnTo>
                <a:lnTo>
                  <a:pt x="18673" y="95831"/>
                </a:lnTo>
                <a:lnTo>
                  <a:pt x="18710" y="95819"/>
                </a:lnTo>
                <a:lnTo>
                  <a:pt x="18734" y="95807"/>
                </a:lnTo>
                <a:lnTo>
                  <a:pt x="18915" y="95626"/>
                </a:lnTo>
                <a:lnTo>
                  <a:pt x="18999" y="95541"/>
                </a:lnTo>
                <a:lnTo>
                  <a:pt x="19036" y="95493"/>
                </a:lnTo>
                <a:lnTo>
                  <a:pt x="19048" y="95456"/>
                </a:lnTo>
                <a:lnTo>
                  <a:pt x="19072" y="95420"/>
                </a:lnTo>
                <a:lnTo>
                  <a:pt x="19096" y="95396"/>
                </a:lnTo>
                <a:lnTo>
                  <a:pt x="19144" y="95372"/>
                </a:lnTo>
                <a:lnTo>
                  <a:pt x="19193" y="95360"/>
                </a:lnTo>
                <a:lnTo>
                  <a:pt x="19313" y="95348"/>
                </a:lnTo>
                <a:lnTo>
                  <a:pt x="19434" y="95360"/>
                </a:lnTo>
                <a:lnTo>
                  <a:pt x="19748" y="95360"/>
                </a:lnTo>
                <a:lnTo>
                  <a:pt x="19833" y="95372"/>
                </a:lnTo>
                <a:lnTo>
                  <a:pt x="19917" y="95384"/>
                </a:lnTo>
                <a:lnTo>
                  <a:pt x="20002" y="95420"/>
                </a:lnTo>
                <a:lnTo>
                  <a:pt x="20074" y="95481"/>
                </a:lnTo>
                <a:lnTo>
                  <a:pt x="20099" y="95517"/>
                </a:lnTo>
                <a:lnTo>
                  <a:pt x="20123" y="95541"/>
                </a:lnTo>
                <a:lnTo>
                  <a:pt x="20123" y="95565"/>
                </a:lnTo>
                <a:lnTo>
                  <a:pt x="20111" y="95577"/>
                </a:lnTo>
                <a:lnTo>
                  <a:pt x="20086" y="95601"/>
                </a:lnTo>
                <a:lnTo>
                  <a:pt x="20050" y="95613"/>
                </a:lnTo>
                <a:lnTo>
                  <a:pt x="20026" y="95626"/>
                </a:lnTo>
                <a:lnTo>
                  <a:pt x="20050" y="95638"/>
                </a:lnTo>
                <a:lnTo>
                  <a:pt x="20268" y="95674"/>
                </a:lnTo>
                <a:lnTo>
                  <a:pt x="20545" y="95734"/>
                </a:lnTo>
                <a:lnTo>
                  <a:pt x="20690" y="95746"/>
                </a:lnTo>
                <a:lnTo>
                  <a:pt x="21041" y="95746"/>
                </a:lnTo>
                <a:lnTo>
                  <a:pt x="21113" y="95758"/>
                </a:lnTo>
                <a:lnTo>
                  <a:pt x="21222" y="95783"/>
                </a:lnTo>
                <a:lnTo>
                  <a:pt x="21294" y="95783"/>
                </a:lnTo>
                <a:lnTo>
                  <a:pt x="21318" y="95770"/>
                </a:lnTo>
                <a:lnTo>
                  <a:pt x="21355" y="95746"/>
                </a:lnTo>
                <a:lnTo>
                  <a:pt x="21391" y="95698"/>
                </a:lnTo>
                <a:lnTo>
                  <a:pt x="21403" y="95650"/>
                </a:lnTo>
                <a:lnTo>
                  <a:pt x="21427" y="95529"/>
                </a:lnTo>
                <a:lnTo>
                  <a:pt x="21439" y="95481"/>
                </a:lnTo>
                <a:lnTo>
                  <a:pt x="21451" y="95444"/>
                </a:lnTo>
                <a:lnTo>
                  <a:pt x="21476" y="95420"/>
                </a:lnTo>
                <a:lnTo>
                  <a:pt x="21512" y="95420"/>
                </a:lnTo>
                <a:lnTo>
                  <a:pt x="21572" y="95444"/>
                </a:lnTo>
                <a:lnTo>
                  <a:pt x="21657" y="95505"/>
                </a:lnTo>
                <a:lnTo>
                  <a:pt x="21753" y="95589"/>
                </a:lnTo>
                <a:lnTo>
                  <a:pt x="21838" y="95674"/>
                </a:lnTo>
                <a:lnTo>
                  <a:pt x="21934" y="95770"/>
                </a:lnTo>
                <a:lnTo>
                  <a:pt x="22007" y="95867"/>
                </a:lnTo>
                <a:lnTo>
                  <a:pt x="22067" y="95964"/>
                </a:lnTo>
                <a:lnTo>
                  <a:pt x="22092" y="96024"/>
                </a:lnTo>
                <a:lnTo>
                  <a:pt x="22116" y="96085"/>
                </a:lnTo>
                <a:lnTo>
                  <a:pt x="22140" y="96133"/>
                </a:lnTo>
                <a:lnTo>
                  <a:pt x="22212" y="96217"/>
                </a:lnTo>
                <a:lnTo>
                  <a:pt x="22236" y="96254"/>
                </a:lnTo>
                <a:lnTo>
                  <a:pt x="22261" y="96302"/>
                </a:lnTo>
                <a:lnTo>
                  <a:pt x="22273" y="96338"/>
                </a:lnTo>
                <a:lnTo>
                  <a:pt x="22249" y="96386"/>
                </a:lnTo>
                <a:lnTo>
                  <a:pt x="22236" y="96423"/>
                </a:lnTo>
                <a:lnTo>
                  <a:pt x="22224" y="96471"/>
                </a:lnTo>
                <a:lnTo>
                  <a:pt x="22236" y="96495"/>
                </a:lnTo>
                <a:lnTo>
                  <a:pt x="22249" y="96531"/>
                </a:lnTo>
                <a:lnTo>
                  <a:pt x="22285" y="96544"/>
                </a:lnTo>
                <a:lnTo>
                  <a:pt x="22321" y="96568"/>
                </a:lnTo>
                <a:lnTo>
                  <a:pt x="22442" y="96580"/>
                </a:lnTo>
                <a:lnTo>
                  <a:pt x="22526" y="96580"/>
                </a:lnTo>
                <a:lnTo>
                  <a:pt x="22599" y="96592"/>
                </a:lnTo>
                <a:lnTo>
                  <a:pt x="22744" y="96628"/>
                </a:lnTo>
                <a:lnTo>
                  <a:pt x="22804" y="96640"/>
                </a:lnTo>
                <a:lnTo>
                  <a:pt x="22852" y="96640"/>
                </a:lnTo>
                <a:lnTo>
                  <a:pt x="22889" y="96628"/>
                </a:lnTo>
                <a:lnTo>
                  <a:pt x="22901" y="96604"/>
                </a:lnTo>
                <a:lnTo>
                  <a:pt x="22901" y="96507"/>
                </a:lnTo>
                <a:lnTo>
                  <a:pt x="22937" y="96386"/>
                </a:lnTo>
                <a:lnTo>
                  <a:pt x="22949" y="96338"/>
                </a:lnTo>
                <a:lnTo>
                  <a:pt x="22973" y="96290"/>
                </a:lnTo>
                <a:lnTo>
                  <a:pt x="22997" y="96278"/>
                </a:lnTo>
                <a:lnTo>
                  <a:pt x="23022" y="96290"/>
                </a:lnTo>
                <a:lnTo>
                  <a:pt x="23118" y="96350"/>
                </a:lnTo>
                <a:lnTo>
                  <a:pt x="23191" y="96399"/>
                </a:lnTo>
                <a:lnTo>
                  <a:pt x="23263" y="96411"/>
                </a:lnTo>
                <a:lnTo>
                  <a:pt x="23311" y="96399"/>
                </a:lnTo>
                <a:lnTo>
                  <a:pt x="23360" y="96374"/>
                </a:lnTo>
                <a:lnTo>
                  <a:pt x="23396" y="96350"/>
                </a:lnTo>
                <a:lnTo>
                  <a:pt x="23420" y="96302"/>
                </a:lnTo>
                <a:lnTo>
                  <a:pt x="23444" y="96254"/>
                </a:lnTo>
                <a:lnTo>
                  <a:pt x="23444" y="96205"/>
                </a:lnTo>
                <a:lnTo>
                  <a:pt x="23444" y="96145"/>
                </a:lnTo>
                <a:lnTo>
                  <a:pt x="23432" y="96024"/>
                </a:lnTo>
                <a:lnTo>
                  <a:pt x="23432" y="95964"/>
                </a:lnTo>
                <a:lnTo>
                  <a:pt x="23444" y="95927"/>
                </a:lnTo>
                <a:lnTo>
                  <a:pt x="23456" y="95915"/>
                </a:lnTo>
                <a:lnTo>
                  <a:pt x="23481" y="95903"/>
                </a:lnTo>
                <a:lnTo>
                  <a:pt x="23541" y="95903"/>
                </a:lnTo>
                <a:lnTo>
                  <a:pt x="23601" y="95915"/>
                </a:lnTo>
                <a:lnTo>
                  <a:pt x="23662" y="95952"/>
                </a:lnTo>
                <a:lnTo>
                  <a:pt x="23710" y="96000"/>
                </a:lnTo>
                <a:lnTo>
                  <a:pt x="23746" y="96048"/>
                </a:lnTo>
                <a:lnTo>
                  <a:pt x="23807" y="96169"/>
                </a:lnTo>
                <a:lnTo>
                  <a:pt x="23855" y="96290"/>
                </a:lnTo>
                <a:lnTo>
                  <a:pt x="23879" y="96314"/>
                </a:lnTo>
                <a:lnTo>
                  <a:pt x="23891" y="96326"/>
                </a:lnTo>
                <a:lnTo>
                  <a:pt x="23964" y="96326"/>
                </a:lnTo>
                <a:lnTo>
                  <a:pt x="24036" y="96314"/>
                </a:lnTo>
                <a:lnTo>
                  <a:pt x="24109" y="96290"/>
                </a:lnTo>
                <a:lnTo>
                  <a:pt x="24181" y="96266"/>
                </a:lnTo>
                <a:lnTo>
                  <a:pt x="24217" y="96266"/>
                </a:lnTo>
                <a:lnTo>
                  <a:pt x="24229" y="96278"/>
                </a:lnTo>
                <a:lnTo>
                  <a:pt x="24217" y="96302"/>
                </a:lnTo>
                <a:lnTo>
                  <a:pt x="24181" y="96386"/>
                </a:lnTo>
                <a:lnTo>
                  <a:pt x="24048" y="96580"/>
                </a:lnTo>
                <a:lnTo>
                  <a:pt x="24000" y="96664"/>
                </a:lnTo>
                <a:lnTo>
                  <a:pt x="23964" y="96749"/>
                </a:lnTo>
                <a:lnTo>
                  <a:pt x="23952" y="96797"/>
                </a:lnTo>
                <a:lnTo>
                  <a:pt x="23964" y="96845"/>
                </a:lnTo>
                <a:lnTo>
                  <a:pt x="23976" y="96858"/>
                </a:lnTo>
                <a:lnTo>
                  <a:pt x="23988" y="96870"/>
                </a:lnTo>
                <a:lnTo>
                  <a:pt x="24048" y="96858"/>
                </a:lnTo>
                <a:lnTo>
                  <a:pt x="24121" y="96845"/>
                </a:lnTo>
                <a:lnTo>
                  <a:pt x="24205" y="96809"/>
                </a:lnTo>
                <a:lnTo>
                  <a:pt x="24362" y="96737"/>
                </a:lnTo>
                <a:lnTo>
                  <a:pt x="24531" y="96640"/>
                </a:lnTo>
                <a:lnTo>
                  <a:pt x="24700" y="96507"/>
                </a:lnTo>
                <a:lnTo>
                  <a:pt x="24773" y="96435"/>
                </a:lnTo>
                <a:lnTo>
                  <a:pt x="24845" y="96350"/>
                </a:lnTo>
                <a:lnTo>
                  <a:pt x="24894" y="96278"/>
                </a:lnTo>
                <a:lnTo>
                  <a:pt x="24930" y="96205"/>
                </a:lnTo>
                <a:lnTo>
                  <a:pt x="24930" y="96145"/>
                </a:lnTo>
                <a:lnTo>
                  <a:pt x="24930" y="96121"/>
                </a:lnTo>
                <a:lnTo>
                  <a:pt x="24918" y="96097"/>
                </a:lnTo>
                <a:lnTo>
                  <a:pt x="24845" y="95988"/>
                </a:lnTo>
                <a:lnTo>
                  <a:pt x="24785" y="95891"/>
                </a:lnTo>
                <a:lnTo>
                  <a:pt x="24749" y="95855"/>
                </a:lnTo>
                <a:lnTo>
                  <a:pt x="24700" y="95819"/>
                </a:lnTo>
                <a:lnTo>
                  <a:pt x="24640" y="95807"/>
                </a:lnTo>
                <a:lnTo>
                  <a:pt x="24568" y="95807"/>
                </a:lnTo>
                <a:lnTo>
                  <a:pt x="24483" y="95819"/>
                </a:lnTo>
                <a:lnTo>
                  <a:pt x="24398" y="95819"/>
                </a:lnTo>
                <a:lnTo>
                  <a:pt x="24266" y="95807"/>
                </a:lnTo>
                <a:lnTo>
                  <a:pt x="24181" y="95783"/>
                </a:lnTo>
                <a:lnTo>
                  <a:pt x="24145" y="95770"/>
                </a:lnTo>
                <a:lnTo>
                  <a:pt x="24121" y="95758"/>
                </a:lnTo>
                <a:lnTo>
                  <a:pt x="24060" y="95710"/>
                </a:lnTo>
                <a:lnTo>
                  <a:pt x="24036" y="95686"/>
                </a:lnTo>
                <a:lnTo>
                  <a:pt x="24024" y="95650"/>
                </a:lnTo>
                <a:lnTo>
                  <a:pt x="24024" y="95613"/>
                </a:lnTo>
                <a:lnTo>
                  <a:pt x="24048" y="95577"/>
                </a:lnTo>
                <a:lnTo>
                  <a:pt x="24084" y="95529"/>
                </a:lnTo>
                <a:lnTo>
                  <a:pt x="24121" y="95469"/>
                </a:lnTo>
                <a:lnTo>
                  <a:pt x="24193" y="95324"/>
                </a:lnTo>
                <a:lnTo>
                  <a:pt x="24278" y="95130"/>
                </a:lnTo>
                <a:lnTo>
                  <a:pt x="24302" y="95106"/>
                </a:lnTo>
                <a:lnTo>
                  <a:pt x="24350" y="95046"/>
                </a:lnTo>
                <a:lnTo>
                  <a:pt x="24362" y="95010"/>
                </a:lnTo>
                <a:lnTo>
                  <a:pt x="24374" y="94985"/>
                </a:lnTo>
                <a:lnTo>
                  <a:pt x="24350" y="94961"/>
                </a:lnTo>
                <a:lnTo>
                  <a:pt x="24302" y="94937"/>
                </a:lnTo>
                <a:lnTo>
                  <a:pt x="24181" y="94901"/>
                </a:lnTo>
                <a:lnTo>
                  <a:pt x="24048" y="94853"/>
                </a:lnTo>
                <a:lnTo>
                  <a:pt x="23915" y="94780"/>
                </a:lnTo>
                <a:lnTo>
                  <a:pt x="23927" y="94744"/>
                </a:lnTo>
                <a:lnTo>
                  <a:pt x="23940" y="94659"/>
                </a:lnTo>
                <a:lnTo>
                  <a:pt x="23940" y="94623"/>
                </a:lnTo>
                <a:lnTo>
                  <a:pt x="23915" y="94587"/>
                </a:lnTo>
                <a:lnTo>
                  <a:pt x="23879" y="94575"/>
                </a:lnTo>
                <a:lnTo>
                  <a:pt x="23831" y="94587"/>
                </a:lnTo>
                <a:lnTo>
                  <a:pt x="23698" y="94623"/>
                </a:lnTo>
                <a:lnTo>
                  <a:pt x="23408" y="94623"/>
                </a:lnTo>
                <a:lnTo>
                  <a:pt x="23372" y="94611"/>
                </a:lnTo>
                <a:lnTo>
                  <a:pt x="23348" y="94587"/>
                </a:lnTo>
                <a:lnTo>
                  <a:pt x="23336" y="94563"/>
                </a:lnTo>
                <a:lnTo>
                  <a:pt x="23324" y="94526"/>
                </a:lnTo>
                <a:lnTo>
                  <a:pt x="23311" y="94454"/>
                </a:lnTo>
                <a:lnTo>
                  <a:pt x="23311" y="94430"/>
                </a:lnTo>
                <a:lnTo>
                  <a:pt x="23324" y="94394"/>
                </a:lnTo>
                <a:lnTo>
                  <a:pt x="23348" y="94309"/>
                </a:lnTo>
                <a:lnTo>
                  <a:pt x="23360" y="94261"/>
                </a:lnTo>
                <a:lnTo>
                  <a:pt x="23396" y="94224"/>
                </a:lnTo>
                <a:lnTo>
                  <a:pt x="23432" y="94188"/>
                </a:lnTo>
                <a:lnTo>
                  <a:pt x="23468" y="94176"/>
                </a:lnTo>
                <a:lnTo>
                  <a:pt x="23565" y="94140"/>
                </a:lnTo>
                <a:lnTo>
                  <a:pt x="23650" y="94116"/>
                </a:lnTo>
                <a:lnTo>
                  <a:pt x="23686" y="94104"/>
                </a:lnTo>
                <a:lnTo>
                  <a:pt x="23722" y="94116"/>
                </a:lnTo>
                <a:lnTo>
                  <a:pt x="23746" y="94128"/>
                </a:lnTo>
                <a:lnTo>
                  <a:pt x="23758" y="94176"/>
                </a:lnTo>
                <a:lnTo>
                  <a:pt x="23770" y="94200"/>
                </a:lnTo>
                <a:lnTo>
                  <a:pt x="23758" y="94212"/>
                </a:lnTo>
                <a:lnTo>
                  <a:pt x="23722" y="94212"/>
                </a:lnTo>
                <a:lnTo>
                  <a:pt x="23795" y="94297"/>
                </a:lnTo>
                <a:lnTo>
                  <a:pt x="23903" y="94418"/>
                </a:lnTo>
                <a:lnTo>
                  <a:pt x="24000" y="94490"/>
                </a:lnTo>
                <a:lnTo>
                  <a:pt x="24036" y="94514"/>
                </a:lnTo>
                <a:lnTo>
                  <a:pt x="24084" y="94526"/>
                </a:lnTo>
                <a:lnTo>
                  <a:pt x="24193" y="94526"/>
                </a:lnTo>
                <a:lnTo>
                  <a:pt x="24302" y="94490"/>
                </a:lnTo>
                <a:lnTo>
                  <a:pt x="24386" y="94466"/>
                </a:lnTo>
                <a:lnTo>
                  <a:pt x="24435" y="94442"/>
                </a:lnTo>
                <a:lnTo>
                  <a:pt x="24471" y="94430"/>
                </a:lnTo>
                <a:lnTo>
                  <a:pt x="24495" y="94406"/>
                </a:lnTo>
                <a:lnTo>
                  <a:pt x="24556" y="94345"/>
                </a:lnTo>
                <a:lnTo>
                  <a:pt x="24616" y="94309"/>
                </a:lnTo>
                <a:lnTo>
                  <a:pt x="24688" y="94273"/>
                </a:lnTo>
                <a:lnTo>
                  <a:pt x="24857" y="94188"/>
                </a:lnTo>
                <a:lnTo>
                  <a:pt x="24930" y="94152"/>
                </a:lnTo>
                <a:lnTo>
                  <a:pt x="24990" y="94140"/>
                </a:lnTo>
                <a:lnTo>
                  <a:pt x="25051" y="94128"/>
                </a:lnTo>
                <a:lnTo>
                  <a:pt x="25123" y="94128"/>
                </a:lnTo>
                <a:lnTo>
                  <a:pt x="25184" y="94140"/>
                </a:lnTo>
                <a:lnTo>
                  <a:pt x="25268" y="94176"/>
                </a:lnTo>
                <a:lnTo>
                  <a:pt x="25341" y="94200"/>
                </a:lnTo>
                <a:lnTo>
                  <a:pt x="25413" y="94212"/>
                </a:lnTo>
                <a:lnTo>
                  <a:pt x="25510" y="94212"/>
                </a:lnTo>
                <a:lnTo>
                  <a:pt x="25594" y="94200"/>
                </a:lnTo>
                <a:lnTo>
                  <a:pt x="25679" y="94200"/>
                </a:lnTo>
                <a:lnTo>
                  <a:pt x="25763" y="94224"/>
                </a:lnTo>
                <a:lnTo>
                  <a:pt x="25836" y="94237"/>
                </a:lnTo>
                <a:lnTo>
                  <a:pt x="25860" y="94224"/>
                </a:lnTo>
                <a:lnTo>
                  <a:pt x="25896" y="94212"/>
                </a:lnTo>
                <a:lnTo>
                  <a:pt x="25920" y="94176"/>
                </a:lnTo>
                <a:lnTo>
                  <a:pt x="25945" y="94140"/>
                </a:lnTo>
                <a:lnTo>
                  <a:pt x="26138" y="93886"/>
                </a:lnTo>
                <a:lnTo>
                  <a:pt x="26259" y="94430"/>
                </a:lnTo>
                <a:lnTo>
                  <a:pt x="26343" y="94406"/>
                </a:lnTo>
                <a:lnTo>
                  <a:pt x="26512" y="94333"/>
                </a:lnTo>
                <a:lnTo>
                  <a:pt x="26609" y="94285"/>
                </a:lnTo>
                <a:lnTo>
                  <a:pt x="26681" y="94237"/>
                </a:lnTo>
                <a:lnTo>
                  <a:pt x="26730" y="94188"/>
                </a:lnTo>
                <a:lnTo>
                  <a:pt x="26742" y="94164"/>
                </a:lnTo>
                <a:lnTo>
                  <a:pt x="26742" y="94140"/>
                </a:lnTo>
                <a:lnTo>
                  <a:pt x="26742" y="94079"/>
                </a:lnTo>
                <a:lnTo>
                  <a:pt x="26766" y="94007"/>
                </a:lnTo>
                <a:lnTo>
                  <a:pt x="26802" y="93935"/>
                </a:lnTo>
                <a:lnTo>
                  <a:pt x="26850" y="93874"/>
                </a:lnTo>
                <a:lnTo>
                  <a:pt x="26923" y="93814"/>
                </a:lnTo>
                <a:lnTo>
                  <a:pt x="26995" y="93778"/>
                </a:lnTo>
                <a:lnTo>
                  <a:pt x="27080" y="93778"/>
                </a:lnTo>
                <a:lnTo>
                  <a:pt x="27116" y="93790"/>
                </a:lnTo>
                <a:lnTo>
                  <a:pt x="27152" y="93814"/>
                </a:lnTo>
                <a:lnTo>
                  <a:pt x="27346" y="93947"/>
                </a:lnTo>
                <a:lnTo>
                  <a:pt x="27442" y="94007"/>
                </a:lnTo>
                <a:lnTo>
                  <a:pt x="27551" y="94055"/>
                </a:lnTo>
                <a:lnTo>
                  <a:pt x="27648" y="94104"/>
                </a:lnTo>
                <a:lnTo>
                  <a:pt x="27756" y="94128"/>
                </a:lnTo>
                <a:lnTo>
                  <a:pt x="27865" y="94128"/>
                </a:lnTo>
                <a:lnTo>
                  <a:pt x="27913" y="94116"/>
                </a:lnTo>
                <a:lnTo>
                  <a:pt x="27962" y="94104"/>
                </a:lnTo>
                <a:lnTo>
                  <a:pt x="28143" y="94031"/>
                </a:lnTo>
                <a:lnTo>
                  <a:pt x="28288" y="93959"/>
                </a:lnTo>
                <a:lnTo>
                  <a:pt x="28360" y="93947"/>
                </a:lnTo>
                <a:lnTo>
                  <a:pt x="28421" y="93947"/>
                </a:lnTo>
                <a:lnTo>
                  <a:pt x="28469" y="93971"/>
                </a:lnTo>
                <a:lnTo>
                  <a:pt x="28505" y="94007"/>
                </a:lnTo>
                <a:lnTo>
                  <a:pt x="28541" y="94067"/>
                </a:lnTo>
                <a:lnTo>
                  <a:pt x="28590" y="94104"/>
                </a:lnTo>
                <a:lnTo>
                  <a:pt x="28686" y="94152"/>
                </a:lnTo>
                <a:lnTo>
                  <a:pt x="28783" y="94212"/>
                </a:lnTo>
                <a:lnTo>
                  <a:pt x="28843" y="94249"/>
                </a:lnTo>
                <a:lnTo>
                  <a:pt x="28892" y="94297"/>
                </a:lnTo>
                <a:lnTo>
                  <a:pt x="28964" y="94394"/>
                </a:lnTo>
                <a:lnTo>
                  <a:pt x="29012" y="94466"/>
                </a:lnTo>
                <a:lnTo>
                  <a:pt x="29037" y="94538"/>
                </a:lnTo>
                <a:lnTo>
                  <a:pt x="29049" y="94647"/>
                </a:lnTo>
                <a:lnTo>
                  <a:pt x="29049" y="94683"/>
                </a:lnTo>
                <a:lnTo>
                  <a:pt x="29061" y="94720"/>
                </a:lnTo>
                <a:lnTo>
                  <a:pt x="29109" y="94804"/>
                </a:lnTo>
                <a:lnTo>
                  <a:pt x="29169" y="94877"/>
                </a:lnTo>
                <a:lnTo>
                  <a:pt x="29230" y="94949"/>
                </a:lnTo>
                <a:lnTo>
                  <a:pt x="29302" y="95022"/>
                </a:lnTo>
                <a:lnTo>
                  <a:pt x="29351" y="95094"/>
                </a:lnTo>
                <a:lnTo>
                  <a:pt x="29375" y="95167"/>
                </a:lnTo>
                <a:lnTo>
                  <a:pt x="29375" y="95203"/>
                </a:lnTo>
                <a:lnTo>
                  <a:pt x="29375" y="95227"/>
                </a:lnTo>
                <a:lnTo>
                  <a:pt x="29327" y="95336"/>
                </a:lnTo>
                <a:lnTo>
                  <a:pt x="29290" y="95432"/>
                </a:lnTo>
                <a:lnTo>
                  <a:pt x="29290" y="95469"/>
                </a:lnTo>
                <a:lnTo>
                  <a:pt x="29290" y="95505"/>
                </a:lnTo>
                <a:lnTo>
                  <a:pt x="29314" y="95541"/>
                </a:lnTo>
                <a:lnTo>
                  <a:pt x="29339" y="95577"/>
                </a:lnTo>
                <a:lnTo>
                  <a:pt x="29399" y="95613"/>
                </a:lnTo>
                <a:lnTo>
                  <a:pt x="29484" y="95638"/>
                </a:lnTo>
                <a:lnTo>
                  <a:pt x="29592" y="95662"/>
                </a:lnTo>
                <a:lnTo>
                  <a:pt x="29713" y="95662"/>
                </a:lnTo>
                <a:lnTo>
                  <a:pt x="29846" y="95650"/>
                </a:lnTo>
                <a:lnTo>
                  <a:pt x="29955" y="95638"/>
                </a:lnTo>
                <a:lnTo>
                  <a:pt x="30063" y="95601"/>
                </a:lnTo>
                <a:lnTo>
                  <a:pt x="30100" y="95577"/>
                </a:lnTo>
                <a:lnTo>
                  <a:pt x="30136" y="95553"/>
                </a:lnTo>
                <a:lnTo>
                  <a:pt x="30208" y="95493"/>
                </a:lnTo>
                <a:lnTo>
                  <a:pt x="30281" y="95444"/>
                </a:lnTo>
                <a:lnTo>
                  <a:pt x="30438" y="95348"/>
                </a:lnTo>
                <a:lnTo>
                  <a:pt x="30522" y="95311"/>
                </a:lnTo>
                <a:lnTo>
                  <a:pt x="30583" y="95251"/>
                </a:lnTo>
                <a:lnTo>
                  <a:pt x="30631" y="95203"/>
                </a:lnTo>
                <a:lnTo>
                  <a:pt x="30655" y="95130"/>
                </a:lnTo>
                <a:lnTo>
                  <a:pt x="30667" y="95058"/>
                </a:lnTo>
                <a:lnTo>
                  <a:pt x="30703" y="94997"/>
                </a:lnTo>
                <a:lnTo>
                  <a:pt x="30728" y="94937"/>
                </a:lnTo>
                <a:lnTo>
                  <a:pt x="30776" y="94877"/>
                </a:lnTo>
                <a:lnTo>
                  <a:pt x="30824" y="94828"/>
                </a:lnTo>
                <a:lnTo>
                  <a:pt x="30873" y="94792"/>
                </a:lnTo>
                <a:lnTo>
                  <a:pt x="30921" y="94768"/>
                </a:lnTo>
                <a:lnTo>
                  <a:pt x="30969" y="94744"/>
                </a:lnTo>
                <a:lnTo>
                  <a:pt x="31102" y="94732"/>
                </a:lnTo>
                <a:lnTo>
                  <a:pt x="31247" y="94720"/>
                </a:lnTo>
                <a:lnTo>
                  <a:pt x="31416" y="94720"/>
                </a:lnTo>
                <a:lnTo>
                  <a:pt x="31440" y="94804"/>
                </a:lnTo>
                <a:lnTo>
                  <a:pt x="31501" y="95022"/>
                </a:lnTo>
                <a:lnTo>
                  <a:pt x="31597" y="95299"/>
                </a:lnTo>
                <a:lnTo>
                  <a:pt x="31646" y="95432"/>
                </a:lnTo>
                <a:lnTo>
                  <a:pt x="31706" y="95553"/>
                </a:lnTo>
                <a:lnTo>
                  <a:pt x="31766" y="95650"/>
                </a:lnTo>
                <a:lnTo>
                  <a:pt x="31803" y="95758"/>
                </a:lnTo>
                <a:lnTo>
                  <a:pt x="31875" y="95927"/>
                </a:lnTo>
                <a:lnTo>
                  <a:pt x="31911" y="96012"/>
                </a:lnTo>
                <a:lnTo>
                  <a:pt x="31948" y="96072"/>
                </a:lnTo>
                <a:lnTo>
                  <a:pt x="31996" y="96133"/>
                </a:lnTo>
                <a:lnTo>
                  <a:pt x="32056" y="96193"/>
                </a:lnTo>
                <a:lnTo>
                  <a:pt x="32141" y="96242"/>
                </a:lnTo>
                <a:lnTo>
                  <a:pt x="32225" y="96278"/>
                </a:lnTo>
                <a:lnTo>
                  <a:pt x="32382" y="96338"/>
                </a:lnTo>
                <a:lnTo>
                  <a:pt x="32539" y="96399"/>
                </a:lnTo>
                <a:lnTo>
                  <a:pt x="32636" y="96447"/>
                </a:lnTo>
                <a:lnTo>
                  <a:pt x="32684" y="96459"/>
                </a:lnTo>
                <a:lnTo>
                  <a:pt x="32757" y="96471"/>
                </a:lnTo>
                <a:lnTo>
                  <a:pt x="32829" y="96483"/>
                </a:lnTo>
                <a:lnTo>
                  <a:pt x="32890" y="96495"/>
                </a:lnTo>
                <a:lnTo>
                  <a:pt x="32950" y="96531"/>
                </a:lnTo>
                <a:lnTo>
                  <a:pt x="32974" y="96556"/>
                </a:lnTo>
                <a:lnTo>
                  <a:pt x="32986" y="96580"/>
                </a:lnTo>
                <a:lnTo>
                  <a:pt x="32998" y="96616"/>
                </a:lnTo>
                <a:lnTo>
                  <a:pt x="32998" y="96652"/>
                </a:lnTo>
                <a:lnTo>
                  <a:pt x="32986" y="96701"/>
                </a:lnTo>
                <a:lnTo>
                  <a:pt x="32962" y="96773"/>
                </a:lnTo>
                <a:lnTo>
                  <a:pt x="32878" y="96978"/>
                </a:lnTo>
                <a:lnTo>
                  <a:pt x="32829" y="97099"/>
                </a:lnTo>
                <a:lnTo>
                  <a:pt x="32829" y="97196"/>
                </a:lnTo>
                <a:lnTo>
                  <a:pt x="32829" y="97317"/>
                </a:lnTo>
                <a:lnTo>
                  <a:pt x="32841" y="97461"/>
                </a:lnTo>
                <a:lnTo>
                  <a:pt x="32853" y="97606"/>
                </a:lnTo>
                <a:lnTo>
                  <a:pt x="32853" y="97691"/>
                </a:lnTo>
                <a:lnTo>
                  <a:pt x="32841" y="97776"/>
                </a:lnTo>
                <a:lnTo>
                  <a:pt x="32829" y="97860"/>
                </a:lnTo>
                <a:lnTo>
                  <a:pt x="32805" y="97957"/>
                </a:lnTo>
                <a:lnTo>
                  <a:pt x="32708" y="98234"/>
                </a:lnTo>
                <a:lnTo>
                  <a:pt x="32660" y="98331"/>
                </a:lnTo>
                <a:lnTo>
                  <a:pt x="32612" y="98404"/>
                </a:lnTo>
                <a:lnTo>
                  <a:pt x="32382" y="98621"/>
                </a:lnTo>
                <a:lnTo>
                  <a:pt x="32370" y="98693"/>
                </a:lnTo>
                <a:lnTo>
                  <a:pt x="32346" y="98850"/>
                </a:lnTo>
                <a:lnTo>
                  <a:pt x="32346" y="98935"/>
                </a:lnTo>
                <a:lnTo>
                  <a:pt x="32358" y="99020"/>
                </a:lnTo>
                <a:lnTo>
                  <a:pt x="32382" y="99080"/>
                </a:lnTo>
                <a:lnTo>
                  <a:pt x="32394" y="99092"/>
                </a:lnTo>
                <a:lnTo>
                  <a:pt x="32419" y="99104"/>
                </a:lnTo>
                <a:lnTo>
                  <a:pt x="32467" y="99104"/>
                </a:lnTo>
                <a:lnTo>
                  <a:pt x="32539" y="99092"/>
                </a:lnTo>
                <a:lnTo>
                  <a:pt x="32684" y="99032"/>
                </a:lnTo>
                <a:lnTo>
                  <a:pt x="32757" y="98995"/>
                </a:lnTo>
                <a:lnTo>
                  <a:pt x="32853" y="98995"/>
                </a:lnTo>
                <a:lnTo>
                  <a:pt x="32865" y="99020"/>
                </a:lnTo>
                <a:lnTo>
                  <a:pt x="32865" y="99044"/>
                </a:lnTo>
                <a:lnTo>
                  <a:pt x="32853" y="99285"/>
                </a:lnTo>
                <a:lnTo>
                  <a:pt x="32853" y="99406"/>
                </a:lnTo>
                <a:lnTo>
                  <a:pt x="32829" y="99491"/>
                </a:lnTo>
                <a:lnTo>
                  <a:pt x="32781" y="99648"/>
                </a:lnTo>
                <a:lnTo>
                  <a:pt x="32757" y="99732"/>
                </a:lnTo>
                <a:lnTo>
                  <a:pt x="32757" y="99793"/>
                </a:lnTo>
                <a:lnTo>
                  <a:pt x="32769" y="99841"/>
                </a:lnTo>
                <a:lnTo>
                  <a:pt x="32793" y="99962"/>
                </a:lnTo>
                <a:lnTo>
                  <a:pt x="32829" y="100058"/>
                </a:lnTo>
                <a:lnTo>
                  <a:pt x="32890" y="100227"/>
                </a:lnTo>
                <a:lnTo>
                  <a:pt x="32914" y="100264"/>
                </a:lnTo>
                <a:lnTo>
                  <a:pt x="32950" y="100300"/>
                </a:lnTo>
                <a:lnTo>
                  <a:pt x="33059" y="100360"/>
                </a:lnTo>
                <a:lnTo>
                  <a:pt x="33167" y="100421"/>
                </a:lnTo>
                <a:lnTo>
                  <a:pt x="33216" y="100445"/>
                </a:lnTo>
                <a:lnTo>
                  <a:pt x="33252" y="100481"/>
                </a:lnTo>
                <a:lnTo>
                  <a:pt x="33264" y="100517"/>
                </a:lnTo>
                <a:lnTo>
                  <a:pt x="33276" y="100554"/>
                </a:lnTo>
                <a:lnTo>
                  <a:pt x="33288" y="100638"/>
                </a:lnTo>
                <a:lnTo>
                  <a:pt x="33276" y="100807"/>
                </a:lnTo>
                <a:lnTo>
                  <a:pt x="33288" y="100856"/>
                </a:lnTo>
                <a:lnTo>
                  <a:pt x="33312" y="100916"/>
                </a:lnTo>
                <a:lnTo>
                  <a:pt x="33385" y="101049"/>
                </a:lnTo>
                <a:lnTo>
                  <a:pt x="33421" y="101109"/>
                </a:lnTo>
                <a:lnTo>
                  <a:pt x="33445" y="101170"/>
                </a:lnTo>
                <a:lnTo>
                  <a:pt x="33457" y="101230"/>
                </a:lnTo>
                <a:lnTo>
                  <a:pt x="33445" y="101290"/>
                </a:lnTo>
                <a:lnTo>
                  <a:pt x="33433" y="101315"/>
                </a:lnTo>
                <a:lnTo>
                  <a:pt x="33433" y="101339"/>
                </a:lnTo>
                <a:lnTo>
                  <a:pt x="33445" y="101387"/>
                </a:lnTo>
                <a:lnTo>
                  <a:pt x="33481" y="101435"/>
                </a:lnTo>
                <a:lnTo>
                  <a:pt x="33530" y="101484"/>
                </a:lnTo>
                <a:lnTo>
                  <a:pt x="33626" y="101544"/>
                </a:lnTo>
                <a:lnTo>
                  <a:pt x="33663" y="101580"/>
                </a:lnTo>
                <a:lnTo>
                  <a:pt x="33759" y="101894"/>
                </a:lnTo>
                <a:lnTo>
                  <a:pt x="33820" y="102341"/>
                </a:lnTo>
                <a:lnTo>
                  <a:pt x="33928" y="102389"/>
                </a:lnTo>
                <a:lnTo>
                  <a:pt x="34025" y="102438"/>
                </a:lnTo>
                <a:lnTo>
                  <a:pt x="34110" y="102510"/>
                </a:lnTo>
                <a:lnTo>
                  <a:pt x="34532" y="102957"/>
                </a:lnTo>
                <a:lnTo>
                  <a:pt x="34653" y="103307"/>
                </a:lnTo>
                <a:lnTo>
                  <a:pt x="34846" y="103561"/>
                </a:lnTo>
                <a:lnTo>
                  <a:pt x="34991" y="103609"/>
                </a:lnTo>
                <a:lnTo>
                  <a:pt x="35112" y="103646"/>
                </a:lnTo>
                <a:lnTo>
                  <a:pt x="35221" y="103670"/>
                </a:lnTo>
                <a:lnTo>
                  <a:pt x="35317" y="103682"/>
                </a:lnTo>
                <a:lnTo>
                  <a:pt x="35450" y="103694"/>
                </a:lnTo>
                <a:lnTo>
                  <a:pt x="35487" y="103694"/>
                </a:lnTo>
                <a:lnTo>
                  <a:pt x="35692" y="103573"/>
                </a:lnTo>
                <a:lnTo>
                  <a:pt x="35861" y="103489"/>
                </a:lnTo>
                <a:lnTo>
                  <a:pt x="35970" y="103428"/>
                </a:lnTo>
                <a:lnTo>
                  <a:pt x="36018" y="103416"/>
                </a:lnTo>
                <a:lnTo>
                  <a:pt x="36018" y="103404"/>
                </a:lnTo>
                <a:lnTo>
                  <a:pt x="36030" y="103332"/>
                </a:lnTo>
                <a:lnTo>
                  <a:pt x="36066" y="103175"/>
                </a:lnTo>
                <a:lnTo>
                  <a:pt x="36139" y="102945"/>
                </a:lnTo>
                <a:lnTo>
                  <a:pt x="36199" y="102716"/>
                </a:lnTo>
                <a:lnTo>
                  <a:pt x="36296" y="102414"/>
                </a:lnTo>
                <a:lnTo>
                  <a:pt x="36308" y="102377"/>
                </a:lnTo>
                <a:lnTo>
                  <a:pt x="36320" y="102353"/>
                </a:lnTo>
                <a:lnTo>
                  <a:pt x="36332" y="102341"/>
                </a:lnTo>
                <a:lnTo>
                  <a:pt x="36356" y="102305"/>
                </a:lnTo>
                <a:lnTo>
                  <a:pt x="36368" y="102245"/>
                </a:lnTo>
                <a:lnTo>
                  <a:pt x="36380" y="102160"/>
                </a:lnTo>
                <a:lnTo>
                  <a:pt x="36392" y="101858"/>
                </a:lnTo>
                <a:lnTo>
                  <a:pt x="36392" y="101315"/>
                </a:lnTo>
                <a:lnTo>
                  <a:pt x="36417" y="100517"/>
                </a:lnTo>
                <a:lnTo>
                  <a:pt x="36417" y="100457"/>
                </a:lnTo>
                <a:lnTo>
                  <a:pt x="36392" y="100312"/>
                </a:lnTo>
                <a:lnTo>
                  <a:pt x="36368" y="100240"/>
                </a:lnTo>
                <a:lnTo>
                  <a:pt x="36344" y="100167"/>
                </a:lnTo>
                <a:lnTo>
                  <a:pt x="36308" y="100107"/>
                </a:lnTo>
                <a:lnTo>
                  <a:pt x="36260" y="100070"/>
                </a:lnTo>
                <a:lnTo>
                  <a:pt x="36211" y="100034"/>
                </a:lnTo>
                <a:lnTo>
                  <a:pt x="36175" y="99998"/>
                </a:lnTo>
                <a:lnTo>
                  <a:pt x="36090" y="99901"/>
                </a:lnTo>
                <a:lnTo>
                  <a:pt x="36042" y="99793"/>
                </a:lnTo>
                <a:lnTo>
                  <a:pt x="36006" y="99684"/>
                </a:lnTo>
                <a:lnTo>
                  <a:pt x="35982" y="99587"/>
                </a:lnTo>
                <a:lnTo>
                  <a:pt x="35958" y="99479"/>
                </a:lnTo>
                <a:lnTo>
                  <a:pt x="35945" y="99370"/>
                </a:lnTo>
                <a:lnTo>
                  <a:pt x="35958" y="99309"/>
                </a:lnTo>
                <a:lnTo>
                  <a:pt x="35970" y="99237"/>
                </a:lnTo>
                <a:lnTo>
                  <a:pt x="35994" y="99152"/>
                </a:lnTo>
                <a:lnTo>
                  <a:pt x="36006" y="99080"/>
                </a:lnTo>
                <a:lnTo>
                  <a:pt x="36018" y="98911"/>
                </a:lnTo>
                <a:lnTo>
                  <a:pt x="36006" y="98718"/>
                </a:lnTo>
                <a:lnTo>
                  <a:pt x="35583" y="98307"/>
                </a:lnTo>
                <a:lnTo>
                  <a:pt x="35511" y="98162"/>
                </a:lnTo>
                <a:lnTo>
                  <a:pt x="35450" y="98053"/>
                </a:lnTo>
                <a:lnTo>
                  <a:pt x="35438" y="97993"/>
                </a:lnTo>
                <a:lnTo>
                  <a:pt x="35426" y="97957"/>
                </a:lnTo>
                <a:lnTo>
                  <a:pt x="35426" y="97727"/>
                </a:lnTo>
                <a:lnTo>
                  <a:pt x="35426" y="97667"/>
                </a:lnTo>
                <a:lnTo>
                  <a:pt x="35402" y="97606"/>
                </a:lnTo>
                <a:lnTo>
                  <a:pt x="35366" y="97486"/>
                </a:lnTo>
                <a:lnTo>
                  <a:pt x="35354" y="97437"/>
                </a:lnTo>
                <a:lnTo>
                  <a:pt x="35366" y="97401"/>
                </a:lnTo>
                <a:lnTo>
                  <a:pt x="35378" y="97365"/>
                </a:lnTo>
                <a:lnTo>
                  <a:pt x="35426" y="97341"/>
                </a:lnTo>
                <a:lnTo>
                  <a:pt x="35559" y="97329"/>
                </a:lnTo>
                <a:lnTo>
                  <a:pt x="35680" y="97329"/>
                </a:lnTo>
                <a:lnTo>
                  <a:pt x="35728" y="97317"/>
                </a:lnTo>
                <a:lnTo>
                  <a:pt x="35752" y="97280"/>
                </a:lnTo>
                <a:lnTo>
                  <a:pt x="35752" y="97244"/>
                </a:lnTo>
                <a:lnTo>
                  <a:pt x="35716" y="97184"/>
                </a:lnTo>
                <a:lnTo>
                  <a:pt x="35680" y="97111"/>
                </a:lnTo>
                <a:lnTo>
                  <a:pt x="35656" y="97039"/>
                </a:lnTo>
                <a:lnTo>
                  <a:pt x="35619" y="96894"/>
                </a:lnTo>
                <a:lnTo>
                  <a:pt x="35607" y="96797"/>
                </a:lnTo>
                <a:lnTo>
                  <a:pt x="35583" y="96761"/>
                </a:lnTo>
                <a:lnTo>
                  <a:pt x="35559" y="96737"/>
                </a:lnTo>
                <a:lnTo>
                  <a:pt x="35462" y="96701"/>
                </a:lnTo>
                <a:lnTo>
                  <a:pt x="35354" y="96640"/>
                </a:lnTo>
                <a:lnTo>
                  <a:pt x="35233" y="96580"/>
                </a:lnTo>
                <a:lnTo>
                  <a:pt x="35136" y="96314"/>
                </a:lnTo>
                <a:lnTo>
                  <a:pt x="35112" y="96205"/>
                </a:lnTo>
                <a:lnTo>
                  <a:pt x="35100" y="96036"/>
                </a:lnTo>
                <a:lnTo>
                  <a:pt x="35112" y="95855"/>
                </a:lnTo>
                <a:lnTo>
                  <a:pt x="35124" y="95783"/>
                </a:lnTo>
                <a:lnTo>
                  <a:pt x="35136" y="95710"/>
                </a:lnTo>
                <a:lnTo>
                  <a:pt x="35185" y="95613"/>
                </a:lnTo>
                <a:lnTo>
                  <a:pt x="35221" y="95541"/>
                </a:lnTo>
                <a:lnTo>
                  <a:pt x="35221" y="95505"/>
                </a:lnTo>
                <a:lnTo>
                  <a:pt x="35221" y="95469"/>
                </a:lnTo>
                <a:lnTo>
                  <a:pt x="35185" y="95432"/>
                </a:lnTo>
                <a:lnTo>
                  <a:pt x="35136" y="95384"/>
                </a:lnTo>
                <a:lnTo>
                  <a:pt x="35088" y="95336"/>
                </a:lnTo>
                <a:lnTo>
                  <a:pt x="35040" y="95275"/>
                </a:lnTo>
                <a:lnTo>
                  <a:pt x="35003" y="95203"/>
                </a:lnTo>
                <a:lnTo>
                  <a:pt x="34979" y="95130"/>
                </a:lnTo>
                <a:lnTo>
                  <a:pt x="34955" y="94997"/>
                </a:lnTo>
                <a:lnTo>
                  <a:pt x="34943" y="94877"/>
                </a:lnTo>
                <a:lnTo>
                  <a:pt x="34931" y="94780"/>
                </a:lnTo>
                <a:lnTo>
                  <a:pt x="34895" y="94671"/>
                </a:lnTo>
                <a:lnTo>
                  <a:pt x="34871" y="94563"/>
                </a:lnTo>
                <a:lnTo>
                  <a:pt x="34846" y="94454"/>
                </a:lnTo>
                <a:lnTo>
                  <a:pt x="34834" y="94321"/>
                </a:lnTo>
                <a:lnTo>
                  <a:pt x="34786" y="94152"/>
                </a:lnTo>
                <a:lnTo>
                  <a:pt x="34726" y="93947"/>
                </a:lnTo>
                <a:lnTo>
                  <a:pt x="34750" y="93367"/>
                </a:lnTo>
                <a:lnTo>
                  <a:pt x="34786" y="92980"/>
                </a:lnTo>
                <a:lnTo>
                  <a:pt x="34798" y="93017"/>
                </a:lnTo>
                <a:lnTo>
                  <a:pt x="34822" y="93041"/>
                </a:lnTo>
                <a:lnTo>
                  <a:pt x="34834" y="93065"/>
                </a:lnTo>
                <a:lnTo>
                  <a:pt x="34858" y="93053"/>
                </a:lnTo>
                <a:lnTo>
                  <a:pt x="34883" y="93029"/>
                </a:lnTo>
                <a:lnTo>
                  <a:pt x="34895" y="92956"/>
                </a:lnTo>
                <a:lnTo>
                  <a:pt x="34919" y="92823"/>
                </a:lnTo>
                <a:lnTo>
                  <a:pt x="34943" y="92558"/>
                </a:lnTo>
                <a:lnTo>
                  <a:pt x="34991" y="92364"/>
                </a:lnTo>
                <a:lnTo>
                  <a:pt x="35040" y="92207"/>
                </a:lnTo>
                <a:lnTo>
                  <a:pt x="35112" y="92050"/>
                </a:lnTo>
                <a:lnTo>
                  <a:pt x="35185" y="91893"/>
                </a:lnTo>
                <a:lnTo>
                  <a:pt x="35269" y="91748"/>
                </a:lnTo>
                <a:lnTo>
                  <a:pt x="35342" y="91603"/>
                </a:lnTo>
                <a:lnTo>
                  <a:pt x="35354" y="91543"/>
                </a:lnTo>
                <a:lnTo>
                  <a:pt x="35366" y="91483"/>
                </a:lnTo>
                <a:lnTo>
                  <a:pt x="35366" y="91434"/>
                </a:lnTo>
                <a:lnTo>
                  <a:pt x="35378" y="91410"/>
                </a:lnTo>
                <a:lnTo>
                  <a:pt x="35402" y="91398"/>
                </a:lnTo>
                <a:lnTo>
                  <a:pt x="35426" y="91398"/>
                </a:lnTo>
                <a:lnTo>
                  <a:pt x="35499" y="91410"/>
                </a:lnTo>
                <a:lnTo>
                  <a:pt x="35547" y="91422"/>
                </a:lnTo>
                <a:lnTo>
                  <a:pt x="35583" y="91410"/>
                </a:lnTo>
                <a:lnTo>
                  <a:pt x="35631" y="91398"/>
                </a:lnTo>
                <a:lnTo>
                  <a:pt x="35668" y="91362"/>
                </a:lnTo>
                <a:lnTo>
                  <a:pt x="35692" y="91326"/>
                </a:lnTo>
                <a:lnTo>
                  <a:pt x="35704" y="91277"/>
                </a:lnTo>
                <a:lnTo>
                  <a:pt x="35740" y="91156"/>
                </a:lnTo>
                <a:lnTo>
                  <a:pt x="35776" y="90999"/>
                </a:lnTo>
                <a:lnTo>
                  <a:pt x="35813" y="90842"/>
                </a:lnTo>
                <a:lnTo>
                  <a:pt x="35849" y="90710"/>
                </a:lnTo>
                <a:lnTo>
                  <a:pt x="35861" y="90649"/>
                </a:lnTo>
                <a:lnTo>
                  <a:pt x="35897" y="90613"/>
                </a:lnTo>
                <a:lnTo>
                  <a:pt x="35945" y="90589"/>
                </a:lnTo>
                <a:lnTo>
                  <a:pt x="36006" y="90577"/>
                </a:lnTo>
                <a:lnTo>
                  <a:pt x="36163" y="90577"/>
                </a:lnTo>
                <a:lnTo>
                  <a:pt x="36332" y="90553"/>
                </a:lnTo>
                <a:lnTo>
                  <a:pt x="36513" y="90516"/>
                </a:lnTo>
                <a:lnTo>
                  <a:pt x="36670" y="90408"/>
                </a:lnTo>
                <a:lnTo>
                  <a:pt x="36815" y="90287"/>
                </a:lnTo>
                <a:lnTo>
                  <a:pt x="36960" y="90130"/>
                </a:lnTo>
                <a:lnTo>
                  <a:pt x="37093" y="89973"/>
                </a:lnTo>
                <a:lnTo>
                  <a:pt x="37190" y="89852"/>
                </a:lnTo>
                <a:lnTo>
                  <a:pt x="37274" y="89755"/>
                </a:lnTo>
                <a:lnTo>
                  <a:pt x="37322" y="89707"/>
                </a:lnTo>
                <a:lnTo>
                  <a:pt x="37383" y="89683"/>
                </a:lnTo>
                <a:lnTo>
                  <a:pt x="37492" y="89647"/>
                </a:lnTo>
                <a:lnTo>
                  <a:pt x="37576" y="89610"/>
                </a:lnTo>
                <a:lnTo>
                  <a:pt x="37624" y="89586"/>
                </a:lnTo>
                <a:lnTo>
                  <a:pt x="37673" y="89550"/>
                </a:lnTo>
                <a:lnTo>
                  <a:pt x="37733" y="89502"/>
                </a:lnTo>
                <a:lnTo>
                  <a:pt x="37794" y="89429"/>
                </a:lnTo>
                <a:lnTo>
                  <a:pt x="37866" y="89345"/>
                </a:lnTo>
                <a:lnTo>
                  <a:pt x="37914" y="89272"/>
                </a:lnTo>
                <a:lnTo>
                  <a:pt x="37987" y="89127"/>
                </a:lnTo>
                <a:lnTo>
                  <a:pt x="38047" y="89007"/>
                </a:lnTo>
                <a:lnTo>
                  <a:pt x="38071" y="88958"/>
                </a:lnTo>
                <a:lnTo>
                  <a:pt x="38120" y="88910"/>
                </a:lnTo>
                <a:lnTo>
                  <a:pt x="38265" y="88801"/>
                </a:lnTo>
                <a:lnTo>
                  <a:pt x="38337" y="88765"/>
                </a:lnTo>
                <a:lnTo>
                  <a:pt x="38446" y="88717"/>
                </a:lnTo>
                <a:lnTo>
                  <a:pt x="38494" y="88692"/>
                </a:lnTo>
                <a:lnTo>
                  <a:pt x="38542" y="88656"/>
                </a:lnTo>
                <a:lnTo>
                  <a:pt x="38579" y="88608"/>
                </a:lnTo>
                <a:lnTo>
                  <a:pt x="38615" y="88560"/>
                </a:lnTo>
                <a:lnTo>
                  <a:pt x="38687" y="88427"/>
                </a:lnTo>
                <a:lnTo>
                  <a:pt x="38796" y="88270"/>
                </a:lnTo>
                <a:lnTo>
                  <a:pt x="38953" y="88052"/>
                </a:lnTo>
                <a:lnTo>
                  <a:pt x="39086" y="87992"/>
                </a:lnTo>
                <a:lnTo>
                  <a:pt x="39243" y="87944"/>
                </a:lnTo>
                <a:lnTo>
                  <a:pt x="39436" y="87883"/>
                </a:lnTo>
                <a:lnTo>
                  <a:pt x="39533" y="87871"/>
                </a:lnTo>
                <a:lnTo>
                  <a:pt x="39605" y="87859"/>
                </a:lnTo>
                <a:lnTo>
                  <a:pt x="39726" y="87859"/>
                </a:lnTo>
                <a:lnTo>
                  <a:pt x="39786" y="87847"/>
                </a:lnTo>
                <a:lnTo>
                  <a:pt x="39835" y="87823"/>
                </a:lnTo>
                <a:lnTo>
                  <a:pt x="39907" y="87787"/>
                </a:lnTo>
                <a:lnTo>
                  <a:pt x="39980" y="87726"/>
                </a:lnTo>
                <a:lnTo>
                  <a:pt x="40088" y="87617"/>
                </a:lnTo>
                <a:lnTo>
                  <a:pt x="40149" y="87557"/>
                </a:lnTo>
                <a:lnTo>
                  <a:pt x="40209" y="87509"/>
                </a:lnTo>
                <a:lnTo>
                  <a:pt x="40366" y="87436"/>
                </a:lnTo>
                <a:lnTo>
                  <a:pt x="40415" y="87412"/>
                </a:lnTo>
                <a:lnTo>
                  <a:pt x="40451" y="87388"/>
                </a:lnTo>
                <a:lnTo>
                  <a:pt x="40499" y="87328"/>
                </a:lnTo>
                <a:lnTo>
                  <a:pt x="40523" y="87267"/>
                </a:lnTo>
                <a:lnTo>
                  <a:pt x="40547" y="87195"/>
                </a:lnTo>
                <a:lnTo>
                  <a:pt x="40559" y="87122"/>
                </a:lnTo>
                <a:lnTo>
                  <a:pt x="40596" y="87050"/>
                </a:lnTo>
                <a:lnTo>
                  <a:pt x="40656" y="86965"/>
                </a:lnTo>
                <a:lnTo>
                  <a:pt x="40692" y="86929"/>
                </a:lnTo>
                <a:lnTo>
                  <a:pt x="40753" y="86893"/>
                </a:lnTo>
                <a:lnTo>
                  <a:pt x="40849" y="86820"/>
                </a:lnTo>
                <a:lnTo>
                  <a:pt x="40934" y="86736"/>
                </a:lnTo>
                <a:lnTo>
                  <a:pt x="40994" y="86639"/>
                </a:lnTo>
                <a:lnTo>
                  <a:pt x="41043" y="86555"/>
                </a:lnTo>
                <a:lnTo>
                  <a:pt x="41103" y="86470"/>
                </a:lnTo>
                <a:lnTo>
                  <a:pt x="41163" y="86398"/>
                </a:lnTo>
                <a:lnTo>
                  <a:pt x="41236" y="86337"/>
                </a:lnTo>
                <a:lnTo>
                  <a:pt x="41272" y="86313"/>
                </a:lnTo>
                <a:lnTo>
                  <a:pt x="41320" y="86289"/>
                </a:lnTo>
                <a:lnTo>
                  <a:pt x="41574" y="86192"/>
                </a:lnTo>
                <a:lnTo>
                  <a:pt x="41876" y="86071"/>
                </a:lnTo>
                <a:lnTo>
                  <a:pt x="42154" y="85963"/>
                </a:lnTo>
                <a:lnTo>
                  <a:pt x="42263" y="85926"/>
                </a:lnTo>
                <a:lnTo>
                  <a:pt x="42347" y="85902"/>
                </a:lnTo>
                <a:lnTo>
                  <a:pt x="42432" y="85890"/>
                </a:lnTo>
                <a:lnTo>
                  <a:pt x="42504" y="85890"/>
                </a:lnTo>
                <a:lnTo>
                  <a:pt x="42685" y="85902"/>
                </a:lnTo>
                <a:lnTo>
                  <a:pt x="42770" y="85902"/>
                </a:lnTo>
                <a:lnTo>
                  <a:pt x="42854" y="85878"/>
                </a:lnTo>
                <a:lnTo>
                  <a:pt x="42927" y="85854"/>
                </a:lnTo>
                <a:lnTo>
                  <a:pt x="42987" y="85806"/>
                </a:lnTo>
                <a:lnTo>
                  <a:pt x="43036" y="85745"/>
                </a:lnTo>
                <a:lnTo>
                  <a:pt x="43048" y="85697"/>
                </a:lnTo>
                <a:lnTo>
                  <a:pt x="43036" y="85661"/>
                </a:lnTo>
                <a:lnTo>
                  <a:pt x="42999" y="85612"/>
                </a:lnTo>
                <a:lnTo>
                  <a:pt x="42891" y="85540"/>
                </a:lnTo>
                <a:lnTo>
                  <a:pt x="42770" y="85455"/>
                </a:lnTo>
                <a:lnTo>
                  <a:pt x="42709" y="85395"/>
                </a:lnTo>
                <a:lnTo>
                  <a:pt x="42649" y="85335"/>
                </a:lnTo>
                <a:lnTo>
                  <a:pt x="42552" y="85178"/>
                </a:lnTo>
                <a:lnTo>
                  <a:pt x="42444" y="85009"/>
                </a:lnTo>
                <a:lnTo>
                  <a:pt x="42468" y="84972"/>
                </a:lnTo>
                <a:lnTo>
                  <a:pt x="42540" y="84924"/>
                </a:lnTo>
                <a:lnTo>
                  <a:pt x="42589" y="84900"/>
                </a:lnTo>
                <a:lnTo>
                  <a:pt x="42637" y="84900"/>
                </a:lnTo>
                <a:lnTo>
                  <a:pt x="42685" y="84912"/>
                </a:lnTo>
                <a:lnTo>
                  <a:pt x="42734" y="84936"/>
                </a:lnTo>
                <a:lnTo>
                  <a:pt x="42842" y="85033"/>
                </a:lnTo>
                <a:lnTo>
                  <a:pt x="42963" y="85105"/>
                </a:lnTo>
                <a:lnTo>
                  <a:pt x="43023" y="85129"/>
                </a:lnTo>
                <a:lnTo>
                  <a:pt x="43072" y="85153"/>
                </a:lnTo>
                <a:lnTo>
                  <a:pt x="43132" y="85153"/>
                </a:lnTo>
                <a:lnTo>
                  <a:pt x="43180" y="85129"/>
                </a:lnTo>
                <a:lnTo>
                  <a:pt x="43289" y="85069"/>
                </a:lnTo>
                <a:lnTo>
                  <a:pt x="43410" y="84972"/>
                </a:lnTo>
                <a:lnTo>
                  <a:pt x="43519" y="84864"/>
                </a:lnTo>
                <a:lnTo>
                  <a:pt x="43603" y="84743"/>
                </a:lnTo>
                <a:lnTo>
                  <a:pt x="43639" y="84707"/>
                </a:lnTo>
                <a:lnTo>
                  <a:pt x="43676" y="84670"/>
                </a:lnTo>
                <a:lnTo>
                  <a:pt x="43760" y="84670"/>
                </a:lnTo>
                <a:lnTo>
                  <a:pt x="43857" y="84682"/>
                </a:lnTo>
                <a:lnTo>
                  <a:pt x="43917" y="84694"/>
                </a:lnTo>
                <a:lnTo>
                  <a:pt x="43990" y="84682"/>
                </a:lnTo>
                <a:lnTo>
                  <a:pt x="44050" y="84658"/>
                </a:lnTo>
                <a:lnTo>
                  <a:pt x="44111" y="84610"/>
                </a:lnTo>
                <a:lnTo>
                  <a:pt x="44171" y="84550"/>
                </a:lnTo>
                <a:lnTo>
                  <a:pt x="44207" y="84477"/>
                </a:lnTo>
                <a:lnTo>
                  <a:pt x="44231" y="84405"/>
                </a:lnTo>
                <a:lnTo>
                  <a:pt x="44243" y="84332"/>
                </a:lnTo>
                <a:lnTo>
                  <a:pt x="44231" y="84260"/>
                </a:lnTo>
                <a:lnTo>
                  <a:pt x="44207" y="84199"/>
                </a:lnTo>
                <a:lnTo>
                  <a:pt x="44123" y="84091"/>
                </a:lnTo>
                <a:lnTo>
                  <a:pt x="44062" y="84030"/>
                </a:lnTo>
                <a:lnTo>
                  <a:pt x="43990" y="83982"/>
                </a:lnTo>
                <a:lnTo>
                  <a:pt x="43905" y="83934"/>
                </a:lnTo>
                <a:lnTo>
                  <a:pt x="43809" y="83885"/>
                </a:lnTo>
                <a:lnTo>
                  <a:pt x="43688" y="83861"/>
                </a:lnTo>
                <a:lnTo>
                  <a:pt x="43567" y="83849"/>
                </a:lnTo>
                <a:lnTo>
                  <a:pt x="43434" y="83849"/>
                </a:lnTo>
                <a:lnTo>
                  <a:pt x="43313" y="83837"/>
                </a:lnTo>
                <a:lnTo>
                  <a:pt x="43205" y="83813"/>
                </a:lnTo>
                <a:lnTo>
                  <a:pt x="43108" y="83789"/>
                </a:lnTo>
                <a:lnTo>
                  <a:pt x="43036" y="83752"/>
                </a:lnTo>
                <a:lnTo>
                  <a:pt x="43023" y="83740"/>
                </a:lnTo>
                <a:lnTo>
                  <a:pt x="42999" y="83716"/>
                </a:lnTo>
                <a:lnTo>
                  <a:pt x="42999" y="83692"/>
                </a:lnTo>
                <a:lnTo>
                  <a:pt x="43011" y="83668"/>
                </a:lnTo>
                <a:lnTo>
                  <a:pt x="43023" y="83656"/>
                </a:lnTo>
                <a:lnTo>
                  <a:pt x="43060" y="83632"/>
                </a:lnTo>
                <a:lnTo>
                  <a:pt x="43132" y="83583"/>
                </a:lnTo>
                <a:lnTo>
                  <a:pt x="43205" y="83559"/>
                </a:lnTo>
                <a:lnTo>
                  <a:pt x="43350" y="83535"/>
                </a:lnTo>
                <a:lnTo>
                  <a:pt x="43507" y="83499"/>
                </a:lnTo>
                <a:lnTo>
                  <a:pt x="43579" y="83475"/>
                </a:lnTo>
                <a:lnTo>
                  <a:pt x="43664" y="83438"/>
                </a:lnTo>
                <a:lnTo>
                  <a:pt x="43736" y="83378"/>
                </a:lnTo>
                <a:lnTo>
                  <a:pt x="43784" y="83318"/>
                </a:lnTo>
                <a:lnTo>
                  <a:pt x="43821" y="83233"/>
                </a:lnTo>
                <a:lnTo>
                  <a:pt x="43845" y="83161"/>
                </a:lnTo>
                <a:lnTo>
                  <a:pt x="43857" y="83076"/>
                </a:lnTo>
                <a:lnTo>
                  <a:pt x="43857" y="82991"/>
                </a:lnTo>
                <a:lnTo>
                  <a:pt x="43857" y="82859"/>
                </a:lnTo>
                <a:lnTo>
                  <a:pt x="43845" y="82786"/>
                </a:lnTo>
                <a:lnTo>
                  <a:pt x="43821" y="82677"/>
                </a:lnTo>
                <a:lnTo>
                  <a:pt x="43748" y="82412"/>
                </a:lnTo>
                <a:lnTo>
                  <a:pt x="43724" y="82291"/>
                </a:lnTo>
                <a:lnTo>
                  <a:pt x="43724" y="82182"/>
                </a:lnTo>
                <a:lnTo>
                  <a:pt x="43724" y="82134"/>
                </a:lnTo>
                <a:lnTo>
                  <a:pt x="43748" y="82098"/>
                </a:lnTo>
                <a:lnTo>
                  <a:pt x="43760" y="82073"/>
                </a:lnTo>
                <a:lnTo>
                  <a:pt x="43796" y="82061"/>
                </a:lnTo>
                <a:lnTo>
                  <a:pt x="43652" y="82049"/>
                </a:lnTo>
                <a:lnTo>
                  <a:pt x="43470" y="82025"/>
                </a:lnTo>
                <a:lnTo>
                  <a:pt x="43301" y="81977"/>
                </a:lnTo>
                <a:lnTo>
                  <a:pt x="43217" y="81953"/>
                </a:lnTo>
                <a:lnTo>
                  <a:pt x="43156" y="81929"/>
                </a:lnTo>
                <a:lnTo>
                  <a:pt x="43060" y="81880"/>
                </a:lnTo>
                <a:lnTo>
                  <a:pt x="42987" y="81820"/>
                </a:lnTo>
                <a:lnTo>
                  <a:pt x="42927" y="81747"/>
                </a:lnTo>
                <a:lnTo>
                  <a:pt x="42891" y="81687"/>
                </a:lnTo>
                <a:lnTo>
                  <a:pt x="42866" y="81627"/>
                </a:lnTo>
                <a:lnTo>
                  <a:pt x="42854" y="81554"/>
                </a:lnTo>
                <a:lnTo>
                  <a:pt x="42866" y="81494"/>
                </a:lnTo>
                <a:lnTo>
                  <a:pt x="42891" y="81445"/>
                </a:lnTo>
                <a:lnTo>
                  <a:pt x="42963" y="81337"/>
                </a:lnTo>
                <a:lnTo>
                  <a:pt x="43023" y="81204"/>
                </a:lnTo>
                <a:lnTo>
                  <a:pt x="43072" y="81083"/>
                </a:lnTo>
                <a:lnTo>
                  <a:pt x="43120" y="80962"/>
                </a:lnTo>
                <a:lnTo>
                  <a:pt x="43180" y="80817"/>
                </a:lnTo>
                <a:lnTo>
                  <a:pt x="43241" y="80612"/>
                </a:lnTo>
                <a:lnTo>
                  <a:pt x="43313" y="80358"/>
                </a:lnTo>
                <a:lnTo>
                  <a:pt x="43350" y="80322"/>
                </a:lnTo>
                <a:lnTo>
                  <a:pt x="43422" y="80262"/>
                </a:lnTo>
                <a:lnTo>
                  <a:pt x="43458" y="80213"/>
                </a:lnTo>
                <a:lnTo>
                  <a:pt x="43458" y="80177"/>
                </a:lnTo>
                <a:lnTo>
                  <a:pt x="43458" y="80165"/>
                </a:lnTo>
                <a:lnTo>
                  <a:pt x="43434" y="80153"/>
                </a:lnTo>
                <a:lnTo>
                  <a:pt x="43374" y="80129"/>
                </a:lnTo>
                <a:lnTo>
                  <a:pt x="43289" y="80105"/>
                </a:lnTo>
                <a:lnTo>
                  <a:pt x="43180" y="80056"/>
                </a:lnTo>
                <a:lnTo>
                  <a:pt x="42963" y="79923"/>
                </a:lnTo>
                <a:lnTo>
                  <a:pt x="42758" y="79803"/>
                </a:lnTo>
                <a:lnTo>
                  <a:pt x="42685" y="79766"/>
                </a:lnTo>
                <a:lnTo>
                  <a:pt x="42637" y="79742"/>
                </a:lnTo>
                <a:lnTo>
                  <a:pt x="42589" y="79730"/>
                </a:lnTo>
                <a:lnTo>
                  <a:pt x="42504" y="79682"/>
                </a:lnTo>
                <a:lnTo>
                  <a:pt x="42323" y="79549"/>
                </a:lnTo>
                <a:lnTo>
                  <a:pt x="42250" y="79477"/>
                </a:lnTo>
                <a:lnTo>
                  <a:pt x="42202" y="79428"/>
                </a:lnTo>
                <a:lnTo>
                  <a:pt x="42202" y="79404"/>
                </a:lnTo>
                <a:lnTo>
                  <a:pt x="42202" y="79392"/>
                </a:lnTo>
                <a:lnTo>
                  <a:pt x="42250" y="79392"/>
                </a:lnTo>
                <a:lnTo>
                  <a:pt x="42335" y="79416"/>
                </a:lnTo>
                <a:lnTo>
                  <a:pt x="42432" y="79428"/>
                </a:lnTo>
                <a:lnTo>
                  <a:pt x="42601" y="79452"/>
                </a:lnTo>
                <a:lnTo>
                  <a:pt x="42746" y="79477"/>
                </a:lnTo>
                <a:lnTo>
                  <a:pt x="42806" y="79489"/>
                </a:lnTo>
                <a:lnTo>
                  <a:pt x="42866" y="79525"/>
                </a:lnTo>
                <a:lnTo>
                  <a:pt x="42915" y="79549"/>
                </a:lnTo>
                <a:lnTo>
                  <a:pt x="42963" y="79573"/>
                </a:lnTo>
                <a:lnTo>
                  <a:pt x="42999" y="79585"/>
                </a:lnTo>
                <a:lnTo>
                  <a:pt x="43036" y="79585"/>
                </a:lnTo>
                <a:lnTo>
                  <a:pt x="43072" y="79573"/>
                </a:lnTo>
                <a:lnTo>
                  <a:pt x="43096" y="79549"/>
                </a:lnTo>
                <a:lnTo>
                  <a:pt x="43108" y="79525"/>
                </a:lnTo>
                <a:lnTo>
                  <a:pt x="43120" y="79489"/>
                </a:lnTo>
                <a:lnTo>
                  <a:pt x="43120" y="79440"/>
                </a:lnTo>
                <a:lnTo>
                  <a:pt x="43096" y="79416"/>
                </a:lnTo>
                <a:lnTo>
                  <a:pt x="43084" y="79368"/>
                </a:lnTo>
                <a:lnTo>
                  <a:pt x="43060" y="79271"/>
                </a:lnTo>
                <a:lnTo>
                  <a:pt x="43048" y="79126"/>
                </a:lnTo>
                <a:lnTo>
                  <a:pt x="43048" y="79066"/>
                </a:lnTo>
                <a:lnTo>
                  <a:pt x="43072" y="79018"/>
                </a:lnTo>
                <a:lnTo>
                  <a:pt x="43096" y="78981"/>
                </a:lnTo>
                <a:lnTo>
                  <a:pt x="43132" y="78945"/>
                </a:lnTo>
                <a:lnTo>
                  <a:pt x="43180" y="78921"/>
                </a:lnTo>
                <a:lnTo>
                  <a:pt x="43253" y="78909"/>
                </a:lnTo>
                <a:lnTo>
                  <a:pt x="43313" y="78909"/>
                </a:lnTo>
                <a:lnTo>
                  <a:pt x="43362" y="78897"/>
                </a:lnTo>
                <a:lnTo>
                  <a:pt x="43398" y="78885"/>
                </a:lnTo>
                <a:lnTo>
                  <a:pt x="43434" y="78848"/>
                </a:lnTo>
                <a:lnTo>
                  <a:pt x="43446" y="78812"/>
                </a:lnTo>
                <a:lnTo>
                  <a:pt x="43458" y="78752"/>
                </a:lnTo>
                <a:lnTo>
                  <a:pt x="43470" y="78595"/>
                </a:lnTo>
                <a:lnTo>
                  <a:pt x="43482" y="78353"/>
                </a:lnTo>
                <a:lnTo>
                  <a:pt x="43507" y="78063"/>
                </a:lnTo>
                <a:lnTo>
                  <a:pt x="43531" y="77931"/>
                </a:lnTo>
                <a:lnTo>
                  <a:pt x="43555" y="77834"/>
                </a:lnTo>
                <a:lnTo>
                  <a:pt x="43591" y="77761"/>
                </a:lnTo>
                <a:lnTo>
                  <a:pt x="43615" y="77737"/>
                </a:lnTo>
                <a:lnTo>
                  <a:pt x="43627" y="77725"/>
                </a:lnTo>
                <a:lnTo>
                  <a:pt x="43736" y="77713"/>
                </a:lnTo>
                <a:lnTo>
                  <a:pt x="43845" y="77677"/>
                </a:lnTo>
                <a:lnTo>
                  <a:pt x="43954" y="77629"/>
                </a:lnTo>
                <a:lnTo>
                  <a:pt x="44062" y="77399"/>
                </a:lnTo>
                <a:lnTo>
                  <a:pt x="44111" y="77327"/>
                </a:lnTo>
                <a:lnTo>
                  <a:pt x="44147" y="77266"/>
                </a:lnTo>
                <a:lnTo>
                  <a:pt x="44171" y="77254"/>
                </a:lnTo>
                <a:lnTo>
                  <a:pt x="44183" y="77278"/>
                </a:lnTo>
                <a:lnTo>
                  <a:pt x="44171" y="77363"/>
                </a:lnTo>
                <a:lnTo>
                  <a:pt x="44135" y="77472"/>
                </a:lnTo>
                <a:lnTo>
                  <a:pt x="44026" y="77761"/>
                </a:lnTo>
                <a:lnTo>
                  <a:pt x="43917" y="78075"/>
                </a:lnTo>
                <a:lnTo>
                  <a:pt x="43881" y="78220"/>
                </a:lnTo>
                <a:lnTo>
                  <a:pt x="43857" y="78341"/>
                </a:lnTo>
                <a:lnTo>
                  <a:pt x="43857" y="78438"/>
                </a:lnTo>
                <a:lnTo>
                  <a:pt x="43869" y="78534"/>
                </a:lnTo>
                <a:lnTo>
                  <a:pt x="43905" y="78691"/>
                </a:lnTo>
                <a:lnTo>
                  <a:pt x="43929" y="78752"/>
                </a:lnTo>
                <a:lnTo>
                  <a:pt x="43929" y="78812"/>
                </a:lnTo>
                <a:lnTo>
                  <a:pt x="43917" y="78861"/>
                </a:lnTo>
                <a:lnTo>
                  <a:pt x="43893" y="78909"/>
                </a:lnTo>
                <a:lnTo>
                  <a:pt x="43857" y="78957"/>
                </a:lnTo>
                <a:lnTo>
                  <a:pt x="43845" y="78993"/>
                </a:lnTo>
                <a:lnTo>
                  <a:pt x="43845" y="79054"/>
                </a:lnTo>
                <a:lnTo>
                  <a:pt x="43833" y="79078"/>
                </a:lnTo>
                <a:lnTo>
                  <a:pt x="43821" y="79114"/>
                </a:lnTo>
                <a:lnTo>
                  <a:pt x="43772" y="79138"/>
                </a:lnTo>
                <a:lnTo>
                  <a:pt x="43700" y="79175"/>
                </a:lnTo>
                <a:lnTo>
                  <a:pt x="43652" y="79187"/>
                </a:lnTo>
                <a:lnTo>
                  <a:pt x="43519" y="79187"/>
                </a:lnTo>
                <a:lnTo>
                  <a:pt x="43446" y="79163"/>
                </a:lnTo>
                <a:lnTo>
                  <a:pt x="43398" y="79150"/>
                </a:lnTo>
                <a:lnTo>
                  <a:pt x="43374" y="79138"/>
                </a:lnTo>
                <a:lnTo>
                  <a:pt x="43362" y="79138"/>
                </a:lnTo>
                <a:lnTo>
                  <a:pt x="43434" y="79271"/>
                </a:lnTo>
                <a:lnTo>
                  <a:pt x="43652" y="79585"/>
                </a:lnTo>
                <a:lnTo>
                  <a:pt x="43724" y="79670"/>
                </a:lnTo>
                <a:lnTo>
                  <a:pt x="43760" y="79694"/>
                </a:lnTo>
                <a:lnTo>
                  <a:pt x="43796" y="79718"/>
                </a:lnTo>
                <a:lnTo>
                  <a:pt x="43869" y="79730"/>
                </a:lnTo>
                <a:lnTo>
                  <a:pt x="43966" y="79742"/>
                </a:lnTo>
                <a:lnTo>
                  <a:pt x="44002" y="79766"/>
                </a:lnTo>
                <a:lnTo>
                  <a:pt x="44038" y="79791"/>
                </a:lnTo>
                <a:lnTo>
                  <a:pt x="44062" y="79827"/>
                </a:lnTo>
                <a:lnTo>
                  <a:pt x="44086" y="79875"/>
                </a:lnTo>
                <a:lnTo>
                  <a:pt x="44111" y="79996"/>
                </a:lnTo>
                <a:lnTo>
                  <a:pt x="44159" y="80129"/>
                </a:lnTo>
                <a:lnTo>
                  <a:pt x="44183" y="80250"/>
                </a:lnTo>
                <a:lnTo>
                  <a:pt x="44183" y="80310"/>
                </a:lnTo>
                <a:lnTo>
                  <a:pt x="44183" y="80358"/>
                </a:lnTo>
                <a:lnTo>
                  <a:pt x="44147" y="80467"/>
                </a:lnTo>
                <a:lnTo>
                  <a:pt x="44111" y="80612"/>
                </a:lnTo>
                <a:lnTo>
                  <a:pt x="44074" y="80684"/>
                </a:lnTo>
                <a:lnTo>
                  <a:pt x="44038" y="80769"/>
                </a:lnTo>
                <a:lnTo>
                  <a:pt x="43990" y="80854"/>
                </a:lnTo>
                <a:lnTo>
                  <a:pt x="43917" y="80938"/>
                </a:lnTo>
                <a:lnTo>
                  <a:pt x="43796" y="81095"/>
                </a:lnTo>
                <a:lnTo>
                  <a:pt x="43724" y="81228"/>
                </a:lnTo>
                <a:lnTo>
                  <a:pt x="43676" y="81349"/>
                </a:lnTo>
                <a:lnTo>
                  <a:pt x="43664" y="81445"/>
                </a:lnTo>
                <a:lnTo>
                  <a:pt x="43676" y="81494"/>
                </a:lnTo>
                <a:lnTo>
                  <a:pt x="43700" y="81542"/>
                </a:lnTo>
                <a:lnTo>
                  <a:pt x="43760" y="81639"/>
                </a:lnTo>
                <a:lnTo>
                  <a:pt x="43833" y="81711"/>
                </a:lnTo>
                <a:lnTo>
                  <a:pt x="43857" y="81735"/>
                </a:lnTo>
                <a:lnTo>
                  <a:pt x="43881" y="81711"/>
                </a:lnTo>
                <a:lnTo>
                  <a:pt x="43929" y="81627"/>
                </a:lnTo>
                <a:lnTo>
                  <a:pt x="43978" y="81518"/>
                </a:lnTo>
                <a:lnTo>
                  <a:pt x="44002" y="81457"/>
                </a:lnTo>
                <a:lnTo>
                  <a:pt x="44014" y="81385"/>
                </a:lnTo>
                <a:lnTo>
                  <a:pt x="44038" y="81313"/>
                </a:lnTo>
                <a:lnTo>
                  <a:pt x="44074" y="81240"/>
                </a:lnTo>
                <a:lnTo>
                  <a:pt x="44123" y="81168"/>
                </a:lnTo>
                <a:lnTo>
                  <a:pt x="44171" y="81107"/>
                </a:lnTo>
                <a:lnTo>
                  <a:pt x="44268" y="80998"/>
                </a:lnTo>
                <a:lnTo>
                  <a:pt x="44304" y="80962"/>
                </a:lnTo>
                <a:lnTo>
                  <a:pt x="44328" y="80974"/>
                </a:lnTo>
                <a:lnTo>
                  <a:pt x="44400" y="80962"/>
                </a:lnTo>
                <a:lnTo>
                  <a:pt x="44437" y="80950"/>
                </a:lnTo>
                <a:lnTo>
                  <a:pt x="44485" y="80926"/>
                </a:lnTo>
                <a:lnTo>
                  <a:pt x="44521" y="80890"/>
                </a:lnTo>
                <a:lnTo>
                  <a:pt x="44557" y="80841"/>
                </a:lnTo>
                <a:lnTo>
                  <a:pt x="44654" y="80672"/>
                </a:lnTo>
                <a:lnTo>
                  <a:pt x="44763" y="80443"/>
                </a:lnTo>
                <a:lnTo>
                  <a:pt x="44847" y="80238"/>
                </a:lnTo>
                <a:lnTo>
                  <a:pt x="44871" y="80153"/>
                </a:lnTo>
                <a:lnTo>
                  <a:pt x="44884" y="80105"/>
                </a:lnTo>
                <a:lnTo>
                  <a:pt x="44871" y="80008"/>
                </a:lnTo>
                <a:lnTo>
                  <a:pt x="44871" y="79899"/>
                </a:lnTo>
                <a:lnTo>
                  <a:pt x="44884" y="79851"/>
                </a:lnTo>
                <a:lnTo>
                  <a:pt x="44908" y="79815"/>
                </a:lnTo>
                <a:lnTo>
                  <a:pt x="44944" y="79791"/>
                </a:lnTo>
                <a:lnTo>
                  <a:pt x="45016" y="79779"/>
                </a:lnTo>
                <a:lnTo>
                  <a:pt x="45149" y="79766"/>
                </a:lnTo>
                <a:lnTo>
                  <a:pt x="45222" y="79754"/>
                </a:lnTo>
                <a:lnTo>
                  <a:pt x="45282" y="79718"/>
                </a:lnTo>
                <a:lnTo>
                  <a:pt x="45330" y="79694"/>
                </a:lnTo>
                <a:lnTo>
                  <a:pt x="45379" y="79646"/>
                </a:lnTo>
                <a:lnTo>
                  <a:pt x="45403" y="79585"/>
                </a:lnTo>
                <a:lnTo>
                  <a:pt x="45427" y="79525"/>
                </a:lnTo>
                <a:lnTo>
                  <a:pt x="45427" y="79440"/>
                </a:lnTo>
                <a:lnTo>
                  <a:pt x="45427" y="79356"/>
                </a:lnTo>
                <a:lnTo>
                  <a:pt x="45391" y="79175"/>
                </a:lnTo>
                <a:lnTo>
                  <a:pt x="45355" y="79042"/>
                </a:lnTo>
                <a:lnTo>
                  <a:pt x="45330" y="78981"/>
                </a:lnTo>
                <a:lnTo>
                  <a:pt x="45318" y="78933"/>
                </a:lnTo>
                <a:lnTo>
                  <a:pt x="45306" y="78824"/>
                </a:lnTo>
                <a:lnTo>
                  <a:pt x="45306" y="78691"/>
                </a:lnTo>
                <a:lnTo>
                  <a:pt x="45318" y="78643"/>
                </a:lnTo>
                <a:lnTo>
                  <a:pt x="45330" y="78595"/>
                </a:lnTo>
                <a:lnTo>
                  <a:pt x="45343" y="78571"/>
                </a:lnTo>
                <a:lnTo>
                  <a:pt x="45343" y="78547"/>
                </a:lnTo>
                <a:lnTo>
                  <a:pt x="45330" y="78486"/>
                </a:lnTo>
                <a:lnTo>
                  <a:pt x="45306" y="78414"/>
                </a:lnTo>
                <a:lnTo>
                  <a:pt x="45270" y="78329"/>
                </a:lnTo>
                <a:lnTo>
                  <a:pt x="45210" y="78196"/>
                </a:lnTo>
                <a:lnTo>
                  <a:pt x="45173" y="78148"/>
                </a:lnTo>
                <a:lnTo>
                  <a:pt x="44823" y="77568"/>
                </a:lnTo>
                <a:lnTo>
                  <a:pt x="44835" y="77544"/>
                </a:lnTo>
                <a:lnTo>
                  <a:pt x="44884" y="77508"/>
                </a:lnTo>
                <a:lnTo>
                  <a:pt x="44920" y="77496"/>
                </a:lnTo>
                <a:lnTo>
                  <a:pt x="44956" y="77484"/>
                </a:lnTo>
                <a:lnTo>
                  <a:pt x="44992" y="77496"/>
                </a:lnTo>
                <a:lnTo>
                  <a:pt x="45041" y="77532"/>
                </a:lnTo>
                <a:lnTo>
                  <a:pt x="45101" y="77580"/>
                </a:lnTo>
                <a:lnTo>
                  <a:pt x="45161" y="77629"/>
                </a:lnTo>
                <a:lnTo>
                  <a:pt x="45294" y="77725"/>
                </a:lnTo>
                <a:lnTo>
                  <a:pt x="45367" y="77786"/>
                </a:lnTo>
                <a:lnTo>
                  <a:pt x="45427" y="77858"/>
                </a:lnTo>
                <a:lnTo>
                  <a:pt x="45475" y="77931"/>
                </a:lnTo>
                <a:lnTo>
                  <a:pt x="45524" y="78015"/>
                </a:lnTo>
                <a:lnTo>
                  <a:pt x="45560" y="78112"/>
                </a:lnTo>
                <a:lnTo>
                  <a:pt x="45608" y="78196"/>
                </a:lnTo>
                <a:lnTo>
                  <a:pt x="45669" y="78269"/>
                </a:lnTo>
                <a:lnTo>
                  <a:pt x="45729" y="78329"/>
                </a:lnTo>
                <a:lnTo>
                  <a:pt x="45789" y="78377"/>
                </a:lnTo>
                <a:lnTo>
                  <a:pt x="45850" y="78390"/>
                </a:lnTo>
                <a:lnTo>
                  <a:pt x="45874" y="78390"/>
                </a:lnTo>
                <a:lnTo>
                  <a:pt x="45910" y="78377"/>
                </a:lnTo>
                <a:lnTo>
                  <a:pt x="45946" y="78365"/>
                </a:lnTo>
                <a:lnTo>
                  <a:pt x="45971" y="78341"/>
                </a:lnTo>
                <a:lnTo>
                  <a:pt x="46128" y="78196"/>
                </a:lnTo>
                <a:lnTo>
                  <a:pt x="46321" y="78039"/>
                </a:lnTo>
                <a:lnTo>
                  <a:pt x="46418" y="77955"/>
                </a:lnTo>
                <a:lnTo>
                  <a:pt x="46490" y="77870"/>
                </a:lnTo>
                <a:lnTo>
                  <a:pt x="46550" y="77798"/>
                </a:lnTo>
                <a:lnTo>
                  <a:pt x="46587" y="77725"/>
                </a:lnTo>
                <a:lnTo>
                  <a:pt x="46623" y="77556"/>
                </a:lnTo>
                <a:lnTo>
                  <a:pt x="46647" y="77435"/>
                </a:lnTo>
                <a:lnTo>
                  <a:pt x="46683" y="77315"/>
                </a:lnTo>
                <a:lnTo>
                  <a:pt x="46732" y="77194"/>
                </a:lnTo>
                <a:lnTo>
                  <a:pt x="46792" y="77097"/>
                </a:lnTo>
                <a:lnTo>
                  <a:pt x="46816" y="77061"/>
                </a:lnTo>
                <a:lnTo>
                  <a:pt x="46852" y="77025"/>
                </a:lnTo>
                <a:lnTo>
                  <a:pt x="46889" y="77000"/>
                </a:lnTo>
                <a:lnTo>
                  <a:pt x="46937" y="76988"/>
                </a:lnTo>
                <a:lnTo>
                  <a:pt x="47094" y="76964"/>
                </a:lnTo>
                <a:lnTo>
                  <a:pt x="47154" y="76940"/>
                </a:lnTo>
                <a:lnTo>
                  <a:pt x="47215" y="76916"/>
                </a:lnTo>
                <a:lnTo>
                  <a:pt x="47251" y="76892"/>
                </a:lnTo>
                <a:lnTo>
                  <a:pt x="47287" y="76856"/>
                </a:lnTo>
                <a:lnTo>
                  <a:pt x="47311" y="76807"/>
                </a:lnTo>
                <a:lnTo>
                  <a:pt x="47323" y="76771"/>
                </a:lnTo>
                <a:lnTo>
                  <a:pt x="47299" y="76626"/>
                </a:lnTo>
                <a:lnTo>
                  <a:pt x="47287" y="76445"/>
                </a:lnTo>
                <a:lnTo>
                  <a:pt x="47275" y="76348"/>
                </a:lnTo>
                <a:lnTo>
                  <a:pt x="47275" y="76276"/>
                </a:lnTo>
                <a:lnTo>
                  <a:pt x="47287" y="76215"/>
                </a:lnTo>
                <a:lnTo>
                  <a:pt x="47299" y="76203"/>
                </a:lnTo>
                <a:lnTo>
                  <a:pt x="47323" y="76191"/>
                </a:lnTo>
                <a:lnTo>
                  <a:pt x="47396" y="76155"/>
                </a:lnTo>
                <a:lnTo>
                  <a:pt x="47493" y="76119"/>
                </a:lnTo>
                <a:lnTo>
                  <a:pt x="47529" y="76083"/>
                </a:lnTo>
                <a:lnTo>
                  <a:pt x="47565" y="76046"/>
                </a:lnTo>
                <a:lnTo>
                  <a:pt x="47589" y="76010"/>
                </a:lnTo>
                <a:lnTo>
                  <a:pt x="47601" y="75962"/>
                </a:lnTo>
                <a:lnTo>
                  <a:pt x="47613" y="75913"/>
                </a:lnTo>
                <a:lnTo>
                  <a:pt x="47613" y="75853"/>
                </a:lnTo>
                <a:lnTo>
                  <a:pt x="47589" y="75720"/>
                </a:lnTo>
                <a:lnTo>
                  <a:pt x="47565" y="75672"/>
                </a:lnTo>
                <a:lnTo>
                  <a:pt x="47541" y="75624"/>
                </a:lnTo>
                <a:lnTo>
                  <a:pt x="47517" y="75587"/>
                </a:lnTo>
                <a:lnTo>
                  <a:pt x="47480" y="75587"/>
                </a:lnTo>
                <a:lnTo>
                  <a:pt x="47372" y="75575"/>
                </a:lnTo>
                <a:lnTo>
                  <a:pt x="47227" y="75551"/>
                </a:lnTo>
                <a:lnTo>
                  <a:pt x="47166" y="75527"/>
                </a:lnTo>
                <a:lnTo>
                  <a:pt x="47118" y="75503"/>
                </a:lnTo>
                <a:lnTo>
                  <a:pt x="47094" y="75467"/>
                </a:lnTo>
                <a:lnTo>
                  <a:pt x="47082" y="75442"/>
                </a:lnTo>
                <a:lnTo>
                  <a:pt x="47094" y="75418"/>
                </a:lnTo>
                <a:lnTo>
                  <a:pt x="47154" y="75309"/>
                </a:lnTo>
                <a:lnTo>
                  <a:pt x="47227" y="75213"/>
                </a:lnTo>
                <a:lnTo>
                  <a:pt x="47263" y="75165"/>
                </a:lnTo>
                <a:lnTo>
                  <a:pt x="47311" y="75140"/>
                </a:lnTo>
                <a:lnTo>
                  <a:pt x="47348" y="75140"/>
                </a:lnTo>
                <a:lnTo>
                  <a:pt x="47384" y="75165"/>
                </a:lnTo>
                <a:lnTo>
                  <a:pt x="47456" y="75237"/>
                </a:lnTo>
                <a:lnTo>
                  <a:pt x="47541" y="75309"/>
                </a:lnTo>
                <a:lnTo>
                  <a:pt x="47589" y="75346"/>
                </a:lnTo>
                <a:lnTo>
                  <a:pt x="47650" y="75370"/>
                </a:lnTo>
                <a:lnTo>
                  <a:pt x="47722" y="75382"/>
                </a:lnTo>
                <a:lnTo>
                  <a:pt x="47794" y="75394"/>
                </a:lnTo>
                <a:lnTo>
                  <a:pt x="47939" y="75382"/>
                </a:lnTo>
                <a:lnTo>
                  <a:pt x="48048" y="75358"/>
                </a:lnTo>
                <a:lnTo>
                  <a:pt x="48145" y="75322"/>
                </a:lnTo>
                <a:lnTo>
                  <a:pt x="48253" y="75261"/>
                </a:lnTo>
                <a:lnTo>
                  <a:pt x="48314" y="75237"/>
                </a:lnTo>
                <a:lnTo>
                  <a:pt x="48374" y="75213"/>
                </a:lnTo>
                <a:lnTo>
                  <a:pt x="48495" y="75201"/>
                </a:lnTo>
                <a:lnTo>
                  <a:pt x="48628" y="75177"/>
                </a:lnTo>
                <a:lnTo>
                  <a:pt x="48688" y="75165"/>
                </a:lnTo>
                <a:lnTo>
                  <a:pt x="48761" y="75128"/>
                </a:lnTo>
                <a:lnTo>
                  <a:pt x="48978" y="75032"/>
                </a:lnTo>
                <a:lnTo>
                  <a:pt x="49280" y="74923"/>
                </a:lnTo>
                <a:lnTo>
                  <a:pt x="49558" y="74826"/>
                </a:lnTo>
                <a:lnTo>
                  <a:pt x="49667" y="74790"/>
                </a:lnTo>
                <a:lnTo>
                  <a:pt x="49727" y="74778"/>
                </a:lnTo>
                <a:lnTo>
                  <a:pt x="50114" y="74754"/>
                </a:lnTo>
                <a:lnTo>
                  <a:pt x="50428" y="74718"/>
                </a:lnTo>
                <a:lnTo>
                  <a:pt x="50585" y="74609"/>
                </a:lnTo>
                <a:lnTo>
                  <a:pt x="50693" y="74524"/>
                </a:lnTo>
                <a:lnTo>
                  <a:pt x="50742" y="74500"/>
                </a:lnTo>
                <a:lnTo>
                  <a:pt x="50778" y="74488"/>
                </a:lnTo>
                <a:lnTo>
                  <a:pt x="50790" y="74488"/>
                </a:lnTo>
                <a:lnTo>
                  <a:pt x="50766" y="74464"/>
                </a:lnTo>
                <a:lnTo>
                  <a:pt x="50645" y="74416"/>
                </a:lnTo>
                <a:lnTo>
                  <a:pt x="50488" y="74355"/>
                </a:lnTo>
                <a:lnTo>
                  <a:pt x="50415" y="74343"/>
                </a:lnTo>
                <a:lnTo>
                  <a:pt x="50367" y="74331"/>
                </a:lnTo>
                <a:lnTo>
                  <a:pt x="50041" y="74307"/>
                </a:lnTo>
                <a:lnTo>
                  <a:pt x="49860" y="74307"/>
                </a:lnTo>
                <a:lnTo>
                  <a:pt x="49775" y="74319"/>
                </a:lnTo>
                <a:lnTo>
                  <a:pt x="49727" y="74331"/>
                </a:lnTo>
                <a:lnTo>
                  <a:pt x="49655" y="74355"/>
                </a:lnTo>
                <a:lnTo>
                  <a:pt x="49570" y="74379"/>
                </a:lnTo>
                <a:lnTo>
                  <a:pt x="49341" y="74440"/>
                </a:lnTo>
                <a:lnTo>
                  <a:pt x="49111" y="74500"/>
                </a:lnTo>
                <a:lnTo>
                  <a:pt x="49014" y="74536"/>
                </a:lnTo>
                <a:lnTo>
                  <a:pt x="48954" y="74561"/>
                </a:lnTo>
                <a:lnTo>
                  <a:pt x="48894" y="74573"/>
                </a:lnTo>
                <a:lnTo>
                  <a:pt x="48821" y="74585"/>
                </a:lnTo>
                <a:lnTo>
                  <a:pt x="48652" y="74585"/>
                </a:lnTo>
                <a:lnTo>
                  <a:pt x="48507" y="74561"/>
                </a:lnTo>
                <a:lnTo>
                  <a:pt x="48435" y="74561"/>
                </a:lnTo>
                <a:lnTo>
                  <a:pt x="48857" y="74271"/>
                </a:lnTo>
                <a:lnTo>
                  <a:pt x="48918" y="74222"/>
                </a:lnTo>
                <a:lnTo>
                  <a:pt x="49002" y="74174"/>
                </a:lnTo>
                <a:lnTo>
                  <a:pt x="49111" y="74138"/>
                </a:lnTo>
                <a:lnTo>
                  <a:pt x="49304" y="74102"/>
                </a:lnTo>
                <a:lnTo>
                  <a:pt x="49691" y="74077"/>
                </a:lnTo>
                <a:lnTo>
                  <a:pt x="49981" y="74077"/>
                </a:lnTo>
                <a:lnTo>
                  <a:pt x="50283" y="74090"/>
                </a:lnTo>
                <a:lnTo>
                  <a:pt x="50428" y="74090"/>
                </a:lnTo>
                <a:lnTo>
                  <a:pt x="50560" y="74077"/>
                </a:lnTo>
                <a:lnTo>
                  <a:pt x="50730" y="74053"/>
                </a:lnTo>
                <a:lnTo>
                  <a:pt x="50971" y="74041"/>
                </a:lnTo>
                <a:lnTo>
                  <a:pt x="51261" y="74041"/>
                </a:lnTo>
                <a:lnTo>
                  <a:pt x="51285" y="74017"/>
                </a:lnTo>
                <a:lnTo>
                  <a:pt x="51346" y="73957"/>
                </a:lnTo>
                <a:lnTo>
                  <a:pt x="51454" y="73896"/>
                </a:lnTo>
                <a:lnTo>
                  <a:pt x="51515" y="73872"/>
                </a:lnTo>
                <a:lnTo>
                  <a:pt x="51575" y="73848"/>
                </a:lnTo>
                <a:lnTo>
                  <a:pt x="51720" y="73824"/>
                </a:lnTo>
                <a:lnTo>
                  <a:pt x="51853" y="73800"/>
                </a:lnTo>
                <a:lnTo>
                  <a:pt x="51901" y="73776"/>
                </a:lnTo>
                <a:lnTo>
                  <a:pt x="51949" y="73739"/>
                </a:lnTo>
                <a:lnTo>
                  <a:pt x="51974" y="73691"/>
                </a:lnTo>
                <a:lnTo>
                  <a:pt x="51998" y="73631"/>
                </a:lnTo>
                <a:lnTo>
                  <a:pt x="52022" y="73558"/>
                </a:lnTo>
                <a:lnTo>
                  <a:pt x="52046" y="73498"/>
                </a:lnTo>
                <a:lnTo>
                  <a:pt x="52082" y="73437"/>
                </a:lnTo>
                <a:lnTo>
                  <a:pt x="52119" y="73389"/>
                </a:lnTo>
                <a:lnTo>
                  <a:pt x="52191" y="73329"/>
                </a:lnTo>
                <a:lnTo>
                  <a:pt x="52227" y="73304"/>
                </a:lnTo>
                <a:lnTo>
                  <a:pt x="52215" y="73365"/>
                </a:lnTo>
                <a:lnTo>
                  <a:pt x="52215" y="73486"/>
                </a:lnTo>
                <a:lnTo>
                  <a:pt x="52215" y="73558"/>
                </a:lnTo>
                <a:lnTo>
                  <a:pt x="52239" y="73618"/>
                </a:lnTo>
                <a:lnTo>
                  <a:pt x="52263" y="73667"/>
                </a:lnTo>
                <a:lnTo>
                  <a:pt x="52288" y="73679"/>
                </a:lnTo>
                <a:lnTo>
                  <a:pt x="52324" y="73691"/>
                </a:lnTo>
                <a:lnTo>
                  <a:pt x="52384" y="73691"/>
                </a:lnTo>
                <a:lnTo>
                  <a:pt x="52433" y="73679"/>
                </a:lnTo>
                <a:lnTo>
                  <a:pt x="52553" y="73631"/>
                </a:lnTo>
                <a:lnTo>
                  <a:pt x="52650" y="73570"/>
                </a:lnTo>
                <a:lnTo>
                  <a:pt x="52698" y="73558"/>
                </a:lnTo>
                <a:lnTo>
                  <a:pt x="52759" y="73558"/>
                </a:lnTo>
                <a:lnTo>
                  <a:pt x="52783" y="73522"/>
                </a:lnTo>
                <a:lnTo>
                  <a:pt x="52819" y="73425"/>
                </a:lnTo>
                <a:lnTo>
                  <a:pt x="52843" y="73389"/>
                </a:lnTo>
                <a:lnTo>
                  <a:pt x="52879" y="73353"/>
                </a:lnTo>
                <a:lnTo>
                  <a:pt x="52916" y="73341"/>
                </a:lnTo>
                <a:lnTo>
                  <a:pt x="52940" y="73341"/>
                </a:lnTo>
                <a:lnTo>
                  <a:pt x="52976" y="73353"/>
                </a:lnTo>
                <a:lnTo>
                  <a:pt x="53024" y="73365"/>
                </a:lnTo>
                <a:lnTo>
                  <a:pt x="53206" y="73449"/>
                </a:lnTo>
                <a:lnTo>
                  <a:pt x="53363" y="73498"/>
                </a:lnTo>
                <a:lnTo>
                  <a:pt x="53604" y="73558"/>
                </a:lnTo>
                <a:lnTo>
                  <a:pt x="53665" y="73570"/>
                </a:lnTo>
                <a:lnTo>
                  <a:pt x="53773" y="73558"/>
                </a:lnTo>
                <a:lnTo>
                  <a:pt x="54027" y="73510"/>
                </a:lnTo>
                <a:lnTo>
                  <a:pt x="54365" y="73437"/>
                </a:lnTo>
                <a:lnTo>
                  <a:pt x="54462" y="73111"/>
                </a:lnTo>
                <a:lnTo>
                  <a:pt x="54172" y="73147"/>
                </a:lnTo>
                <a:lnTo>
                  <a:pt x="53930" y="73160"/>
                </a:lnTo>
                <a:lnTo>
                  <a:pt x="53810" y="73147"/>
                </a:lnTo>
                <a:lnTo>
                  <a:pt x="53665" y="73147"/>
                </a:lnTo>
                <a:lnTo>
                  <a:pt x="53628" y="73160"/>
                </a:lnTo>
                <a:lnTo>
                  <a:pt x="53604" y="73184"/>
                </a:lnTo>
                <a:lnTo>
                  <a:pt x="53592" y="73208"/>
                </a:lnTo>
                <a:lnTo>
                  <a:pt x="53592" y="73232"/>
                </a:lnTo>
                <a:lnTo>
                  <a:pt x="53580" y="73220"/>
                </a:lnTo>
                <a:lnTo>
                  <a:pt x="53532" y="73111"/>
                </a:lnTo>
                <a:lnTo>
                  <a:pt x="53496" y="73027"/>
                </a:lnTo>
                <a:lnTo>
                  <a:pt x="53459" y="72942"/>
                </a:lnTo>
                <a:lnTo>
                  <a:pt x="53375" y="72821"/>
                </a:lnTo>
                <a:lnTo>
                  <a:pt x="53302" y="72749"/>
                </a:lnTo>
                <a:lnTo>
                  <a:pt x="53278" y="72725"/>
                </a:lnTo>
                <a:lnTo>
                  <a:pt x="53266" y="72713"/>
                </a:lnTo>
                <a:lnTo>
                  <a:pt x="53230" y="72664"/>
                </a:lnTo>
                <a:lnTo>
                  <a:pt x="53194" y="72580"/>
                </a:lnTo>
                <a:lnTo>
                  <a:pt x="53194" y="72519"/>
                </a:lnTo>
                <a:lnTo>
                  <a:pt x="53181" y="72435"/>
                </a:lnTo>
                <a:lnTo>
                  <a:pt x="53169" y="72302"/>
                </a:lnTo>
                <a:lnTo>
                  <a:pt x="53145" y="72193"/>
                </a:lnTo>
                <a:lnTo>
                  <a:pt x="53121" y="72109"/>
                </a:lnTo>
                <a:lnTo>
                  <a:pt x="53085" y="72024"/>
                </a:lnTo>
                <a:lnTo>
                  <a:pt x="53085" y="71976"/>
                </a:lnTo>
                <a:lnTo>
                  <a:pt x="53073" y="71915"/>
                </a:lnTo>
                <a:lnTo>
                  <a:pt x="53097" y="71795"/>
                </a:lnTo>
                <a:lnTo>
                  <a:pt x="53133" y="71674"/>
                </a:lnTo>
                <a:lnTo>
                  <a:pt x="53181" y="71565"/>
                </a:lnTo>
                <a:lnTo>
                  <a:pt x="53266" y="71372"/>
                </a:lnTo>
                <a:lnTo>
                  <a:pt x="53314" y="71287"/>
                </a:lnTo>
                <a:lnTo>
                  <a:pt x="53242" y="70647"/>
                </a:lnTo>
                <a:lnTo>
                  <a:pt x="53218" y="70587"/>
                </a:lnTo>
                <a:lnTo>
                  <a:pt x="53194" y="70514"/>
                </a:lnTo>
                <a:lnTo>
                  <a:pt x="53194" y="70442"/>
                </a:lnTo>
                <a:lnTo>
                  <a:pt x="53206" y="70406"/>
                </a:lnTo>
                <a:lnTo>
                  <a:pt x="53218" y="70357"/>
                </a:lnTo>
                <a:lnTo>
                  <a:pt x="53254" y="70321"/>
                </a:lnTo>
                <a:lnTo>
                  <a:pt x="53290" y="70285"/>
                </a:lnTo>
                <a:lnTo>
                  <a:pt x="53338" y="70249"/>
                </a:lnTo>
                <a:lnTo>
                  <a:pt x="53411" y="70212"/>
                </a:lnTo>
                <a:lnTo>
                  <a:pt x="53496" y="70188"/>
                </a:lnTo>
                <a:lnTo>
                  <a:pt x="53604" y="70164"/>
                </a:lnTo>
                <a:lnTo>
                  <a:pt x="53810" y="70128"/>
                </a:lnTo>
                <a:lnTo>
                  <a:pt x="53979" y="70079"/>
                </a:lnTo>
                <a:lnTo>
                  <a:pt x="54112" y="70043"/>
                </a:lnTo>
                <a:lnTo>
                  <a:pt x="54220" y="69983"/>
                </a:lnTo>
                <a:lnTo>
                  <a:pt x="54305" y="69922"/>
                </a:lnTo>
                <a:lnTo>
                  <a:pt x="54377" y="69850"/>
                </a:lnTo>
                <a:lnTo>
                  <a:pt x="54438" y="69778"/>
                </a:lnTo>
                <a:lnTo>
                  <a:pt x="54498" y="69681"/>
                </a:lnTo>
                <a:lnTo>
                  <a:pt x="54546" y="69596"/>
                </a:lnTo>
                <a:lnTo>
                  <a:pt x="54583" y="69512"/>
                </a:lnTo>
                <a:lnTo>
                  <a:pt x="54643" y="69367"/>
                </a:lnTo>
                <a:lnTo>
                  <a:pt x="54655" y="69331"/>
                </a:lnTo>
                <a:lnTo>
                  <a:pt x="54679" y="69294"/>
                </a:lnTo>
                <a:lnTo>
                  <a:pt x="54715" y="69282"/>
                </a:lnTo>
                <a:lnTo>
                  <a:pt x="54752" y="69294"/>
                </a:lnTo>
                <a:lnTo>
                  <a:pt x="54872" y="69343"/>
                </a:lnTo>
                <a:lnTo>
                  <a:pt x="55017" y="69367"/>
                </a:lnTo>
                <a:lnTo>
                  <a:pt x="55162" y="69367"/>
                </a:lnTo>
                <a:lnTo>
                  <a:pt x="55235" y="69355"/>
                </a:lnTo>
                <a:lnTo>
                  <a:pt x="55295" y="69331"/>
                </a:lnTo>
                <a:lnTo>
                  <a:pt x="55718" y="69149"/>
                </a:lnTo>
                <a:lnTo>
                  <a:pt x="55960" y="69041"/>
                </a:lnTo>
                <a:lnTo>
                  <a:pt x="56044" y="68992"/>
                </a:lnTo>
                <a:lnTo>
                  <a:pt x="56104" y="68944"/>
                </a:lnTo>
                <a:lnTo>
                  <a:pt x="56129" y="68908"/>
                </a:lnTo>
                <a:lnTo>
                  <a:pt x="56153" y="68872"/>
                </a:lnTo>
                <a:lnTo>
                  <a:pt x="56177" y="68811"/>
                </a:lnTo>
                <a:lnTo>
                  <a:pt x="56189" y="68787"/>
                </a:lnTo>
                <a:lnTo>
                  <a:pt x="56225" y="68775"/>
                </a:lnTo>
                <a:lnTo>
                  <a:pt x="56261" y="68763"/>
                </a:lnTo>
                <a:lnTo>
                  <a:pt x="56322" y="68751"/>
                </a:lnTo>
                <a:lnTo>
                  <a:pt x="56358" y="68751"/>
                </a:lnTo>
                <a:lnTo>
                  <a:pt x="56382" y="68739"/>
                </a:lnTo>
                <a:lnTo>
                  <a:pt x="56406" y="68715"/>
                </a:lnTo>
                <a:lnTo>
                  <a:pt x="56418" y="68690"/>
                </a:lnTo>
                <a:lnTo>
                  <a:pt x="56431" y="68630"/>
                </a:lnTo>
                <a:lnTo>
                  <a:pt x="56443" y="68546"/>
                </a:lnTo>
                <a:lnTo>
                  <a:pt x="56455" y="68376"/>
                </a:lnTo>
                <a:lnTo>
                  <a:pt x="56479" y="68304"/>
                </a:lnTo>
                <a:lnTo>
                  <a:pt x="56491" y="68268"/>
                </a:lnTo>
                <a:lnTo>
                  <a:pt x="56515" y="68244"/>
                </a:lnTo>
                <a:lnTo>
                  <a:pt x="56539" y="68219"/>
                </a:lnTo>
                <a:lnTo>
                  <a:pt x="56563" y="68207"/>
                </a:lnTo>
                <a:lnTo>
                  <a:pt x="56624" y="68207"/>
                </a:lnTo>
                <a:lnTo>
                  <a:pt x="56672" y="68231"/>
                </a:lnTo>
                <a:lnTo>
                  <a:pt x="56733" y="68268"/>
                </a:lnTo>
                <a:lnTo>
                  <a:pt x="56841" y="68340"/>
                </a:lnTo>
                <a:lnTo>
                  <a:pt x="56902" y="68376"/>
                </a:lnTo>
                <a:lnTo>
                  <a:pt x="56962" y="68401"/>
                </a:lnTo>
                <a:lnTo>
                  <a:pt x="57022" y="68413"/>
                </a:lnTo>
                <a:lnTo>
                  <a:pt x="57095" y="68413"/>
                </a:lnTo>
                <a:lnTo>
                  <a:pt x="57167" y="68401"/>
                </a:lnTo>
                <a:lnTo>
                  <a:pt x="57240" y="68389"/>
                </a:lnTo>
                <a:lnTo>
                  <a:pt x="57312" y="68364"/>
                </a:lnTo>
                <a:lnTo>
                  <a:pt x="57385" y="68328"/>
                </a:lnTo>
                <a:lnTo>
                  <a:pt x="57445" y="68280"/>
                </a:lnTo>
                <a:lnTo>
                  <a:pt x="57506" y="68207"/>
                </a:lnTo>
                <a:lnTo>
                  <a:pt x="57566" y="68135"/>
                </a:lnTo>
                <a:lnTo>
                  <a:pt x="57602" y="68074"/>
                </a:lnTo>
                <a:lnTo>
                  <a:pt x="57663" y="67954"/>
                </a:lnTo>
                <a:lnTo>
                  <a:pt x="57699" y="67905"/>
                </a:lnTo>
                <a:lnTo>
                  <a:pt x="57735" y="67869"/>
                </a:lnTo>
                <a:lnTo>
                  <a:pt x="57795" y="67857"/>
                </a:lnTo>
                <a:lnTo>
                  <a:pt x="57868" y="67857"/>
                </a:lnTo>
                <a:lnTo>
                  <a:pt x="57940" y="67869"/>
                </a:lnTo>
                <a:lnTo>
                  <a:pt x="58001" y="67905"/>
                </a:lnTo>
                <a:lnTo>
                  <a:pt x="58109" y="67954"/>
                </a:lnTo>
                <a:lnTo>
                  <a:pt x="58170" y="67978"/>
                </a:lnTo>
                <a:lnTo>
                  <a:pt x="58327" y="67978"/>
                </a:lnTo>
                <a:lnTo>
                  <a:pt x="58436" y="67954"/>
                </a:lnTo>
                <a:lnTo>
                  <a:pt x="58810" y="67833"/>
                </a:lnTo>
                <a:lnTo>
                  <a:pt x="58955" y="67773"/>
                </a:lnTo>
                <a:lnTo>
                  <a:pt x="59112" y="67700"/>
                </a:lnTo>
                <a:lnTo>
                  <a:pt x="59184" y="67640"/>
                </a:lnTo>
                <a:lnTo>
                  <a:pt x="59257" y="67591"/>
                </a:lnTo>
                <a:lnTo>
                  <a:pt x="59354" y="67471"/>
                </a:lnTo>
                <a:lnTo>
                  <a:pt x="59438" y="67350"/>
                </a:lnTo>
                <a:lnTo>
                  <a:pt x="59486" y="67314"/>
                </a:lnTo>
                <a:lnTo>
                  <a:pt x="59535" y="67277"/>
                </a:lnTo>
                <a:lnTo>
                  <a:pt x="59547" y="67265"/>
                </a:lnTo>
                <a:lnTo>
                  <a:pt x="59571" y="67241"/>
                </a:lnTo>
                <a:lnTo>
                  <a:pt x="59607" y="67169"/>
                </a:lnTo>
                <a:lnTo>
                  <a:pt x="59656" y="66999"/>
                </a:lnTo>
                <a:lnTo>
                  <a:pt x="59692" y="66915"/>
                </a:lnTo>
                <a:lnTo>
                  <a:pt x="59740" y="66855"/>
                </a:lnTo>
                <a:lnTo>
                  <a:pt x="59764" y="66830"/>
                </a:lnTo>
                <a:lnTo>
                  <a:pt x="59800" y="66818"/>
                </a:lnTo>
                <a:lnTo>
                  <a:pt x="59837" y="66818"/>
                </a:lnTo>
                <a:lnTo>
                  <a:pt x="59885" y="66830"/>
                </a:lnTo>
                <a:lnTo>
                  <a:pt x="59982" y="66867"/>
                </a:lnTo>
                <a:lnTo>
                  <a:pt x="60066" y="66891"/>
                </a:lnTo>
                <a:lnTo>
                  <a:pt x="60247" y="66915"/>
                </a:lnTo>
                <a:lnTo>
                  <a:pt x="60429" y="66915"/>
                </a:lnTo>
                <a:lnTo>
                  <a:pt x="60622" y="66891"/>
                </a:lnTo>
                <a:lnTo>
                  <a:pt x="60706" y="66879"/>
                </a:lnTo>
                <a:lnTo>
                  <a:pt x="60767" y="66867"/>
                </a:lnTo>
                <a:lnTo>
                  <a:pt x="60815" y="66842"/>
                </a:lnTo>
                <a:lnTo>
                  <a:pt x="60851" y="66806"/>
                </a:lnTo>
                <a:lnTo>
                  <a:pt x="60912" y="66758"/>
                </a:lnTo>
                <a:lnTo>
                  <a:pt x="60972" y="66698"/>
                </a:lnTo>
                <a:lnTo>
                  <a:pt x="60996" y="66673"/>
                </a:lnTo>
                <a:lnTo>
                  <a:pt x="61008" y="66625"/>
                </a:lnTo>
                <a:lnTo>
                  <a:pt x="60996" y="66504"/>
                </a:lnTo>
                <a:lnTo>
                  <a:pt x="60996" y="66456"/>
                </a:lnTo>
                <a:lnTo>
                  <a:pt x="61008" y="66408"/>
                </a:lnTo>
                <a:lnTo>
                  <a:pt x="61020" y="66396"/>
                </a:lnTo>
                <a:lnTo>
                  <a:pt x="61045" y="66383"/>
                </a:lnTo>
                <a:lnTo>
                  <a:pt x="61105" y="66383"/>
                </a:lnTo>
                <a:lnTo>
                  <a:pt x="61165" y="66396"/>
                </a:lnTo>
                <a:lnTo>
                  <a:pt x="61214" y="66420"/>
                </a:lnTo>
                <a:lnTo>
                  <a:pt x="61286" y="66480"/>
                </a:lnTo>
                <a:lnTo>
                  <a:pt x="61359" y="66540"/>
                </a:lnTo>
                <a:lnTo>
                  <a:pt x="61395" y="66565"/>
                </a:lnTo>
                <a:lnTo>
                  <a:pt x="61455" y="66577"/>
                </a:lnTo>
                <a:lnTo>
                  <a:pt x="61504" y="66577"/>
                </a:lnTo>
                <a:lnTo>
                  <a:pt x="61552" y="66553"/>
                </a:lnTo>
                <a:lnTo>
                  <a:pt x="61588" y="66516"/>
                </a:lnTo>
                <a:lnTo>
                  <a:pt x="61624" y="66468"/>
                </a:lnTo>
                <a:lnTo>
                  <a:pt x="61673" y="66420"/>
                </a:lnTo>
                <a:lnTo>
                  <a:pt x="61733" y="66371"/>
                </a:lnTo>
                <a:lnTo>
                  <a:pt x="61818" y="66335"/>
                </a:lnTo>
                <a:lnTo>
                  <a:pt x="61938" y="66323"/>
                </a:lnTo>
                <a:lnTo>
                  <a:pt x="62059" y="66299"/>
                </a:lnTo>
                <a:lnTo>
                  <a:pt x="62168" y="66275"/>
                </a:lnTo>
                <a:lnTo>
                  <a:pt x="62277" y="66239"/>
                </a:lnTo>
                <a:lnTo>
                  <a:pt x="62361" y="66202"/>
                </a:lnTo>
                <a:lnTo>
                  <a:pt x="62518" y="66130"/>
                </a:lnTo>
                <a:lnTo>
                  <a:pt x="62675" y="66057"/>
                </a:lnTo>
                <a:lnTo>
                  <a:pt x="62820" y="65997"/>
                </a:lnTo>
                <a:lnTo>
                  <a:pt x="62977" y="65912"/>
                </a:lnTo>
                <a:lnTo>
                  <a:pt x="63146" y="65828"/>
                </a:lnTo>
                <a:lnTo>
                  <a:pt x="63243" y="65780"/>
                </a:lnTo>
                <a:lnTo>
                  <a:pt x="63339" y="65743"/>
                </a:lnTo>
                <a:lnTo>
                  <a:pt x="63581" y="65659"/>
                </a:lnTo>
                <a:lnTo>
                  <a:pt x="63835" y="65562"/>
                </a:lnTo>
                <a:lnTo>
                  <a:pt x="63955" y="65526"/>
                </a:lnTo>
                <a:lnTo>
                  <a:pt x="64052" y="65502"/>
                </a:lnTo>
                <a:lnTo>
                  <a:pt x="64112" y="65490"/>
                </a:lnTo>
                <a:lnTo>
                  <a:pt x="64137" y="65502"/>
                </a:lnTo>
                <a:lnTo>
                  <a:pt x="64149" y="65514"/>
                </a:lnTo>
                <a:lnTo>
                  <a:pt x="64185" y="65598"/>
                </a:lnTo>
                <a:lnTo>
                  <a:pt x="64197" y="65647"/>
                </a:lnTo>
                <a:lnTo>
                  <a:pt x="64209" y="65695"/>
                </a:lnTo>
                <a:lnTo>
                  <a:pt x="64209" y="65755"/>
                </a:lnTo>
                <a:lnTo>
                  <a:pt x="64185" y="65804"/>
                </a:lnTo>
                <a:lnTo>
                  <a:pt x="64149" y="65852"/>
                </a:lnTo>
                <a:lnTo>
                  <a:pt x="64076" y="65900"/>
                </a:lnTo>
                <a:lnTo>
                  <a:pt x="63992" y="65937"/>
                </a:lnTo>
                <a:lnTo>
                  <a:pt x="63895" y="65961"/>
                </a:lnTo>
                <a:lnTo>
                  <a:pt x="63702" y="65961"/>
                </a:lnTo>
                <a:lnTo>
                  <a:pt x="63617" y="65973"/>
                </a:lnTo>
                <a:lnTo>
                  <a:pt x="63545" y="65973"/>
                </a:lnTo>
                <a:lnTo>
                  <a:pt x="63496" y="65997"/>
                </a:lnTo>
                <a:lnTo>
                  <a:pt x="63484" y="66009"/>
                </a:lnTo>
                <a:lnTo>
                  <a:pt x="63472" y="66033"/>
                </a:lnTo>
                <a:lnTo>
                  <a:pt x="63460" y="66130"/>
                </a:lnTo>
                <a:lnTo>
                  <a:pt x="63472" y="66166"/>
                </a:lnTo>
                <a:lnTo>
                  <a:pt x="63484" y="66202"/>
                </a:lnTo>
                <a:lnTo>
                  <a:pt x="63509" y="66226"/>
                </a:lnTo>
                <a:lnTo>
                  <a:pt x="63545" y="66251"/>
                </a:lnTo>
                <a:lnTo>
                  <a:pt x="63605" y="66263"/>
                </a:lnTo>
                <a:lnTo>
                  <a:pt x="63666" y="66251"/>
                </a:lnTo>
                <a:lnTo>
                  <a:pt x="63871" y="66239"/>
                </a:lnTo>
                <a:lnTo>
                  <a:pt x="64125" y="66226"/>
                </a:lnTo>
                <a:lnTo>
                  <a:pt x="64245" y="66226"/>
                </a:lnTo>
                <a:lnTo>
                  <a:pt x="64342" y="66239"/>
                </a:lnTo>
                <a:lnTo>
                  <a:pt x="64402" y="66251"/>
                </a:lnTo>
                <a:lnTo>
                  <a:pt x="64427" y="66275"/>
                </a:lnTo>
                <a:lnTo>
                  <a:pt x="64439" y="66287"/>
                </a:lnTo>
                <a:lnTo>
                  <a:pt x="64414" y="66323"/>
                </a:lnTo>
                <a:lnTo>
                  <a:pt x="64378" y="66359"/>
                </a:lnTo>
                <a:lnTo>
                  <a:pt x="64269" y="66444"/>
                </a:lnTo>
                <a:lnTo>
                  <a:pt x="64209" y="66492"/>
                </a:lnTo>
                <a:lnTo>
                  <a:pt x="64161" y="66528"/>
                </a:lnTo>
                <a:lnTo>
                  <a:pt x="64137" y="66565"/>
                </a:lnTo>
                <a:lnTo>
                  <a:pt x="64137" y="66589"/>
                </a:lnTo>
                <a:lnTo>
                  <a:pt x="64149" y="66613"/>
                </a:lnTo>
                <a:lnTo>
                  <a:pt x="64161" y="66649"/>
                </a:lnTo>
                <a:lnTo>
                  <a:pt x="64173" y="66685"/>
                </a:lnTo>
                <a:lnTo>
                  <a:pt x="64173" y="66710"/>
                </a:lnTo>
                <a:lnTo>
                  <a:pt x="64161" y="66746"/>
                </a:lnTo>
                <a:lnTo>
                  <a:pt x="64149" y="66758"/>
                </a:lnTo>
                <a:lnTo>
                  <a:pt x="64112" y="66770"/>
                </a:lnTo>
                <a:lnTo>
                  <a:pt x="64076" y="66758"/>
                </a:lnTo>
                <a:lnTo>
                  <a:pt x="64016" y="66734"/>
                </a:lnTo>
                <a:lnTo>
                  <a:pt x="63907" y="66673"/>
                </a:lnTo>
                <a:lnTo>
                  <a:pt x="63823" y="66649"/>
                </a:lnTo>
                <a:lnTo>
                  <a:pt x="63629" y="66577"/>
                </a:lnTo>
                <a:lnTo>
                  <a:pt x="63581" y="66553"/>
                </a:lnTo>
                <a:lnTo>
                  <a:pt x="63557" y="66528"/>
                </a:lnTo>
                <a:lnTo>
                  <a:pt x="63545" y="66504"/>
                </a:lnTo>
                <a:lnTo>
                  <a:pt x="63521" y="66492"/>
                </a:lnTo>
                <a:lnTo>
                  <a:pt x="63496" y="66492"/>
                </a:lnTo>
                <a:lnTo>
                  <a:pt x="63448" y="66516"/>
                </a:lnTo>
                <a:lnTo>
                  <a:pt x="63243" y="66613"/>
                </a:lnTo>
                <a:lnTo>
                  <a:pt x="63110" y="66673"/>
                </a:lnTo>
                <a:lnTo>
                  <a:pt x="63001" y="66722"/>
                </a:lnTo>
                <a:lnTo>
                  <a:pt x="62796" y="66782"/>
                </a:lnTo>
                <a:lnTo>
                  <a:pt x="62627" y="66842"/>
                </a:lnTo>
                <a:lnTo>
                  <a:pt x="62542" y="66879"/>
                </a:lnTo>
                <a:lnTo>
                  <a:pt x="62446" y="66927"/>
                </a:lnTo>
                <a:lnTo>
                  <a:pt x="62289" y="67024"/>
                </a:lnTo>
                <a:lnTo>
                  <a:pt x="62192" y="67108"/>
                </a:lnTo>
                <a:lnTo>
                  <a:pt x="62132" y="67193"/>
                </a:lnTo>
                <a:lnTo>
                  <a:pt x="62059" y="67314"/>
                </a:lnTo>
                <a:lnTo>
                  <a:pt x="61999" y="67422"/>
                </a:lnTo>
                <a:lnTo>
                  <a:pt x="61950" y="67495"/>
                </a:lnTo>
                <a:lnTo>
                  <a:pt x="61890" y="67567"/>
                </a:lnTo>
                <a:lnTo>
                  <a:pt x="61769" y="67664"/>
                </a:lnTo>
                <a:lnTo>
                  <a:pt x="61648" y="67748"/>
                </a:lnTo>
                <a:lnTo>
                  <a:pt x="61552" y="67797"/>
                </a:lnTo>
                <a:lnTo>
                  <a:pt x="61443" y="67821"/>
                </a:lnTo>
                <a:lnTo>
                  <a:pt x="61298" y="67857"/>
                </a:lnTo>
                <a:lnTo>
                  <a:pt x="61117" y="67905"/>
                </a:lnTo>
                <a:lnTo>
                  <a:pt x="60960" y="67978"/>
                </a:lnTo>
                <a:lnTo>
                  <a:pt x="60839" y="68050"/>
                </a:lnTo>
                <a:lnTo>
                  <a:pt x="60791" y="68099"/>
                </a:lnTo>
                <a:lnTo>
                  <a:pt x="60743" y="68147"/>
                </a:lnTo>
                <a:lnTo>
                  <a:pt x="60598" y="68340"/>
                </a:lnTo>
                <a:lnTo>
                  <a:pt x="60549" y="68437"/>
                </a:lnTo>
                <a:lnTo>
                  <a:pt x="60525" y="68485"/>
                </a:lnTo>
                <a:lnTo>
                  <a:pt x="60525" y="68533"/>
                </a:lnTo>
                <a:lnTo>
                  <a:pt x="60537" y="68642"/>
                </a:lnTo>
                <a:lnTo>
                  <a:pt x="60561" y="68775"/>
                </a:lnTo>
                <a:lnTo>
                  <a:pt x="60622" y="68896"/>
                </a:lnTo>
                <a:lnTo>
                  <a:pt x="60682" y="69017"/>
                </a:lnTo>
                <a:lnTo>
                  <a:pt x="60730" y="69065"/>
                </a:lnTo>
                <a:lnTo>
                  <a:pt x="60803" y="69113"/>
                </a:lnTo>
                <a:lnTo>
                  <a:pt x="60960" y="69234"/>
                </a:lnTo>
                <a:lnTo>
                  <a:pt x="61032" y="69294"/>
                </a:lnTo>
                <a:lnTo>
                  <a:pt x="61093" y="69355"/>
                </a:lnTo>
                <a:lnTo>
                  <a:pt x="61129" y="69403"/>
                </a:lnTo>
                <a:lnTo>
                  <a:pt x="61129" y="69439"/>
                </a:lnTo>
                <a:lnTo>
                  <a:pt x="61129" y="69463"/>
                </a:lnTo>
                <a:lnTo>
                  <a:pt x="61093" y="69608"/>
                </a:lnTo>
                <a:lnTo>
                  <a:pt x="61081" y="69705"/>
                </a:lnTo>
                <a:lnTo>
                  <a:pt x="61069" y="69814"/>
                </a:lnTo>
                <a:lnTo>
                  <a:pt x="61069" y="69898"/>
                </a:lnTo>
                <a:lnTo>
                  <a:pt x="61093" y="69983"/>
                </a:lnTo>
                <a:lnTo>
                  <a:pt x="61105" y="70007"/>
                </a:lnTo>
                <a:lnTo>
                  <a:pt x="61129" y="70031"/>
                </a:lnTo>
                <a:lnTo>
                  <a:pt x="61202" y="70031"/>
                </a:lnTo>
                <a:lnTo>
                  <a:pt x="61383" y="69995"/>
                </a:lnTo>
                <a:lnTo>
                  <a:pt x="61588" y="69935"/>
                </a:lnTo>
                <a:lnTo>
                  <a:pt x="61781" y="69838"/>
                </a:lnTo>
                <a:lnTo>
                  <a:pt x="61866" y="69802"/>
                </a:lnTo>
                <a:lnTo>
                  <a:pt x="61938" y="69753"/>
                </a:lnTo>
                <a:lnTo>
                  <a:pt x="62446" y="69331"/>
                </a:lnTo>
                <a:lnTo>
                  <a:pt x="62603" y="69246"/>
                </a:lnTo>
                <a:lnTo>
                  <a:pt x="62748" y="69174"/>
                </a:lnTo>
                <a:lnTo>
                  <a:pt x="62893" y="69113"/>
                </a:lnTo>
                <a:lnTo>
                  <a:pt x="62953" y="69077"/>
                </a:lnTo>
                <a:lnTo>
                  <a:pt x="63013" y="69017"/>
                </a:lnTo>
                <a:lnTo>
                  <a:pt x="63050" y="68944"/>
                </a:lnTo>
                <a:lnTo>
                  <a:pt x="63086" y="68872"/>
                </a:lnTo>
                <a:lnTo>
                  <a:pt x="63146" y="68703"/>
                </a:lnTo>
                <a:lnTo>
                  <a:pt x="63195" y="68630"/>
                </a:lnTo>
                <a:lnTo>
                  <a:pt x="63243" y="68558"/>
                </a:lnTo>
                <a:lnTo>
                  <a:pt x="63400" y="68425"/>
                </a:lnTo>
                <a:lnTo>
                  <a:pt x="63581" y="68292"/>
                </a:lnTo>
                <a:lnTo>
                  <a:pt x="63678" y="68231"/>
                </a:lnTo>
                <a:lnTo>
                  <a:pt x="63774" y="68183"/>
                </a:lnTo>
                <a:lnTo>
                  <a:pt x="63847" y="68159"/>
                </a:lnTo>
                <a:lnTo>
                  <a:pt x="63919" y="68147"/>
                </a:lnTo>
                <a:lnTo>
                  <a:pt x="63992" y="68135"/>
                </a:lnTo>
                <a:lnTo>
                  <a:pt x="64076" y="68123"/>
                </a:lnTo>
                <a:lnTo>
                  <a:pt x="64269" y="68062"/>
                </a:lnTo>
                <a:lnTo>
                  <a:pt x="64499" y="67990"/>
                </a:lnTo>
                <a:lnTo>
                  <a:pt x="64753" y="67917"/>
                </a:lnTo>
                <a:lnTo>
                  <a:pt x="64946" y="67881"/>
                </a:lnTo>
                <a:lnTo>
                  <a:pt x="65079" y="67857"/>
                </a:lnTo>
                <a:lnTo>
                  <a:pt x="65115" y="67845"/>
                </a:lnTo>
                <a:lnTo>
                  <a:pt x="65175" y="67821"/>
                </a:lnTo>
                <a:lnTo>
                  <a:pt x="65308" y="67748"/>
                </a:lnTo>
                <a:lnTo>
                  <a:pt x="65453" y="67628"/>
                </a:lnTo>
                <a:lnTo>
                  <a:pt x="65646" y="67567"/>
                </a:lnTo>
                <a:lnTo>
                  <a:pt x="66069" y="67410"/>
                </a:lnTo>
                <a:lnTo>
                  <a:pt x="66323" y="67314"/>
                </a:lnTo>
                <a:lnTo>
                  <a:pt x="66564" y="67241"/>
                </a:lnTo>
                <a:lnTo>
                  <a:pt x="66794" y="67181"/>
                </a:lnTo>
                <a:lnTo>
                  <a:pt x="66963" y="67156"/>
                </a:lnTo>
                <a:lnTo>
                  <a:pt x="67108" y="67132"/>
                </a:lnTo>
                <a:lnTo>
                  <a:pt x="67253" y="67084"/>
                </a:lnTo>
                <a:lnTo>
                  <a:pt x="67398" y="67024"/>
                </a:lnTo>
                <a:lnTo>
                  <a:pt x="67543" y="66963"/>
                </a:lnTo>
                <a:lnTo>
                  <a:pt x="67676" y="66915"/>
                </a:lnTo>
                <a:lnTo>
                  <a:pt x="67808" y="66867"/>
                </a:lnTo>
                <a:lnTo>
                  <a:pt x="67917" y="66830"/>
                </a:lnTo>
                <a:lnTo>
                  <a:pt x="68135" y="66830"/>
                </a:lnTo>
                <a:lnTo>
                  <a:pt x="68280" y="66818"/>
                </a:lnTo>
                <a:lnTo>
                  <a:pt x="68437" y="66794"/>
                </a:lnTo>
                <a:lnTo>
                  <a:pt x="68594" y="66746"/>
                </a:lnTo>
                <a:lnTo>
                  <a:pt x="68739" y="66710"/>
                </a:lnTo>
                <a:lnTo>
                  <a:pt x="68859" y="66661"/>
                </a:lnTo>
                <a:lnTo>
                  <a:pt x="68932" y="66613"/>
                </a:lnTo>
                <a:lnTo>
                  <a:pt x="68956" y="66589"/>
                </a:lnTo>
                <a:lnTo>
                  <a:pt x="68956" y="66577"/>
                </a:lnTo>
                <a:lnTo>
                  <a:pt x="68883" y="66456"/>
                </a:lnTo>
                <a:lnTo>
                  <a:pt x="68775" y="66299"/>
                </a:lnTo>
                <a:lnTo>
                  <a:pt x="68630" y="66094"/>
                </a:lnTo>
                <a:lnTo>
                  <a:pt x="68835" y="66082"/>
                </a:lnTo>
                <a:lnTo>
                  <a:pt x="69028" y="66082"/>
                </a:lnTo>
                <a:lnTo>
                  <a:pt x="69210" y="66094"/>
                </a:lnTo>
                <a:lnTo>
                  <a:pt x="69294" y="66118"/>
                </a:lnTo>
                <a:lnTo>
                  <a:pt x="69391" y="66142"/>
                </a:lnTo>
                <a:lnTo>
                  <a:pt x="69608" y="66202"/>
                </a:lnTo>
                <a:lnTo>
                  <a:pt x="69717" y="66214"/>
                </a:lnTo>
                <a:lnTo>
                  <a:pt x="69838" y="66226"/>
                </a:lnTo>
                <a:lnTo>
                  <a:pt x="69958" y="66202"/>
                </a:lnTo>
                <a:lnTo>
                  <a:pt x="70019" y="66190"/>
                </a:lnTo>
                <a:lnTo>
                  <a:pt x="70079" y="66154"/>
                </a:lnTo>
                <a:lnTo>
                  <a:pt x="70285" y="66045"/>
                </a:lnTo>
                <a:lnTo>
                  <a:pt x="70417" y="65949"/>
                </a:lnTo>
                <a:lnTo>
                  <a:pt x="70526" y="65864"/>
                </a:lnTo>
                <a:lnTo>
                  <a:pt x="70526" y="65840"/>
                </a:lnTo>
                <a:lnTo>
                  <a:pt x="70550" y="65780"/>
                </a:lnTo>
                <a:lnTo>
                  <a:pt x="70623" y="65683"/>
                </a:lnTo>
                <a:lnTo>
                  <a:pt x="70671" y="65623"/>
                </a:lnTo>
                <a:lnTo>
                  <a:pt x="70731" y="65574"/>
                </a:lnTo>
                <a:lnTo>
                  <a:pt x="70864" y="65502"/>
                </a:lnTo>
                <a:lnTo>
                  <a:pt x="70961" y="65466"/>
                </a:lnTo>
                <a:lnTo>
                  <a:pt x="71009" y="65453"/>
                </a:lnTo>
                <a:lnTo>
                  <a:pt x="71021" y="65405"/>
                </a:lnTo>
                <a:lnTo>
                  <a:pt x="71094" y="65272"/>
                </a:lnTo>
                <a:lnTo>
                  <a:pt x="71178" y="65115"/>
                </a:lnTo>
                <a:lnTo>
                  <a:pt x="71239" y="65043"/>
                </a:lnTo>
                <a:lnTo>
                  <a:pt x="71287" y="64970"/>
                </a:lnTo>
                <a:lnTo>
                  <a:pt x="71335" y="64910"/>
                </a:lnTo>
                <a:lnTo>
                  <a:pt x="71347" y="64862"/>
                </a:lnTo>
                <a:lnTo>
                  <a:pt x="71347" y="64813"/>
                </a:lnTo>
                <a:lnTo>
                  <a:pt x="71311" y="64777"/>
                </a:lnTo>
                <a:lnTo>
                  <a:pt x="71275" y="64741"/>
                </a:lnTo>
                <a:lnTo>
                  <a:pt x="71215" y="64717"/>
                </a:lnTo>
                <a:lnTo>
                  <a:pt x="71033" y="64717"/>
                </a:lnTo>
                <a:lnTo>
                  <a:pt x="70937" y="64692"/>
                </a:lnTo>
                <a:lnTo>
                  <a:pt x="70852" y="64668"/>
                </a:lnTo>
                <a:lnTo>
                  <a:pt x="70756" y="64620"/>
                </a:lnTo>
                <a:lnTo>
                  <a:pt x="70659" y="64560"/>
                </a:lnTo>
                <a:lnTo>
                  <a:pt x="70587" y="64499"/>
                </a:lnTo>
                <a:lnTo>
                  <a:pt x="70538" y="64451"/>
                </a:lnTo>
                <a:lnTo>
                  <a:pt x="70526" y="64427"/>
                </a:lnTo>
                <a:lnTo>
                  <a:pt x="70526" y="64391"/>
                </a:lnTo>
                <a:lnTo>
                  <a:pt x="70538" y="64306"/>
                </a:lnTo>
                <a:lnTo>
                  <a:pt x="70562" y="64233"/>
                </a:lnTo>
                <a:lnTo>
                  <a:pt x="70683" y="64016"/>
                </a:lnTo>
                <a:lnTo>
                  <a:pt x="70719" y="63932"/>
                </a:lnTo>
                <a:lnTo>
                  <a:pt x="70731" y="63847"/>
                </a:lnTo>
                <a:lnTo>
                  <a:pt x="70756" y="63666"/>
                </a:lnTo>
                <a:lnTo>
                  <a:pt x="70756" y="63521"/>
                </a:lnTo>
                <a:lnTo>
                  <a:pt x="70744" y="63460"/>
                </a:lnTo>
                <a:lnTo>
                  <a:pt x="70478" y="63412"/>
                </a:lnTo>
                <a:lnTo>
                  <a:pt x="70272" y="63388"/>
                </a:lnTo>
                <a:lnTo>
                  <a:pt x="70140" y="63376"/>
                </a:lnTo>
                <a:lnTo>
                  <a:pt x="70091" y="63376"/>
                </a:lnTo>
                <a:lnTo>
                  <a:pt x="70031" y="63388"/>
                </a:lnTo>
                <a:lnTo>
                  <a:pt x="69958" y="63424"/>
                </a:lnTo>
                <a:lnTo>
                  <a:pt x="69886" y="63460"/>
                </a:lnTo>
                <a:lnTo>
                  <a:pt x="69826" y="63509"/>
                </a:lnTo>
                <a:lnTo>
                  <a:pt x="69765" y="63557"/>
                </a:lnTo>
                <a:lnTo>
                  <a:pt x="69717" y="63617"/>
                </a:lnTo>
                <a:lnTo>
                  <a:pt x="69693" y="63690"/>
                </a:lnTo>
                <a:lnTo>
                  <a:pt x="69669" y="63835"/>
                </a:lnTo>
                <a:lnTo>
                  <a:pt x="69620" y="63980"/>
                </a:lnTo>
                <a:lnTo>
                  <a:pt x="69596" y="64052"/>
                </a:lnTo>
                <a:lnTo>
                  <a:pt x="69548" y="64113"/>
                </a:lnTo>
                <a:lnTo>
                  <a:pt x="69499" y="64161"/>
                </a:lnTo>
                <a:lnTo>
                  <a:pt x="69439" y="64209"/>
                </a:lnTo>
                <a:lnTo>
                  <a:pt x="69294" y="64270"/>
                </a:lnTo>
                <a:lnTo>
                  <a:pt x="69149" y="64318"/>
                </a:lnTo>
                <a:lnTo>
                  <a:pt x="68823" y="64427"/>
                </a:lnTo>
                <a:lnTo>
                  <a:pt x="68642" y="64499"/>
                </a:lnTo>
                <a:lnTo>
                  <a:pt x="68557" y="64535"/>
                </a:lnTo>
                <a:lnTo>
                  <a:pt x="68497" y="64572"/>
                </a:lnTo>
                <a:lnTo>
                  <a:pt x="68449" y="64608"/>
                </a:lnTo>
                <a:lnTo>
                  <a:pt x="68412" y="64656"/>
                </a:lnTo>
                <a:lnTo>
                  <a:pt x="68400" y="64717"/>
                </a:lnTo>
                <a:lnTo>
                  <a:pt x="68412" y="64777"/>
                </a:lnTo>
                <a:lnTo>
                  <a:pt x="68424" y="64850"/>
                </a:lnTo>
                <a:lnTo>
                  <a:pt x="68424" y="64910"/>
                </a:lnTo>
                <a:lnTo>
                  <a:pt x="68412" y="64958"/>
                </a:lnTo>
                <a:lnTo>
                  <a:pt x="68388" y="65007"/>
                </a:lnTo>
                <a:lnTo>
                  <a:pt x="68352" y="65091"/>
                </a:lnTo>
                <a:lnTo>
                  <a:pt x="68340" y="65127"/>
                </a:lnTo>
                <a:lnTo>
                  <a:pt x="68340" y="65164"/>
                </a:lnTo>
                <a:lnTo>
                  <a:pt x="68352" y="65200"/>
                </a:lnTo>
                <a:lnTo>
                  <a:pt x="68352" y="65248"/>
                </a:lnTo>
                <a:lnTo>
                  <a:pt x="68340" y="65345"/>
                </a:lnTo>
                <a:lnTo>
                  <a:pt x="68340" y="65441"/>
                </a:lnTo>
                <a:lnTo>
                  <a:pt x="68340" y="65478"/>
                </a:lnTo>
                <a:lnTo>
                  <a:pt x="68340" y="65514"/>
                </a:lnTo>
                <a:lnTo>
                  <a:pt x="68364" y="65550"/>
                </a:lnTo>
                <a:lnTo>
                  <a:pt x="68400" y="65574"/>
                </a:lnTo>
                <a:lnTo>
                  <a:pt x="68424" y="65610"/>
                </a:lnTo>
                <a:lnTo>
                  <a:pt x="68449" y="65635"/>
                </a:lnTo>
                <a:lnTo>
                  <a:pt x="68461" y="65659"/>
                </a:lnTo>
                <a:lnTo>
                  <a:pt x="68424" y="65695"/>
                </a:lnTo>
                <a:lnTo>
                  <a:pt x="68364" y="65731"/>
                </a:lnTo>
                <a:lnTo>
                  <a:pt x="68243" y="65780"/>
                </a:lnTo>
                <a:lnTo>
                  <a:pt x="68123" y="65828"/>
                </a:lnTo>
                <a:lnTo>
                  <a:pt x="68026" y="65876"/>
                </a:lnTo>
                <a:lnTo>
                  <a:pt x="67953" y="65924"/>
                </a:lnTo>
                <a:lnTo>
                  <a:pt x="67905" y="65961"/>
                </a:lnTo>
                <a:lnTo>
                  <a:pt x="67881" y="65985"/>
                </a:lnTo>
                <a:lnTo>
                  <a:pt x="67869" y="65985"/>
                </a:lnTo>
                <a:lnTo>
                  <a:pt x="67869" y="65961"/>
                </a:lnTo>
                <a:lnTo>
                  <a:pt x="67869" y="65900"/>
                </a:lnTo>
                <a:lnTo>
                  <a:pt x="67881" y="65743"/>
                </a:lnTo>
                <a:lnTo>
                  <a:pt x="67893" y="65574"/>
                </a:lnTo>
                <a:lnTo>
                  <a:pt x="67905" y="65490"/>
                </a:lnTo>
                <a:lnTo>
                  <a:pt x="67905" y="65429"/>
                </a:lnTo>
                <a:lnTo>
                  <a:pt x="67893" y="65381"/>
                </a:lnTo>
                <a:lnTo>
                  <a:pt x="67881" y="65369"/>
                </a:lnTo>
                <a:lnTo>
                  <a:pt x="67869" y="65357"/>
                </a:lnTo>
                <a:lnTo>
                  <a:pt x="67772" y="65357"/>
                </a:lnTo>
                <a:lnTo>
                  <a:pt x="67688" y="65393"/>
                </a:lnTo>
                <a:lnTo>
                  <a:pt x="67579" y="65453"/>
                </a:lnTo>
                <a:lnTo>
                  <a:pt x="67555" y="65490"/>
                </a:lnTo>
                <a:lnTo>
                  <a:pt x="67507" y="65586"/>
                </a:lnTo>
                <a:lnTo>
                  <a:pt x="67470" y="65647"/>
                </a:lnTo>
                <a:lnTo>
                  <a:pt x="67422" y="65695"/>
                </a:lnTo>
                <a:lnTo>
                  <a:pt x="67374" y="65743"/>
                </a:lnTo>
                <a:lnTo>
                  <a:pt x="67313" y="65780"/>
                </a:lnTo>
                <a:lnTo>
                  <a:pt x="67241" y="65792"/>
                </a:lnTo>
                <a:lnTo>
                  <a:pt x="67132" y="65816"/>
                </a:lnTo>
                <a:lnTo>
                  <a:pt x="67011" y="65840"/>
                </a:lnTo>
                <a:lnTo>
                  <a:pt x="66878" y="65852"/>
                </a:lnTo>
                <a:lnTo>
                  <a:pt x="66758" y="65852"/>
                </a:lnTo>
                <a:lnTo>
                  <a:pt x="66661" y="65840"/>
                </a:lnTo>
                <a:lnTo>
                  <a:pt x="66625" y="65828"/>
                </a:lnTo>
                <a:lnTo>
                  <a:pt x="66601" y="65816"/>
                </a:lnTo>
                <a:lnTo>
                  <a:pt x="66576" y="65792"/>
                </a:lnTo>
                <a:lnTo>
                  <a:pt x="66576" y="65780"/>
                </a:lnTo>
                <a:lnTo>
                  <a:pt x="66613" y="65683"/>
                </a:lnTo>
                <a:lnTo>
                  <a:pt x="66637" y="65598"/>
                </a:lnTo>
                <a:lnTo>
                  <a:pt x="66637" y="65562"/>
                </a:lnTo>
                <a:lnTo>
                  <a:pt x="66625" y="65526"/>
                </a:lnTo>
                <a:lnTo>
                  <a:pt x="66601" y="65502"/>
                </a:lnTo>
                <a:lnTo>
                  <a:pt x="66552" y="65490"/>
                </a:lnTo>
                <a:lnTo>
                  <a:pt x="66480" y="65478"/>
                </a:lnTo>
                <a:lnTo>
                  <a:pt x="66383" y="65490"/>
                </a:lnTo>
                <a:lnTo>
                  <a:pt x="66154" y="65538"/>
                </a:lnTo>
                <a:lnTo>
                  <a:pt x="65936" y="65586"/>
                </a:lnTo>
                <a:lnTo>
                  <a:pt x="65840" y="65610"/>
                </a:lnTo>
                <a:lnTo>
                  <a:pt x="65779" y="65610"/>
                </a:lnTo>
                <a:lnTo>
                  <a:pt x="65671" y="65598"/>
                </a:lnTo>
                <a:lnTo>
                  <a:pt x="65550" y="65562"/>
                </a:lnTo>
                <a:lnTo>
                  <a:pt x="65429" y="65514"/>
                </a:lnTo>
                <a:lnTo>
                  <a:pt x="65453" y="65478"/>
                </a:lnTo>
                <a:lnTo>
                  <a:pt x="65514" y="65393"/>
                </a:lnTo>
                <a:lnTo>
                  <a:pt x="65538" y="65345"/>
                </a:lnTo>
                <a:lnTo>
                  <a:pt x="65538" y="65296"/>
                </a:lnTo>
                <a:lnTo>
                  <a:pt x="65526" y="65284"/>
                </a:lnTo>
                <a:lnTo>
                  <a:pt x="65514" y="65260"/>
                </a:lnTo>
                <a:lnTo>
                  <a:pt x="65489" y="65248"/>
                </a:lnTo>
                <a:lnTo>
                  <a:pt x="65453" y="65224"/>
                </a:lnTo>
                <a:lnTo>
                  <a:pt x="65381" y="65212"/>
                </a:lnTo>
                <a:lnTo>
                  <a:pt x="65296" y="65212"/>
                </a:lnTo>
                <a:lnTo>
                  <a:pt x="65115" y="65224"/>
                </a:lnTo>
                <a:lnTo>
                  <a:pt x="64970" y="65248"/>
                </a:lnTo>
                <a:lnTo>
                  <a:pt x="64910" y="65260"/>
                </a:lnTo>
                <a:lnTo>
                  <a:pt x="64898" y="65248"/>
                </a:lnTo>
                <a:lnTo>
                  <a:pt x="64849" y="65224"/>
                </a:lnTo>
                <a:lnTo>
                  <a:pt x="64837" y="65200"/>
                </a:lnTo>
                <a:lnTo>
                  <a:pt x="64825" y="65164"/>
                </a:lnTo>
                <a:lnTo>
                  <a:pt x="64813" y="65127"/>
                </a:lnTo>
                <a:lnTo>
                  <a:pt x="64813" y="65067"/>
                </a:lnTo>
                <a:lnTo>
                  <a:pt x="64813" y="65007"/>
                </a:lnTo>
                <a:lnTo>
                  <a:pt x="64789" y="64946"/>
                </a:lnTo>
                <a:lnTo>
                  <a:pt x="64753" y="64898"/>
                </a:lnTo>
                <a:lnTo>
                  <a:pt x="64704" y="64850"/>
                </a:lnTo>
                <a:lnTo>
                  <a:pt x="64608" y="64777"/>
                </a:lnTo>
                <a:lnTo>
                  <a:pt x="64559" y="64753"/>
                </a:lnTo>
                <a:lnTo>
                  <a:pt x="64245" y="64753"/>
                </a:lnTo>
                <a:lnTo>
                  <a:pt x="64197" y="64729"/>
                </a:lnTo>
                <a:lnTo>
                  <a:pt x="64112" y="64680"/>
                </a:lnTo>
                <a:lnTo>
                  <a:pt x="64076" y="64656"/>
                </a:lnTo>
                <a:lnTo>
                  <a:pt x="64040" y="64608"/>
                </a:lnTo>
                <a:lnTo>
                  <a:pt x="64016" y="64572"/>
                </a:lnTo>
                <a:lnTo>
                  <a:pt x="64016" y="64523"/>
                </a:lnTo>
                <a:lnTo>
                  <a:pt x="64040" y="64451"/>
                </a:lnTo>
                <a:lnTo>
                  <a:pt x="64052" y="64403"/>
                </a:lnTo>
                <a:lnTo>
                  <a:pt x="64064" y="64354"/>
                </a:lnTo>
                <a:lnTo>
                  <a:pt x="64052" y="64270"/>
                </a:lnTo>
                <a:lnTo>
                  <a:pt x="64016" y="64161"/>
                </a:lnTo>
                <a:lnTo>
                  <a:pt x="63980" y="64064"/>
                </a:lnTo>
                <a:lnTo>
                  <a:pt x="63883" y="63847"/>
                </a:lnTo>
                <a:lnTo>
                  <a:pt x="63811" y="63690"/>
                </a:lnTo>
                <a:lnTo>
                  <a:pt x="63690" y="63497"/>
                </a:lnTo>
                <a:lnTo>
                  <a:pt x="63533" y="63279"/>
                </a:lnTo>
                <a:lnTo>
                  <a:pt x="63605" y="63267"/>
                </a:lnTo>
                <a:lnTo>
                  <a:pt x="63750" y="63243"/>
                </a:lnTo>
                <a:lnTo>
                  <a:pt x="63798" y="63219"/>
                </a:lnTo>
                <a:lnTo>
                  <a:pt x="63823" y="63207"/>
                </a:lnTo>
                <a:lnTo>
                  <a:pt x="63835" y="63195"/>
                </a:lnTo>
                <a:lnTo>
                  <a:pt x="63835" y="63171"/>
                </a:lnTo>
                <a:lnTo>
                  <a:pt x="63823" y="63159"/>
                </a:lnTo>
                <a:lnTo>
                  <a:pt x="63798" y="63134"/>
                </a:lnTo>
                <a:lnTo>
                  <a:pt x="63762" y="63110"/>
                </a:lnTo>
                <a:lnTo>
                  <a:pt x="63617" y="63050"/>
                </a:lnTo>
                <a:lnTo>
                  <a:pt x="63545" y="63026"/>
                </a:lnTo>
                <a:lnTo>
                  <a:pt x="63484" y="63026"/>
                </a:lnTo>
                <a:lnTo>
                  <a:pt x="63376" y="63050"/>
                </a:lnTo>
                <a:lnTo>
                  <a:pt x="63352" y="63050"/>
                </a:lnTo>
                <a:lnTo>
                  <a:pt x="63339" y="63038"/>
                </a:lnTo>
                <a:lnTo>
                  <a:pt x="63352" y="63014"/>
                </a:lnTo>
                <a:lnTo>
                  <a:pt x="63364" y="62977"/>
                </a:lnTo>
                <a:lnTo>
                  <a:pt x="63436" y="62893"/>
                </a:lnTo>
                <a:lnTo>
                  <a:pt x="63533" y="62784"/>
                </a:lnTo>
                <a:lnTo>
                  <a:pt x="63726" y="62591"/>
                </a:lnTo>
                <a:lnTo>
                  <a:pt x="63823" y="62506"/>
                </a:lnTo>
                <a:lnTo>
                  <a:pt x="63859" y="62434"/>
                </a:lnTo>
                <a:lnTo>
                  <a:pt x="63919" y="62277"/>
                </a:lnTo>
                <a:lnTo>
                  <a:pt x="63955" y="62180"/>
                </a:lnTo>
                <a:lnTo>
                  <a:pt x="63968" y="62084"/>
                </a:lnTo>
                <a:lnTo>
                  <a:pt x="63980" y="61999"/>
                </a:lnTo>
                <a:lnTo>
                  <a:pt x="63968" y="61963"/>
                </a:lnTo>
                <a:lnTo>
                  <a:pt x="63955" y="61927"/>
                </a:lnTo>
                <a:lnTo>
                  <a:pt x="63895" y="61806"/>
                </a:lnTo>
                <a:lnTo>
                  <a:pt x="63847" y="61697"/>
                </a:lnTo>
                <a:lnTo>
                  <a:pt x="63823" y="61576"/>
                </a:lnTo>
                <a:lnTo>
                  <a:pt x="63122" y="61866"/>
                </a:lnTo>
                <a:lnTo>
                  <a:pt x="62880" y="61878"/>
                </a:lnTo>
                <a:lnTo>
                  <a:pt x="62542" y="61890"/>
                </a:lnTo>
                <a:lnTo>
                  <a:pt x="62506" y="61878"/>
                </a:lnTo>
                <a:lnTo>
                  <a:pt x="62470" y="61854"/>
                </a:lnTo>
                <a:lnTo>
                  <a:pt x="62446" y="61806"/>
                </a:lnTo>
                <a:lnTo>
                  <a:pt x="62434" y="61757"/>
                </a:lnTo>
                <a:lnTo>
                  <a:pt x="62421" y="61649"/>
                </a:lnTo>
                <a:lnTo>
                  <a:pt x="62409" y="61612"/>
                </a:lnTo>
                <a:lnTo>
                  <a:pt x="62156" y="61600"/>
                </a:lnTo>
                <a:lnTo>
                  <a:pt x="61938" y="61588"/>
                </a:lnTo>
                <a:lnTo>
                  <a:pt x="61769" y="61612"/>
                </a:lnTo>
                <a:lnTo>
                  <a:pt x="61709" y="61612"/>
                </a:lnTo>
                <a:lnTo>
                  <a:pt x="61648" y="61600"/>
                </a:lnTo>
                <a:lnTo>
                  <a:pt x="61588" y="61576"/>
                </a:lnTo>
                <a:lnTo>
                  <a:pt x="61540" y="61540"/>
                </a:lnTo>
                <a:lnTo>
                  <a:pt x="61455" y="61480"/>
                </a:lnTo>
                <a:lnTo>
                  <a:pt x="61419" y="61443"/>
                </a:lnTo>
                <a:lnTo>
                  <a:pt x="61419" y="61407"/>
                </a:lnTo>
                <a:lnTo>
                  <a:pt x="61443" y="61335"/>
                </a:lnTo>
                <a:lnTo>
                  <a:pt x="61455" y="61286"/>
                </a:lnTo>
                <a:lnTo>
                  <a:pt x="61491" y="61250"/>
                </a:lnTo>
                <a:lnTo>
                  <a:pt x="61528" y="61214"/>
                </a:lnTo>
                <a:lnTo>
                  <a:pt x="61576" y="61190"/>
                </a:lnTo>
                <a:lnTo>
                  <a:pt x="61661" y="61178"/>
                </a:lnTo>
                <a:lnTo>
                  <a:pt x="61926" y="61178"/>
                </a:lnTo>
                <a:lnTo>
                  <a:pt x="62083" y="61190"/>
                </a:lnTo>
                <a:lnTo>
                  <a:pt x="62240" y="61202"/>
                </a:lnTo>
                <a:lnTo>
                  <a:pt x="62373" y="61238"/>
                </a:lnTo>
                <a:lnTo>
                  <a:pt x="62434" y="61262"/>
                </a:lnTo>
                <a:lnTo>
                  <a:pt x="62482" y="61286"/>
                </a:lnTo>
                <a:lnTo>
                  <a:pt x="62518" y="61323"/>
                </a:lnTo>
                <a:lnTo>
                  <a:pt x="62542" y="61347"/>
                </a:lnTo>
                <a:lnTo>
                  <a:pt x="62591" y="61419"/>
                </a:lnTo>
                <a:lnTo>
                  <a:pt x="62651" y="61480"/>
                </a:lnTo>
                <a:lnTo>
                  <a:pt x="62711" y="61540"/>
                </a:lnTo>
                <a:lnTo>
                  <a:pt x="62784" y="61588"/>
                </a:lnTo>
                <a:lnTo>
                  <a:pt x="62905" y="61649"/>
                </a:lnTo>
                <a:lnTo>
                  <a:pt x="62965" y="61673"/>
                </a:lnTo>
                <a:lnTo>
                  <a:pt x="63037" y="61661"/>
                </a:lnTo>
                <a:lnTo>
                  <a:pt x="63219" y="61612"/>
                </a:lnTo>
                <a:lnTo>
                  <a:pt x="63327" y="61576"/>
                </a:lnTo>
                <a:lnTo>
                  <a:pt x="63424" y="61528"/>
                </a:lnTo>
                <a:lnTo>
                  <a:pt x="63496" y="61455"/>
                </a:lnTo>
                <a:lnTo>
                  <a:pt x="63521" y="61419"/>
                </a:lnTo>
                <a:lnTo>
                  <a:pt x="63533" y="61383"/>
                </a:lnTo>
                <a:lnTo>
                  <a:pt x="63569" y="61298"/>
                </a:lnTo>
                <a:lnTo>
                  <a:pt x="63605" y="61226"/>
                </a:lnTo>
                <a:lnTo>
                  <a:pt x="63641" y="61153"/>
                </a:lnTo>
                <a:lnTo>
                  <a:pt x="63702" y="61093"/>
                </a:lnTo>
                <a:lnTo>
                  <a:pt x="63750" y="61045"/>
                </a:lnTo>
                <a:lnTo>
                  <a:pt x="63811" y="61009"/>
                </a:lnTo>
                <a:lnTo>
                  <a:pt x="63883" y="60996"/>
                </a:lnTo>
                <a:lnTo>
                  <a:pt x="63955" y="60996"/>
                </a:lnTo>
                <a:lnTo>
                  <a:pt x="64028" y="61009"/>
                </a:lnTo>
                <a:lnTo>
                  <a:pt x="64125" y="60996"/>
                </a:lnTo>
                <a:lnTo>
                  <a:pt x="64294" y="60972"/>
                </a:lnTo>
                <a:lnTo>
                  <a:pt x="64499" y="60936"/>
                </a:lnTo>
                <a:lnTo>
                  <a:pt x="64596" y="60682"/>
                </a:lnTo>
                <a:lnTo>
                  <a:pt x="64692" y="60477"/>
                </a:lnTo>
                <a:lnTo>
                  <a:pt x="64741" y="60393"/>
                </a:lnTo>
                <a:lnTo>
                  <a:pt x="64789" y="60320"/>
                </a:lnTo>
                <a:lnTo>
                  <a:pt x="64946" y="60163"/>
                </a:lnTo>
                <a:lnTo>
                  <a:pt x="65018" y="60103"/>
                </a:lnTo>
                <a:lnTo>
                  <a:pt x="65067" y="60078"/>
                </a:lnTo>
                <a:lnTo>
                  <a:pt x="65103" y="60066"/>
                </a:lnTo>
                <a:lnTo>
                  <a:pt x="65127" y="60054"/>
                </a:lnTo>
                <a:lnTo>
                  <a:pt x="65151" y="60030"/>
                </a:lnTo>
                <a:lnTo>
                  <a:pt x="65175" y="59970"/>
                </a:lnTo>
                <a:lnTo>
                  <a:pt x="65200" y="59873"/>
                </a:lnTo>
                <a:lnTo>
                  <a:pt x="65200" y="59777"/>
                </a:lnTo>
                <a:lnTo>
                  <a:pt x="65187" y="59668"/>
                </a:lnTo>
                <a:lnTo>
                  <a:pt x="65163" y="59583"/>
                </a:lnTo>
                <a:lnTo>
                  <a:pt x="65127" y="59499"/>
                </a:lnTo>
                <a:lnTo>
                  <a:pt x="65103" y="59475"/>
                </a:lnTo>
                <a:lnTo>
                  <a:pt x="65079" y="59462"/>
                </a:lnTo>
                <a:lnTo>
                  <a:pt x="64922" y="59414"/>
                </a:lnTo>
                <a:lnTo>
                  <a:pt x="64741" y="59342"/>
                </a:lnTo>
                <a:lnTo>
                  <a:pt x="64656" y="59305"/>
                </a:lnTo>
                <a:lnTo>
                  <a:pt x="64596" y="59245"/>
                </a:lnTo>
                <a:lnTo>
                  <a:pt x="64547" y="59185"/>
                </a:lnTo>
                <a:lnTo>
                  <a:pt x="64535" y="59148"/>
                </a:lnTo>
                <a:lnTo>
                  <a:pt x="64535" y="59112"/>
                </a:lnTo>
                <a:lnTo>
                  <a:pt x="64523" y="59028"/>
                </a:lnTo>
                <a:lnTo>
                  <a:pt x="64499" y="58967"/>
                </a:lnTo>
                <a:lnTo>
                  <a:pt x="64463" y="58931"/>
                </a:lnTo>
                <a:lnTo>
                  <a:pt x="64414" y="58895"/>
                </a:lnTo>
                <a:lnTo>
                  <a:pt x="64366" y="58871"/>
                </a:lnTo>
                <a:lnTo>
                  <a:pt x="64318" y="58859"/>
                </a:lnTo>
                <a:lnTo>
                  <a:pt x="64209" y="58846"/>
                </a:lnTo>
                <a:lnTo>
                  <a:pt x="63943" y="58883"/>
                </a:lnTo>
                <a:lnTo>
                  <a:pt x="63484" y="58943"/>
                </a:lnTo>
                <a:lnTo>
                  <a:pt x="62868" y="59040"/>
                </a:lnTo>
                <a:lnTo>
                  <a:pt x="62603" y="58967"/>
                </a:lnTo>
                <a:lnTo>
                  <a:pt x="62397" y="58907"/>
                </a:lnTo>
                <a:lnTo>
                  <a:pt x="62313" y="58895"/>
                </a:lnTo>
                <a:lnTo>
                  <a:pt x="62252" y="58883"/>
                </a:lnTo>
                <a:lnTo>
                  <a:pt x="62168" y="58907"/>
                </a:lnTo>
                <a:lnTo>
                  <a:pt x="62011" y="58955"/>
                </a:lnTo>
                <a:lnTo>
                  <a:pt x="61576" y="59136"/>
                </a:lnTo>
                <a:lnTo>
                  <a:pt x="60779" y="59487"/>
                </a:lnTo>
                <a:lnTo>
                  <a:pt x="60416" y="59644"/>
                </a:lnTo>
                <a:lnTo>
                  <a:pt x="60272" y="59704"/>
                </a:lnTo>
                <a:lnTo>
                  <a:pt x="60102" y="59752"/>
                </a:lnTo>
                <a:lnTo>
                  <a:pt x="59873" y="59825"/>
                </a:lnTo>
                <a:lnTo>
                  <a:pt x="59583" y="59946"/>
                </a:lnTo>
                <a:lnTo>
                  <a:pt x="59293" y="60054"/>
                </a:lnTo>
                <a:lnTo>
                  <a:pt x="59172" y="60091"/>
                </a:lnTo>
                <a:lnTo>
                  <a:pt x="59076" y="60103"/>
                </a:lnTo>
                <a:lnTo>
                  <a:pt x="59003" y="60115"/>
                </a:lnTo>
                <a:lnTo>
                  <a:pt x="58919" y="60139"/>
                </a:lnTo>
                <a:lnTo>
                  <a:pt x="58822" y="60187"/>
                </a:lnTo>
                <a:lnTo>
                  <a:pt x="58738" y="60223"/>
                </a:lnTo>
                <a:lnTo>
                  <a:pt x="58593" y="60320"/>
                </a:lnTo>
                <a:lnTo>
                  <a:pt x="58532" y="60356"/>
                </a:lnTo>
                <a:lnTo>
                  <a:pt x="58279" y="60646"/>
                </a:lnTo>
                <a:lnTo>
                  <a:pt x="58182" y="60743"/>
                </a:lnTo>
                <a:lnTo>
                  <a:pt x="57965" y="60936"/>
                </a:lnTo>
                <a:lnTo>
                  <a:pt x="57808" y="61045"/>
                </a:lnTo>
                <a:lnTo>
                  <a:pt x="57626" y="61153"/>
                </a:lnTo>
                <a:lnTo>
                  <a:pt x="57409" y="61286"/>
                </a:lnTo>
                <a:lnTo>
                  <a:pt x="57095" y="61480"/>
                </a:lnTo>
                <a:lnTo>
                  <a:pt x="56769" y="61733"/>
                </a:lnTo>
                <a:lnTo>
                  <a:pt x="56684" y="61830"/>
                </a:lnTo>
                <a:lnTo>
                  <a:pt x="56600" y="61914"/>
                </a:lnTo>
                <a:lnTo>
                  <a:pt x="56551" y="61939"/>
                </a:lnTo>
                <a:lnTo>
                  <a:pt x="56515" y="61963"/>
                </a:lnTo>
                <a:lnTo>
                  <a:pt x="56274" y="62023"/>
                </a:lnTo>
                <a:lnTo>
                  <a:pt x="56129" y="62071"/>
                </a:lnTo>
                <a:lnTo>
                  <a:pt x="56008" y="62120"/>
                </a:lnTo>
                <a:lnTo>
                  <a:pt x="55899" y="62180"/>
                </a:lnTo>
                <a:lnTo>
                  <a:pt x="55815" y="62253"/>
                </a:lnTo>
                <a:lnTo>
                  <a:pt x="55718" y="62349"/>
                </a:lnTo>
                <a:lnTo>
                  <a:pt x="55633" y="62434"/>
                </a:lnTo>
                <a:lnTo>
                  <a:pt x="55537" y="62518"/>
                </a:lnTo>
                <a:lnTo>
                  <a:pt x="55428" y="62603"/>
                </a:lnTo>
                <a:lnTo>
                  <a:pt x="55307" y="62675"/>
                </a:lnTo>
                <a:lnTo>
                  <a:pt x="55211" y="62760"/>
                </a:lnTo>
                <a:lnTo>
                  <a:pt x="55042" y="62917"/>
                </a:lnTo>
                <a:lnTo>
                  <a:pt x="55017" y="62953"/>
                </a:lnTo>
                <a:lnTo>
                  <a:pt x="54993" y="62989"/>
                </a:lnTo>
                <a:lnTo>
                  <a:pt x="54981" y="63050"/>
                </a:lnTo>
                <a:lnTo>
                  <a:pt x="54969" y="63074"/>
                </a:lnTo>
                <a:lnTo>
                  <a:pt x="54945" y="63110"/>
                </a:lnTo>
                <a:lnTo>
                  <a:pt x="54909" y="63146"/>
                </a:lnTo>
                <a:lnTo>
                  <a:pt x="54848" y="63183"/>
                </a:lnTo>
                <a:lnTo>
                  <a:pt x="54776" y="63207"/>
                </a:lnTo>
                <a:lnTo>
                  <a:pt x="54703" y="63231"/>
                </a:lnTo>
                <a:lnTo>
                  <a:pt x="54570" y="63267"/>
                </a:lnTo>
                <a:lnTo>
                  <a:pt x="54474" y="63267"/>
                </a:lnTo>
                <a:lnTo>
                  <a:pt x="54438" y="63279"/>
                </a:lnTo>
                <a:lnTo>
                  <a:pt x="54462" y="62917"/>
                </a:lnTo>
                <a:lnTo>
                  <a:pt x="54691" y="62796"/>
                </a:lnTo>
                <a:lnTo>
                  <a:pt x="54885" y="62603"/>
                </a:lnTo>
                <a:lnTo>
                  <a:pt x="54993" y="62506"/>
                </a:lnTo>
                <a:lnTo>
                  <a:pt x="55126" y="62410"/>
                </a:lnTo>
                <a:lnTo>
                  <a:pt x="55271" y="62313"/>
                </a:lnTo>
                <a:lnTo>
                  <a:pt x="55778" y="62023"/>
                </a:lnTo>
                <a:lnTo>
                  <a:pt x="56201" y="61733"/>
                </a:lnTo>
                <a:lnTo>
                  <a:pt x="56322" y="61588"/>
                </a:lnTo>
                <a:lnTo>
                  <a:pt x="56443" y="61468"/>
                </a:lnTo>
                <a:lnTo>
                  <a:pt x="56515" y="61407"/>
                </a:lnTo>
                <a:lnTo>
                  <a:pt x="56576" y="61347"/>
                </a:lnTo>
                <a:lnTo>
                  <a:pt x="56720" y="61250"/>
                </a:lnTo>
                <a:lnTo>
                  <a:pt x="56829" y="61153"/>
                </a:lnTo>
                <a:lnTo>
                  <a:pt x="56938" y="61057"/>
                </a:lnTo>
                <a:lnTo>
                  <a:pt x="56938" y="61045"/>
                </a:lnTo>
                <a:lnTo>
                  <a:pt x="56974" y="61009"/>
                </a:lnTo>
                <a:lnTo>
                  <a:pt x="57059" y="60936"/>
                </a:lnTo>
                <a:lnTo>
                  <a:pt x="57228" y="60839"/>
                </a:lnTo>
                <a:lnTo>
                  <a:pt x="57409" y="60743"/>
                </a:lnTo>
                <a:lnTo>
                  <a:pt x="57542" y="60682"/>
                </a:lnTo>
                <a:lnTo>
                  <a:pt x="57650" y="60622"/>
                </a:lnTo>
                <a:lnTo>
                  <a:pt x="57771" y="60550"/>
                </a:lnTo>
                <a:lnTo>
                  <a:pt x="57868" y="60453"/>
                </a:lnTo>
                <a:lnTo>
                  <a:pt x="57940" y="60368"/>
                </a:lnTo>
                <a:lnTo>
                  <a:pt x="58025" y="60272"/>
                </a:lnTo>
                <a:lnTo>
                  <a:pt x="58073" y="60223"/>
                </a:lnTo>
                <a:lnTo>
                  <a:pt x="58146" y="60163"/>
                </a:lnTo>
                <a:lnTo>
                  <a:pt x="58508" y="59909"/>
                </a:lnTo>
                <a:lnTo>
                  <a:pt x="58629" y="59825"/>
                </a:lnTo>
                <a:lnTo>
                  <a:pt x="58725" y="59752"/>
                </a:lnTo>
                <a:lnTo>
                  <a:pt x="58858" y="59620"/>
                </a:lnTo>
                <a:lnTo>
                  <a:pt x="58919" y="59547"/>
                </a:lnTo>
                <a:lnTo>
                  <a:pt x="58955" y="59499"/>
                </a:lnTo>
                <a:lnTo>
                  <a:pt x="58979" y="59426"/>
                </a:lnTo>
                <a:lnTo>
                  <a:pt x="59003" y="59402"/>
                </a:lnTo>
                <a:lnTo>
                  <a:pt x="59040" y="59390"/>
                </a:lnTo>
                <a:lnTo>
                  <a:pt x="59209" y="59330"/>
                </a:lnTo>
                <a:lnTo>
                  <a:pt x="59426" y="59269"/>
                </a:lnTo>
                <a:lnTo>
                  <a:pt x="59559" y="59221"/>
                </a:lnTo>
                <a:lnTo>
                  <a:pt x="59680" y="59185"/>
                </a:lnTo>
                <a:lnTo>
                  <a:pt x="59813" y="59173"/>
                </a:lnTo>
                <a:lnTo>
                  <a:pt x="59909" y="59161"/>
                </a:lnTo>
                <a:lnTo>
                  <a:pt x="60018" y="59124"/>
                </a:lnTo>
                <a:lnTo>
                  <a:pt x="60114" y="59076"/>
                </a:lnTo>
                <a:lnTo>
                  <a:pt x="60223" y="59028"/>
                </a:lnTo>
                <a:lnTo>
                  <a:pt x="60392" y="58931"/>
                </a:lnTo>
                <a:lnTo>
                  <a:pt x="60465" y="58883"/>
                </a:lnTo>
                <a:lnTo>
                  <a:pt x="60549" y="58810"/>
                </a:lnTo>
                <a:lnTo>
                  <a:pt x="60755" y="58617"/>
                </a:lnTo>
                <a:lnTo>
                  <a:pt x="60863" y="58496"/>
                </a:lnTo>
                <a:lnTo>
                  <a:pt x="60972" y="58388"/>
                </a:lnTo>
                <a:lnTo>
                  <a:pt x="61057" y="58267"/>
                </a:lnTo>
                <a:lnTo>
                  <a:pt x="61081" y="58218"/>
                </a:lnTo>
                <a:lnTo>
                  <a:pt x="61105" y="58182"/>
                </a:lnTo>
                <a:lnTo>
                  <a:pt x="61129" y="58098"/>
                </a:lnTo>
                <a:lnTo>
                  <a:pt x="61189" y="58013"/>
                </a:lnTo>
                <a:lnTo>
                  <a:pt x="61250" y="57953"/>
                </a:lnTo>
                <a:lnTo>
                  <a:pt x="61322" y="57880"/>
                </a:lnTo>
                <a:lnTo>
                  <a:pt x="61431" y="57796"/>
                </a:lnTo>
                <a:lnTo>
                  <a:pt x="61479" y="57759"/>
                </a:lnTo>
                <a:lnTo>
                  <a:pt x="62035" y="57663"/>
                </a:lnTo>
                <a:lnTo>
                  <a:pt x="62023" y="57639"/>
                </a:lnTo>
                <a:lnTo>
                  <a:pt x="62011" y="57602"/>
                </a:lnTo>
                <a:lnTo>
                  <a:pt x="62023" y="57566"/>
                </a:lnTo>
                <a:lnTo>
                  <a:pt x="62035" y="57530"/>
                </a:lnTo>
                <a:lnTo>
                  <a:pt x="62071" y="57482"/>
                </a:lnTo>
                <a:lnTo>
                  <a:pt x="62132" y="57421"/>
                </a:lnTo>
                <a:lnTo>
                  <a:pt x="62216" y="57373"/>
                </a:lnTo>
                <a:lnTo>
                  <a:pt x="62434" y="57288"/>
                </a:lnTo>
                <a:lnTo>
                  <a:pt x="62530" y="57252"/>
                </a:lnTo>
                <a:lnTo>
                  <a:pt x="62627" y="57228"/>
                </a:lnTo>
                <a:lnTo>
                  <a:pt x="62736" y="57204"/>
                </a:lnTo>
                <a:lnTo>
                  <a:pt x="62844" y="57192"/>
                </a:lnTo>
                <a:lnTo>
                  <a:pt x="62965" y="57204"/>
                </a:lnTo>
                <a:lnTo>
                  <a:pt x="63086" y="57216"/>
                </a:lnTo>
                <a:lnTo>
                  <a:pt x="63219" y="57240"/>
                </a:lnTo>
                <a:lnTo>
                  <a:pt x="63557" y="57240"/>
                </a:lnTo>
                <a:lnTo>
                  <a:pt x="63786" y="57228"/>
                </a:lnTo>
                <a:lnTo>
                  <a:pt x="64052" y="57216"/>
                </a:lnTo>
                <a:lnTo>
                  <a:pt x="64294" y="57216"/>
                </a:lnTo>
                <a:lnTo>
                  <a:pt x="64499" y="57192"/>
                </a:lnTo>
                <a:lnTo>
                  <a:pt x="65006" y="57155"/>
                </a:lnTo>
                <a:lnTo>
                  <a:pt x="65320" y="57119"/>
                </a:lnTo>
                <a:lnTo>
                  <a:pt x="65526" y="57095"/>
                </a:lnTo>
                <a:lnTo>
                  <a:pt x="65610" y="57083"/>
                </a:lnTo>
                <a:lnTo>
                  <a:pt x="65683" y="57095"/>
                </a:lnTo>
                <a:lnTo>
                  <a:pt x="65755" y="57119"/>
                </a:lnTo>
                <a:lnTo>
                  <a:pt x="65816" y="57155"/>
                </a:lnTo>
                <a:lnTo>
                  <a:pt x="65912" y="57240"/>
                </a:lnTo>
                <a:lnTo>
                  <a:pt x="65960" y="57264"/>
                </a:lnTo>
                <a:lnTo>
                  <a:pt x="66021" y="57288"/>
                </a:lnTo>
                <a:lnTo>
                  <a:pt x="66093" y="57288"/>
                </a:lnTo>
                <a:lnTo>
                  <a:pt x="66214" y="57276"/>
                </a:lnTo>
                <a:lnTo>
                  <a:pt x="66371" y="57240"/>
                </a:lnTo>
                <a:lnTo>
                  <a:pt x="66576" y="57180"/>
                </a:lnTo>
                <a:lnTo>
                  <a:pt x="66794" y="57119"/>
                </a:lnTo>
                <a:lnTo>
                  <a:pt x="66951" y="57059"/>
                </a:lnTo>
                <a:lnTo>
                  <a:pt x="67144" y="56962"/>
                </a:lnTo>
                <a:lnTo>
                  <a:pt x="67217" y="56938"/>
                </a:lnTo>
                <a:lnTo>
                  <a:pt x="67277" y="56926"/>
                </a:lnTo>
                <a:lnTo>
                  <a:pt x="67349" y="56938"/>
                </a:lnTo>
                <a:lnTo>
                  <a:pt x="67446" y="56962"/>
                </a:lnTo>
                <a:lnTo>
                  <a:pt x="67567" y="56986"/>
                </a:lnTo>
                <a:lnTo>
                  <a:pt x="67700" y="57011"/>
                </a:lnTo>
                <a:lnTo>
                  <a:pt x="67965" y="57047"/>
                </a:lnTo>
                <a:lnTo>
                  <a:pt x="68207" y="57071"/>
                </a:lnTo>
                <a:lnTo>
                  <a:pt x="68340" y="57083"/>
                </a:lnTo>
                <a:lnTo>
                  <a:pt x="68485" y="57119"/>
                </a:lnTo>
                <a:lnTo>
                  <a:pt x="68714" y="57143"/>
                </a:lnTo>
                <a:lnTo>
                  <a:pt x="69077" y="57180"/>
                </a:lnTo>
                <a:lnTo>
                  <a:pt x="69427" y="57204"/>
                </a:lnTo>
                <a:lnTo>
                  <a:pt x="69693" y="57216"/>
                </a:lnTo>
                <a:lnTo>
                  <a:pt x="69777" y="57240"/>
                </a:lnTo>
                <a:lnTo>
                  <a:pt x="69983" y="57288"/>
                </a:lnTo>
                <a:lnTo>
                  <a:pt x="70115" y="57313"/>
                </a:lnTo>
                <a:lnTo>
                  <a:pt x="70248" y="57325"/>
                </a:lnTo>
                <a:lnTo>
                  <a:pt x="70369" y="57325"/>
                </a:lnTo>
                <a:lnTo>
                  <a:pt x="70490" y="57313"/>
                </a:lnTo>
                <a:lnTo>
                  <a:pt x="70623" y="57288"/>
                </a:lnTo>
                <a:lnTo>
                  <a:pt x="70901" y="57288"/>
                </a:lnTo>
                <a:lnTo>
                  <a:pt x="71420" y="57252"/>
                </a:lnTo>
                <a:lnTo>
                  <a:pt x="72012" y="57204"/>
                </a:lnTo>
                <a:lnTo>
                  <a:pt x="72350" y="57180"/>
                </a:lnTo>
                <a:lnTo>
                  <a:pt x="72447" y="57168"/>
                </a:lnTo>
                <a:lnTo>
                  <a:pt x="72519" y="57143"/>
                </a:lnTo>
                <a:lnTo>
                  <a:pt x="72567" y="57107"/>
                </a:lnTo>
                <a:lnTo>
                  <a:pt x="72604" y="57059"/>
                </a:lnTo>
                <a:lnTo>
                  <a:pt x="72640" y="56986"/>
                </a:lnTo>
                <a:lnTo>
                  <a:pt x="72652" y="56890"/>
                </a:lnTo>
                <a:lnTo>
                  <a:pt x="72676" y="56793"/>
                </a:lnTo>
                <a:lnTo>
                  <a:pt x="72700" y="56697"/>
                </a:lnTo>
                <a:lnTo>
                  <a:pt x="72736" y="56612"/>
                </a:lnTo>
                <a:lnTo>
                  <a:pt x="72761" y="56576"/>
                </a:lnTo>
                <a:lnTo>
                  <a:pt x="72797" y="56552"/>
                </a:lnTo>
                <a:lnTo>
                  <a:pt x="72833" y="56527"/>
                </a:lnTo>
                <a:lnTo>
                  <a:pt x="72954" y="56527"/>
                </a:lnTo>
                <a:lnTo>
                  <a:pt x="73026" y="56539"/>
                </a:lnTo>
                <a:lnTo>
                  <a:pt x="73099" y="56564"/>
                </a:lnTo>
                <a:lnTo>
                  <a:pt x="73171" y="56564"/>
                </a:lnTo>
                <a:lnTo>
                  <a:pt x="73244" y="56552"/>
                </a:lnTo>
                <a:lnTo>
                  <a:pt x="73316" y="56539"/>
                </a:lnTo>
                <a:lnTo>
                  <a:pt x="73389" y="56503"/>
                </a:lnTo>
                <a:lnTo>
                  <a:pt x="73449" y="56467"/>
                </a:lnTo>
                <a:lnTo>
                  <a:pt x="73570" y="56382"/>
                </a:lnTo>
                <a:lnTo>
                  <a:pt x="73679" y="56274"/>
                </a:lnTo>
                <a:lnTo>
                  <a:pt x="73787" y="56165"/>
                </a:lnTo>
                <a:lnTo>
                  <a:pt x="73872" y="56068"/>
                </a:lnTo>
                <a:lnTo>
                  <a:pt x="73956" y="55996"/>
                </a:lnTo>
                <a:lnTo>
                  <a:pt x="74029" y="55936"/>
                </a:lnTo>
                <a:lnTo>
                  <a:pt x="74089" y="55851"/>
                </a:lnTo>
                <a:lnTo>
                  <a:pt x="74210" y="55670"/>
                </a:lnTo>
                <a:lnTo>
                  <a:pt x="74295" y="55501"/>
                </a:lnTo>
                <a:lnTo>
                  <a:pt x="74343" y="55392"/>
                </a:lnTo>
                <a:lnTo>
                  <a:pt x="74367" y="55320"/>
                </a:lnTo>
                <a:lnTo>
                  <a:pt x="74415" y="55271"/>
                </a:lnTo>
                <a:lnTo>
                  <a:pt x="74488" y="55223"/>
                </a:lnTo>
                <a:lnTo>
                  <a:pt x="74597" y="55199"/>
                </a:lnTo>
                <a:lnTo>
                  <a:pt x="74693" y="55175"/>
                </a:lnTo>
                <a:lnTo>
                  <a:pt x="74790" y="55138"/>
                </a:lnTo>
                <a:lnTo>
                  <a:pt x="74874" y="55126"/>
                </a:lnTo>
                <a:lnTo>
                  <a:pt x="74923" y="55126"/>
                </a:lnTo>
                <a:lnTo>
                  <a:pt x="74983" y="55138"/>
                </a:lnTo>
                <a:lnTo>
                  <a:pt x="75116" y="55138"/>
                </a:lnTo>
                <a:lnTo>
                  <a:pt x="75273" y="55126"/>
                </a:lnTo>
                <a:lnTo>
                  <a:pt x="75430" y="55114"/>
                </a:lnTo>
                <a:lnTo>
                  <a:pt x="75587" y="55102"/>
                </a:lnTo>
                <a:lnTo>
                  <a:pt x="75732" y="55090"/>
                </a:lnTo>
                <a:lnTo>
                  <a:pt x="75877" y="55078"/>
                </a:lnTo>
                <a:lnTo>
                  <a:pt x="76131" y="55042"/>
                </a:lnTo>
                <a:lnTo>
                  <a:pt x="76191" y="55018"/>
                </a:lnTo>
                <a:lnTo>
                  <a:pt x="76251" y="54981"/>
                </a:lnTo>
                <a:lnTo>
                  <a:pt x="76360" y="54885"/>
                </a:lnTo>
                <a:lnTo>
                  <a:pt x="76420" y="54836"/>
                </a:lnTo>
                <a:lnTo>
                  <a:pt x="76481" y="54788"/>
                </a:lnTo>
                <a:lnTo>
                  <a:pt x="76541" y="54764"/>
                </a:lnTo>
                <a:lnTo>
                  <a:pt x="76614" y="54752"/>
                </a:lnTo>
                <a:lnTo>
                  <a:pt x="76747" y="54740"/>
                </a:lnTo>
                <a:lnTo>
                  <a:pt x="76843" y="54740"/>
                </a:lnTo>
                <a:lnTo>
                  <a:pt x="76879" y="54752"/>
                </a:lnTo>
                <a:lnTo>
                  <a:pt x="76928" y="54764"/>
                </a:lnTo>
                <a:lnTo>
                  <a:pt x="76964" y="54788"/>
                </a:lnTo>
                <a:lnTo>
                  <a:pt x="77000" y="54812"/>
                </a:lnTo>
                <a:lnTo>
                  <a:pt x="77036" y="54836"/>
                </a:lnTo>
                <a:lnTo>
                  <a:pt x="77097" y="54848"/>
                </a:lnTo>
                <a:lnTo>
                  <a:pt x="77157" y="54848"/>
                </a:lnTo>
                <a:lnTo>
                  <a:pt x="77230" y="54824"/>
                </a:lnTo>
                <a:lnTo>
                  <a:pt x="77363" y="54788"/>
                </a:lnTo>
                <a:lnTo>
                  <a:pt x="77483" y="54752"/>
                </a:lnTo>
                <a:lnTo>
                  <a:pt x="77532" y="54728"/>
                </a:lnTo>
                <a:lnTo>
                  <a:pt x="77580" y="54679"/>
                </a:lnTo>
                <a:lnTo>
                  <a:pt x="77664" y="54559"/>
                </a:lnTo>
                <a:lnTo>
                  <a:pt x="77761" y="54450"/>
                </a:lnTo>
                <a:lnTo>
                  <a:pt x="77809" y="54414"/>
                </a:lnTo>
                <a:lnTo>
                  <a:pt x="77858" y="54402"/>
                </a:lnTo>
                <a:lnTo>
                  <a:pt x="77918" y="54402"/>
                </a:lnTo>
                <a:lnTo>
                  <a:pt x="77991" y="54414"/>
                </a:lnTo>
                <a:lnTo>
                  <a:pt x="78172" y="54462"/>
                </a:lnTo>
                <a:lnTo>
                  <a:pt x="78256" y="54486"/>
                </a:lnTo>
                <a:lnTo>
                  <a:pt x="78413" y="54486"/>
                </a:lnTo>
                <a:lnTo>
                  <a:pt x="78474" y="54462"/>
                </a:lnTo>
                <a:lnTo>
                  <a:pt x="78812" y="54184"/>
                </a:lnTo>
                <a:lnTo>
                  <a:pt x="79005" y="54015"/>
                </a:lnTo>
                <a:lnTo>
                  <a:pt x="79150" y="53918"/>
                </a:lnTo>
                <a:lnTo>
                  <a:pt x="79186" y="53882"/>
                </a:lnTo>
                <a:lnTo>
                  <a:pt x="79235" y="53834"/>
                </a:lnTo>
                <a:lnTo>
                  <a:pt x="79307" y="53737"/>
                </a:lnTo>
                <a:lnTo>
                  <a:pt x="79380" y="53616"/>
                </a:lnTo>
                <a:lnTo>
                  <a:pt x="79428" y="53508"/>
                </a:lnTo>
                <a:lnTo>
                  <a:pt x="79500" y="53302"/>
                </a:lnTo>
                <a:lnTo>
                  <a:pt x="79525" y="53206"/>
                </a:lnTo>
                <a:lnTo>
                  <a:pt x="79017" y="52759"/>
                </a:lnTo>
                <a:lnTo>
                  <a:pt x="78933" y="52771"/>
                </a:lnTo>
                <a:lnTo>
                  <a:pt x="78764" y="52771"/>
                </a:lnTo>
                <a:lnTo>
                  <a:pt x="78679" y="52759"/>
                </a:lnTo>
                <a:lnTo>
                  <a:pt x="78655" y="52747"/>
                </a:lnTo>
                <a:lnTo>
                  <a:pt x="78643" y="52735"/>
                </a:lnTo>
                <a:lnTo>
                  <a:pt x="78631" y="52711"/>
                </a:lnTo>
                <a:lnTo>
                  <a:pt x="78631" y="52699"/>
                </a:lnTo>
                <a:lnTo>
                  <a:pt x="78655" y="52662"/>
                </a:lnTo>
                <a:lnTo>
                  <a:pt x="78691" y="52638"/>
                </a:lnTo>
                <a:lnTo>
                  <a:pt x="78788" y="52566"/>
                </a:lnTo>
                <a:lnTo>
                  <a:pt x="78872" y="52517"/>
                </a:lnTo>
                <a:lnTo>
                  <a:pt x="79017" y="52433"/>
                </a:lnTo>
                <a:lnTo>
                  <a:pt x="79090" y="52397"/>
                </a:lnTo>
                <a:lnTo>
                  <a:pt x="79150" y="52348"/>
                </a:lnTo>
                <a:lnTo>
                  <a:pt x="79211" y="52288"/>
                </a:lnTo>
                <a:lnTo>
                  <a:pt x="79271" y="52215"/>
                </a:lnTo>
                <a:lnTo>
                  <a:pt x="79331" y="52119"/>
                </a:lnTo>
                <a:lnTo>
                  <a:pt x="79392" y="51998"/>
                </a:lnTo>
                <a:lnTo>
                  <a:pt x="79488" y="51732"/>
                </a:lnTo>
                <a:lnTo>
                  <a:pt x="79561" y="51503"/>
                </a:lnTo>
                <a:lnTo>
                  <a:pt x="79597" y="51418"/>
                </a:lnTo>
                <a:lnTo>
                  <a:pt x="79247" y="50971"/>
                </a:lnTo>
                <a:lnTo>
                  <a:pt x="79283" y="50911"/>
                </a:lnTo>
                <a:lnTo>
                  <a:pt x="79331" y="50838"/>
                </a:lnTo>
                <a:lnTo>
                  <a:pt x="79368" y="50766"/>
                </a:lnTo>
                <a:lnTo>
                  <a:pt x="79392" y="50693"/>
                </a:lnTo>
                <a:lnTo>
                  <a:pt x="79404" y="50609"/>
                </a:lnTo>
                <a:lnTo>
                  <a:pt x="79392" y="50585"/>
                </a:lnTo>
                <a:lnTo>
                  <a:pt x="79380" y="50561"/>
                </a:lnTo>
                <a:lnTo>
                  <a:pt x="79343" y="50536"/>
                </a:lnTo>
                <a:lnTo>
                  <a:pt x="79307" y="50512"/>
                </a:lnTo>
                <a:lnTo>
                  <a:pt x="79198" y="50500"/>
                </a:lnTo>
                <a:lnTo>
                  <a:pt x="79078" y="50476"/>
                </a:lnTo>
                <a:lnTo>
                  <a:pt x="78812" y="50464"/>
                </a:lnTo>
                <a:lnTo>
                  <a:pt x="78438" y="50452"/>
                </a:lnTo>
                <a:lnTo>
                  <a:pt x="78401" y="50452"/>
                </a:lnTo>
                <a:lnTo>
                  <a:pt x="78377" y="50428"/>
                </a:lnTo>
                <a:lnTo>
                  <a:pt x="78329" y="50379"/>
                </a:lnTo>
                <a:lnTo>
                  <a:pt x="78280" y="50319"/>
                </a:lnTo>
                <a:lnTo>
                  <a:pt x="78220" y="50259"/>
                </a:lnTo>
                <a:lnTo>
                  <a:pt x="78172" y="50247"/>
                </a:lnTo>
                <a:lnTo>
                  <a:pt x="78099" y="50235"/>
                </a:lnTo>
                <a:lnTo>
                  <a:pt x="77954" y="50235"/>
                </a:lnTo>
                <a:lnTo>
                  <a:pt x="77870" y="50259"/>
                </a:lnTo>
                <a:lnTo>
                  <a:pt x="77809" y="50283"/>
                </a:lnTo>
                <a:lnTo>
                  <a:pt x="77761" y="50319"/>
                </a:lnTo>
                <a:lnTo>
                  <a:pt x="77737" y="50355"/>
                </a:lnTo>
                <a:lnTo>
                  <a:pt x="77713" y="50476"/>
                </a:lnTo>
                <a:lnTo>
                  <a:pt x="77664" y="50609"/>
                </a:lnTo>
                <a:lnTo>
                  <a:pt x="77640" y="50669"/>
                </a:lnTo>
                <a:lnTo>
                  <a:pt x="77592" y="50730"/>
                </a:lnTo>
                <a:lnTo>
                  <a:pt x="77544" y="50778"/>
                </a:lnTo>
                <a:lnTo>
                  <a:pt x="77483" y="50802"/>
                </a:lnTo>
                <a:lnTo>
                  <a:pt x="77411" y="50838"/>
                </a:lnTo>
                <a:lnTo>
                  <a:pt x="77350" y="50875"/>
                </a:lnTo>
                <a:lnTo>
                  <a:pt x="77266" y="50959"/>
                </a:lnTo>
                <a:lnTo>
                  <a:pt x="77242" y="50983"/>
                </a:lnTo>
                <a:lnTo>
                  <a:pt x="77206" y="51008"/>
                </a:lnTo>
                <a:lnTo>
                  <a:pt x="77181" y="50995"/>
                </a:lnTo>
                <a:lnTo>
                  <a:pt x="77157" y="50971"/>
                </a:lnTo>
                <a:lnTo>
                  <a:pt x="77145" y="50911"/>
                </a:lnTo>
                <a:lnTo>
                  <a:pt x="77145" y="50863"/>
                </a:lnTo>
                <a:lnTo>
                  <a:pt x="77169" y="50814"/>
                </a:lnTo>
                <a:lnTo>
                  <a:pt x="77193" y="50754"/>
                </a:lnTo>
                <a:lnTo>
                  <a:pt x="77254" y="50633"/>
                </a:lnTo>
                <a:lnTo>
                  <a:pt x="77314" y="50512"/>
                </a:lnTo>
                <a:lnTo>
                  <a:pt x="77350" y="50464"/>
                </a:lnTo>
                <a:lnTo>
                  <a:pt x="77387" y="50404"/>
                </a:lnTo>
                <a:lnTo>
                  <a:pt x="77471" y="50307"/>
                </a:lnTo>
                <a:lnTo>
                  <a:pt x="77507" y="50259"/>
                </a:lnTo>
                <a:lnTo>
                  <a:pt x="77532" y="50210"/>
                </a:lnTo>
                <a:lnTo>
                  <a:pt x="77532" y="50174"/>
                </a:lnTo>
                <a:lnTo>
                  <a:pt x="77507" y="50138"/>
                </a:lnTo>
                <a:lnTo>
                  <a:pt x="77483" y="50090"/>
                </a:lnTo>
                <a:lnTo>
                  <a:pt x="77459" y="50029"/>
                </a:lnTo>
                <a:lnTo>
                  <a:pt x="77423" y="49884"/>
                </a:lnTo>
                <a:lnTo>
                  <a:pt x="77411" y="49763"/>
                </a:lnTo>
                <a:lnTo>
                  <a:pt x="77411" y="49715"/>
                </a:lnTo>
                <a:lnTo>
                  <a:pt x="76831" y="49848"/>
                </a:lnTo>
                <a:lnTo>
                  <a:pt x="76831" y="49824"/>
                </a:lnTo>
                <a:lnTo>
                  <a:pt x="76819" y="49763"/>
                </a:lnTo>
                <a:lnTo>
                  <a:pt x="76795" y="49727"/>
                </a:lnTo>
                <a:lnTo>
                  <a:pt x="76759" y="49691"/>
                </a:lnTo>
                <a:lnTo>
                  <a:pt x="76710" y="49667"/>
                </a:lnTo>
                <a:lnTo>
                  <a:pt x="76650" y="49655"/>
                </a:lnTo>
                <a:lnTo>
                  <a:pt x="76457" y="49643"/>
                </a:lnTo>
                <a:lnTo>
                  <a:pt x="76348" y="49643"/>
                </a:lnTo>
                <a:lnTo>
                  <a:pt x="76239" y="49655"/>
                </a:lnTo>
                <a:lnTo>
                  <a:pt x="76143" y="49667"/>
                </a:lnTo>
                <a:lnTo>
                  <a:pt x="76046" y="49703"/>
                </a:lnTo>
                <a:lnTo>
                  <a:pt x="75986" y="49739"/>
                </a:lnTo>
                <a:lnTo>
                  <a:pt x="75961" y="49763"/>
                </a:lnTo>
                <a:lnTo>
                  <a:pt x="75949" y="49788"/>
                </a:lnTo>
                <a:lnTo>
                  <a:pt x="75901" y="49896"/>
                </a:lnTo>
                <a:lnTo>
                  <a:pt x="75829" y="49981"/>
                </a:lnTo>
                <a:lnTo>
                  <a:pt x="75780" y="50017"/>
                </a:lnTo>
                <a:lnTo>
                  <a:pt x="75744" y="50041"/>
                </a:lnTo>
                <a:lnTo>
                  <a:pt x="75696" y="50041"/>
                </a:lnTo>
                <a:lnTo>
                  <a:pt x="75659" y="50029"/>
                </a:lnTo>
                <a:lnTo>
                  <a:pt x="75430" y="49896"/>
                </a:lnTo>
                <a:lnTo>
                  <a:pt x="75273" y="49800"/>
                </a:lnTo>
                <a:lnTo>
                  <a:pt x="75128" y="49920"/>
                </a:lnTo>
                <a:lnTo>
                  <a:pt x="74995" y="50017"/>
                </a:lnTo>
                <a:lnTo>
                  <a:pt x="74874" y="50102"/>
                </a:lnTo>
                <a:lnTo>
                  <a:pt x="74742" y="50186"/>
                </a:lnTo>
                <a:lnTo>
                  <a:pt x="74584" y="50295"/>
                </a:lnTo>
                <a:lnTo>
                  <a:pt x="74440" y="50404"/>
                </a:lnTo>
                <a:lnTo>
                  <a:pt x="74343" y="50452"/>
                </a:lnTo>
                <a:lnTo>
                  <a:pt x="74258" y="50488"/>
                </a:lnTo>
                <a:lnTo>
                  <a:pt x="74150" y="50561"/>
                </a:lnTo>
                <a:lnTo>
                  <a:pt x="74017" y="50621"/>
                </a:lnTo>
                <a:lnTo>
                  <a:pt x="73944" y="50645"/>
                </a:lnTo>
                <a:lnTo>
                  <a:pt x="73884" y="50669"/>
                </a:lnTo>
                <a:lnTo>
                  <a:pt x="73763" y="50693"/>
                </a:lnTo>
                <a:lnTo>
                  <a:pt x="73654" y="50718"/>
                </a:lnTo>
                <a:lnTo>
                  <a:pt x="73570" y="50730"/>
                </a:lnTo>
                <a:lnTo>
                  <a:pt x="73534" y="50730"/>
                </a:lnTo>
                <a:lnTo>
                  <a:pt x="73510" y="50718"/>
                </a:lnTo>
                <a:lnTo>
                  <a:pt x="73449" y="50669"/>
                </a:lnTo>
                <a:lnTo>
                  <a:pt x="73401" y="50609"/>
                </a:lnTo>
                <a:lnTo>
                  <a:pt x="73365" y="50549"/>
                </a:lnTo>
                <a:lnTo>
                  <a:pt x="73365" y="50524"/>
                </a:lnTo>
                <a:lnTo>
                  <a:pt x="73365" y="50500"/>
                </a:lnTo>
                <a:lnTo>
                  <a:pt x="73389" y="50464"/>
                </a:lnTo>
                <a:lnTo>
                  <a:pt x="73437" y="50464"/>
                </a:lnTo>
                <a:lnTo>
                  <a:pt x="73510" y="50476"/>
                </a:lnTo>
                <a:lnTo>
                  <a:pt x="73703" y="50476"/>
                </a:lnTo>
                <a:lnTo>
                  <a:pt x="73763" y="50452"/>
                </a:lnTo>
                <a:lnTo>
                  <a:pt x="73896" y="50379"/>
                </a:lnTo>
                <a:lnTo>
                  <a:pt x="74029" y="50283"/>
                </a:lnTo>
                <a:lnTo>
                  <a:pt x="74222" y="50114"/>
                </a:lnTo>
                <a:lnTo>
                  <a:pt x="74379" y="49981"/>
                </a:lnTo>
                <a:lnTo>
                  <a:pt x="74572" y="49884"/>
                </a:lnTo>
                <a:lnTo>
                  <a:pt x="74729" y="49812"/>
                </a:lnTo>
                <a:lnTo>
                  <a:pt x="75080" y="49558"/>
                </a:lnTo>
                <a:lnTo>
                  <a:pt x="75164" y="49534"/>
                </a:lnTo>
                <a:lnTo>
                  <a:pt x="75345" y="49498"/>
                </a:lnTo>
                <a:lnTo>
                  <a:pt x="75454" y="49474"/>
                </a:lnTo>
                <a:lnTo>
                  <a:pt x="75563" y="49461"/>
                </a:lnTo>
                <a:lnTo>
                  <a:pt x="75659" y="49474"/>
                </a:lnTo>
                <a:lnTo>
                  <a:pt x="75696" y="49486"/>
                </a:lnTo>
                <a:lnTo>
                  <a:pt x="75720" y="49498"/>
                </a:lnTo>
                <a:lnTo>
                  <a:pt x="75768" y="49474"/>
                </a:lnTo>
                <a:lnTo>
                  <a:pt x="75865" y="49437"/>
                </a:lnTo>
                <a:lnTo>
                  <a:pt x="75998" y="49389"/>
                </a:lnTo>
                <a:lnTo>
                  <a:pt x="76179" y="49389"/>
                </a:lnTo>
                <a:lnTo>
                  <a:pt x="76227" y="49377"/>
                </a:lnTo>
                <a:lnTo>
                  <a:pt x="76312" y="49317"/>
                </a:lnTo>
                <a:lnTo>
                  <a:pt x="76360" y="49280"/>
                </a:lnTo>
                <a:lnTo>
                  <a:pt x="76408" y="49256"/>
                </a:lnTo>
                <a:lnTo>
                  <a:pt x="76457" y="49244"/>
                </a:lnTo>
                <a:lnTo>
                  <a:pt x="76517" y="49256"/>
                </a:lnTo>
                <a:lnTo>
                  <a:pt x="76626" y="49304"/>
                </a:lnTo>
                <a:lnTo>
                  <a:pt x="76710" y="49341"/>
                </a:lnTo>
                <a:lnTo>
                  <a:pt x="76771" y="49341"/>
                </a:lnTo>
                <a:lnTo>
                  <a:pt x="76807" y="49317"/>
                </a:lnTo>
                <a:lnTo>
                  <a:pt x="76855" y="49280"/>
                </a:lnTo>
                <a:lnTo>
                  <a:pt x="77036" y="49111"/>
                </a:lnTo>
                <a:lnTo>
                  <a:pt x="77109" y="49063"/>
                </a:lnTo>
                <a:lnTo>
                  <a:pt x="77169" y="49027"/>
                </a:lnTo>
                <a:lnTo>
                  <a:pt x="77230" y="49015"/>
                </a:lnTo>
                <a:lnTo>
                  <a:pt x="77302" y="49015"/>
                </a:lnTo>
                <a:lnTo>
                  <a:pt x="77326" y="49003"/>
                </a:lnTo>
                <a:lnTo>
                  <a:pt x="77338" y="48978"/>
                </a:lnTo>
                <a:lnTo>
                  <a:pt x="77350" y="48942"/>
                </a:lnTo>
                <a:lnTo>
                  <a:pt x="77363" y="48858"/>
                </a:lnTo>
                <a:lnTo>
                  <a:pt x="77375" y="48773"/>
                </a:lnTo>
                <a:lnTo>
                  <a:pt x="77363" y="48725"/>
                </a:lnTo>
                <a:lnTo>
                  <a:pt x="77338" y="48701"/>
                </a:lnTo>
                <a:lnTo>
                  <a:pt x="77314" y="48688"/>
                </a:lnTo>
                <a:lnTo>
                  <a:pt x="77266" y="48688"/>
                </a:lnTo>
                <a:lnTo>
                  <a:pt x="77085" y="48725"/>
                </a:lnTo>
                <a:lnTo>
                  <a:pt x="76964" y="48737"/>
                </a:lnTo>
                <a:lnTo>
                  <a:pt x="76505" y="48737"/>
                </a:lnTo>
                <a:lnTo>
                  <a:pt x="76457" y="48713"/>
                </a:lnTo>
                <a:lnTo>
                  <a:pt x="76432" y="48688"/>
                </a:lnTo>
                <a:lnTo>
                  <a:pt x="76420" y="48664"/>
                </a:lnTo>
                <a:lnTo>
                  <a:pt x="76384" y="48580"/>
                </a:lnTo>
                <a:lnTo>
                  <a:pt x="76324" y="48507"/>
                </a:lnTo>
                <a:lnTo>
                  <a:pt x="76263" y="48447"/>
                </a:lnTo>
                <a:lnTo>
                  <a:pt x="76215" y="48435"/>
                </a:lnTo>
                <a:lnTo>
                  <a:pt x="76179" y="48423"/>
                </a:lnTo>
                <a:lnTo>
                  <a:pt x="76143" y="48423"/>
                </a:lnTo>
                <a:lnTo>
                  <a:pt x="76118" y="48411"/>
                </a:lnTo>
                <a:lnTo>
                  <a:pt x="76058" y="48374"/>
                </a:lnTo>
                <a:lnTo>
                  <a:pt x="75986" y="48350"/>
                </a:lnTo>
                <a:lnTo>
                  <a:pt x="75901" y="48350"/>
                </a:lnTo>
                <a:lnTo>
                  <a:pt x="75841" y="48362"/>
                </a:lnTo>
                <a:lnTo>
                  <a:pt x="75804" y="48386"/>
                </a:lnTo>
                <a:lnTo>
                  <a:pt x="75744" y="48423"/>
                </a:lnTo>
                <a:lnTo>
                  <a:pt x="75720" y="48435"/>
                </a:lnTo>
                <a:lnTo>
                  <a:pt x="75684" y="48435"/>
                </a:lnTo>
                <a:lnTo>
                  <a:pt x="75659" y="48411"/>
                </a:lnTo>
                <a:lnTo>
                  <a:pt x="75611" y="48374"/>
                </a:lnTo>
                <a:lnTo>
                  <a:pt x="75563" y="48338"/>
                </a:lnTo>
                <a:lnTo>
                  <a:pt x="75515" y="48314"/>
                </a:lnTo>
                <a:lnTo>
                  <a:pt x="75418" y="48278"/>
                </a:lnTo>
                <a:lnTo>
                  <a:pt x="75370" y="48266"/>
                </a:lnTo>
                <a:lnTo>
                  <a:pt x="75333" y="48254"/>
                </a:lnTo>
                <a:lnTo>
                  <a:pt x="75297" y="48217"/>
                </a:lnTo>
                <a:lnTo>
                  <a:pt x="75273" y="48169"/>
                </a:lnTo>
                <a:lnTo>
                  <a:pt x="75237" y="48060"/>
                </a:lnTo>
                <a:lnTo>
                  <a:pt x="75200" y="47976"/>
                </a:lnTo>
                <a:lnTo>
                  <a:pt x="75176" y="47952"/>
                </a:lnTo>
                <a:lnTo>
                  <a:pt x="75140" y="47928"/>
                </a:lnTo>
                <a:lnTo>
                  <a:pt x="75104" y="47915"/>
                </a:lnTo>
                <a:lnTo>
                  <a:pt x="75068" y="47903"/>
                </a:lnTo>
                <a:lnTo>
                  <a:pt x="75019" y="47903"/>
                </a:lnTo>
                <a:lnTo>
                  <a:pt x="74995" y="47879"/>
                </a:lnTo>
                <a:lnTo>
                  <a:pt x="74935" y="47843"/>
                </a:lnTo>
                <a:lnTo>
                  <a:pt x="74886" y="47819"/>
                </a:lnTo>
                <a:lnTo>
                  <a:pt x="74838" y="47807"/>
                </a:lnTo>
                <a:lnTo>
                  <a:pt x="74766" y="47807"/>
                </a:lnTo>
                <a:lnTo>
                  <a:pt x="74681" y="47831"/>
                </a:lnTo>
                <a:lnTo>
                  <a:pt x="74500" y="47891"/>
                </a:lnTo>
                <a:lnTo>
                  <a:pt x="74367" y="47940"/>
                </a:lnTo>
                <a:lnTo>
                  <a:pt x="74331" y="47952"/>
                </a:lnTo>
                <a:lnTo>
                  <a:pt x="74295" y="47964"/>
                </a:lnTo>
                <a:lnTo>
                  <a:pt x="74270" y="47952"/>
                </a:lnTo>
                <a:lnTo>
                  <a:pt x="74258" y="47940"/>
                </a:lnTo>
                <a:lnTo>
                  <a:pt x="74258" y="47903"/>
                </a:lnTo>
                <a:lnTo>
                  <a:pt x="74258" y="47855"/>
                </a:lnTo>
                <a:lnTo>
                  <a:pt x="74258" y="47746"/>
                </a:lnTo>
                <a:lnTo>
                  <a:pt x="74246" y="47698"/>
                </a:lnTo>
                <a:lnTo>
                  <a:pt x="74234" y="47650"/>
                </a:lnTo>
                <a:lnTo>
                  <a:pt x="74210" y="47613"/>
                </a:lnTo>
                <a:lnTo>
                  <a:pt x="74162" y="47601"/>
                </a:lnTo>
                <a:lnTo>
                  <a:pt x="74053" y="47589"/>
                </a:lnTo>
                <a:lnTo>
                  <a:pt x="73944" y="47589"/>
                </a:lnTo>
                <a:lnTo>
                  <a:pt x="73739" y="47626"/>
                </a:lnTo>
                <a:lnTo>
                  <a:pt x="73473" y="47686"/>
                </a:lnTo>
                <a:lnTo>
                  <a:pt x="73340" y="47710"/>
                </a:lnTo>
                <a:lnTo>
                  <a:pt x="73220" y="47722"/>
                </a:lnTo>
                <a:lnTo>
                  <a:pt x="73087" y="47722"/>
                </a:lnTo>
                <a:lnTo>
                  <a:pt x="73111" y="47541"/>
                </a:lnTo>
                <a:lnTo>
                  <a:pt x="73123" y="47287"/>
                </a:lnTo>
                <a:lnTo>
                  <a:pt x="73123" y="47203"/>
                </a:lnTo>
                <a:lnTo>
                  <a:pt x="73123" y="47118"/>
                </a:lnTo>
                <a:lnTo>
                  <a:pt x="73111" y="47082"/>
                </a:lnTo>
                <a:lnTo>
                  <a:pt x="73099" y="47046"/>
                </a:lnTo>
                <a:lnTo>
                  <a:pt x="73063" y="47010"/>
                </a:lnTo>
                <a:lnTo>
                  <a:pt x="73014" y="46973"/>
                </a:lnTo>
                <a:lnTo>
                  <a:pt x="72966" y="46937"/>
                </a:lnTo>
                <a:lnTo>
                  <a:pt x="72918" y="46913"/>
                </a:lnTo>
                <a:lnTo>
                  <a:pt x="72845" y="46828"/>
                </a:lnTo>
                <a:lnTo>
                  <a:pt x="72773" y="46756"/>
                </a:lnTo>
                <a:lnTo>
                  <a:pt x="72700" y="46683"/>
                </a:lnTo>
                <a:lnTo>
                  <a:pt x="72555" y="46563"/>
                </a:lnTo>
                <a:lnTo>
                  <a:pt x="72435" y="46478"/>
                </a:lnTo>
                <a:lnTo>
                  <a:pt x="72265" y="46381"/>
                </a:lnTo>
                <a:lnTo>
                  <a:pt x="72072" y="46273"/>
                </a:lnTo>
                <a:lnTo>
                  <a:pt x="71927" y="46188"/>
                </a:lnTo>
                <a:lnTo>
                  <a:pt x="71855" y="46152"/>
                </a:lnTo>
                <a:lnTo>
                  <a:pt x="71806" y="46104"/>
                </a:lnTo>
                <a:lnTo>
                  <a:pt x="71758" y="46055"/>
                </a:lnTo>
                <a:lnTo>
                  <a:pt x="71722" y="45983"/>
                </a:lnTo>
                <a:lnTo>
                  <a:pt x="71504" y="45621"/>
                </a:lnTo>
                <a:lnTo>
                  <a:pt x="71637" y="45029"/>
                </a:lnTo>
                <a:lnTo>
                  <a:pt x="71951" y="44690"/>
                </a:lnTo>
                <a:lnTo>
                  <a:pt x="72193" y="44533"/>
                </a:lnTo>
                <a:lnTo>
                  <a:pt x="72374" y="44389"/>
                </a:lnTo>
                <a:lnTo>
                  <a:pt x="72519" y="44280"/>
                </a:lnTo>
                <a:lnTo>
                  <a:pt x="72604" y="44195"/>
                </a:lnTo>
                <a:lnTo>
                  <a:pt x="72628" y="44171"/>
                </a:lnTo>
                <a:lnTo>
                  <a:pt x="72640" y="44135"/>
                </a:lnTo>
                <a:lnTo>
                  <a:pt x="72640" y="44099"/>
                </a:lnTo>
                <a:lnTo>
                  <a:pt x="72616" y="44062"/>
                </a:lnTo>
                <a:lnTo>
                  <a:pt x="72519" y="43942"/>
                </a:lnTo>
                <a:lnTo>
                  <a:pt x="72459" y="43869"/>
                </a:lnTo>
                <a:lnTo>
                  <a:pt x="72410" y="43833"/>
                </a:lnTo>
                <a:lnTo>
                  <a:pt x="72362" y="43809"/>
                </a:lnTo>
                <a:lnTo>
                  <a:pt x="72326" y="43797"/>
                </a:lnTo>
                <a:lnTo>
                  <a:pt x="72253" y="43760"/>
                </a:lnTo>
                <a:lnTo>
                  <a:pt x="72217" y="43736"/>
                </a:lnTo>
                <a:lnTo>
                  <a:pt x="72157" y="43700"/>
                </a:lnTo>
                <a:lnTo>
                  <a:pt x="72048" y="43591"/>
                </a:lnTo>
                <a:lnTo>
                  <a:pt x="71939" y="43483"/>
                </a:lnTo>
                <a:lnTo>
                  <a:pt x="71843" y="43362"/>
                </a:lnTo>
                <a:lnTo>
                  <a:pt x="71722" y="43374"/>
                </a:lnTo>
                <a:lnTo>
                  <a:pt x="71541" y="43386"/>
                </a:lnTo>
                <a:lnTo>
                  <a:pt x="71504" y="43374"/>
                </a:lnTo>
                <a:lnTo>
                  <a:pt x="71492" y="43350"/>
                </a:lnTo>
                <a:lnTo>
                  <a:pt x="71480" y="43301"/>
                </a:lnTo>
                <a:lnTo>
                  <a:pt x="71480" y="43253"/>
                </a:lnTo>
                <a:lnTo>
                  <a:pt x="71492" y="43205"/>
                </a:lnTo>
                <a:lnTo>
                  <a:pt x="71517" y="43169"/>
                </a:lnTo>
                <a:lnTo>
                  <a:pt x="71541" y="43157"/>
                </a:lnTo>
                <a:lnTo>
                  <a:pt x="71589" y="43157"/>
                </a:lnTo>
                <a:lnTo>
                  <a:pt x="71649" y="43169"/>
                </a:lnTo>
                <a:lnTo>
                  <a:pt x="71722" y="43169"/>
                </a:lnTo>
                <a:lnTo>
                  <a:pt x="71794" y="43157"/>
                </a:lnTo>
                <a:lnTo>
                  <a:pt x="71867" y="43132"/>
                </a:lnTo>
                <a:lnTo>
                  <a:pt x="71939" y="43096"/>
                </a:lnTo>
                <a:lnTo>
                  <a:pt x="71988" y="43060"/>
                </a:lnTo>
                <a:lnTo>
                  <a:pt x="72000" y="43036"/>
                </a:lnTo>
                <a:lnTo>
                  <a:pt x="72012" y="43012"/>
                </a:lnTo>
                <a:lnTo>
                  <a:pt x="72012" y="42975"/>
                </a:lnTo>
                <a:lnTo>
                  <a:pt x="72000" y="42951"/>
                </a:lnTo>
                <a:lnTo>
                  <a:pt x="71976" y="42891"/>
                </a:lnTo>
                <a:lnTo>
                  <a:pt x="71963" y="42842"/>
                </a:lnTo>
                <a:lnTo>
                  <a:pt x="71951" y="42758"/>
                </a:lnTo>
                <a:lnTo>
                  <a:pt x="71939" y="42698"/>
                </a:lnTo>
                <a:lnTo>
                  <a:pt x="71927" y="42673"/>
                </a:lnTo>
                <a:lnTo>
                  <a:pt x="71903" y="42661"/>
                </a:lnTo>
                <a:lnTo>
                  <a:pt x="71819" y="42637"/>
                </a:lnTo>
                <a:lnTo>
                  <a:pt x="71734" y="42577"/>
                </a:lnTo>
                <a:lnTo>
                  <a:pt x="71637" y="42516"/>
                </a:lnTo>
                <a:lnTo>
                  <a:pt x="71565" y="42456"/>
                </a:lnTo>
                <a:lnTo>
                  <a:pt x="71541" y="42420"/>
                </a:lnTo>
                <a:lnTo>
                  <a:pt x="71517" y="42383"/>
                </a:lnTo>
                <a:lnTo>
                  <a:pt x="71480" y="42287"/>
                </a:lnTo>
                <a:lnTo>
                  <a:pt x="71456" y="42178"/>
                </a:lnTo>
                <a:lnTo>
                  <a:pt x="71408" y="42069"/>
                </a:lnTo>
                <a:lnTo>
                  <a:pt x="71384" y="42021"/>
                </a:lnTo>
                <a:lnTo>
                  <a:pt x="71360" y="41961"/>
                </a:lnTo>
                <a:lnTo>
                  <a:pt x="71347" y="41852"/>
                </a:lnTo>
                <a:lnTo>
                  <a:pt x="71323" y="41743"/>
                </a:lnTo>
                <a:lnTo>
                  <a:pt x="71323" y="41695"/>
                </a:lnTo>
                <a:lnTo>
                  <a:pt x="71299" y="41647"/>
                </a:lnTo>
                <a:lnTo>
                  <a:pt x="71287" y="41610"/>
                </a:lnTo>
                <a:lnTo>
                  <a:pt x="71287" y="41550"/>
                </a:lnTo>
                <a:lnTo>
                  <a:pt x="71275" y="41441"/>
                </a:lnTo>
                <a:lnTo>
                  <a:pt x="71275" y="41393"/>
                </a:lnTo>
                <a:lnTo>
                  <a:pt x="71263" y="41345"/>
                </a:lnTo>
                <a:lnTo>
                  <a:pt x="71239" y="41308"/>
                </a:lnTo>
                <a:lnTo>
                  <a:pt x="71203" y="41284"/>
                </a:lnTo>
                <a:lnTo>
                  <a:pt x="71154" y="41272"/>
                </a:lnTo>
                <a:lnTo>
                  <a:pt x="71106" y="41248"/>
                </a:lnTo>
                <a:lnTo>
                  <a:pt x="71058" y="41212"/>
                </a:lnTo>
                <a:lnTo>
                  <a:pt x="71021" y="41176"/>
                </a:lnTo>
                <a:lnTo>
                  <a:pt x="70985" y="41127"/>
                </a:lnTo>
                <a:lnTo>
                  <a:pt x="70961" y="41067"/>
                </a:lnTo>
                <a:lnTo>
                  <a:pt x="70949" y="40994"/>
                </a:lnTo>
                <a:lnTo>
                  <a:pt x="70937" y="40922"/>
                </a:lnTo>
                <a:lnTo>
                  <a:pt x="70937" y="40403"/>
                </a:lnTo>
                <a:lnTo>
                  <a:pt x="70647" y="40040"/>
                </a:lnTo>
                <a:lnTo>
                  <a:pt x="70550" y="39497"/>
                </a:lnTo>
                <a:lnTo>
                  <a:pt x="70466" y="39424"/>
                </a:lnTo>
                <a:lnTo>
                  <a:pt x="70321" y="39291"/>
                </a:lnTo>
                <a:lnTo>
                  <a:pt x="70260" y="39243"/>
                </a:lnTo>
                <a:lnTo>
                  <a:pt x="70212" y="39195"/>
                </a:lnTo>
                <a:lnTo>
                  <a:pt x="70200" y="39171"/>
                </a:lnTo>
                <a:lnTo>
                  <a:pt x="70188" y="39122"/>
                </a:lnTo>
                <a:lnTo>
                  <a:pt x="70176" y="39074"/>
                </a:lnTo>
                <a:lnTo>
                  <a:pt x="70188" y="39001"/>
                </a:lnTo>
                <a:lnTo>
                  <a:pt x="70188" y="38929"/>
                </a:lnTo>
                <a:lnTo>
                  <a:pt x="70188" y="38857"/>
                </a:lnTo>
                <a:lnTo>
                  <a:pt x="70152" y="38724"/>
                </a:lnTo>
                <a:lnTo>
                  <a:pt x="70128" y="38627"/>
                </a:lnTo>
                <a:lnTo>
                  <a:pt x="70103" y="38591"/>
                </a:lnTo>
                <a:lnTo>
                  <a:pt x="70007" y="38204"/>
                </a:lnTo>
                <a:lnTo>
                  <a:pt x="69910" y="38084"/>
                </a:lnTo>
                <a:lnTo>
                  <a:pt x="69838" y="37987"/>
                </a:lnTo>
                <a:lnTo>
                  <a:pt x="69801" y="37963"/>
                </a:lnTo>
                <a:lnTo>
                  <a:pt x="69765" y="37939"/>
                </a:lnTo>
                <a:lnTo>
                  <a:pt x="69729" y="37951"/>
                </a:lnTo>
                <a:lnTo>
                  <a:pt x="69669" y="37975"/>
                </a:lnTo>
                <a:lnTo>
                  <a:pt x="69584" y="38023"/>
                </a:lnTo>
                <a:lnTo>
                  <a:pt x="69499" y="38084"/>
                </a:lnTo>
                <a:lnTo>
                  <a:pt x="69415" y="38144"/>
                </a:lnTo>
                <a:lnTo>
                  <a:pt x="69342" y="38216"/>
                </a:lnTo>
                <a:lnTo>
                  <a:pt x="69282" y="38289"/>
                </a:lnTo>
                <a:lnTo>
                  <a:pt x="69246" y="38361"/>
                </a:lnTo>
                <a:lnTo>
                  <a:pt x="69222" y="38422"/>
                </a:lnTo>
                <a:lnTo>
                  <a:pt x="69197" y="38482"/>
                </a:lnTo>
                <a:lnTo>
                  <a:pt x="69113" y="38591"/>
                </a:lnTo>
                <a:lnTo>
                  <a:pt x="69016" y="38724"/>
                </a:lnTo>
                <a:lnTo>
                  <a:pt x="68751" y="38965"/>
                </a:lnTo>
                <a:lnTo>
                  <a:pt x="68545" y="39134"/>
                </a:lnTo>
                <a:lnTo>
                  <a:pt x="68473" y="39195"/>
                </a:lnTo>
                <a:lnTo>
                  <a:pt x="68424" y="39207"/>
                </a:lnTo>
                <a:lnTo>
                  <a:pt x="68400" y="39219"/>
                </a:lnTo>
                <a:lnTo>
                  <a:pt x="68388" y="39243"/>
                </a:lnTo>
                <a:lnTo>
                  <a:pt x="68376" y="39291"/>
                </a:lnTo>
                <a:lnTo>
                  <a:pt x="68376" y="39340"/>
                </a:lnTo>
                <a:lnTo>
                  <a:pt x="68424" y="39605"/>
                </a:lnTo>
                <a:lnTo>
                  <a:pt x="68424" y="39666"/>
                </a:lnTo>
                <a:lnTo>
                  <a:pt x="68412" y="39726"/>
                </a:lnTo>
                <a:lnTo>
                  <a:pt x="68400" y="39787"/>
                </a:lnTo>
                <a:lnTo>
                  <a:pt x="68364" y="39835"/>
                </a:lnTo>
                <a:lnTo>
                  <a:pt x="68304" y="39907"/>
                </a:lnTo>
                <a:lnTo>
                  <a:pt x="68243" y="39968"/>
                </a:lnTo>
                <a:lnTo>
                  <a:pt x="68135" y="40016"/>
                </a:lnTo>
                <a:lnTo>
                  <a:pt x="67990" y="40089"/>
                </a:lnTo>
                <a:lnTo>
                  <a:pt x="67845" y="40161"/>
                </a:lnTo>
                <a:lnTo>
                  <a:pt x="67784" y="40197"/>
                </a:lnTo>
                <a:lnTo>
                  <a:pt x="67748" y="40221"/>
                </a:lnTo>
                <a:lnTo>
                  <a:pt x="67664" y="40318"/>
                </a:lnTo>
                <a:lnTo>
                  <a:pt x="67567" y="40439"/>
                </a:lnTo>
                <a:lnTo>
                  <a:pt x="67470" y="40572"/>
                </a:lnTo>
                <a:lnTo>
                  <a:pt x="67410" y="40692"/>
                </a:lnTo>
                <a:lnTo>
                  <a:pt x="67374" y="40741"/>
                </a:lnTo>
                <a:lnTo>
                  <a:pt x="67325" y="40777"/>
                </a:lnTo>
                <a:lnTo>
                  <a:pt x="67205" y="40850"/>
                </a:lnTo>
                <a:lnTo>
                  <a:pt x="67144" y="40898"/>
                </a:lnTo>
                <a:lnTo>
                  <a:pt x="67096" y="40946"/>
                </a:lnTo>
                <a:lnTo>
                  <a:pt x="67060" y="40994"/>
                </a:lnTo>
                <a:lnTo>
                  <a:pt x="67048" y="41055"/>
                </a:lnTo>
                <a:lnTo>
                  <a:pt x="67048" y="41200"/>
                </a:lnTo>
                <a:lnTo>
                  <a:pt x="67048" y="41272"/>
                </a:lnTo>
                <a:lnTo>
                  <a:pt x="67035" y="41345"/>
                </a:lnTo>
                <a:lnTo>
                  <a:pt x="67011" y="41393"/>
                </a:lnTo>
                <a:lnTo>
                  <a:pt x="66975" y="41441"/>
                </a:lnTo>
                <a:lnTo>
                  <a:pt x="66927" y="41466"/>
                </a:lnTo>
                <a:lnTo>
                  <a:pt x="66830" y="41466"/>
                </a:lnTo>
                <a:lnTo>
                  <a:pt x="66794" y="41441"/>
                </a:lnTo>
                <a:lnTo>
                  <a:pt x="66746" y="41393"/>
                </a:lnTo>
                <a:lnTo>
                  <a:pt x="66709" y="41321"/>
                </a:lnTo>
                <a:lnTo>
                  <a:pt x="66673" y="41248"/>
                </a:lnTo>
                <a:lnTo>
                  <a:pt x="66637" y="41176"/>
                </a:lnTo>
                <a:lnTo>
                  <a:pt x="66601" y="41127"/>
                </a:lnTo>
                <a:lnTo>
                  <a:pt x="66589" y="41115"/>
                </a:lnTo>
                <a:lnTo>
                  <a:pt x="66528" y="41115"/>
                </a:lnTo>
                <a:lnTo>
                  <a:pt x="66504" y="41139"/>
                </a:lnTo>
                <a:lnTo>
                  <a:pt x="66383" y="41212"/>
                </a:lnTo>
                <a:lnTo>
                  <a:pt x="66275" y="41272"/>
                </a:lnTo>
                <a:lnTo>
                  <a:pt x="66178" y="41345"/>
                </a:lnTo>
                <a:lnTo>
                  <a:pt x="66057" y="41466"/>
                </a:lnTo>
                <a:lnTo>
                  <a:pt x="65936" y="41598"/>
                </a:lnTo>
                <a:lnTo>
                  <a:pt x="65816" y="41695"/>
                </a:lnTo>
                <a:lnTo>
                  <a:pt x="65767" y="41719"/>
                </a:lnTo>
                <a:lnTo>
                  <a:pt x="65719" y="41743"/>
                </a:lnTo>
                <a:lnTo>
                  <a:pt x="65671" y="41755"/>
                </a:lnTo>
                <a:lnTo>
                  <a:pt x="65622" y="41755"/>
                </a:lnTo>
                <a:lnTo>
                  <a:pt x="65501" y="41767"/>
                </a:lnTo>
                <a:lnTo>
                  <a:pt x="65357" y="41792"/>
                </a:lnTo>
                <a:lnTo>
                  <a:pt x="65212" y="41828"/>
                </a:lnTo>
                <a:lnTo>
                  <a:pt x="65103" y="41864"/>
                </a:lnTo>
                <a:lnTo>
                  <a:pt x="64994" y="41912"/>
                </a:lnTo>
                <a:lnTo>
                  <a:pt x="64910" y="41985"/>
                </a:lnTo>
                <a:lnTo>
                  <a:pt x="64813" y="42069"/>
                </a:lnTo>
                <a:lnTo>
                  <a:pt x="64584" y="42251"/>
                </a:lnTo>
                <a:lnTo>
                  <a:pt x="64535" y="42045"/>
                </a:lnTo>
                <a:lnTo>
                  <a:pt x="64487" y="41876"/>
                </a:lnTo>
                <a:lnTo>
                  <a:pt x="64451" y="41731"/>
                </a:lnTo>
                <a:lnTo>
                  <a:pt x="64414" y="41623"/>
                </a:lnTo>
                <a:lnTo>
                  <a:pt x="64378" y="41538"/>
                </a:lnTo>
                <a:lnTo>
                  <a:pt x="64354" y="41514"/>
                </a:lnTo>
                <a:lnTo>
                  <a:pt x="64330" y="41490"/>
                </a:lnTo>
                <a:lnTo>
                  <a:pt x="64306" y="41478"/>
                </a:lnTo>
                <a:lnTo>
                  <a:pt x="64269" y="41466"/>
                </a:lnTo>
                <a:lnTo>
                  <a:pt x="64185" y="41478"/>
                </a:lnTo>
                <a:lnTo>
                  <a:pt x="64100" y="41478"/>
                </a:lnTo>
                <a:lnTo>
                  <a:pt x="64064" y="41466"/>
                </a:lnTo>
                <a:lnTo>
                  <a:pt x="64028" y="41441"/>
                </a:lnTo>
                <a:lnTo>
                  <a:pt x="64004" y="41393"/>
                </a:lnTo>
                <a:lnTo>
                  <a:pt x="63980" y="41345"/>
                </a:lnTo>
                <a:lnTo>
                  <a:pt x="63968" y="41272"/>
                </a:lnTo>
                <a:lnTo>
                  <a:pt x="63968" y="41188"/>
                </a:lnTo>
                <a:lnTo>
                  <a:pt x="63955" y="41007"/>
                </a:lnTo>
                <a:lnTo>
                  <a:pt x="63955" y="40934"/>
                </a:lnTo>
                <a:lnTo>
                  <a:pt x="63943" y="40862"/>
                </a:lnTo>
                <a:lnTo>
                  <a:pt x="63919" y="40825"/>
                </a:lnTo>
                <a:lnTo>
                  <a:pt x="63895" y="40801"/>
                </a:lnTo>
                <a:lnTo>
                  <a:pt x="63883" y="40801"/>
                </a:lnTo>
                <a:lnTo>
                  <a:pt x="63593" y="40717"/>
                </a:lnTo>
                <a:lnTo>
                  <a:pt x="63412" y="40668"/>
                </a:lnTo>
                <a:lnTo>
                  <a:pt x="63025" y="40692"/>
                </a:lnTo>
                <a:lnTo>
                  <a:pt x="62989" y="40668"/>
                </a:lnTo>
                <a:lnTo>
                  <a:pt x="62917" y="40620"/>
                </a:lnTo>
                <a:lnTo>
                  <a:pt x="62868" y="40596"/>
                </a:lnTo>
                <a:lnTo>
                  <a:pt x="62820" y="40596"/>
                </a:lnTo>
                <a:lnTo>
                  <a:pt x="62784" y="40608"/>
                </a:lnTo>
                <a:lnTo>
                  <a:pt x="62736" y="40644"/>
                </a:lnTo>
                <a:lnTo>
                  <a:pt x="62651" y="40741"/>
                </a:lnTo>
                <a:lnTo>
                  <a:pt x="62554" y="40813"/>
                </a:lnTo>
                <a:lnTo>
                  <a:pt x="62446" y="40898"/>
                </a:lnTo>
                <a:lnTo>
                  <a:pt x="62409" y="40934"/>
                </a:lnTo>
                <a:lnTo>
                  <a:pt x="62313" y="40994"/>
                </a:lnTo>
                <a:lnTo>
                  <a:pt x="62252" y="41031"/>
                </a:lnTo>
                <a:lnTo>
                  <a:pt x="62192" y="41055"/>
                </a:lnTo>
                <a:lnTo>
                  <a:pt x="62132" y="41067"/>
                </a:lnTo>
                <a:lnTo>
                  <a:pt x="62083" y="41055"/>
                </a:lnTo>
                <a:lnTo>
                  <a:pt x="62047" y="41019"/>
                </a:lnTo>
                <a:lnTo>
                  <a:pt x="62023" y="40970"/>
                </a:lnTo>
                <a:lnTo>
                  <a:pt x="61975" y="40837"/>
                </a:lnTo>
                <a:lnTo>
                  <a:pt x="61938" y="40717"/>
                </a:lnTo>
                <a:lnTo>
                  <a:pt x="61926" y="40668"/>
                </a:lnTo>
                <a:lnTo>
                  <a:pt x="62011" y="40620"/>
                </a:lnTo>
                <a:lnTo>
                  <a:pt x="62071" y="40584"/>
                </a:lnTo>
                <a:lnTo>
                  <a:pt x="62144" y="40560"/>
                </a:lnTo>
                <a:lnTo>
                  <a:pt x="62180" y="40560"/>
                </a:lnTo>
                <a:lnTo>
                  <a:pt x="62240" y="40535"/>
                </a:lnTo>
                <a:lnTo>
                  <a:pt x="62373" y="40475"/>
                </a:lnTo>
                <a:lnTo>
                  <a:pt x="62554" y="40378"/>
                </a:lnTo>
                <a:lnTo>
                  <a:pt x="62784" y="40282"/>
                </a:lnTo>
                <a:lnTo>
                  <a:pt x="62832" y="40185"/>
                </a:lnTo>
                <a:lnTo>
                  <a:pt x="62868" y="40113"/>
                </a:lnTo>
                <a:lnTo>
                  <a:pt x="62868" y="40076"/>
                </a:lnTo>
                <a:lnTo>
                  <a:pt x="62868" y="40040"/>
                </a:lnTo>
                <a:lnTo>
                  <a:pt x="62856" y="39968"/>
                </a:lnTo>
                <a:lnTo>
                  <a:pt x="62844" y="39883"/>
                </a:lnTo>
                <a:lnTo>
                  <a:pt x="62844" y="39799"/>
                </a:lnTo>
                <a:lnTo>
                  <a:pt x="62832" y="39762"/>
                </a:lnTo>
                <a:lnTo>
                  <a:pt x="62808" y="39726"/>
                </a:lnTo>
                <a:lnTo>
                  <a:pt x="62784" y="39654"/>
                </a:lnTo>
                <a:lnTo>
                  <a:pt x="62760" y="39569"/>
                </a:lnTo>
                <a:lnTo>
                  <a:pt x="62736" y="39473"/>
                </a:lnTo>
                <a:lnTo>
                  <a:pt x="62748" y="39448"/>
                </a:lnTo>
                <a:lnTo>
                  <a:pt x="62796" y="39412"/>
                </a:lnTo>
                <a:lnTo>
                  <a:pt x="62893" y="39340"/>
                </a:lnTo>
                <a:lnTo>
                  <a:pt x="63050" y="39267"/>
                </a:lnTo>
                <a:lnTo>
                  <a:pt x="63086" y="39243"/>
                </a:lnTo>
                <a:lnTo>
                  <a:pt x="63122" y="39207"/>
                </a:lnTo>
                <a:lnTo>
                  <a:pt x="63134" y="39171"/>
                </a:lnTo>
                <a:lnTo>
                  <a:pt x="63146" y="39122"/>
                </a:lnTo>
                <a:lnTo>
                  <a:pt x="63134" y="39026"/>
                </a:lnTo>
                <a:lnTo>
                  <a:pt x="63122" y="38917"/>
                </a:lnTo>
                <a:lnTo>
                  <a:pt x="63098" y="38808"/>
                </a:lnTo>
                <a:lnTo>
                  <a:pt x="63086" y="38700"/>
                </a:lnTo>
                <a:lnTo>
                  <a:pt x="63086" y="38663"/>
                </a:lnTo>
                <a:lnTo>
                  <a:pt x="63098" y="38615"/>
                </a:lnTo>
                <a:lnTo>
                  <a:pt x="63122" y="38591"/>
                </a:lnTo>
                <a:lnTo>
                  <a:pt x="63146" y="38567"/>
                </a:lnTo>
                <a:lnTo>
                  <a:pt x="63279" y="38494"/>
                </a:lnTo>
                <a:lnTo>
                  <a:pt x="63376" y="38422"/>
                </a:lnTo>
                <a:lnTo>
                  <a:pt x="63436" y="38349"/>
                </a:lnTo>
                <a:lnTo>
                  <a:pt x="63460" y="38277"/>
                </a:lnTo>
                <a:lnTo>
                  <a:pt x="63460" y="38228"/>
                </a:lnTo>
                <a:lnTo>
                  <a:pt x="63460" y="38156"/>
                </a:lnTo>
                <a:lnTo>
                  <a:pt x="63412" y="37999"/>
                </a:lnTo>
                <a:lnTo>
                  <a:pt x="63388" y="37842"/>
                </a:lnTo>
                <a:lnTo>
                  <a:pt x="63388" y="37794"/>
                </a:lnTo>
                <a:lnTo>
                  <a:pt x="63400" y="37769"/>
                </a:lnTo>
                <a:lnTo>
                  <a:pt x="63412" y="37757"/>
                </a:lnTo>
                <a:lnTo>
                  <a:pt x="63593" y="37612"/>
                </a:lnTo>
                <a:lnTo>
                  <a:pt x="63726" y="37504"/>
                </a:lnTo>
                <a:lnTo>
                  <a:pt x="63702" y="37480"/>
                </a:lnTo>
                <a:lnTo>
                  <a:pt x="63678" y="37419"/>
                </a:lnTo>
                <a:lnTo>
                  <a:pt x="63666" y="37383"/>
                </a:lnTo>
                <a:lnTo>
                  <a:pt x="63678" y="37359"/>
                </a:lnTo>
                <a:lnTo>
                  <a:pt x="63702" y="37335"/>
                </a:lnTo>
                <a:lnTo>
                  <a:pt x="63750" y="37323"/>
                </a:lnTo>
                <a:lnTo>
                  <a:pt x="63811" y="37298"/>
                </a:lnTo>
                <a:lnTo>
                  <a:pt x="63871" y="37274"/>
                </a:lnTo>
                <a:lnTo>
                  <a:pt x="64004" y="37202"/>
                </a:lnTo>
                <a:lnTo>
                  <a:pt x="64064" y="37166"/>
                </a:lnTo>
                <a:lnTo>
                  <a:pt x="64112" y="37117"/>
                </a:lnTo>
                <a:lnTo>
                  <a:pt x="64149" y="37069"/>
                </a:lnTo>
                <a:lnTo>
                  <a:pt x="64161" y="37033"/>
                </a:lnTo>
                <a:lnTo>
                  <a:pt x="64173" y="36948"/>
                </a:lnTo>
                <a:lnTo>
                  <a:pt x="64161" y="36852"/>
                </a:lnTo>
                <a:lnTo>
                  <a:pt x="64112" y="36670"/>
                </a:lnTo>
                <a:lnTo>
                  <a:pt x="64088" y="36622"/>
                </a:lnTo>
                <a:lnTo>
                  <a:pt x="64064" y="36586"/>
                </a:lnTo>
                <a:lnTo>
                  <a:pt x="64028" y="36537"/>
                </a:lnTo>
                <a:lnTo>
                  <a:pt x="63980" y="36501"/>
                </a:lnTo>
                <a:lnTo>
                  <a:pt x="63931" y="36477"/>
                </a:lnTo>
                <a:lnTo>
                  <a:pt x="63883" y="36453"/>
                </a:lnTo>
                <a:lnTo>
                  <a:pt x="63847" y="36465"/>
                </a:lnTo>
                <a:lnTo>
                  <a:pt x="63823" y="36489"/>
                </a:lnTo>
                <a:lnTo>
                  <a:pt x="63798" y="36574"/>
                </a:lnTo>
                <a:lnTo>
                  <a:pt x="63762" y="36658"/>
                </a:lnTo>
                <a:lnTo>
                  <a:pt x="63726" y="36731"/>
                </a:lnTo>
                <a:lnTo>
                  <a:pt x="63690" y="36767"/>
                </a:lnTo>
                <a:lnTo>
                  <a:pt x="63641" y="36803"/>
                </a:lnTo>
                <a:lnTo>
                  <a:pt x="63593" y="36827"/>
                </a:lnTo>
                <a:lnTo>
                  <a:pt x="63557" y="36839"/>
                </a:lnTo>
                <a:lnTo>
                  <a:pt x="63460" y="36839"/>
                </a:lnTo>
                <a:lnTo>
                  <a:pt x="63424" y="36827"/>
                </a:lnTo>
                <a:lnTo>
                  <a:pt x="63388" y="36815"/>
                </a:lnTo>
                <a:lnTo>
                  <a:pt x="63303" y="36743"/>
                </a:lnTo>
                <a:lnTo>
                  <a:pt x="63219" y="36670"/>
                </a:lnTo>
                <a:lnTo>
                  <a:pt x="63122" y="36598"/>
                </a:lnTo>
                <a:lnTo>
                  <a:pt x="63013" y="36525"/>
                </a:lnTo>
                <a:lnTo>
                  <a:pt x="62893" y="36465"/>
                </a:lnTo>
                <a:lnTo>
                  <a:pt x="62796" y="36417"/>
                </a:lnTo>
                <a:lnTo>
                  <a:pt x="62723" y="36393"/>
                </a:lnTo>
                <a:lnTo>
                  <a:pt x="62615" y="36380"/>
                </a:lnTo>
                <a:lnTo>
                  <a:pt x="62421" y="36380"/>
                </a:lnTo>
                <a:lnTo>
                  <a:pt x="62313" y="36393"/>
                </a:lnTo>
                <a:lnTo>
                  <a:pt x="62216" y="36405"/>
                </a:lnTo>
                <a:lnTo>
                  <a:pt x="62071" y="36429"/>
                </a:lnTo>
                <a:lnTo>
                  <a:pt x="61950" y="36429"/>
                </a:lnTo>
                <a:lnTo>
                  <a:pt x="61890" y="36405"/>
                </a:lnTo>
                <a:lnTo>
                  <a:pt x="61830" y="36356"/>
                </a:lnTo>
                <a:lnTo>
                  <a:pt x="61709" y="36248"/>
                </a:lnTo>
                <a:lnTo>
                  <a:pt x="61624" y="36151"/>
                </a:lnTo>
                <a:lnTo>
                  <a:pt x="61564" y="36066"/>
                </a:lnTo>
                <a:lnTo>
                  <a:pt x="61600" y="36018"/>
                </a:lnTo>
                <a:lnTo>
                  <a:pt x="61648" y="35909"/>
                </a:lnTo>
                <a:lnTo>
                  <a:pt x="61697" y="35777"/>
                </a:lnTo>
                <a:lnTo>
                  <a:pt x="61709" y="35716"/>
                </a:lnTo>
                <a:lnTo>
                  <a:pt x="61697" y="35680"/>
                </a:lnTo>
                <a:lnTo>
                  <a:pt x="61685" y="35656"/>
                </a:lnTo>
                <a:lnTo>
                  <a:pt x="61685" y="35620"/>
                </a:lnTo>
                <a:lnTo>
                  <a:pt x="61709" y="35559"/>
                </a:lnTo>
                <a:lnTo>
                  <a:pt x="61709" y="35535"/>
                </a:lnTo>
                <a:lnTo>
                  <a:pt x="61685" y="35511"/>
                </a:lnTo>
                <a:lnTo>
                  <a:pt x="61661" y="35487"/>
                </a:lnTo>
                <a:lnTo>
                  <a:pt x="61588" y="35475"/>
                </a:lnTo>
                <a:lnTo>
                  <a:pt x="61431" y="35450"/>
                </a:lnTo>
                <a:lnTo>
                  <a:pt x="61286" y="35414"/>
                </a:lnTo>
                <a:lnTo>
                  <a:pt x="61129" y="35366"/>
                </a:lnTo>
                <a:lnTo>
                  <a:pt x="61141" y="35318"/>
                </a:lnTo>
                <a:lnTo>
                  <a:pt x="61153" y="35197"/>
                </a:lnTo>
                <a:lnTo>
                  <a:pt x="61153" y="35124"/>
                </a:lnTo>
                <a:lnTo>
                  <a:pt x="61141" y="35040"/>
                </a:lnTo>
                <a:lnTo>
                  <a:pt x="61105" y="34967"/>
                </a:lnTo>
                <a:lnTo>
                  <a:pt x="61045" y="34907"/>
                </a:lnTo>
                <a:lnTo>
                  <a:pt x="60924" y="34786"/>
                </a:lnTo>
                <a:lnTo>
                  <a:pt x="60827" y="34677"/>
                </a:lnTo>
                <a:lnTo>
                  <a:pt x="60755" y="34593"/>
                </a:lnTo>
                <a:lnTo>
                  <a:pt x="60682" y="34545"/>
                </a:lnTo>
                <a:lnTo>
                  <a:pt x="60658" y="34520"/>
                </a:lnTo>
                <a:lnTo>
                  <a:pt x="60634" y="34484"/>
                </a:lnTo>
                <a:lnTo>
                  <a:pt x="60586" y="34400"/>
                </a:lnTo>
                <a:lnTo>
                  <a:pt x="60501" y="34206"/>
                </a:lnTo>
                <a:lnTo>
                  <a:pt x="60477" y="34158"/>
                </a:lnTo>
                <a:lnTo>
                  <a:pt x="60441" y="34098"/>
                </a:lnTo>
                <a:lnTo>
                  <a:pt x="60356" y="34001"/>
                </a:lnTo>
                <a:lnTo>
                  <a:pt x="60247" y="33892"/>
                </a:lnTo>
                <a:lnTo>
                  <a:pt x="59825" y="34049"/>
                </a:lnTo>
                <a:lnTo>
                  <a:pt x="59764" y="34073"/>
                </a:lnTo>
                <a:lnTo>
                  <a:pt x="59583" y="34134"/>
                </a:lnTo>
                <a:lnTo>
                  <a:pt x="59341" y="34194"/>
                </a:lnTo>
                <a:lnTo>
                  <a:pt x="59209" y="34218"/>
                </a:lnTo>
                <a:lnTo>
                  <a:pt x="59076" y="34230"/>
                </a:lnTo>
                <a:lnTo>
                  <a:pt x="59015" y="34243"/>
                </a:lnTo>
                <a:lnTo>
                  <a:pt x="58955" y="34255"/>
                </a:lnTo>
                <a:lnTo>
                  <a:pt x="58834" y="34303"/>
                </a:lnTo>
                <a:lnTo>
                  <a:pt x="58629" y="34412"/>
                </a:lnTo>
                <a:lnTo>
                  <a:pt x="58532" y="34460"/>
                </a:lnTo>
                <a:lnTo>
                  <a:pt x="58424" y="34496"/>
                </a:lnTo>
                <a:lnTo>
                  <a:pt x="58327" y="34496"/>
                </a:lnTo>
                <a:lnTo>
                  <a:pt x="58266" y="34484"/>
                </a:lnTo>
                <a:lnTo>
                  <a:pt x="58218" y="34460"/>
                </a:lnTo>
                <a:lnTo>
                  <a:pt x="58170" y="34436"/>
                </a:lnTo>
                <a:lnTo>
                  <a:pt x="58109" y="34424"/>
                </a:lnTo>
                <a:lnTo>
                  <a:pt x="58013" y="34412"/>
                </a:lnTo>
                <a:lnTo>
                  <a:pt x="57916" y="34412"/>
                </a:lnTo>
                <a:lnTo>
                  <a:pt x="57820" y="34424"/>
                </a:lnTo>
                <a:lnTo>
                  <a:pt x="57723" y="34436"/>
                </a:lnTo>
                <a:lnTo>
                  <a:pt x="57626" y="34424"/>
                </a:lnTo>
                <a:lnTo>
                  <a:pt x="57542" y="34412"/>
                </a:lnTo>
                <a:lnTo>
                  <a:pt x="57506" y="34388"/>
                </a:lnTo>
                <a:lnTo>
                  <a:pt x="57469" y="34363"/>
                </a:lnTo>
                <a:lnTo>
                  <a:pt x="57385" y="34303"/>
                </a:lnTo>
                <a:lnTo>
                  <a:pt x="57300" y="34267"/>
                </a:lnTo>
                <a:lnTo>
                  <a:pt x="57204" y="34255"/>
                </a:lnTo>
                <a:lnTo>
                  <a:pt x="57119" y="34243"/>
                </a:lnTo>
                <a:lnTo>
                  <a:pt x="56950" y="34218"/>
                </a:lnTo>
                <a:lnTo>
                  <a:pt x="56890" y="34206"/>
                </a:lnTo>
                <a:lnTo>
                  <a:pt x="56841" y="34182"/>
                </a:lnTo>
                <a:lnTo>
                  <a:pt x="56805" y="34146"/>
                </a:lnTo>
                <a:lnTo>
                  <a:pt x="56757" y="34110"/>
                </a:lnTo>
                <a:lnTo>
                  <a:pt x="56648" y="34061"/>
                </a:lnTo>
                <a:lnTo>
                  <a:pt x="56539" y="34025"/>
                </a:lnTo>
                <a:lnTo>
                  <a:pt x="56455" y="33965"/>
                </a:lnTo>
                <a:lnTo>
                  <a:pt x="56346" y="33892"/>
                </a:lnTo>
                <a:lnTo>
                  <a:pt x="56201" y="33808"/>
                </a:lnTo>
                <a:lnTo>
                  <a:pt x="56129" y="33772"/>
                </a:lnTo>
                <a:lnTo>
                  <a:pt x="56044" y="33735"/>
                </a:lnTo>
                <a:lnTo>
                  <a:pt x="55972" y="33723"/>
                </a:lnTo>
                <a:lnTo>
                  <a:pt x="55911" y="33735"/>
                </a:lnTo>
                <a:lnTo>
                  <a:pt x="55670" y="33820"/>
                </a:lnTo>
                <a:lnTo>
                  <a:pt x="55464" y="33892"/>
                </a:lnTo>
                <a:lnTo>
                  <a:pt x="55428" y="33904"/>
                </a:lnTo>
                <a:lnTo>
                  <a:pt x="55392" y="33941"/>
                </a:lnTo>
                <a:lnTo>
                  <a:pt x="55319" y="34037"/>
                </a:lnTo>
                <a:lnTo>
                  <a:pt x="55259" y="34122"/>
                </a:lnTo>
                <a:lnTo>
                  <a:pt x="55223" y="34158"/>
                </a:lnTo>
                <a:lnTo>
                  <a:pt x="55186" y="34182"/>
                </a:lnTo>
                <a:lnTo>
                  <a:pt x="55102" y="34206"/>
                </a:lnTo>
                <a:lnTo>
                  <a:pt x="55005" y="34255"/>
                </a:lnTo>
                <a:lnTo>
                  <a:pt x="54909" y="34303"/>
                </a:lnTo>
                <a:lnTo>
                  <a:pt x="54788" y="34327"/>
                </a:lnTo>
                <a:lnTo>
                  <a:pt x="54740" y="34351"/>
                </a:lnTo>
                <a:lnTo>
                  <a:pt x="54703" y="34375"/>
                </a:lnTo>
                <a:lnTo>
                  <a:pt x="54667" y="34400"/>
                </a:lnTo>
                <a:lnTo>
                  <a:pt x="54643" y="34436"/>
                </a:lnTo>
                <a:lnTo>
                  <a:pt x="54595" y="34508"/>
                </a:lnTo>
                <a:lnTo>
                  <a:pt x="54558" y="34593"/>
                </a:lnTo>
                <a:lnTo>
                  <a:pt x="54546" y="34629"/>
                </a:lnTo>
                <a:lnTo>
                  <a:pt x="54558" y="34677"/>
                </a:lnTo>
                <a:lnTo>
                  <a:pt x="54595" y="34774"/>
                </a:lnTo>
                <a:lnTo>
                  <a:pt x="54643" y="34895"/>
                </a:lnTo>
                <a:lnTo>
                  <a:pt x="54655" y="34955"/>
                </a:lnTo>
                <a:lnTo>
                  <a:pt x="54667" y="35028"/>
                </a:lnTo>
                <a:lnTo>
                  <a:pt x="54655" y="35281"/>
                </a:lnTo>
                <a:lnTo>
                  <a:pt x="54679" y="35366"/>
                </a:lnTo>
                <a:lnTo>
                  <a:pt x="54691" y="35414"/>
                </a:lnTo>
                <a:lnTo>
                  <a:pt x="54715" y="35450"/>
                </a:lnTo>
                <a:lnTo>
                  <a:pt x="54740" y="35487"/>
                </a:lnTo>
                <a:lnTo>
                  <a:pt x="54752" y="35535"/>
                </a:lnTo>
                <a:lnTo>
                  <a:pt x="54752" y="35583"/>
                </a:lnTo>
                <a:lnTo>
                  <a:pt x="54740" y="35632"/>
                </a:lnTo>
                <a:lnTo>
                  <a:pt x="54728" y="35704"/>
                </a:lnTo>
                <a:lnTo>
                  <a:pt x="54715" y="35740"/>
                </a:lnTo>
                <a:lnTo>
                  <a:pt x="54703" y="35777"/>
                </a:lnTo>
                <a:lnTo>
                  <a:pt x="54655" y="35849"/>
                </a:lnTo>
                <a:lnTo>
                  <a:pt x="54583" y="35946"/>
                </a:lnTo>
                <a:lnTo>
                  <a:pt x="54546" y="35970"/>
                </a:lnTo>
                <a:lnTo>
                  <a:pt x="54510" y="35994"/>
                </a:lnTo>
                <a:lnTo>
                  <a:pt x="54438" y="36018"/>
                </a:lnTo>
                <a:lnTo>
                  <a:pt x="54365" y="36066"/>
                </a:lnTo>
                <a:lnTo>
                  <a:pt x="54281" y="36139"/>
                </a:lnTo>
                <a:lnTo>
                  <a:pt x="54196" y="36248"/>
                </a:lnTo>
                <a:lnTo>
                  <a:pt x="54039" y="36465"/>
                </a:lnTo>
                <a:lnTo>
                  <a:pt x="53979" y="36550"/>
                </a:lnTo>
                <a:lnTo>
                  <a:pt x="53942" y="36646"/>
                </a:lnTo>
                <a:lnTo>
                  <a:pt x="53906" y="36695"/>
                </a:lnTo>
                <a:lnTo>
                  <a:pt x="53870" y="36743"/>
                </a:lnTo>
                <a:lnTo>
                  <a:pt x="53785" y="36839"/>
                </a:lnTo>
                <a:lnTo>
                  <a:pt x="53677" y="36924"/>
                </a:lnTo>
                <a:lnTo>
                  <a:pt x="53580" y="37081"/>
                </a:lnTo>
                <a:lnTo>
                  <a:pt x="53544" y="37153"/>
                </a:lnTo>
                <a:lnTo>
                  <a:pt x="53508" y="37214"/>
                </a:lnTo>
                <a:lnTo>
                  <a:pt x="53496" y="37274"/>
                </a:lnTo>
                <a:lnTo>
                  <a:pt x="53496" y="37335"/>
                </a:lnTo>
                <a:lnTo>
                  <a:pt x="53496" y="37383"/>
                </a:lnTo>
                <a:lnTo>
                  <a:pt x="53520" y="37419"/>
                </a:lnTo>
                <a:lnTo>
                  <a:pt x="53568" y="37492"/>
                </a:lnTo>
                <a:lnTo>
                  <a:pt x="53580" y="37564"/>
                </a:lnTo>
                <a:lnTo>
                  <a:pt x="53604" y="37806"/>
                </a:lnTo>
                <a:lnTo>
                  <a:pt x="53604" y="37890"/>
                </a:lnTo>
                <a:lnTo>
                  <a:pt x="53592" y="37963"/>
                </a:lnTo>
                <a:lnTo>
                  <a:pt x="53568" y="38084"/>
                </a:lnTo>
                <a:lnTo>
                  <a:pt x="53532" y="38216"/>
                </a:lnTo>
                <a:lnTo>
                  <a:pt x="53520" y="38301"/>
                </a:lnTo>
                <a:lnTo>
                  <a:pt x="53520" y="38410"/>
                </a:lnTo>
                <a:lnTo>
                  <a:pt x="53532" y="38591"/>
                </a:lnTo>
                <a:lnTo>
                  <a:pt x="53532" y="38700"/>
                </a:lnTo>
                <a:lnTo>
                  <a:pt x="53532" y="38736"/>
                </a:lnTo>
                <a:lnTo>
                  <a:pt x="53508" y="38784"/>
                </a:lnTo>
                <a:lnTo>
                  <a:pt x="53471" y="38820"/>
                </a:lnTo>
                <a:lnTo>
                  <a:pt x="53423" y="38881"/>
                </a:lnTo>
                <a:lnTo>
                  <a:pt x="53351" y="38941"/>
                </a:lnTo>
                <a:lnTo>
                  <a:pt x="53278" y="39038"/>
                </a:lnTo>
                <a:lnTo>
                  <a:pt x="53121" y="39267"/>
                </a:lnTo>
                <a:lnTo>
                  <a:pt x="53024" y="39388"/>
                </a:lnTo>
                <a:lnTo>
                  <a:pt x="52916" y="39521"/>
                </a:lnTo>
                <a:lnTo>
                  <a:pt x="52807" y="39654"/>
                </a:lnTo>
                <a:lnTo>
                  <a:pt x="52662" y="39787"/>
                </a:lnTo>
                <a:lnTo>
                  <a:pt x="52529" y="39895"/>
                </a:lnTo>
                <a:lnTo>
                  <a:pt x="52408" y="39980"/>
                </a:lnTo>
                <a:lnTo>
                  <a:pt x="52203" y="40113"/>
                </a:lnTo>
                <a:lnTo>
                  <a:pt x="52010" y="40221"/>
                </a:lnTo>
                <a:lnTo>
                  <a:pt x="51913" y="40294"/>
                </a:lnTo>
                <a:lnTo>
                  <a:pt x="51805" y="40378"/>
                </a:lnTo>
                <a:lnTo>
                  <a:pt x="51635" y="40535"/>
                </a:lnTo>
                <a:lnTo>
                  <a:pt x="51527" y="40632"/>
                </a:lnTo>
                <a:lnTo>
                  <a:pt x="51430" y="40680"/>
                </a:lnTo>
                <a:lnTo>
                  <a:pt x="51309" y="40717"/>
                </a:lnTo>
                <a:lnTo>
                  <a:pt x="51189" y="40753"/>
                </a:lnTo>
                <a:lnTo>
                  <a:pt x="51104" y="40801"/>
                </a:lnTo>
                <a:lnTo>
                  <a:pt x="51068" y="40825"/>
                </a:lnTo>
                <a:lnTo>
                  <a:pt x="51031" y="40862"/>
                </a:lnTo>
                <a:lnTo>
                  <a:pt x="51019" y="40898"/>
                </a:lnTo>
                <a:lnTo>
                  <a:pt x="51007" y="40946"/>
                </a:lnTo>
                <a:lnTo>
                  <a:pt x="50995" y="41007"/>
                </a:lnTo>
                <a:lnTo>
                  <a:pt x="51007" y="41043"/>
                </a:lnTo>
                <a:lnTo>
                  <a:pt x="51007" y="41079"/>
                </a:lnTo>
                <a:lnTo>
                  <a:pt x="51031" y="41103"/>
                </a:lnTo>
                <a:lnTo>
                  <a:pt x="51068" y="41164"/>
                </a:lnTo>
                <a:lnTo>
                  <a:pt x="51104" y="41236"/>
                </a:lnTo>
                <a:lnTo>
                  <a:pt x="51140" y="41321"/>
                </a:lnTo>
                <a:lnTo>
                  <a:pt x="51189" y="41405"/>
                </a:lnTo>
                <a:lnTo>
                  <a:pt x="51249" y="41478"/>
                </a:lnTo>
                <a:lnTo>
                  <a:pt x="51346" y="41550"/>
                </a:lnTo>
                <a:lnTo>
                  <a:pt x="51454" y="41610"/>
                </a:lnTo>
                <a:lnTo>
                  <a:pt x="51563" y="41683"/>
                </a:lnTo>
                <a:lnTo>
                  <a:pt x="51623" y="41719"/>
                </a:lnTo>
                <a:lnTo>
                  <a:pt x="51672" y="41755"/>
                </a:lnTo>
                <a:lnTo>
                  <a:pt x="51720" y="41816"/>
                </a:lnTo>
                <a:lnTo>
                  <a:pt x="51756" y="41888"/>
                </a:lnTo>
                <a:lnTo>
                  <a:pt x="51805" y="41961"/>
                </a:lnTo>
                <a:lnTo>
                  <a:pt x="51853" y="42033"/>
                </a:lnTo>
                <a:lnTo>
                  <a:pt x="51986" y="42166"/>
                </a:lnTo>
                <a:lnTo>
                  <a:pt x="52046" y="42239"/>
                </a:lnTo>
                <a:lnTo>
                  <a:pt x="52094" y="42311"/>
                </a:lnTo>
                <a:lnTo>
                  <a:pt x="52143" y="42396"/>
                </a:lnTo>
                <a:lnTo>
                  <a:pt x="52167" y="42480"/>
                </a:lnTo>
                <a:lnTo>
                  <a:pt x="52227" y="42794"/>
                </a:lnTo>
                <a:lnTo>
                  <a:pt x="52276" y="43060"/>
                </a:lnTo>
                <a:lnTo>
                  <a:pt x="52288" y="43120"/>
                </a:lnTo>
                <a:lnTo>
                  <a:pt x="52312" y="43181"/>
                </a:lnTo>
                <a:lnTo>
                  <a:pt x="52372" y="43289"/>
                </a:lnTo>
                <a:lnTo>
                  <a:pt x="52396" y="43350"/>
                </a:lnTo>
                <a:lnTo>
                  <a:pt x="52408" y="43410"/>
                </a:lnTo>
                <a:lnTo>
                  <a:pt x="52421" y="43495"/>
                </a:lnTo>
                <a:lnTo>
                  <a:pt x="52408" y="43603"/>
                </a:lnTo>
                <a:lnTo>
                  <a:pt x="52336" y="43954"/>
                </a:lnTo>
                <a:lnTo>
                  <a:pt x="52300" y="44087"/>
                </a:lnTo>
                <a:lnTo>
                  <a:pt x="52251" y="44219"/>
                </a:lnTo>
                <a:lnTo>
                  <a:pt x="52167" y="44401"/>
                </a:lnTo>
                <a:lnTo>
                  <a:pt x="52046" y="44606"/>
                </a:lnTo>
                <a:lnTo>
                  <a:pt x="51937" y="44823"/>
                </a:lnTo>
                <a:lnTo>
                  <a:pt x="51889" y="44920"/>
                </a:lnTo>
                <a:lnTo>
                  <a:pt x="51865" y="45005"/>
                </a:lnTo>
                <a:lnTo>
                  <a:pt x="51805" y="45186"/>
                </a:lnTo>
                <a:lnTo>
                  <a:pt x="51756" y="45319"/>
                </a:lnTo>
                <a:lnTo>
                  <a:pt x="51696" y="45451"/>
                </a:lnTo>
                <a:lnTo>
                  <a:pt x="51623" y="45596"/>
                </a:lnTo>
                <a:lnTo>
                  <a:pt x="51527" y="45753"/>
                </a:lnTo>
                <a:lnTo>
                  <a:pt x="51406" y="45898"/>
                </a:lnTo>
                <a:lnTo>
                  <a:pt x="51261" y="46043"/>
                </a:lnTo>
                <a:lnTo>
                  <a:pt x="50995" y="46297"/>
                </a:lnTo>
                <a:lnTo>
                  <a:pt x="50778" y="46514"/>
                </a:lnTo>
                <a:lnTo>
                  <a:pt x="50597" y="46696"/>
                </a:lnTo>
                <a:lnTo>
                  <a:pt x="50500" y="46768"/>
                </a:lnTo>
                <a:lnTo>
                  <a:pt x="50403" y="46840"/>
                </a:lnTo>
                <a:lnTo>
                  <a:pt x="50210" y="46997"/>
                </a:lnTo>
                <a:lnTo>
                  <a:pt x="50029" y="47154"/>
                </a:lnTo>
                <a:lnTo>
                  <a:pt x="49872" y="47287"/>
                </a:lnTo>
                <a:lnTo>
                  <a:pt x="49812" y="47336"/>
                </a:lnTo>
                <a:lnTo>
                  <a:pt x="49763" y="47360"/>
                </a:lnTo>
                <a:lnTo>
                  <a:pt x="49703" y="47384"/>
                </a:lnTo>
                <a:lnTo>
                  <a:pt x="49655" y="47432"/>
                </a:lnTo>
                <a:lnTo>
                  <a:pt x="49534" y="47517"/>
                </a:lnTo>
                <a:lnTo>
                  <a:pt x="49401" y="47613"/>
                </a:lnTo>
                <a:lnTo>
                  <a:pt x="49328" y="47650"/>
                </a:lnTo>
                <a:lnTo>
                  <a:pt x="49268" y="47674"/>
                </a:lnTo>
                <a:lnTo>
                  <a:pt x="49135" y="47722"/>
                </a:lnTo>
                <a:lnTo>
                  <a:pt x="49026" y="47770"/>
                </a:lnTo>
                <a:lnTo>
                  <a:pt x="48894" y="47819"/>
                </a:lnTo>
                <a:lnTo>
                  <a:pt x="48749" y="47879"/>
                </a:lnTo>
                <a:lnTo>
                  <a:pt x="48555" y="47952"/>
                </a:lnTo>
                <a:lnTo>
                  <a:pt x="48350" y="48048"/>
                </a:lnTo>
                <a:lnTo>
                  <a:pt x="48181" y="48121"/>
                </a:lnTo>
                <a:lnTo>
                  <a:pt x="48048" y="48169"/>
                </a:lnTo>
                <a:lnTo>
                  <a:pt x="47988" y="48181"/>
                </a:lnTo>
                <a:lnTo>
                  <a:pt x="47927" y="48217"/>
                </a:lnTo>
                <a:lnTo>
                  <a:pt x="47770" y="48290"/>
                </a:lnTo>
                <a:lnTo>
                  <a:pt x="47625" y="48374"/>
                </a:lnTo>
                <a:lnTo>
                  <a:pt x="47553" y="48386"/>
                </a:lnTo>
                <a:lnTo>
                  <a:pt x="47505" y="48399"/>
                </a:lnTo>
                <a:lnTo>
                  <a:pt x="47372" y="48411"/>
                </a:lnTo>
                <a:lnTo>
                  <a:pt x="47203" y="48435"/>
                </a:lnTo>
                <a:lnTo>
                  <a:pt x="47009" y="48483"/>
                </a:lnTo>
                <a:lnTo>
                  <a:pt x="46852" y="48519"/>
                </a:lnTo>
                <a:lnTo>
                  <a:pt x="46732" y="48556"/>
                </a:lnTo>
                <a:lnTo>
                  <a:pt x="46695" y="48580"/>
                </a:lnTo>
                <a:lnTo>
                  <a:pt x="46671" y="48604"/>
                </a:lnTo>
                <a:lnTo>
                  <a:pt x="46647" y="48676"/>
                </a:lnTo>
                <a:lnTo>
                  <a:pt x="46647" y="48773"/>
                </a:lnTo>
                <a:lnTo>
                  <a:pt x="46659" y="48870"/>
                </a:lnTo>
                <a:lnTo>
                  <a:pt x="46671" y="48918"/>
                </a:lnTo>
                <a:lnTo>
                  <a:pt x="46695" y="48978"/>
                </a:lnTo>
                <a:lnTo>
                  <a:pt x="46719" y="49015"/>
                </a:lnTo>
                <a:lnTo>
                  <a:pt x="46732" y="49063"/>
                </a:lnTo>
                <a:lnTo>
                  <a:pt x="46744" y="49135"/>
                </a:lnTo>
                <a:lnTo>
                  <a:pt x="46744" y="49232"/>
                </a:lnTo>
                <a:lnTo>
                  <a:pt x="46768" y="49365"/>
                </a:lnTo>
                <a:lnTo>
                  <a:pt x="46804" y="49534"/>
                </a:lnTo>
                <a:lnTo>
                  <a:pt x="46828" y="49703"/>
                </a:lnTo>
                <a:lnTo>
                  <a:pt x="46828" y="49860"/>
                </a:lnTo>
                <a:lnTo>
                  <a:pt x="46816" y="49933"/>
                </a:lnTo>
                <a:lnTo>
                  <a:pt x="46804" y="49981"/>
                </a:lnTo>
                <a:lnTo>
                  <a:pt x="46768" y="50077"/>
                </a:lnTo>
                <a:lnTo>
                  <a:pt x="46768" y="50186"/>
                </a:lnTo>
                <a:lnTo>
                  <a:pt x="46756" y="50283"/>
                </a:lnTo>
                <a:lnTo>
                  <a:pt x="46744" y="50404"/>
                </a:lnTo>
                <a:lnTo>
                  <a:pt x="46671" y="50754"/>
                </a:lnTo>
                <a:lnTo>
                  <a:pt x="46611" y="50995"/>
                </a:lnTo>
                <a:lnTo>
                  <a:pt x="46514" y="51442"/>
                </a:lnTo>
                <a:lnTo>
                  <a:pt x="46490" y="51901"/>
                </a:lnTo>
                <a:lnTo>
                  <a:pt x="46538" y="52264"/>
                </a:lnTo>
                <a:lnTo>
                  <a:pt x="46502" y="52372"/>
                </a:lnTo>
                <a:lnTo>
                  <a:pt x="46466" y="52493"/>
                </a:lnTo>
                <a:lnTo>
                  <a:pt x="46442" y="52614"/>
                </a:lnTo>
                <a:lnTo>
                  <a:pt x="46430" y="52735"/>
                </a:lnTo>
                <a:lnTo>
                  <a:pt x="46405" y="52916"/>
                </a:lnTo>
                <a:lnTo>
                  <a:pt x="46405" y="53000"/>
                </a:lnTo>
                <a:lnTo>
                  <a:pt x="46562" y="53363"/>
                </a:lnTo>
                <a:lnTo>
                  <a:pt x="46575" y="53399"/>
                </a:lnTo>
                <a:lnTo>
                  <a:pt x="46587" y="53508"/>
                </a:lnTo>
                <a:lnTo>
                  <a:pt x="46575" y="53616"/>
                </a:lnTo>
                <a:lnTo>
                  <a:pt x="46562" y="53653"/>
                </a:lnTo>
                <a:lnTo>
                  <a:pt x="46538" y="53665"/>
                </a:lnTo>
                <a:lnTo>
                  <a:pt x="46478" y="53689"/>
                </a:lnTo>
                <a:lnTo>
                  <a:pt x="46418" y="53689"/>
                </a:lnTo>
                <a:lnTo>
                  <a:pt x="46321" y="53713"/>
                </a:lnTo>
                <a:lnTo>
                  <a:pt x="46176" y="53774"/>
                </a:lnTo>
                <a:lnTo>
                  <a:pt x="45995" y="53858"/>
                </a:lnTo>
                <a:lnTo>
                  <a:pt x="45838" y="53955"/>
                </a:lnTo>
                <a:lnTo>
                  <a:pt x="45681" y="54063"/>
                </a:lnTo>
                <a:lnTo>
                  <a:pt x="45584" y="54160"/>
                </a:lnTo>
                <a:lnTo>
                  <a:pt x="45524" y="54245"/>
                </a:lnTo>
                <a:lnTo>
                  <a:pt x="45500" y="54281"/>
                </a:lnTo>
                <a:lnTo>
                  <a:pt x="45500" y="54317"/>
                </a:lnTo>
                <a:lnTo>
                  <a:pt x="45524" y="54402"/>
                </a:lnTo>
                <a:lnTo>
                  <a:pt x="45536" y="54510"/>
                </a:lnTo>
                <a:lnTo>
                  <a:pt x="45536" y="54619"/>
                </a:lnTo>
                <a:lnTo>
                  <a:pt x="45524" y="54704"/>
                </a:lnTo>
                <a:lnTo>
                  <a:pt x="45512" y="54752"/>
                </a:lnTo>
                <a:lnTo>
                  <a:pt x="45475" y="54788"/>
                </a:lnTo>
                <a:lnTo>
                  <a:pt x="45379" y="54873"/>
                </a:lnTo>
                <a:lnTo>
                  <a:pt x="45246" y="54969"/>
                </a:lnTo>
                <a:lnTo>
                  <a:pt x="45198" y="54788"/>
                </a:lnTo>
                <a:lnTo>
                  <a:pt x="45137" y="54667"/>
                </a:lnTo>
                <a:lnTo>
                  <a:pt x="45113" y="54607"/>
                </a:lnTo>
                <a:lnTo>
                  <a:pt x="45089" y="54583"/>
                </a:lnTo>
                <a:lnTo>
                  <a:pt x="45016" y="54547"/>
                </a:lnTo>
                <a:lnTo>
                  <a:pt x="44956" y="54522"/>
                </a:lnTo>
                <a:lnTo>
                  <a:pt x="44884" y="54498"/>
                </a:lnTo>
                <a:lnTo>
                  <a:pt x="44678" y="54547"/>
                </a:lnTo>
                <a:lnTo>
                  <a:pt x="44545" y="54595"/>
                </a:lnTo>
                <a:lnTo>
                  <a:pt x="44509" y="54631"/>
                </a:lnTo>
                <a:lnTo>
                  <a:pt x="44497" y="54643"/>
                </a:lnTo>
                <a:lnTo>
                  <a:pt x="44485" y="54655"/>
                </a:lnTo>
                <a:lnTo>
                  <a:pt x="44485" y="54691"/>
                </a:lnTo>
                <a:lnTo>
                  <a:pt x="44461" y="54728"/>
                </a:lnTo>
                <a:lnTo>
                  <a:pt x="44388" y="54812"/>
                </a:lnTo>
                <a:lnTo>
                  <a:pt x="44364" y="54861"/>
                </a:lnTo>
                <a:lnTo>
                  <a:pt x="44340" y="54897"/>
                </a:lnTo>
                <a:lnTo>
                  <a:pt x="44340" y="54933"/>
                </a:lnTo>
                <a:lnTo>
                  <a:pt x="44364" y="54969"/>
                </a:lnTo>
                <a:lnTo>
                  <a:pt x="44376" y="55006"/>
                </a:lnTo>
                <a:lnTo>
                  <a:pt x="44388" y="55054"/>
                </a:lnTo>
                <a:lnTo>
                  <a:pt x="44388" y="55175"/>
                </a:lnTo>
                <a:lnTo>
                  <a:pt x="44364" y="55283"/>
                </a:lnTo>
                <a:lnTo>
                  <a:pt x="44364" y="55332"/>
                </a:lnTo>
                <a:lnTo>
                  <a:pt x="44123" y="55440"/>
                </a:lnTo>
                <a:lnTo>
                  <a:pt x="44062" y="55416"/>
                </a:lnTo>
                <a:lnTo>
                  <a:pt x="43929" y="55368"/>
                </a:lnTo>
                <a:lnTo>
                  <a:pt x="43857" y="55344"/>
                </a:lnTo>
                <a:lnTo>
                  <a:pt x="43796" y="55307"/>
                </a:lnTo>
                <a:lnTo>
                  <a:pt x="43748" y="55271"/>
                </a:lnTo>
                <a:lnTo>
                  <a:pt x="43736" y="55247"/>
                </a:lnTo>
                <a:lnTo>
                  <a:pt x="43736" y="55223"/>
                </a:lnTo>
                <a:lnTo>
                  <a:pt x="43736" y="55126"/>
                </a:lnTo>
                <a:lnTo>
                  <a:pt x="43724" y="55066"/>
                </a:lnTo>
                <a:lnTo>
                  <a:pt x="43688" y="54945"/>
                </a:lnTo>
                <a:lnTo>
                  <a:pt x="43664" y="54873"/>
                </a:lnTo>
                <a:lnTo>
                  <a:pt x="43676" y="54836"/>
                </a:lnTo>
                <a:lnTo>
                  <a:pt x="43688" y="54800"/>
                </a:lnTo>
                <a:lnTo>
                  <a:pt x="43712" y="54788"/>
                </a:lnTo>
                <a:lnTo>
                  <a:pt x="43724" y="54776"/>
                </a:lnTo>
                <a:lnTo>
                  <a:pt x="43712" y="54776"/>
                </a:lnTo>
                <a:lnTo>
                  <a:pt x="43603" y="54740"/>
                </a:lnTo>
                <a:lnTo>
                  <a:pt x="43519" y="54704"/>
                </a:lnTo>
                <a:lnTo>
                  <a:pt x="43446" y="54655"/>
                </a:lnTo>
                <a:lnTo>
                  <a:pt x="43398" y="54619"/>
                </a:lnTo>
                <a:lnTo>
                  <a:pt x="43350" y="54571"/>
                </a:lnTo>
                <a:lnTo>
                  <a:pt x="43325" y="54522"/>
                </a:lnTo>
                <a:lnTo>
                  <a:pt x="43301" y="54474"/>
                </a:lnTo>
                <a:lnTo>
                  <a:pt x="43289" y="54402"/>
                </a:lnTo>
                <a:lnTo>
                  <a:pt x="43289" y="54365"/>
                </a:lnTo>
                <a:lnTo>
                  <a:pt x="43253" y="54305"/>
                </a:lnTo>
                <a:lnTo>
                  <a:pt x="43168" y="54184"/>
                </a:lnTo>
                <a:lnTo>
                  <a:pt x="43011" y="53979"/>
                </a:lnTo>
                <a:lnTo>
                  <a:pt x="42879" y="53774"/>
                </a:lnTo>
                <a:lnTo>
                  <a:pt x="42818" y="53653"/>
                </a:lnTo>
                <a:lnTo>
                  <a:pt x="42770" y="53568"/>
                </a:lnTo>
                <a:lnTo>
                  <a:pt x="42673" y="53315"/>
                </a:lnTo>
                <a:lnTo>
                  <a:pt x="42589" y="53121"/>
                </a:lnTo>
                <a:lnTo>
                  <a:pt x="42564" y="52711"/>
                </a:lnTo>
                <a:lnTo>
                  <a:pt x="42359" y="52300"/>
                </a:lnTo>
                <a:lnTo>
                  <a:pt x="42287" y="51938"/>
                </a:lnTo>
                <a:lnTo>
                  <a:pt x="42432" y="51696"/>
                </a:lnTo>
                <a:lnTo>
                  <a:pt x="42432" y="51418"/>
                </a:lnTo>
                <a:lnTo>
                  <a:pt x="42673" y="51309"/>
                </a:lnTo>
                <a:lnTo>
                  <a:pt x="42794" y="50995"/>
                </a:lnTo>
                <a:lnTo>
                  <a:pt x="42903" y="50766"/>
                </a:lnTo>
                <a:lnTo>
                  <a:pt x="42951" y="50669"/>
                </a:lnTo>
                <a:lnTo>
                  <a:pt x="42987" y="50609"/>
                </a:lnTo>
                <a:lnTo>
                  <a:pt x="43023" y="50524"/>
                </a:lnTo>
                <a:lnTo>
                  <a:pt x="43036" y="50488"/>
                </a:lnTo>
                <a:lnTo>
                  <a:pt x="43036" y="50440"/>
                </a:lnTo>
                <a:lnTo>
                  <a:pt x="43023" y="50331"/>
                </a:lnTo>
                <a:lnTo>
                  <a:pt x="42987" y="50198"/>
                </a:lnTo>
                <a:lnTo>
                  <a:pt x="42963" y="50114"/>
                </a:lnTo>
                <a:lnTo>
                  <a:pt x="42963" y="50053"/>
                </a:lnTo>
                <a:lnTo>
                  <a:pt x="42975" y="49993"/>
                </a:lnTo>
                <a:lnTo>
                  <a:pt x="42987" y="49945"/>
                </a:lnTo>
                <a:lnTo>
                  <a:pt x="43048" y="49848"/>
                </a:lnTo>
                <a:lnTo>
                  <a:pt x="43108" y="49751"/>
                </a:lnTo>
                <a:lnTo>
                  <a:pt x="43132" y="49703"/>
                </a:lnTo>
                <a:lnTo>
                  <a:pt x="43132" y="49655"/>
                </a:lnTo>
                <a:lnTo>
                  <a:pt x="43108" y="49558"/>
                </a:lnTo>
                <a:lnTo>
                  <a:pt x="43084" y="49510"/>
                </a:lnTo>
                <a:lnTo>
                  <a:pt x="43084" y="49449"/>
                </a:lnTo>
                <a:lnTo>
                  <a:pt x="43084" y="49389"/>
                </a:lnTo>
                <a:lnTo>
                  <a:pt x="43108" y="49304"/>
                </a:lnTo>
                <a:lnTo>
                  <a:pt x="43156" y="49232"/>
                </a:lnTo>
                <a:lnTo>
                  <a:pt x="43205" y="49172"/>
                </a:lnTo>
                <a:lnTo>
                  <a:pt x="43253" y="49123"/>
                </a:lnTo>
                <a:lnTo>
                  <a:pt x="43301" y="49075"/>
                </a:lnTo>
                <a:lnTo>
                  <a:pt x="43422" y="48990"/>
                </a:lnTo>
                <a:lnTo>
                  <a:pt x="43555" y="48918"/>
                </a:lnTo>
                <a:lnTo>
                  <a:pt x="43615" y="48870"/>
                </a:lnTo>
                <a:lnTo>
                  <a:pt x="43664" y="48809"/>
                </a:lnTo>
                <a:lnTo>
                  <a:pt x="43700" y="48749"/>
                </a:lnTo>
                <a:lnTo>
                  <a:pt x="43736" y="48664"/>
                </a:lnTo>
                <a:lnTo>
                  <a:pt x="43796" y="48507"/>
                </a:lnTo>
                <a:lnTo>
                  <a:pt x="43845" y="48435"/>
                </a:lnTo>
                <a:lnTo>
                  <a:pt x="43893" y="48374"/>
                </a:lnTo>
                <a:lnTo>
                  <a:pt x="44002" y="48266"/>
                </a:lnTo>
                <a:lnTo>
                  <a:pt x="44086" y="48181"/>
                </a:lnTo>
                <a:lnTo>
                  <a:pt x="44111" y="48145"/>
                </a:lnTo>
                <a:lnTo>
                  <a:pt x="44123" y="48097"/>
                </a:lnTo>
                <a:lnTo>
                  <a:pt x="44111" y="48060"/>
                </a:lnTo>
                <a:lnTo>
                  <a:pt x="44074" y="48012"/>
                </a:lnTo>
                <a:lnTo>
                  <a:pt x="44026" y="47964"/>
                </a:lnTo>
                <a:lnTo>
                  <a:pt x="43978" y="47940"/>
                </a:lnTo>
                <a:lnTo>
                  <a:pt x="43869" y="47891"/>
                </a:lnTo>
                <a:lnTo>
                  <a:pt x="43748" y="47867"/>
                </a:lnTo>
                <a:lnTo>
                  <a:pt x="43603" y="47831"/>
                </a:lnTo>
                <a:lnTo>
                  <a:pt x="43531" y="47819"/>
                </a:lnTo>
                <a:lnTo>
                  <a:pt x="43446" y="47831"/>
                </a:lnTo>
                <a:lnTo>
                  <a:pt x="43374" y="47855"/>
                </a:lnTo>
                <a:lnTo>
                  <a:pt x="43301" y="47879"/>
                </a:lnTo>
                <a:lnTo>
                  <a:pt x="43180" y="47928"/>
                </a:lnTo>
                <a:lnTo>
                  <a:pt x="43132" y="47928"/>
                </a:lnTo>
                <a:lnTo>
                  <a:pt x="43084" y="47903"/>
                </a:lnTo>
                <a:lnTo>
                  <a:pt x="43048" y="47879"/>
                </a:lnTo>
                <a:lnTo>
                  <a:pt x="43023" y="47843"/>
                </a:lnTo>
                <a:lnTo>
                  <a:pt x="42987" y="47770"/>
                </a:lnTo>
                <a:lnTo>
                  <a:pt x="42939" y="47686"/>
                </a:lnTo>
                <a:lnTo>
                  <a:pt x="42915" y="47650"/>
                </a:lnTo>
                <a:lnTo>
                  <a:pt x="42879" y="47626"/>
                </a:lnTo>
                <a:lnTo>
                  <a:pt x="42830" y="47601"/>
                </a:lnTo>
                <a:lnTo>
                  <a:pt x="42782" y="47589"/>
                </a:lnTo>
                <a:lnTo>
                  <a:pt x="42661" y="47577"/>
                </a:lnTo>
                <a:lnTo>
                  <a:pt x="42540" y="47589"/>
                </a:lnTo>
                <a:lnTo>
                  <a:pt x="42407" y="47601"/>
                </a:lnTo>
                <a:lnTo>
                  <a:pt x="42275" y="47613"/>
                </a:lnTo>
                <a:lnTo>
                  <a:pt x="42106" y="47638"/>
                </a:lnTo>
                <a:lnTo>
                  <a:pt x="41924" y="47662"/>
                </a:lnTo>
                <a:lnTo>
                  <a:pt x="41791" y="47674"/>
                </a:lnTo>
                <a:lnTo>
                  <a:pt x="41453" y="47662"/>
                </a:lnTo>
                <a:lnTo>
                  <a:pt x="41248" y="47650"/>
                </a:lnTo>
                <a:lnTo>
                  <a:pt x="40753" y="47758"/>
                </a:lnTo>
                <a:lnTo>
                  <a:pt x="40704" y="47698"/>
                </a:lnTo>
                <a:lnTo>
                  <a:pt x="40668" y="47626"/>
                </a:lnTo>
                <a:lnTo>
                  <a:pt x="40644" y="47517"/>
                </a:lnTo>
                <a:lnTo>
                  <a:pt x="40620" y="47408"/>
                </a:lnTo>
                <a:lnTo>
                  <a:pt x="40596" y="47299"/>
                </a:lnTo>
                <a:lnTo>
                  <a:pt x="40547" y="47106"/>
                </a:lnTo>
                <a:lnTo>
                  <a:pt x="40535" y="47046"/>
                </a:lnTo>
                <a:lnTo>
                  <a:pt x="40535" y="46985"/>
                </a:lnTo>
                <a:lnTo>
                  <a:pt x="40535" y="46840"/>
                </a:lnTo>
                <a:lnTo>
                  <a:pt x="40523" y="46780"/>
                </a:lnTo>
                <a:lnTo>
                  <a:pt x="40511" y="46720"/>
                </a:lnTo>
                <a:lnTo>
                  <a:pt x="40475" y="46683"/>
                </a:lnTo>
                <a:lnTo>
                  <a:pt x="40439" y="46671"/>
                </a:lnTo>
                <a:lnTo>
                  <a:pt x="40415" y="46659"/>
                </a:lnTo>
                <a:lnTo>
                  <a:pt x="40306" y="46659"/>
                </a:lnTo>
                <a:lnTo>
                  <a:pt x="40221" y="46671"/>
                </a:lnTo>
                <a:lnTo>
                  <a:pt x="40149" y="46696"/>
                </a:lnTo>
                <a:lnTo>
                  <a:pt x="40100" y="46696"/>
                </a:lnTo>
                <a:lnTo>
                  <a:pt x="40052" y="46683"/>
                </a:lnTo>
                <a:lnTo>
                  <a:pt x="39992" y="46671"/>
                </a:lnTo>
                <a:lnTo>
                  <a:pt x="39943" y="46647"/>
                </a:lnTo>
                <a:lnTo>
                  <a:pt x="39871" y="46587"/>
                </a:lnTo>
                <a:lnTo>
                  <a:pt x="39786" y="46514"/>
                </a:lnTo>
                <a:lnTo>
                  <a:pt x="39738" y="46478"/>
                </a:lnTo>
                <a:lnTo>
                  <a:pt x="39690" y="46454"/>
                </a:lnTo>
                <a:lnTo>
                  <a:pt x="39545" y="46394"/>
                </a:lnTo>
                <a:lnTo>
                  <a:pt x="39388" y="46309"/>
                </a:lnTo>
                <a:lnTo>
                  <a:pt x="39219" y="46224"/>
                </a:lnTo>
                <a:lnTo>
                  <a:pt x="39134" y="46200"/>
                </a:lnTo>
                <a:lnTo>
                  <a:pt x="38989" y="46200"/>
                </a:lnTo>
                <a:lnTo>
                  <a:pt x="38917" y="46212"/>
                </a:lnTo>
                <a:lnTo>
                  <a:pt x="38784" y="46237"/>
                </a:lnTo>
                <a:lnTo>
                  <a:pt x="38724" y="46237"/>
                </a:lnTo>
                <a:lnTo>
                  <a:pt x="38675" y="46212"/>
                </a:lnTo>
                <a:lnTo>
                  <a:pt x="38639" y="46176"/>
                </a:lnTo>
                <a:lnTo>
                  <a:pt x="38627" y="46116"/>
                </a:lnTo>
                <a:lnTo>
                  <a:pt x="38615" y="46043"/>
                </a:lnTo>
                <a:lnTo>
                  <a:pt x="38627" y="45971"/>
                </a:lnTo>
                <a:lnTo>
                  <a:pt x="38639" y="45850"/>
                </a:lnTo>
                <a:lnTo>
                  <a:pt x="38663" y="45741"/>
                </a:lnTo>
                <a:lnTo>
                  <a:pt x="38663" y="45693"/>
                </a:lnTo>
                <a:lnTo>
                  <a:pt x="38651" y="45645"/>
                </a:lnTo>
                <a:lnTo>
                  <a:pt x="38615" y="45548"/>
                </a:lnTo>
                <a:lnTo>
                  <a:pt x="38567" y="45427"/>
                </a:lnTo>
                <a:lnTo>
                  <a:pt x="38530" y="45306"/>
                </a:lnTo>
                <a:lnTo>
                  <a:pt x="38494" y="45210"/>
                </a:lnTo>
                <a:lnTo>
                  <a:pt x="38313" y="44847"/>
                </a:lnTo>
                <a:lnTo>
                  <a:pt x="38265" y="44835"/>
                </a:lnTo>
                <a:lnTo>
                  <a:pt x="38132" y="44787"/>
                </a:lnTo>
                <a:lnTo>
                  <a:pt x="38059" y="44751"/>
                </a:lnTo>
                <a:lnTo>
                  <a:pt x="37975" y="44703"/>
                </a:lnTo>
                <a:lnTo>
                  <a:pt x="37890" y="44642"/>
                </a:lnTo>
                <a:lnTo>
                  <a:pt x="37818" y="44558"/>
                </a:lnTo>
                <a:lnTo>
                  <a:pt x="37745" y="44485"/>
                </a:lnTo>
                <a:lnTo>
                  <a:pt x="37673" y="44425"/>
                </a:lnTo>
                <a:lnTo>
                  <a:pt x="37600" y="44389"/>
                </a:lnTo>
                <a:lnTo>
                  <a:pt x="37540" y="44352"/>
                </a:lnTo>
                <a:lnTo>
                  <a:pt x="37467" y="44340"/>
                </a:lnTo>
                <a:lnTo>
                  <a:pt x="37395" y="44328"/>
                </a:lnTo>
                <a:lnTo>
                  <a:pt x="37274" y="44328"/>
                </a:lnTo>
                <a:lnTo>
                  <a:pt x="37165" y="44316"/>
                </a:lnTo>
                <a:lnTo>
                  <a:pt x="37069" y="44304"/>
                </a:lnTo>
                <a:lnTo>
                  <a:pt x="36984" y="44280"/>
                </a:lnTo>
                <a:lnTo>
                  <a:pt x="36851" y="44038"/>
                </a:lnTo>
                <a:lnTo>
                  <a:pt x="36574" y="43966"/>
                </a:lnTo>
                <a:lnTo>
                  <a:pt x="36332" y="43905"/>
                </a:lnTo>
                <a:lnTo>
                  <a:pt x="35921" y="43905"/>
                </a:lnTo>
                <a:lnTo>
                  <a:pt x="35692" y="44038"/>
                </a:lnTo>
                <a:lnTo>
                  <a:pt x="35402" y="44304"/>
                </a:lnTo>
                <a:lnTo>
                  <a:pt x="35354" y="44316"/>
                </a:lnTo>
                <a:lnTo>
                  <a:pt x="35233" y="44364"/>
                </a:lnTo>
                <a:lnTo>
                  <a:pt x="35112" y="44364"/>
                </a:lnTo>
                <a:lnTo>
                  <a:pt x="35052" y="44340"/>
                </a:lnTo>
                <a:lnTo>
                  <a:pt x="35028" y="44328"/>
                </a:lnTo>
                <a:lnTo>
                  <a:pt x="35015" y="44304"/>
                </a:lnTo>
                <a:lnTo>
                  <a:pt x="34967" y="44195"/>
                </a:lnTo>
                <a:lnTo>
                  <a:pt x="34955" y="44099"/>
                </a:lnTo>
                <a:lnTo>
                  <a:pt x="34955" y="44062"/>
                </a:lnTo>
                <a:lnTo>
                  <a:pt x="34967" y="44026"/>
                </a:lnTo>
                <a:lnTo>
                  <a:pt x="34991" y="43990"/>
                </a:lnTo>
                <a:lnTo>
                  <a:pt x="35015" y="43966"/>
                </a:lnTo>
                <a:lnTo>
                  <a:pt x="35040" y="43942"/>
                </a:lnTo>
                <a:lnTo>
                  <a:pt x="35076" y="43930"/>
                </a:lnTo>
                <a:lnTo>
                  <a:pt x="35124" y="43917"/>
                </a:lnTo>
                <a:lnTo>
                  <a:pt x="35148" y="43905"/>
                </a:lnTo>
                <a:lnTo>
                  <a:pt x="35172" y="43881"/>
                </a:lnTo>
                <a:lnTo>
                  <a:pt x="35185" y="43857"/>
                </a:lnTo>
                <a:lnTo>
                  <a:pt x="35197" y="43809"/>
                </a:lnTo>
                <a:lnTo>
                  <a:pt x="35221" y="43712"/>
                </a:lnTo>
                <a:lnTo>
                  <a:pt x="35245" y="43628"/>
                </a:lnTo>
                <a:lnTo>
                  <a:pt x="35257" y="43555"/>
                </a:lnTo>
                <a:lnTo>
                  <a:pt x="35245" y="43471"/>
                </a:lnTo>
                <a:lnTo>
                  <a:pt x="35221" y="43289"/>
                </a:lnTo>
                <a:lnTo>
                  <a:pt x="35221" y="43205"/>
                </a:lnTo>
                <a:lnTo>
                  <a:pt x="35402" y="42903"/>
                </a:lnTo>
                <a:lnTo>
                  <a:pt x="35438" y="42830"/>
                </a:lnTo>
                <a:lnTo>
                  <a:pt x="35511" y="42685"/>
                </a:lnTo>
                <a:lnTo>
                  <a:pt x="35535" y="42613"/>
                </a:lnTo>
                <a:lnTo>
                  <a:pt x="35559" y="42528"/>
                </a:lnTo>
                <a:lnTo>
                  <a:pt x="35559" y="42456"/>
                </a:lnTo>
                <a:lnTo>
                  <a:pt x="35547" y="42432"/>
                </a:lnTo>
                <a:lnTo>
                  <a:pt x="35535" y="42408"/>
                </a:lnTo>
                <a:lnTo>
                  <a:pt x="35474" y="42323"/>
                </a:lnTo>
                <a:lnTo>
                  <a:pt x="35426" y="42251"/>
                </a:lnTo>
                <a:lnTo>
                  <a:pt x="35402" y="42166"/>
                </a:lnTo>
                <a:lnTo>
                  <a:pt x="35764" y="41804"/>
                </a:lnTo>
                <a:lnTo>
                  <a:pt x="35813" y="41441"/>
                </a:lnTo>
                <a:lnTo>
                  <a:pt x="35813" y="41164"/>
                </a:lnTo>
                <a:lnTo>
                  <a:pt x="35535" y="40922"/>
                </a:lnTo>
                <a:lnTo>
                  <a:pt x="35329" y="40982"/>
                </a:lnTo>
                <a:lnTo>
                  <a:pt x="34931" y="40946"/>
                </a:lnTo>
                <a:lnTo>
                  <a:pt x="34907" y="40668"/>
                </a:lnTo>
                <a:lnTo>
                  <a:pt x="35015" y="40173"/>
                </a:lnTo>
                <a:lnTo>
                  <a:pt x="35148" y="39944"/>
                </a:lnTo>
                <a:lnTo>
                  <a:pt x="35172" y="39835"/>
                </a:lnTo>
                <a:lnTo>
                  <a:pt x="35257" y="39581"/>
                </a:lnTo>
                <a:lnTo>
                  <a:pt x="35317" y="39424"/>
                </a:lnTo>
                <a:lnTo>
                  <a:pt x="35390" y="39279"/>
                </a:lnTo>
                <a:lnTo>
                  <a:pt x="35462" y="39159"/>
                </a:lnTo>
                <a:lnTo>
                  <a:pt x="35511" y="39098"/>
                </a:lnTo>
                <a:lnTo>
                  <a:pt x="35559" y="39062"/>
                </a:lnTo>
                <a:lnTo>
                  <a:pt x="35740" y="38917"/>
                </a:lnTo>
                <a:lnTo>
                  <a:pt x="35909" y="38808"/>
                </a:lnTo>
                <a:lnTo>
                  <a:pt x="35970" y="38748"/>
                </a:lnTo>
                <a:lnTo>
                  <a:pt x="36018" y="38687"/>
                </a:lnTo>
                <a:lnTo>
                  <a:pt x="36054" y="38615"/>
                </a:lnTo>
                <a:lnTo>
                  <a:pt x="36078" y="38543"/>
                </a:lnTo>
                <a:lnTo>
                  <a:pt x="36078" y="38458"/>
                </a:lnTo>
                <a:lnTo>
                  <a:pt x="36066" y="38373"/>
                </a:lnTo>
                <a:lnTo>
                  <a:pt x="36030" y="38253"/>
                </a:lnTo>
                <a:lnTo>
                  <a:pt x="36030" y="38204"/>
                </a:lnTo>
                <a:lnTo>
                  <a:pt x="36042" y="38168"/>
                </a:lnTo>
                <a:lnTo>
                  <a:pt x="36078" y="38144"/>
                </a:lnTo>
                <a:lnTo>
                  <a:pt x="36151" y="38120"/>
                </a:lnTo>
                <a:lnTo>
                  <a:pt x="36356" y="38108"/>
                </a:lnTo>
                <a:lnTo>
                  <a:pt x="36549" y="38096"/>
                </a:lnTo>
                <a:lnTo>
                  <a:pt x="36634" y="38071"/>
                </a:lnTo>
                <a:lnTo>
                  <a:pt x="36706" y="38047"/>
                </a:lnTo>
                <a:lnTo>
                  <a:pt x="36767" y="37999"/>
                </a:lnTo>
                <a:lnTo>
                  <a:pt x="36803" y="37939"/>
                </a:lnTo>
                <a:lnTo>
                  <a:pt x="36827" y="37878"/>
                </a:lnTo>
                <a:lnTo>
                  <a:pt x="36827" y="37818"/>
                </a:lnTo>
                <a:lnTo>
                  <a:pt x="36803" y="37697"/>
                </a:lnTo>
                <a:lnTo>
                  <a:pt x="36803" y="37649"/>
                </a:lnTo>
                <a:lnTo>
                  <a:pt x="36803" y="37600"/>
                </a:lnTo>
                <a:lnTo>
                  <a:pt x="36827" y="37552"/>
                </a:lnTo>
                <a:lnTo>
                  <a:pt x="36888" y="37504"/>
                </a:lnTo>
                <a:lnTo>
                  <a:pt x="37020" y="37419"/>
                </a:lnTo>
                <a:lnTo>
                  <a:pt x="37141" y="37359"/>
                </a:lnTo>
                <a:lnTo>
                  <a:pt x="37262" y="37323"/>
                </a:lnTo>
                <a:lnTo>
                  <a:pt x="37371" y="37286"/>
                </a:lnTo>
                <a:lnTo>
                  <a:pt x="37431" y="37274"/>
                </a:lnTo>
                <a:lnTo>
                  <a:pt x="37479" y="37238"/>
                </a:lnTo>
                <a:lnTo>
                  <a:pt x="37516" y="37190"/>
                </a:lnTo>
                <a:lnTo>
                  <a:pt x="37552" y="37129"/>
                </a:lnTo>
                <a:lnTo>
                  <a:pt x="37624" y="37009"/>
                </a:lnTo>
                <a:lnTo>
                  <a:pt x="37673" y="36936"/>
                </a:lnTo>
                <a:lnTo>
                  <a:pt x="37709" y="36876"/>
                </a:lnTo>
                <a:lnTo>
                  <a:pt x="37757" y="36815"/>
                </a:lnTo>
                <a:lnTo>
                  <a:pt x="37794" y="36755"/>
                </a:lnTo>
                <a:lnTo>
                  <a:pt x="37854" y="36622"/>
                </a:lnTo>
                <a:lnTo>
                  <a:pt x="37890" y="36562"/>
                </a:lnTo>
                <a:lnTo>
                  <a:pt x="37926" y="36513"/>
                </a:lnTo>
                <a:lnTo>
                  <a:pt x="37987" y="36477"/>
                </a:lnTo>
                <a:lnTo>
                  <a:pt x="38047" y="36465"/>
                </a:lnTo>
                <a:lnTo>
                  <a:pt x="38120" y="36453"/>
                </a:lnTo>
                <a:lnTo>
                  <a:pt x="38192" y="36429"/>
                </a:lnTo>
                <a:lnTo>
                  <a:pt x="38313" y="36368"/>
                </a:lnTo>
                <a:lnTo>
                  <a:pt x="38434" y="36308"/>
                </a:lnTo>
                <a:lnTo>
                  <a:pt x="38542" y="36223"/>
                </a:lnTo>
                <a:lnTo>
                  <a:pt x="38567" y="36199"/>
                </a:lnTo>
                <a:lnTo>
                  <a:pt x="38591" y="36175"/>
                </a:lnTo>
                <a:lnTo>
                  <a:pt x="38603" y="36103"/>
                </a:lnTo>
                <a:lnTo>
                  <a:pt x="38615" y="36030"/>
                </a:lnTo>
                <a:lnTo>
                  <a:pt x="38615" y="35934"/>
                </a:lnTo>
                <a:lnTo>
                  <a:pt x="38615" y="35861"/>
                </a:lnTo>
                <a:lnTo>
                  <a:pt x="38615" y="35789"/>
                </a:lnTo>
                <a:lnTo>
                  <a:pt x="38627" y="35752"/>
                </a:lnTo>
                <a:lnTo>
                  <a:pt x="38651" y="35728"/>
                </a:lnTo>
                <a:lnTo>
                  <a:pt x="38675" y="35716"/>
                </a:lnTo>
                <a:lnTo>
                  <a:pt x="38699" y="35704"/>
                </a:lnTo>
                <a:lnTo>
                  <a:pt x="38808" y="35692"/>
                </a:lnTo>
                <a:lnTo>
                  <a:pt x="38881" y="35656"/>
                </a:lnTo>
                <a:lnTo>
                  <a:pt x="39086" y="35547"/>
                </a:lnTo>
                <a:lnTo>
                  <a:pt x="39158" y="35511"/>
                </a:lnTo>
                <a:lnTo>
                  <a:pt x="39219" y="35475"/>
                </a:lnTo>
                <a:lnTo>
                  <a:pt x="39267" y="35426"/>
                </a:lnTo>
                <a:lnTo>
                  <a:pt x="39303" y="35378"/>
                </a:lnTo>
                <a:lnTo>
                  <a:pt x="39376" y="35269"/>
                </a:lnTo>
                <a:lnTo>
                  <a:pt x="39484" y="35136"/>
                </a:lnTo>
                <a:lnTo>
                  <a:pt x="39605" y="34979"/>
                </a:lnTo>
                <a:lnTo>
                  <a:pt x="39738" y="34822"/>
                </a:lnTo>
                <a:lnTo>
                  <a:pt x="39811" y="34750"/>
                </a:lnTo>
                <a:lnTo>
                  <a:pt x="39883" y="34702"/>
                </a:lnTo>
                <a:lnTo>
                  <a:pt x="39956" y="34653"/>
                </a:lnTo>
                <a:lnTo>
                  <a:pt x="40028" y="34641"/>
                </a:lnTo>
                <a:lnTo>
                  <a:pt x="40088" y="34641"/>
                </a:lnTo>
                <a:lnTo>
                  <a:pt x="40161" y="34629"/>
                </a:lnTo>
                <a:lnTo>
                  <a:pt x="40294" y="34581"/>
                </a:lnTo>
                <a:lnTo>
                  <a:pt x="40439" y="34520"/>
                </a:lnTo>
                <a:lnTo>
                  <a:pt x="40451" y="34460"/>
                </a:lnTo>
                <a:lnTo>
                  <a:pt x="40475" y="34400"/>
                </a:lnTo>
                <a:lnTo>
                  <a:pt x="40499" y="34339"/>
                </a:lnTo>
                <a:lnTo>
                  <a:pt x="40535" y="34267"/>
                </a:lnTo>
                <a:lnTo>
                  <a:pt x="40596" y="34218"/>
                </a:lnTo>
                <a:lnTo>
                  <a:pt x="40620" y="34194"/>
                </a:lnTo>
                <a:lnTo>
                  <a:pt x="40668" y="34182"/>
                </a:lnTo>
                <a:lnTo>
                  <a:pt x="40753" y="34182"/>
                </a:lnTo>
                <a:lnTo>
                  <a:pt x="40837" y="34170"/>
                </a:lnTo>
                <a:lnTo>
                  <a:pt x="40898" y="34146"/>
                </a:lnTo>
                <a:lnTo>
                  <a:pt x="40946" y="34110"/>
                </a:lnTo>
                <a:lnTo>
                  <a:pt x="40982" y="34061"/>
                </a:lnTo>
                <a:lnTo>
                  <a:pt x="41031" y="33953"/>
                </a:lnTo>
                <a:lnTo>
                  <a:pt x="41067" y="33868"/>
                </a:lnTo>
                <a:lnTo>
                  <a:pt x="41091" y="33844"/>
                </a:lnTo>
                <a:lnTo>
                  <a:pt x="41127" y="33820"/>
                </a:lnTo>
                <a:lnTo>
                  <a:pt x="41212" y="33796"/>
                </a:lnTo>
                <a:lnTo>
                  <a:pt x="41260" y="33784"/>
                </a:lnTo>
                <a:lnTo>
                  <a:pt x="41296" y="33759"/>
                </a:lnTo>
                <a:lnTo>
                  <a:pt x="41332" y="33723"/>
                </a:lnTo>
                <a:lnTo>
                  <a:pt x="41345" y="33687"/>
                </a:lnTo>
                <a:lnTo>
                  <a:pt x="41345" y="33639"/>
                </a:lnTo>
                <a:lnTo>
                  <a:pt x="41345" y="33590"/>
                </a:lnTo>
                <a:lnTo>
                  <a:pt x="41308" y="33494"/>
                </a:lnTo>
                <a:lnTo>
                  <a:pt x="41308" y="33457"/>
                </a:lnTo>
                <a:lnTo>
                  <a:pt x="41308" y="33421"/>
                </a:lnTo>
                <a:lnTo>
                  <a:pt x="41332" y="33409"/>
                </a:lnTo>
                <a:lnTo>
                  <a:pt x="41369" y="33397"/>
                </a:lnTo>
                <a:lnTo>
                  <a:pt x="41477" y="33385"/>
                </a:lnTo>
                <a:lnTo>
                  <a:pt x="41586" y="33361"/>
                </a:lnTo>
                <a:lnTo>
                  <a:pt x="41707" y="33337"/>
                </a:lnTo>
                <a:lnTo>
                  <a:pt x="41864" y="33325"/>
                </a:lnTo>
                <a:lnTo>
                  <a:pt x="41948" y="33313"/>
                </a:lnTo>
                <a:lnTo>
                  <a:pt x="42021" y="33300"/>
                </a:lnTo>
                <a:lnTo>
                  <a:pt x="42154" y="33240"/>
                </a:lnTo>
                <a:lnTo>
                  <a:pt x="42299" y="33180"/>
                </a:lnTo>
                <a:lnTo>
                  <a:pt x="42371" y="33156"/>
                </a:lnTo>
                <a:lnTo>
                  <a:pt x="42468" y="33143"/>
                </a:lnTo>
                <a:lnTo>
                  <a:pt x="42552" y="33119"/>
                </a:lnTo>
                <a:lnTo>
                  <a:pt x="42613" y="33095"/>
                </a:lnTo>
                <a:lnTo>
                  <a:pt x="42661" y="33059"/>
                </a:lnTo>
                <a:lnTo>
                  <a:pt x="42709" y="33023"/>
                </a:lnTo>
                <a:lnTo>
                  <a:pt x="42734" y="32986"/>
                </a:lnTo>
                <a:lnTo>
                  <a:pt x="42758" y="32974"/>
                </a:lnTo>
                <a:lnTo>
                  <a:pt x="42794" y="32962"/>
                </a:lnTo>
                <a:lnTo>
                  <a:pt x="42830" y="32986"/>
                </a:lnTo>
                <a:lnTo>
                  <a:pt x="42891" y="33023"/>
                </a:lnTo>
                <a:lnTo>
                  <a:pt x="42927" y="33023"/>
                </a:lnTo>
                <a:lnTo>
                  <a:pt x="42975" y="32998"/>
                </a:lnTo>
                <a:lnTo>
                  <a:pt x="43060" y="32926"/>
                </a:lnTo>
                <a:lnTo>
                  <a:pt x="43108" y="32878"/>
                </a:lnTo>
                <a:lnTo>
                  <a:pt x="43156" y="32805"/>
                </a:lnTo>
                <a:lnTo>
                  <a:pt x="43180" y="32733"/>
                </a:lnTo>
                <a:lnTo>
                  <a:pt x="43193" y="32648"/>
                </a:lnTo>
                <a:lnTo>
                  <a:pt x="43217" y="32503"/>
                </a:lnTo>
                <a:lnTo>
                  <a:pt x="43217" y="32443"/>
                </a:lnTo>
                <a:lnTo>
                  <a:pt x="43241" y="32298"/>
                </a:lnTo>
                <a:lnTo>
                  <a:pt x="43241" y="32177"/>
                </a:lnTo>
                <a:lnTo>
                  <a:pt x="43229" y="32117"/>
                </a:lnTo>
                <a:lnTo>
                  <a:pt x="43217" y="32056"/>
                </a:lnTo>
                <a:lnTo>
                  <a:pt x="43193" y="32008"/>
                </a:lnTo>
                <a:lnTo>
                  <a:pt x="43168" y="31960"/>
                </a:lnTo>
                <a:lnTo>
                  <a:pt x="43144" y="31936"/>
                </a:lnTo>
                <a:lnTo>
                  <a:pt x="43108" y="31899"/>
                </a:lnTo>
                <a:lnTo>
                  <a:pt x="43023" y="31863"/>
                </a:lnTo>
                <a:lnTo>
                  <a:pt x="42915" y="31827"/>
                </a:lnTo>
                <a:lnTo>
                  <a:pt x="42806" y="31803"/>
                </a:lnTo>
                <a:lnTo>
                  <a:pt x="42697" y="31779"/>
                </a:lnTo>
                <a:lnTo>
                  <a:pt x="42661" y="31754"/>
                </a:lnTo>
                <a:lnTo>
                  <a:pt x="42637" y="31742"/>
                </a:lnTo>
                <a:lnTo>
                  <a:pt x="42613" y="31718"/>
                </a:lnTo>
                <a:lnTo>
                  <a:pt x="42613" y="31682"/>
                </a:lnTo>
                <a:lnTo>
                  <a:pt x="42625" y="31609"/>
                </a:lnTo>
                <a:lnTo>
                  <a:pt x="42625" y="31561"/>
                </a:lnTo>
                <a:lnTo>
                  <a:pt x="42613" y="31549"/>
                </a:lnTo>
                <a:lnTo>
                  <a:pt x="42601" y="31525"/>
                </a:lnTo>
                <a:lnTo>
                  <a:pt x="42540" y="31501"/>
                </a:lnTo>
                <a:lnTo>
                  <a:pt x="42516" y="31489"/>
                </a:lnTo>
                <a:lnTo>
                  <a:pt x="42492" y="31465"/>
                </a:lnTo>
                <a:lnTo>
                  <a:pt x="42492" y="31440"/>
                </a:lnTo>
                <a:lnTo>
                  <a:pt x="42492" y="31404"/>
                </a:lnTo>
                <a:lnTo>
                  <a:pt x="42504" y="31356"/>
                </a:lnTo>
                <a:lnTo>
                  <a:pt x="42516" y="31332"/>
                </a:lnTo>
                <a:lnTo>
                  <a:pt x="42552" y="31332"/>
                </a:lnTo>
                <a:lnTo>
                  <a:pt x="42637" y="31344"/>
                </a:lnTo>
                <a:lnTo>
                  <a:pt x="42685" y="31356"/>
                </a:lnTo>
                <a:lnTo>
                  <a:pt x="42734" y="31380"/>
                </a:lnTo>
                <a:lnTo>
                  <a:pt x="42782" y="31428"/>
                </a:lnTo>
                <a:lnTo>
                  <a:pt x="42818" y="31477"/>
                </a:lnTo>
                <a:lnTo>
                  <a:pt x="42842" y="31537"/>
                </a:lnTo>
                <a:lnTo>
                  <a:pt x="42879" y="31573"/>
                </a:lnTo>
                <a:lnTo>
                  <a:pt x="42903" y="31585"/>
                </a:lnTo>
                <a:lnTo>
                  <a:pt x="42927" y="31597"/>
                </a:lnTo>
                <a:lnTo>
                  <a:pt x="42999" y="31622"/>
                </a:lnTo>
                <a:lnTo>
                  <a:pt x="43036" y="31646"/>
                </a:lnTo>
                <a:lnTo>
                  <a:pt x="43072" y="31682"/>
                </a:lnTo>
                <a:lnTo>
                  <a:pt x="43108" y="31718"/>
                </a:lnTo>
                <a:lnTo>
                  <a:pt x="43156" y="31742"/>
                </a:lnTo>
                <a:lnTo>
                  <a:pt x="43253" y="31766"/>
                </a:lnTo>
                <a:lnTo>
                  <a:pt x="43301" y="31779"/>
                </a:lnTo>
                <a:lnTo>
                  <a:pt x="43350" y="31791"/>
                </a:lnTo>
                <a:lnTo>
                  <a:pt x="43398" y="31827"/>
                </a:lnTo>
                <a:lnTo>
                  <a:pt x="43446" y="31875"/>
                </a:lnTo>
                <a:lnTo>
                  <a:pt x="43507" y="31996"/>
                </a:lnTo>
                <a:lnTo>
                  <a:pt x="43543" y="32044"/>
                </a:lnTo>
                <a:lnTo>
                  <a:pt x="43567" y="32081"/>
                </a:lnTo>
                <a:lnTo>
                  <a:pt x="43615" y="32117"/>
                </a:lnTo>
                <a:lnTo>
                  <a:pt x="43664" y="32129"/>
                </a:lnTo>
                <a:lnTo>
                  <a:pt x="43736" y="32129"/>
                </a:lnTo>
                <a:lnTo>
                  <a:pt x="43821" y="32105"/>
                </a:lnTo>
                <a:lnTo>
                  <a:pt x="43905" y="32081"/>
                </a:lnTo>
                <a:lnTo>
                  <a:pt x="43966" y="32044"/>
                </a:lnTo>
                <a:lnTo>
                  <a:pt x="44086" y="31972"/>
                </a:lnTo>
                <a:lnTo>
                  <a:pt x="44147" y="31948"/>
                </a:lnTo>
                <a:lnTo>
                  <a:pt x="44219" y="31923"/>
                </a:lnTo>
                <a:lnTo>
                  <a:pt x="44304" y="31911"/>
                </a:lnTo>
                <a:lnTo>
                  <a:pt x="44412" y="31899"/>
                </a:lnTo>
                <a:lnTo>
                  <a:pt x="44702" y="31899"/>
                </a:lnTo>
                <a:lnTo>
                  <a:pt x="44775" y="31887"/>
                </a:lnTo>
                <a:lnTo>
                  <a:pt x="44835" y="31863"/>
                </a:lnTo>
                <a:lnTo>
                  <a:pt x="44884" y="31815"/>
                </a:lnTo>
                <a:lnTo>
                  <a:pt x="44932" y="31766"/>
                </a:lnTo>
                <a:lnTo>
                  <a:pt x="44968" y="31682"/>
                </a:lnTo>
                <a:lnTo>
                  <a:pt x="45029" y="31501"/>
                </a:lnTo>
                <a:lnTo>
                  <a:pt x="45065" y="31332"/>
                </a:lnTo>
                <a:lnTo>
                  <a:pt x="45089" y="31175"/>
                </a:lnTo>
                <a:lnTo>
                  <a:pt x="45101" y="31150"/>
                </a:lnTo>
                <a:lnTo>
                  <a:pt x="45113" y="31126"/>
                </a:lnTo>
                <a:lnTo>
                  <a:pt x="45137" y="31102"/>
                </a:lnTo>
                <a:lnTo>
                  <a:pt x="45173" y="31090"/>
                </a:lnTo>
                <a:lnTo>
                  <a:pt x="45222" y="31090"/>
                </a:lnTo>
                <a:lnTo>
                  <a:pt x="45270" y="31102"/>
                </a:lnTo>
                <a:lnTo>
                  <a:pt x="45343" y="31126"/>
                </a:lnTo>
                <a:lnTo>
                  <a:pt x="45427" y="31175"/>
                </a:lnTo>
                <a:lnTo>
                  <a:pt x="45524" y="31199"/>
                </a:lnTo>
                <a:lnTo>
                  <a:pt x="45632" y="31223"/>
                </a:lnTo>
                <a:lnTo>
                  <a:pt x="45753" y="31235"/>
                </a:lnTo>
                <a:lnTo>
                  <a:pt x="45946" y="31247"/>
                </a:lnTo>
                <a:lnTo>
                  <a:pt x="46067" y="31259"/>
                </a:lnTo>
                <a:lnTo>
                  <a:pt x="46176" y="31235"/>
                </a:lnTo>
                <a:lnTo>
                  <a:pt x="46333" y="31199"/>
                </a:lnTo>
                <a:lnTo>
                  <a:pt x="46430" y="31163"/>
                </a:lnTo>
                <a:lnTo>
                  <a:pt x="46514" y="31114"/>
                </a:lnTo>
                <a:lnTo>
                  <a:pt x="46599" y="31066"/>
                </a:lnTo>
                <a:lnTo>
                  <a:pt x="46671" y="31006"/>
                </a:lnTo>
                <a:lnTo>
                  <a:pt x="46695" y="30981"/>
                </a:lnTo>
                <a:lnTo>
                  <a:pt x="46732" y="30957"/>
                </a:lnTo>
                <a:lnTo>
                  <a:pt x="46768" y="30945"/>
                </a:lnTo>
                <a:lnTo>
                  <a:pt x="46901" y="30945"/>
                </a:lnTo>
                <a:lnTo>
                  <a:pt x="46985" y="30957"/>
                </a:lnTo>
                <a:lnTo>
                  <a:pt x="47070" y="30981"/>
                </a:lnTo>
                <a:lnTo>
                  <a:pt x="47154" y="30993"/>
                </a:lnTo>
                <a:lnTo>
                  <a:pt x="47215" y="30981"/>
                </a:lnTo>
                <a:lnTo>
                  <a:pt x="47239" y="30969"/>
                </a:lnTo>
                <a:lnTo>
                  <a:pt x="47263" y="30957"/>
                </a:lnTo>
                <a:lnTo>
                  <a:pt x="47299" y="30909"/>
                </a:lnTo>
                <a:lnTo>
                  <a:pt x="47311" y="30861"/>
                </a:lnTo>
                <a:lnTo>
                  <a:pt x="47323" y="30764"/>
                </a:lnTo>
                <a:lnTo>
                  <a:pt x="47335" y="30716"/>
                </a:lnTo>
                <a:lnTo>
                  <a:pt x="47348" y="30667"/>
                </a:lnTo>
                <a:lnTo>
                  <a:pt x="47384" y="30607"/>
                </a:lnTo>
                <a:lnTo>
                  <a:pt x="47444" y="30559"/>
                </a:lnTo>
                <a:lnTo>
                  <a:pt x="47577" y="30450"/>
                </a:lnTo>
                <a:lnTo>
                  <a:pt x="47710" y="30377"/>
                </a:lnTo>
                <a:lnTo>
                  <a:pt x="47964" y="30257"/>
                </a:lnTo>
                <a:lnTo>
                  <a:pt x="48024" y="30208"/>
                </a:lnTo>
                <a:lnTo>
                  <a:pt x="48096" y="30148"/>
                </a:lnTo>
                <a:lnTo>
                  <a:pt x="48229" y="29967"/>
                </a:lnTo>
                <a:lnTo>
                  <a:pt x="48350" y="29786"/>
                </a:lnTo>
                <a:lnTo>
                  <a:pt x="48410" y="29653"/>
                </a:lnTo>
                <a:lnTo>
                  <a:pt x="48447" y="29592"/>
                </a:lnTo>
                <a:lnTo>
                  <a:pt x="48483" y="29556"/>
                </a:lnTo>
                <a:lnTo>
                  <a:pt x="48555" y="29520"/>
                </a:lnTo>
                <a:lnTo>
                  <a:pt x="48688" y="29459"/>
                </a:lnTo>
                <a:lnTo>
                  <a:pt x="48857" y="29363"/>
                </a:lnTo>
                <a:lnTo>
                  <a:pt x="49014" y="29266"/>
                </a:lnTo>
                <a:lnTo>
                  <a:pt x="49063" y="29218"/>
                </a:lnTo>
                <a:lnTo>
                  <a:pt x="49111" y="29170"/>
                </a:lnTo>
                <a:lnTo>
                  <a:pt x="49135" y="29121"/>
                </a:lnTo>
                <a:lnTo>
                  <a:pt x="49135" y="29085"/>
                </a:lnTo>
                <a:lnTo>
                  <a:pt x="49123" y="29000"/>
                </a:lnTo>
                <a:lnTo>
                  <a:pt x="49099" y="28940"/>
                </a:lnTo>
                <a:lnTo>
                  <a:pt x="49051" y="28892"/>
                </a:lnTo>
                <a:lnTo>
                  <a:pt x="49026" y="28868"/>
                </a:lnTo>
                <a:lnTo>
                  <a:pt x="48990" y="28856"/>
                </a:lnTo>
                <a:lnTo>
                  <a:pt x="48882" y="28831"/>
                </a:lnTo>
                <a:lnTo>
                  <a:pt x="48338" y="28831"/>
                </a:lnTo>
                <a:lnTo>
                  <a:pt x="48278" y="28807"/>
                </a:lnTo>
                <a:lnTo>
                  <a:pt x="48229" y="28783"/>
                </a:lnTo>
                <a:lnTo>
                  <a:pt x="48169" y="28759"/>
                </a:lnTo>
                <a:lnTo>
                  <a:pt x="48012" y="28674"/>
                </a:lnTo>
                <a:lnTo>
                  <a:pt x="47915" y="28626"/>
                </a:lnTo>
                <a:lnTo>
                  <a:pt x="47770" y="28554"/>
                </a:lnTo>
                <a:lnTo>
                  <a:pt x="47746" y="28542"/>
                </a:lnTo>
                <a:lnTo>
                  <a:pt x="47698" y="28505"/>
                </a:lnTo>
                <a:lnTo>
                  <a:pt x="47662" y="28445"/>
                </a:lnTo>
                <a:lnTo>
                  <a:pt x="47650" y="28421"/>
                </a:lnTo>
                <a:lnTo>
                  <a:pt x="47637" y="28384"/>
                </a:lnTo>
                <a:lnTo>
                  <a:pt x="47650" y="28240"/>
                </a:lnTo>
                <a:lnTo>
                  <a:pt x="47662" y="28179"/>
                </a:lnTo>
                <a:lnTo>
                  <a:pt x="47625" y="28143"/>
                </a:lnTo>
                <a:lnTo>
                  <a:pt x="47589" y="28083"/>
                </a:lnTo>
                <a:lnTo>
                  <a:pt x="47565" y="28010"/>
                </a:lnTo>
                <a:lnTo>
                  <a:pt x="47565" y="27962"/>
                </a:lnTo>
                <a:lnTo>
                  <a:pt x="47565" y="27913"/>
                </a:lnTo>
                <a:lnTo>
                  <a:pt x="47589" y="27829"/>
                </a:lnTo>
                <a:lnTo>
                  <a:pt x="47613" y="27805"/>
                </a:lnTo>
                <a:lnTo>
                  <a:pt x="47637" y="27781"/>
                </a:lnTo>
                <a:lnTo>
                  <a:pt x="47662" y="27756"/>
                </a:lnTo>
                <a:lnTo>
                  <a:pt x="47807" y="27756"/>
                </a:lnTo>
                <a:lnTo>
                  <a:pt x="47831" y="27768"/>
                </a:lnTo>
                <a:lnTo>
                  <a:pt x="47855" y="27793"/>
                </a:lnTo>
                <a:lnTo>
                  <a:pt x="47879" y="27841"/>
                </a:lnTo>
                <a:lnTo>
                  <a:pt x="47891" y="27901"/>
                </a:lnTo>
                <a:lnTo>
                  <a:pt x="47915" y="28022"/>
                </a:lnTo>
                <a:lnTo>
                  <a:pt x="47951" y="28107"/>
                </a:lnTo>
                <a:lnTo>
                  <a:pt x="47976" y="28191"/>
                </a:lnTo>
                <a:lnTo>
                  <a:pt x="47988" y="28276"/>
                </a:lnTo>
                <a:lnTo>
                  <a:pt x="47988" y="28397"/>
                </a:lnTo>
                <a:lnTo>
                  <a:pt x="48012" y="28505"/>
                </a:lnTo>
                <a:lnTo>
                  <a:pt x="48024" y="28554"/>
                </a:lnTo>
                <a:lnTo>
                  <a:pt x="48048" y="28590"/>
                </a:lnTo>
                <a:lnTo>
                  <a:pt x="48072" y="28614"/>
                </a:lnTo>
                <a:lnTo>
                  <a:pt x="48121" y="28626"/>
                </a:lnTo>
                <a:lnTo>
                  <a:pt x="48217" y="28638"/>
                </a:lnTo>
                <a:lnTo>
                  <a:pt x="48314" y="28626"/>
                </a:lnTo>
                <a:lnTo>
                  <a:pt x="48519" y="28578"/>
                </a:lnTo>
                <a:lnTo>
                  <a:pt x="48616" y="28566"/>
                </a:lnTo>
                <a:lnTo>
                  <a:pt x="48725" y="28554"/>
                </a:lnTo>
                <a:lnTo>
                  <a:pt x="48894" y="28554"/>
                </a:lnTo>
                <a:lnTo>
                  <a:pt x="48954" y="28566"/>
                </a:lnTo>
                <a:lnTo>
                  <a:pt x="49039" y="28578"/>
                </a:lnTo>
                <a:lnTo>
                  <a:pt x="49244" y="28626"/>
                </a:lnTo>
                <a:lnTo>
                  <a:pt x="49413" y="28686"/>
                </a:lnTo>
                <a:lnTo>
                  <a:pt x="49473" y="28686"/>
                </a:lnTo>
                <a:lnTo>
                  <a:pt x="49546" y="28674"/>
                </a:lnTo>
                <a:lnTo>
                  <a:pt x="49606" y="28662"/>
                </a:lnTo>
                <a:lnTo>
                  <a:pt x="49655" y="28638"/>
                </a:lnTo>
                <a:lnTo>
                  <a:pt x="49787" y="28529"/>
                </a:lnTo>
                <a:lnTo>
                  <a:pt x="49884" y="28457"/>
                </a:lnTo>
                <a:lnTo>
                  <a:pt x="49957" y="28372"/>
                </a:lnTo>
                <a:lnTo>
                  <a:pt x="50114" y="28203"/>
                </a:lnTo>
                <a:lnTo>
                  <a:pt x="50174" y="28131"/>
                </a:lnTo>
                <a:lnTo>
                  <a:pt x="50210" y="28083"/>
                </a:lnTo>
                <a:lnTo>
                  <a:pt x="50246" y="28058"/>
                </a:lnTo>
                <a:lnTo>
                  <a:pt x="50283" y="28034"/>
                </a:lnTo>
                <a:lnTo>
                  <a:pt x="50331" y="28022"/>
                </a:lnTo>
                <a:lnTo>
                  <a:pt x="50391" y="28010"/>
                </a:lnTo>
                <a:lnTo>
                  <a:pt x="50464" y="27986"/>
                </a:lnTo>
                <a:lnTo>
                  <a:pt x="50536" y="27950"/>
                </a:lnTo>
                <a:lnTo>
                  <a:pt x="50597" y="27901"/>
                </a:lnTo>
                <a:lnTo>
                  <a:pt x="50669" y="27853"/>
                </a:lnTo>
                <a:lnTo>
                  <a:pt x="50778" y="27732"/>
                </a:lnTo>
                <a:lnTo>
                  <a:pt x="50862" y="27660"/>
                </a:lnTo>
                <a:lnTo>
                  <a:pt x="50899" y="27624"/>
                </a:lnTo>
                <a:lnTo>
                  <a:pt x="50923" y="27587"/>
                </a:lnTo>
                <a:lnTo>
                  <a:pt x="50935" y="27515"/>
                </a:lnTo>
                <a:lnTo>
                  <a:pt x="50947" y="27454"/>
                </a:lnTo>
                <a:lnTo>
                  <a:pt x="50935" y="27430"/>
                </a:lnTo>
                <a:lnTo>
                  <a:pt x="51128" y="27418"/>
                </a:lnTo>
                <a:lnTo>
                  <a:pt x="51273" y="27394"/>
                </a:lnTo>
                <a:lnTo>
                  <a:pt x="51321" y="27382"/>
                </a:lnTo>
                <a:lnTo>
                  <a:pt x="51346" y="27358"/>
                </a:lnTo>
                <a:lnTo>
                  <a:pt x="51346" y="27322"/>
                </a:lnTo>
                <a:lnTo>
                  <a:pt x="51333" y="27285"/>
                </a:lnTo>
                <a:lnTo>
                  <a:pt x="51285" y="27201"/>
                </a:lnTo>
                <a:lnTo>
                  <a:pt x="51225" y="27128"/>
                </a:lnTo>
                <a:lnTo>
                  <a:pt x="51164" y="27056"/>
                </a:lnTo>
                <a:lnTo>
                  <a:pt x="51104" y="26983"/>
                </a:lnTo>
                <a:lnTo>
                  <a:pt x="51044" y="26899"/>
                </a:lnTo>
                <a:lnTo>
                  <a:pt x="51031" y="26851"/>
                </a:lnTo>
                <a:lnTo>
                  <a:pt x="51031" y="26814"/>
                </a:lnTo>
                <a:lnTo>
                  <a:pt x="51044" y="26778"/>
                </a:lnTo>
                <a:lnTo>
                  <a:pt x="51068" y="26754"/>
                </a:lnTo>
                <a:lnTo>
                  <a:pt x="51176" y="26706"/>
                </a:lnTo>
                <a:lnTo>
                  <a:pt x="51321" y="26645"/>
                </a:lnTo>
                <a:lnTo>
                  <a:pt x="51466" y="26597"/>
                </a:lnTo>
                <a:lnTo>
                  <a:pt x="51539" y="26585"/>
                </a:lnTo>
                <a:lnTo>
                  <a:pt x="52179" y="26585"/>
                </a:lnTo>
                <a:lnTo>
                  <a:pt x="52251" y="26609"/>
                </a:lnTo>
                <a:lnTo>
                  <a:pt x="52276" y="26645"/>
                </a:lnTo>
                <a:lnTo>
                  <a:pt x="52300" y="26681"/>
                </a:lnTo>
                <a:lnTo>
                  <a:pt x="52300" y="26718"/>
                </a:lnTo>
                <a:lnTo>
                  <a:pt x="52263" y="26778"/>
                </a:lnTo>
                <a:lnTo>
                  <a:pt x="52179" y="26899"/>
                </a:lnTo>
                <a:lnTo>
                  <a:pt x="52119" y="26983"/>
                </a:lnTo>
                <a:lnTo>
                  <a:pt x="52106" y="27020"/>
                </a:lnTo>
                <a:lnTo>
                  <a:pt x="52106" y="27044"/>
                </a:lnTo>
                <a:lnTo>
                  <a:pt x="52131" y="27080"/>
                </a:lnTo>
                <a:lnTo>
                  <a:pt x="52167" y="27104"/>
                </a:lnTo>
                <a:lnTo>
                  <a:pt x="52215" y="27128"/>
                </a:lnTo>
                <a:lnTo>
                  <a:pt x="52263" y="27140"/>
                </a:lnTo>
                <a:lnTo>
                  <a:pt x="52372" y="27140"/>
                </a:lnTo>
                <a:lnTo>
                  <a:pt x="52421" y="27152"/>
                </a:lnTo>
                <a:lnTo>
                  <a:pt x="52469" y="27152"/>
                </a:lnTo>
                <a:lnTo>
                  <a:pt x="52493" y="27177"/>
                </a:lnTo>
                <a:lnTo>
                  <a:pt x="52517" y="27201"/>
                </a:lnTo>
                <a:lnTo>
                  <a:pt x="52541" y="27285"/>
                </a:lnTo>
                <a:lnTo>
                  <a:pt x="52578" y="27358"/>
                </a:lnTo>
                <a:lnTo>
                  <a:pt x="52602" y="27430"/>
                </a:lnTo>
                <a:lnTo>
                  <a:pt x="52602" y="27467"/>
                </a:lnTo>
                <a:lnTo>
                  <a:pt x="52590" y="27503"/>
                </a:lnTo>
                <a:lnTo>
                  <a:pt x="52578" y="27551"/>
                </a:lnTo>
                <a:lnTo>
                  <a:pt x="52578" y="27599"/>
                </a:lnTo>
                <a:lnTo>
                  <a:pt x="52590" y="27696"/>
                </a:lnTo>
                <a:lnTo>
                  <a:pt x="52614" y="27805"/>
                </a:lnTo>
                <a:lnTo>
                  <a:pt x="52602" y="27829"/>
                </a:lnTo>
                <a:lnTo>
                  <a:pt x="52590" y="27901"/>
                </a:lnTo>
                <a:lnTo>
                  <a:pt x="52590" y="27938"/>
                </a:lnTo>
                <a:lnTo>
                  <a:pt x="52590" y="27986"/>
                </a:lnTo>
                <a:lnTo>
                  <a:pt x="52614" y="28034"/>
                </a:lnTo>
                <a:lnTo>
                  <a:pt x="52638" y="28083"/>
                </a:lnTo>
                <a:lnTo>
                  <a:pt x="52722" y="28167"/>
                </a:lnTo>
                <a:lnTo>
                  <a:pt x="52759" y="28215"/>
                </a:lnTo>
                <a:lnTo>
                  <a:pt x="52807" y="28240"/>
                </a:lnTo>
                <a:lnTo>
                  <a:pt x="52855" y="28252"/>
                </a:lnTo>
                <a:lnTo>
                  <a:pt x="52904" y="28240"/>
                </a:lnTo>
                <a:lnTo>
                  <a:pt x="52964" y="28215"/>
                </a:lnTo>
                <a:lnTo>
                  <a:pt x="53012" y="28155"/>
                </a:lnTo>
                <a:lnTo>
                  <a:pt x="53109" y="28034"/>
                </a:lnTo>
                <a:lnTo>
                  <a:pt x="53169" y="27938"/>
                </a:lnTo>
                <a:lnTo>
                  <a:pt x="53181" y="27889"/>
                </a:lnTo>
                <a:lnTo>
                  <a:pt x="53181" y="27853"/>
                </a:lnTo>
                <a:lnTo>
                  <a:pt x="53181" y="27805"/>
                </a:lnTo>
                <a:lnTo>
                  <a:pt x="53169" y="27756"/>
                </a:lnTo>
                <a:lnTo>
                  <a:pt x="53133" y="27672"/>
                </a:lnTo>
                <a:lnTo>
                  <a:pt x="53109" y="27611"/>
                </a:lnTo>
                <a:lnTo>
                  <a:pt x="53085" y="27551"/>
                </a:lnTo>
                <a:lnTo>
                  <a:pt x="53061" y="27454"/>
                </a:lnTo>
                <a:lnTo>
                  <a:pt x="53049" y="27322"/>
                </a:lnTo>
                <a:lnTo>
                  <a:pt x="53061" y="27201"/>
                </a:lnTo>
                <a:lnTo>
                  <a:pt x="53061" y="27080"/>
                </a:lnTo>
                <a:lnTo>
                  <a:pt x="53073" y="27068"/>
                </a:lnTo>
                <a:lnTo>
                  <a:pt x="53097" y="27056"/>
                </a:lnTo>
                <a:lnTo>
                  <a:pt x="53121" y="27044"/>
                </a:lnTo>
                <a:lnTo>
                  <a:pt x="53145" y="27044"/>
                </a:lnTo>
                <a:lnTo>
                  <a:pt x="53194" y="27056"/>
                </a:lnTo>
                <a:lnTo>
                  <a:pt x="53242" y="27080"/>
                </a:lnTo>
                <a:lnTo>
                  <a:pt x="53326" y="27128"/>
                </a:lnTo>
                <a:lnTo>
                  <a:pt x="53387" y="27177"/>
                </a:lnTo>
                <a:lnTo>
                  <a:pt x="53435" y="27177"/>
                </a:lnTo>
                <a:lnTo>
                  <a:pt x="53459" y="27165"/>
                </a:lnTo>
                <a:lnTo>
                  <a:pt x="53496" y="27128"/>
                </a:lnTo>
                <a:lnTo>
                  <a:pt x="53556" y="27056"/>
                </a:lnTo>
                <a:lnTo>
                  <a:pt x="53604" y="26983"/>
                </a:lnTo>
                <a:lnTo>
                  <a:pt x="53628" y="26911"/>
                </a:lnTo>
                <a:lnTo>
                  <a:pt x="53640" y="26826"/>
                </a:lnTo>
                <a:lnTo>
                  <a:pt x="53640" y="26766"/>
                </a:lnTo>
                <a:lnTo>
                  <a:pt x="53653" y="26718"/>
                </a:lnTo>
                <a:lnTo>
                  <a:pt x="53640" y="26669"/>
                </a:lnTo>
                <a:lnTo>
                  <a:pt x="53592" y="26609"/>
                </a:lnTo>
                <a:lnTo>
                  <a:pt x="53532" y="26549"/>
                </a:lnTo>
                <a:lnTo>
                  <a:pt x="53496" y="26500"/>
                </a:lnTo>
                <a:lnTo>
                  <a:pt x="53496" y="26488"/>
                </a:lnTo>
                <a:lnTo>
                  <a:pt x="53496" y="26464"/>
                </a:lnTo>
                <a:lnTo>
                  <a:pt x="53544" y="26404"/>
                </a:lnTo>
                <a:lnTo>
                  <a:pt x="53604" y="26343"/>
                </a:lnTo>
                <a:lnTo>
                  <a:pt x="53677" y="26319"/>
                </a:lnTo>
                <a:lnTo>
                  <a:pt x="53749" y="26307"/>
                </a:lnTo>
                <a:lnTo>
                  <a:pt x="53822" y="26307"/>
                </a:lnTo>
                <a:lnTo>
                  <a:pt x="53882" y="26319"/>
                </a:lnTo>
                <a:lnTo>
                  <a:pt x="53918" y="26331"/>
                </a:lnTo>
                <a:lnTo>
                  <a:pt x="53967" y="26355"/>
                </a:lnTo>
                <a:lnTo>
                  <a:pt x="53979" y="26392"/>
                </a:lnTo>
                <a:lnTo>
                  <a:pt x="54015" y="26476"/>
                </a:lnTo>
                <a:lnTo>
                  <a:pt x="54027" y="26524"/>
                </a:lnTo>
                <a:lnTo>
                  <a:pt x="54039" y="26573"/>
                </a:lnTo>
                <a:lnTo>
                  <a:pt x="54039" y="26621"/>
                </a:lnTo>
                <a:lnTo>
                  <a:pt x="54015" y="26657"/>
                </a:lnTo>
                <a:lnTo>
                  <a:pt x="53991" y="26694"/>
                </a:lnTo>
                <a:lnTo>
                  <a:pt x="53979" y="26730"/>
                </a:lnTo>
                <a:lnTo>
                  <a:pt x="53967" y="26766"/>
                </a:lnTo>
                <a:lnTo>
                  <a:pt x="53967" y="26802"/>
                </a:lnTo>
                <a:lnTo>
                  <a:pt x="53967" y="26838"/>
                </a:lnTo>
                <a:lnTo>
                  <a:pt x="53979" y="26851"/>
                </a:lnTo>
                <a:lnTo>
                  <a:pt x="54003" y="26863"/>
                </a:lnTo>
                <a:lnTo>
                  <a:pt x="54039" y="26851"/>
                </a:lnTo>
                <a:lnTo>
                  <a:pt x="54099" y="26814"/>
                </a:lnTo>
                <a:lnTo>
                  <a:pt x="54160" y="26778"/>
                </a:lnTo>
                <a:lnTo>
                  <a:pt x="54232" y="26742"/>
                </a:lnTo>
                <a:lnTo>
                  <a:pt x="54365" y="26706"/>
                </a:lnTo>
                <a:lnTo>
                  <a:pt x="54438" y="26681"/>
                </a:lnTo>
                <a:lnTo>
                  <a:pt x="54498" y="26657"/>
                </a:lnTo>
                <a:lnTo>
                  <a:pt x="54546" y="26621"/>
                </a:lnTo>
                <a:lnTo>
                  <a:pt x="54583" y="26585"/>
                </a:lnTo>
                <a:lnTo>
                  <a:pt x="54655" y="26512"/>
                </a:lnTo>
                <a:lnTo>
                  <a:pt x="54679" y="26476"/>
                </a:lnTo>
                <a:lnTo>
                  <a:pt x="54715" y="26452"/>
                </a:lnTo>
                <a:lnTo>
                  <a:pt x="54752" y="26440"/>
                </a:lnTo>
                <a:lnTo>
                  <a:pt x="54800" y="26428"/>
                </a:lnTo>
                <a:lnTo>
                  <a:pt x="54909" y="26416"/>
                </a:lnTo>
                <a:lnTo>
                  <a:pt x="55017" y="26416"/>
                </a:lnTo>
                <a:lnTo>
                  <a:pt x="55090" y="26404"/>
                </a:lnTo>
                <a:lnTo>
                  <a:pt x="55186" y="26355"/>
                </a:lnTo>
                <a:lnTo>
                  <a:pt x="55344" y="26271"/>
                </a:lnTo>
                <a:lnTo>
                  <a:pt x="55537" y="26150"/>
                </a:lnTo>
                <a:lnTo>
                  <a:pt x="55609" y="26090"/>
                </a:lnTo>
                <a:lnTo>
                  <a:pt x="55802" y="25933"/>
                </a:lnTo>
                <a:lnTo>
                  <a:pt x="55911" y="25836"/>
                </a:lnTo>
                <a:lnTo>
                  <a:pt x="56032" y="25763"/>
                </a:lnTo>
                <a:lnTo>
                  <a:pt x="56153" y="25703"/>
                </a:lnTo>
                <a:lnTo>
                  <a:pt x="56213" y="25691"/>
                </a:lnTo>
                <a:lnTo>
                  <a:pt x="56261" y="25679"/>
                </a:lnTo>
                <a:lnTo>
                  <a:pt x="56443" y="25655"/>
                </a:lnTo>
                <a:lnTo>
                  <a:pt x="56527" y="25631"/>
                </a:lnTo>
                <a:lnTo>
                  <a:pt x="56588" y="25594"/>
                </a:lnTo>
                <a:lnTo>
                  <a:pt x="56648" y="25558"/>
                </a:lnTo>
                <a:lnTo>
                  <a:pt x="56720" y="25522"/>
                </a:lnTo>
                <a:lnTo>
                  <a:pt x="56841" y="25401"/>
                </a:lnTo>
                <a:lnTo>
                  <a:pt x="56890" y="25341"/>
                </a:lnTo>
                <a:lnTo>
                  <a:pt x="56926" y="25280"/>
                </a:lnTo>
                <a:lnTo>
                  <a:pt x="56962" y="25172"/>
                </a:lnTo>
                <a:lnTo>
                  <a:pt x="56986" y="25123"/>
                </a:lnTo>
                <a:lnTo>
                  <a:pt x="57010" y="25075"/>
                </a:lnTo>
                <a:lnTo>
                  <a:pt x="57047" y="25039"/>
                </a:lnTo>
                <a:lnTo>
                  <a:pt x="57119" y="25003"/>
                </a:lnTo>
                <a:lnTo>
                  <a:pt x="57264" y="24954"/>
                </a:lnTo>
                <a:lnTo>
                  <a:pt x="57324" y="24930"/>
                </a:lnTo>
                <a:lnTo>
                  <a:pt x="57385" y="24906"/>
                </a:lnTo>
                <a:lnTo>
                  <a:pt x="57421" y="24858"/>
                </a:lnTo>
                <a:lnTo>
                  <a:pt x="57445" y="24809"/>
                </a:lnTo>
                <a:lnTo>
                  <a:pt x="57457" y="24725"/>
                </a:lnTo>
                <a:lnTo>
                  <a:pt x="57445" y="24628"/>
                </a:lnTo>
                <a:lnTo>
                  <a:pt x="57373" y="24423"/>
                </a:lnTo>
                <a:lnTo>
                  <a:pt x="57324" y="24254"/>
                </a:lnTo>
                <a:lnTo>
                  <a:pt x="57300" y="24181"/>
                </a:lnTo>
                <a:lnTo>
                  <a:pt x="57288" y="24121"/>
                </a:lnTo>
                <a:lnTo>
                  <a:pt x="57300" y="24085"/>
                </a:lnTo>
                <a:lnTo>
                  <a:pt x="57312" y="24060"/>
                </a:lnTo>
                <a:lnTo>
                  <a:pt x="57385" y="24012"/>
                </a:lnTo>
                <a:lnTo>
                  <a:pt x="57433" y="23988"/>
                </a:lnTo>
                <a:lnTo>
                  <a:pt x="57469" y="23964"/>
                </a:lnTo>
                <a:lnTo>
                  <a:pt x="57506" y="23915"/>
                </a:lnTo>
                <a:lnTo>
                  <a:pt x="57542" y="23867"/>
                </a:lnTo>
                <a:lnTo>
                  <a:pt x="57542" y="23807"/>
                </a:lnTo>
                <a:lnTo>
                  <a:pt x="57542" y="23734"/>
                </a:lnTo>
                <a:lnTo>
                  <a:pt x="57518" y="23650"/>
                </a:lnTo>
                <a:lnTo>
                  <a:pt x="57493" y="23601"/>
                </a:lnTo>
                <a:lnTo>
                  <a:pt x="57457" y="23517"/>
                </a:lnTo>
                <a:lnTo>
                  <a:pt x="57457" y="23481"/>
                </a:lnTo>
                <a:lnTo>
                  <a:pt x="57457" y="23456"/>
                </a:lnTo>
                <a:lnTo>
                  <a:pt x="57481" y="23432"/>
                </a:lnTo>
                <a:lnTo>
                  <a:pt x="57518" y="23408"/>
                </a:lnTo>
                <a:lnTo>
                  <a:pt x="57554" y="23360"/>
                </a:lnTo>
                <a:lnTo>
                  <a:pt x="57590" y="23312"/>
                </a:lnTo>
                <a:lnTo>
                  <a:pt x="57638" y="23167"/>
                </a:lnTo>
                <a:lnTo>
                  <a:pt x="57663" y="23094"/>
                </a:lnTo>
                <a:lnTo>
                  <a:pt x="57687" y="23046"/>
                </a:lnTo>
                <a:lnTo>
                  <a:pt x="57711" y="23010"/>
                </a:lnTo>
                <a:lnTo>
                  <a:pt x="57735" y="23010"/>
                </a:lnTo>
                <a:lnTo>
                  <a:pt x="58194" y="23154"/>
                </a:lnTo>
                <a:lnTo>
                  <a:pt x="58327" y="23046"/>
                </a:lnTo>
                <a:lnTo>
                  <a:pt x="58436" y="22961"/>
                </a:lnTo>
                <a:lnTo>
                  <a:pt x="58520" y="22901"/>
                </a:lnTo>
                <a:lnTo>
                  <a:pt x="58677" y="22840"/>
                </a:lnTo>
                <a:lnTo>
                  <a:pt x="58858" y="22756"/>
                </a:lnTo>
                <a:lnTo>
                  <a:pt x="58943" y="22708"/>
                </a:lnTo>
                <a:lnTo>
                  <a:pt x="59027" y="22659"/>
                </a:lnTo>
                <a:lnTo>
                  <a:pt x="59052" y="22623"/>
                </a:lnTo>
                <a:lnTo>
                  <a:pt x="59076" y="22587"/>
                </a:lnTo>
                <a:lnTo>
                  <a:pt x="59088" y="22551"/>
                </a:lnTo>
                <a:lnTo>
                  <a:pt x="59088" y="22502"/>
                </a:lnTo>
                <a:lnTo>
                  <a:pt x="59076" y="22454"/>
                </a:lnTo>
                <a:lnTo>
                  <a:pt x="59052" y="22406"/>
                </a:lnTo>
                <a:lnTo>
                  <a:pt x="58991" y="22309"/>
                </a:lnTo>
                <a:lnTo>
                  <a:pt x="58943" y="22224"/>
                </a:lnTo>
                <a:lnTo>
                  <a:pt x="58943" y="22200"/>
                </a:lnTo>
                <a:lnTo>
                  <a:pt x="58967" y="22176"/>
                </a:lnTo>
                <a:lnTo>
                  <a:pt x="59040" y="22140"/>
                </a:lnTo>
                <a:lnTo>
                  <a:pt x="59136" y="22067"/>
                </a:lnTo>
                <a:lnTo>
                  <a:pt x="59184" y="22031"/>
                </a:lnTo>
                <a:lnTo>
                  <a:pt x="59233" y="22007"/>
                </a:lnTo>
                <a:lnTo>
                  <a:pt x="59293" y="21995"/>
                </a:lnTo>
                <a:lnTo>
                  <a:pt x="59341" y="22007"/>
                </a:lnTo>
                <a:lnTo>
                  <a:pt x="59414" y="22031"/>
                </a:lnTo>
                <a:lnTo>
                  <a:pt x="59450" y="22031"/>
                </a:lnTo>
                <a:lnTo>
                  <a:pt x="59474" y="22019"/>
                </a:lnTo>
                <a:lnTo>
                  <a:pt x="59498" y="22007"/>
                </a:lnTo>
                <a:lnTo>
                  <a:pt x="59523" y="21971"/>
                </a:lnTo>
                <a:lnTo>
                  <a:pt x="59595" y="21850"/>
                </a:lnTo>
                <a:lnTo>
                  <a:pt x="59656" y="21729"/>
                </a:lnTo>
                <a:lnTo>
                  <a:pt x="59692" y="21645"/>
                </a:lnTo>
                <a:lnTo>
                  <a:pt x="59704" y="21621"/>
                </a:lnTo>
                <a:lnTo>
                  <a:pt x="59692" y="21596"/>
                </a:lnTo>
                <a:lnTo>
                  <a:pt x="59656" y="21572"/>
                </a:lnTo>
                <a:lnTo>
                  <a:pt x="59619" y="21560"/>
                </a:lnTo>
                <a:lnTo>
                  <a:pt x="59366" y="21464"/>
                </a:lnTo>
                <a:lnTo>
                  <a:pt x="59245" y="21427"/>
                </a:lnTo>
                <a:lnTo>
                  <a:pt x="59160" y="21403"/>
                </a:lnTo>
                <a:lnTo>
                  <a:pt x="58967" y="21403"/>
                </a:lnTo>
                <a:lnTo>
                  <a:pt x="58931" y="21391"/>
                </a:lnTo>
                <a:lnTo>
                  <a:pt x="58907" y="21367"/>
                </a:lnTo>
                <a:lnTo>
                  <a:pt x="58895" y="21343"/>
                </a:lnTo>
                <a:lnTo>
                  <a:pt x="58907" y="21331"/>
                </a:lnTo>
                <a:lnTo>
                  <a:pt x="58943" y="21282"/>
                </a:lnTo>
                <a:lnTo>
                  <a:pt x="58991" y="21222"/>
                </a:lnTo>
                <a:lnTo>
                  <a:pt x="59027" y="21174"/>
                </a:lnTo>
                <a:lnTo>
                  <a:pt x="59076" y="21077"/>
                </a:lnTo>
                <a:lnTo>
                  <a:pt x="59100" y="20980"/>
                </a:lnTo>
                <a:lnTo>
                  <a:pt x="59112" y="20884"/>
                </a:lnTo>
                <a:lnTo>
                  <a:pt x="59124" y="20775"/>
                </a:lnTo>
                <a:lnTo>
                  <a:pt x="59124" y="20703"/>
                </a:lnTo>
                <a:lnTo>
                  <a:pt x="59112" y="20630"/>
                </a:lnTo>
                <a:lnTo>
                  <a:pt x="59064" y="20606"/>
                </a:lnTo>
                <a:lnTo>
                  <a:pt x="58943" y="20558"/>
                </a:lnTo>
                <a:lnTo>
                  <a:pt x="58870" y="20533"/>
                </a:lnTo>
                <a:lnTo>
                  <a:pt x="58786" y="20521"/>
                </a:lnTo>
                <a:lnTo>
                  <a:pt x="58701" y="20533"/>
                </a:lnTo>
                <a:lnTo>
                  <a:pt x="58617" y="20558"/>
                </a:lnTo>
                <a:lnTo>
                  <a:pt x="58472" y="20618"/>
                </a:lnTo>
                <a:lnTo>
                  <a:pt x="58399" y="20642"/>
                </a:lnTo>
                <a:lnTo>
                  <a:pt x="58351" y="20654"/>
                </a:lnTo>
                <a:lnTo>
                  <a:pt x="58291" y="20654"/>
                </a:lnTo>
                <a:lnTo>
                  <a:pt x="58242" y="20630"/>
                </a:lnTo>
                <a:lnTo>
                  <a:pt x="58194" y="20606"/>
                </a:lnTo>
                <a:lnTo>
                  <a:pt x="58134" y="20558"/>
                </a:lnTo>
                <a:lnTo>
                  <a:pt x="58037" y="20449"/>
                </a:lnTo>
                <a:lnTo>
                  <a:pt x="58001" y="20413"/>
                </a:lnTo>
                <a:lnTo>
                  <a:pt x="57952" y="20389"/>
                </a:lnTo>
                <a:lnTo>
                  <a:pt x="57916" y="20364"/>
                </a:lnTo>
                <a:lnTo>
                  <a:pt x="57868" y="20352"/>
                </a:lnTo>
                <a:lnTo>
                  <a:pt x="57808" y="20364"/>
                </a:lnTo>
                <a:lnTo>
                  <a:pt x="57735" y="20376"/>
                </a:lnTo>
                <a:lnTo>
                  <a:pt x="57675" y="20413"/>
                </a:lnTo>
                <a:lnTo>
                  <a:pt x="57614" y="20461"/>
                </a:lnTo>
                <a:lnTo>
                  <a:pt x="57493" y="20558"/>
                </a:lnTo>
                <a:lnTo>
                  <a:pt x="57433" y="20594"/>
                </a:lnTo>
                <a:lnTo>
                  <a:pt x="57361" y="20618"/>
                </a:lnTo>
                <a:lnTo>
                  <a:pt x="57276" y="20642"/>
                </a:lnTo>
                <a:lnTo>
                  <a:pt x="57167" y="20630"/>
                </a:lnTo>
                <a:lnTo>
                  <a:pt x="56962" y="20594"/>
                </a:lnTo>
                <a:lnTo>
                  <a:pt x="56829" y="20546"/>
                </a:lnTo>
                <a:lnTo>
                  <a:pt x="56733" y="20546"/>
                </a:lnTo>
                <a:lnTo>
                  <a:pt x="56684" y="20558"/>
                </a:lnTo>
                <a:lnTo>
                  <a:pt x="56636" y="20582"/>
                </a:lnTo>
                <a:lnTo>
                  <a:pt x="56563" y="20654"/>
                </a:lnTo>
                <a:lnTo>
                  <a:pt x="56491" y="20715"/>
                </a:lnTo>
                <a:lnTo>
                  <a:pt x="56443" y="20775"/>
                </a:lnTo>
                <a:lnTo>
                  <a:pt x="56394" y="20860"/>
                </a:lnTo>
                <a:lnTo>
                  <a:pt x="56346" y="20932"/>
                </a:lnTo>
                <a:lnTo>
                  <a:pt x="56334" y="20992"/>
                </a:lnTo>
                <a:lnTo>
                  <a:pt x="56334" y="21162"/>
                </a:lnTo>
                <a:lnTo>
                  <a:pt x="56334" y="21198"/>
                </a:lnTo>
                <a:lnTo>
                  <a:pt x="56322" y="21234"/>
                </a:lnTo>
                <a:lnTo>
                  <a:pt x="56310" y="21258"/>
                </a:lnTo>
                <a:lnTo>
                  <a:pt x="56286" y="21282"/>
                </a:lnTo>
                <a:lnTo>
                  <a:pt x="56225" y="21331"/>
                </a:lnTo>
                <a:lnTo>
                  <a:pt x="56189" y="21379"/>
                </a:lnTo>
                <a:lnTo>
                  <a:pt x="56165" y="21427"/>
                </a:lnTo>
                <a:lnTo>
                  <a:pt x="56141" y="21488"/>
                </a:lnTo>
                <a:lnTo>
                  <a:pt x="56129" y="21536"/>
                </a:lnTo>
                <a:lnTo>
                  <a:pt x="56129" y="21572"/>
                </a:lnTo>
                <a:lnTo>
                  <a:pt x="56141" y="21608"/>
                </a:lnTo>
                <a:lnTo>
                  <a:pt x="56153" y="21693"/>
                </a:lnTo>
                <a:lnTo>
                  <a:pt x="56165" y="21802"/>
                </a:lnTo>
                <a:lnTo>
                  <a:pt x="56153" y="21935"/>
                </a:lnTo>
                <a:lnTo>
                  <a:pt x="56117" y="22031"/>
                </a:lnTo>
                <a:lnTo>
                  <a:pt x="56044" y="22176"/>
                </a:lnTo>
                <a:lnTo>
                  <a:pt x="56020" y="22224"/>
                </a:lnTo>
                <a:lnTo>
                  <a:pt x="55996" y="22224"/>
                </a:lnTo>
                <a:lnTo>
                  <a:pt x="55887" y="22261"/>
                </a:lnTo>
                <a:lnTo>
                  <a:pt x="55633" y="22357"/>
                </a:lnTo>
                <a:lnTo>
                  <a:pt x="55464" y="22430"/>
                </a:lnTo>
                <a:lnTo>
                  <a:pt x="55356" y="22466"/>
                </a:lnTo>
                <a:lnTo>
                  <a:pt x="55247" y="22478"/>
                </a:lnTo>
                <a:lnTo>
                  <a:pt x="55066" y="22490"/>
                </a:lnTo>
                <a:lnTo>
                  <a:pt x="54933" y="22490"/>
                </a:lnTo>
                <a:lnTo>
                  <a:pt x="54885" y="22478"/>
                </a:lnTo>
                <a:lnTo>
                  <a:pt x="54860" y="22599"/>
                </a:lnTo>
                <a:lnTo>
                  <a:pt x="54824" y="22696"/>
                </a:lnTo>
                <a:lnTo>
                  <a:pt x="54800" y="22744"/>
                </a:lnTo>
                <a:lnTo>
                  <a:pt x="54764" y="22780"/>
                </a:lnTo>
                <a:lnTo>
                  <a:pt x="54655" y="22901"/>
                </a:lnTo>
                <a:lnTo>
                  <a:pt x="54595" y="22949"/>
                </a:lnTo>
                <a:lnTo>
                  <a:pt x="54510" y="23010"/>
                </a:lnTo>
                <a:lnTo>
                  <a:pt x="54462" y="23034"/>
                </a:lnTo>
                <a:lnTo>
                  <a:pt x="54413" y="23046"/>
                </a:lnTo>
                <a:lnTo>
                  <a:pt x="54293" y="23070"/>
                </a:lnTo>
                <a:lnTo>
                  <a:pt x="54244" y="23094"/>
                </a:lnTo>
                <a:lnTo>
                  <a:pt x="54196" y="23106"/>
                </a:lnTo>
                <a:lnTo>
                  <a:pt x="54172" y="23142"/>
                </a:lnTo>
                <a:lnTo>
                  <a:pt x="54160" y="23179"/>
                </a:lnTo>
                <a:lnTo>
                  <a:pt x="54160" y="23239"/>
                </a:lnTo>
                <a:lnTo>
                  <a:pt x="54148" y="23312"/>
                </a:lnTo>
                <a:lnTo>
                  <a:pt x="54087" y="23469"/>
                </a:lnTo>
                <a:lnTo>
                  <a:pt x="54051" y="23553"/>
                </a:lnTo>
                <a:lnTo>
                  <a:pt x="54015" y="23613"/>
                </a:lnTo>
                <a:lnTo>
                  <a:pt x="53979" y="23650"/>
                </a:lnTo>
                <a:lnTo>
                  <a:pt x="53954" y="23662"/>
                </a:lnTo>
                <a:lnTo>
                  <a:pt x="53942" y="23650"/>
                </a:lnTo>
                <a:lnTo>
                  <a:pt x="53906" y="23638"/>
                </a:lnTo>
                <a:lnTo>
                  <a:pt x="53882" y="23613"/>
                </a:lnTo>
                <a:lnTo>
                  <a:pt x="53834" y="23529"/>
                </a:lnTo>
                <a:lnTo>
                  <a:pt x="53797" y="23481"/>
                </a:lnTo>
                <a:lnTo>
                  <a:pt x="53773" y="23432"/>
                </a:lnTo>
                <a:lnTo>
                  <a:pt x="53725" y="23384"/>
                </a:lnTo>
                <a:lnTo>
                  <a:pt x="53665" y="23360"/>
                </a:lnTo>
                <a:lnTo>
                  <a:pt x="53532" y="23299"/>
                </a:lnTo>
                <a:lnTo>
                  <a:pt x="53471" y="23287"/>
                </a:lnTo>
                <a:lnTo>
                  <a:pt x="53411" y="23275"/>
                </a:lnTo>
                <a:lnTo>
                  <a:pt x="53351" y="23275"/>
                </a:lnTo>
                <a:lnTo>
                  <a:pt x="53302" y="23287"/>
                </a:lnTo>
                <a:lnTo>
                  <a:pt x="53254" y="23312"/>
                </a:lnTo>
                <a:lnTo>
                  <a:pt x="53218" y="23360"/>
                </a:lnTo>
                <a:lnTo>
                  <a:pt x="53181" y="23408"/>
                </a:lnTo>
                <a:lnTo>
                  <a:pt x="53169" y="23444"/>
                </a:lnTo>
                <a:lnTo>
                  <a:pt x="53157" y="23529"/>
                </a:lnTo>
                <a:lnTo>
                  <a:pt x="53145" y="23565"/>
                </a:lnTo>
                <a:lnTo>
                  <a:pt x="53121" y="23613"/>
                </a:lnTo>
                <a:lnTo>
                  <a:pt x="53097" y="23686"/>
                </a:lnTo>
                <a:lnTo>
                  <a:pt x="53037" y="23758"/>
                </a:lnTo>
                <a:lnTo>
                  <a:pt x="52976" y="23831"/>
                </a:lnTo>
                <a:lnTo>
                  <a:pt x="52928" y="23879"/>
                </a:lnTo>
                <a:lnTo>
                  <a:pt x="52843" y="23940"/>
                </a:lnTo>
                <a:lnTo>
                  <a:pt x="52819" y="23952"/>
                </a:lnTo>
                <a:lnTo>
                  <a:pt x="52795" y="23976"/>
                </a:lnTo>
                <a:lnTo>
                  <a:pt x="52783" y="24012"/>
                </a:lnTo>
                <a:lnTo>
                  <a:pt x="52771" y="24060"/>
                </a:lnTo>
                <a:lnTo>
                  <a:pt x="52759" y="24157"/>
                </a:lnTo>
                <a:lnTo>
                  <a:pt x="52747" y="24254"/>
                </a:lnTo>
                <a:lnTo>
                  <a:pt x="52735" y="24350"/>
                </a:lnTo>
                <a:lnTo>
                  <a:pt x="52710" y="24459"/>
                </a:lnTo>
                <a:lnTo>
                  <a:pt x="52686" y="24544"/>
                </a:lnTo>
                <a:lnTo>
                  <a:pt x="52674" y="24604"/>
                </a:lnTo>
                <a:lnTo>
                  <a:pt x="52662" y="24616"/>
                </a:lnTo>
                <a:lnTo>
                  <a:pt x="52650" y="24640"/>
                </a:lnTo>
                <a:lnTo>
                  <a:pt x="52565" y="24652"/>
                </a:lnTo>
                <a:lnTo>
                  <a:pt x="52481" y="24664"/>
                </a:lnTo>
                <a:lnTo>
                  <a:pt x="52348" y="24664"/>
                </a:lnTo>
                <a:lnTo>
                  <a:pt x="52263" y="24676"/>
                </a:lnTo>
                <a:lnTo>
                  <a:pt x="52179" y="24713"/>
                </a:lnTo>
                <a:lnTo>
                  <a:pt x="52106" y="24749"/>
                </a:lnTo>
                <a:lnTo>
                  <a:pt x="52070" y="24797"/>
                </a:lnTo>
                <a:lnTo>
                  <a:pt x="52010" y="24858"/>
                </a:lnTo>
                <a:lnTo>
                  <a:pt x="51962" y="24942"/>
                </a:lnTo>
                <a:lnTo>
                  <a:pt x="51925" y="25027"/>
                </a:lnTo>
                <a:lnTo>
                  <a:pt x="51901" y="25051"/>
                </a:lnTo>
                <a:lnTo>
                  <a:pt x="51865" y="25063"/>
                </a:lnTo>
                <a:lnTo>
                  <a:pt x="51829" y="25051"/>
                </a:lnTo>
                <a:lnTo>
                  <a:pt x="51792" y="25003"/>
                </a:lnTo>
                <a:lnTo>
                  <a:pt x="51744" y="24954"/>
                </a:lnTo>
                <a:lnTo>
                  <a:pt x="51720" y="24894"/>
                </a:lnTo>
                <a:lnTo>
                  <a:pt x="51684" y="24785"/>
                </a:lnTo>
                <a:lnTo>
                  <a:pt x="51672" y="24701"/>
                </a:lnTo>
                <a:lnTo>
                  <a:pt x="51660" y="24628"/>
                </a:lnTo>
                <a:lnTo>
                  <a:pt x="51672" y="24556"/>
                </a:lnTo>
                <a:lnTo>
                  <a:pt x="51708" y="24471"/>
                </a:lnTo>
                <a:lnTo>
                  <a:pt x="51768" y="24278"/>
                </a:lnTo>
                <a:lnTo>
                  <a:pt x="51780" y="24193"/>
                </a:lnTo>
                <a:lnTo>
                  <a:pt x="51792" y="24085"/>
                </a:lnTo>
                <a:lnTo>
                  <a:pt x="51805" y="24036"/>
                </a:lnTo>
                <a:lnTo>
                  <a:pt x="51817" y="24000"/>
                </a:lnTo>
                <a:lnTo>
                  <a:pt x="51853" y="23988"/>
                </a:lnTo>
                <a:lnTo>
                  <a:pt x="51889" y="23976"/>
                </a:lnTo>
                <a:lnTo>
                  <a:pt x="51937" y="23988"/>
                </a:lnTo>
                <a:lnTo>
                  <a:pt x="51986" y="23988"/>
                </a:lnTo>
                <a:lnTo>
                  <a:pt x="52082" y="23964"/>
                </a:lnTo>
                <a:lnTo>
                  <a:pt x="52191" y="23928"/>
                </a:lnTo>
                <a:lnTo>
                  <a:pt x="52312" y="23577"/>
                </a:lnTo>
                <a:lnTo>
                  <a:pt x="52336" y="23553"/>
                </a:lnTo>
                <a:lnTo>
                  <a:pt x="52372" y="23481"/>
                </a:lnTo>
                <a:lnTo>
                  <a:pt x="52408" y="23444"/>
                </a:lnTo>
                <a:lnTo>
                  <a:pt x="52445" y="23420"/>
                </a:lnTo>
                <a:lnTo>
                  <a:pt x="52481" y="23408"/>
                </a:lnTo>
                <a:lnTo>
                  <a:pt x="52614" y="23408"/>
                </a:lnTo>
                <a:lnTo>
                  <a:pt x="52710" y="23372"/>
                </a:lnTo>
                <a:lnTo>
                  <a:pt x="52843" y="23336"/>
                </a:lnTo>
                <a:lnTo>
                  <a:pt x="52843" y="23275"/>
                </a:lnTo>
                <a:lnTo>
                  <a:pt x="52867" y="23154"/>
                </a:lnTo>
                <a:lnTo>
                  <a:pt x="52892" y="23082"/>
                </a:lnTo>
                <a:lnTo>
                  <a:pt x="52916" y="23022"/>
                </a:lnTo>
                <a:lnTo>
                  <a:pt x="52952" y="22973"/>
                </a:lnTo>
                <a:lnTo>
                  <a:pt x="52988" y="22961"/>
                </a:lnTo>
                <a:lnTo>
                  <a:pt x="53037" y="22937"/>
                </a:lnTo>
                <a:lnTo>
                  <a:pt x="53073" y="22913"/>
                </a:lnTo>
                <a:lnTo>
                  <a:pt x="53133" y="22865"/>
                </a:lnTo>
                <a:lnTo>
                  <a:pt x="53194" y="22804"/>
                </a:lnTo>
                <a:lnTo>
                  <a:pt x="53230" y="22792"/>
                </a:lnTo>
                <a:lnTo>
                  <a:pt x="53266" y="22780"/>
                </a:lnTo>
                <a:lnTo>
                  <a:pt x="53338" y="22768"/>
                </a:lnTo>
                <a:lnTo>
                  <a:pt x="53363" y="22756"/>
                </a:lnTo>
                <a:lnTo>
                  <a:pt x="53399" y="22732"/>
                </a:lnTo>
                <a:lnTo>
                  <a:pt x="53423" y="22708"/>
                </a:lnTo>
                <a:lnTo>
                  <a:pt x="53435" y="22659"/>
                </a:lnTo>
                <a:lnTo>
                  <a:pt x="53459" y="22551"/>
                </a:lnTo>
                <a:lnTo>
                  <a:pt x="53471" y="22490"/>
                </a:lnTo>
                <a:lnTo>
                  <a:pt x="53459" y="22442"/>
                </a:lnTo>
                <a:lnTo>
                  <a:pt x="53435" y="22345"/>
                </a:lnTo>
                <a:lnTo>
                  <a:pt x="53411" y="22261"/>
                </a:lnTo>
                <a:lnTo>
                  <a:pt x="53399" y="22224"/>
                </a:lnTo>
                <a:lnTo>
                  <a:pt x="53387" y="22176"/>
                </a:lnTo>
                <a:lnTo>
                  <a:pt x="53387" y="22092"/>
                </a:lnTo>
                <a:lnTo>
                  <a:pt x="53363" y="21995"/>
                </a:lnTo>
                <a:lnTo>
                  <a:pt x="53314" y="21753"/>
                </a:lnTo>
                <a:lnTo>
                  <a:pt x="53278" y="21536"/>
                </a:lnTo>
                <a:lnTo>
                  <a:pt x="53254" y="21476"/>
                </a:lnTo>
                <a:lnTo>
                  <a:pt x="53242" y="21464"/>
                </a:lnTo>
                <a:lnTo>
                  <a:pt x="53218" y="21451"/>
                </a:lnTo>
                <a:lnTo>
                  <a:pt x="53181" y="21464"/>
                </a:lnTo>
                <a:lnTo>
                  <a:pt x="53145" y="21476"/>
                </a:lnTo>
                <a:lnTo>
                  <a:pt x="53049" y="21536"/>
                </a:lnTo>
                <a:lnTo>
                  <a:pt x="52964" y="21608"/>
                </a:lnTo>
                <a:lnTo>
                  <a:pt x="52892" y="21705"/>
                </a:lnTo>
                <a:lnTo>
                  <a:pt x="52795" y="21850"/>
                </a:lnTo>
                <a:lnTo>
                  <a:pt x="52638" y="22080"/>
                </a:lnTo>
                <a:lnTo>
                  <a:pt x="52529" y="22237"/>
                </a:lnTo>
                <a:lnTo>
                  <a:pt x="52421" y="22357"/>
                </a:lnTo>
                <a:lnTo>
                  <a:pt x="52336" y="22430"/>
                </a:lnTo>
                <a:lnTo>
                  <a:pt x="52300" y="22454"/>
                </a:lnTo>
                <a:lnTo>
                  <a:pt x="52263" y="22454"/>
                </a:lnTo>
                <a:lnTo>
                  <a:pt x="52203" y="22442"/>
                </a:lnTo>
                <a:lnTo>
                  <a:pt x="52143" y="22418"/>
                </a:lnTo>
                <a:lnTo>
                  <a:pt x="52070" y="22418"/>
                </a:lnTo>
                <a:lnTo>
                  <a:pt x="52034" y="22430"/>
                </a:lnTo>
                <a:lnTo>
                  <a:pt x="51986" y="22454"/>
                </a:lnTo>
                <a:lnTo>
                  <a:pt x="51901" y="22538"/>
                </a:lnTo>
                <a:lnTo>
                  <a:pt x="51817" y="22611"/>
                </a:lnTo>
                <a:lnTo>
                  <a:pt x="51756" y="22683"/>
                </a:lnTo>
                <a:lnTo>
                  <a:pt x="51696" y="22732"/>
                </a:lnTo>
                <a:lnTo>
                  <a:pt x="51490" y="22853"/>
                </a:lnTo>
                <a:lnTo>
                  <a:pt x="51430" y="22901"/>
                </a:lnTo>
                <a:lnTo>
                  <a:pt x="51382" y="22949"/>
                </a:lnTo>
                <a:lnTo>
                  <a:pt x="51321" y="22997"/>
                </a:lnTo>
                <a:lnTo>
                  <a:pt x="51261" y="23034"/>
                </a:lnTo>
                <a:lnTo>
                  <a:pt x="51152" y="23058"/>
                </a:lnTo>
                <a:lnTo>
                  <a:pt x="51044" y="23082"/>
                </a:lnTo>
                <a:lnTo>
                  <a:pt x="50887" y="22780"/>
                </a:lnTo>
                <a:lnTo>
                  <a:pt x="50899" y="22768"/>
                </a:lnTo>
                <a:lnTo>
                  <a:pt x="50923" y="22732"/>
                </a:lnTo>
                <a:lnTo>
                  <a:pt x="50947" y="22708"/>
                </a:lnTo>
                <a:lnTo>
                  <a:pt x="50983" y="22696"/>
                </a:lnTo>
                <a:lnTo>
                  <a:pt x="51031" y="22683"/>
                </a:lnTo>
                <a:lnTo>
                  <a:pt x="51092" y="22683"/>
                </a:lnTo>
                <a:lnTo>
                  <a:pt x="51213" y="22671"/>
                </a:lnTo>
                <a:lnTo>
                  <a:pt x="51297" y="22635"/>
                </a:lnTo>
                <a:lnTo>
                  <a:pt x="51382" y="22587"/>
                </a:lnTo>
                <a:lnTo>
                  <a:pt x="51442" y="22526"/>
                </a:lnTo>
                <a:lnTo>
                  <a:pt x="51490" y="22466"/>
                </a:lnTo>
                <a:lnTo>
                  <a:pt x="51527" y="22406"/>
                </a:lnTo>
                <a:lnTo>
                  <a:pt x="51551" y="22333"/>
                </a:lnTo>
                <a:lnTo>
                  <a:pt x="51563" y="22261"/>
                </a:lnTo>
                <a:lnTo>
                  <a:pt x="51575" y="22164"/>
                </a:lnTo>
                <a:lnTo>
                  <a:pt x="51623" y="22067"/>
                </a:lnTo>
                <a:lnTo>
                  <a:pt x="51647" y="22019"/>
                </a:lnTo>
                <a:lnTo>
                  <a:pt x="51684" y="21983"/>
                </a:lnTo>
                <a:lnTo>
                  <a:pt x="51720" y="21971"/>
                </a:lnTo>
                <a:lnTo>
                  <a:pt x="51768" y="21959"/>
                </a:lnTo>
                <a:lnTo>
                  <a:pt x="51805" y="21947"/>
                </a:lnTo>
                <a:lnTo>
                  <a:pt x="51841" y="21922"/>
                </a:lnTo>
                <a:lnTo>
                  <a:pt x="51877" y="21874"/>
                </a:lnTo>
                <a:lnTo>
                  <a:pt x="51901" y="21838"/>
                </a:lnTo>
                <a:lnTo>
                  <a:pt x="51949" y="21741"/>
                </a:lnTo>
                <a:lnTo>
                  <a:pt x="51986" y="21705"/>
                </a:lnTo>
                <a:lnTo>
                  <a:pt x="52010" y="21681"/>
                </a:lnTo>
                <a:lnTo>
                  <a:pt x="52094" y="21633"/>
                </a:lnTo>
                <a:lnTo>
                  <a:pt x="52155" y="21584"/>
                </a:lnTo>
                <a:lnTo>
                  <a:pt x="52203" y="21512"/>
                </a:lnTo>
                <a:lnTo>
                  <a:pt x="52251" y="21451"/>
                </a:lnTo>
                <a:lnTo>
                  <a:pt x="52324" y="21343"/>
                </a:lnTo>
                <a:lnTo>
                  <a:pt x="52360" y="21306"/>
                </a:lnTo>
                <a:lnTo>
                  <a:pt x="52384" y="21282"/>
                </a:lnTo>
                <a:lnTo>
                  <a:pt x="52433" y="21258"/>
                </a:lnTo>
                <a:lnTo>
                  <a:pt x="52469" y="21234"/>
                </a:lnTo>
                <a:lnTo>
                  <a:pt x="52541" y="21149"/>
                </a:lnTo>
                <a:lnTo>
                  <a:pt x="52614" y="21029"/>
                </a:lnTo>
                <a:lnTo>
                  <a:pt x="52578" y="20920"/>
                </a:lnTo>
                <a:lnTo>
                  <a:pt x="52541" y="20835"/>
                </a:lnTo>
                <a:lnTo>
                  <a:pt x="52517" y="20799"/>
                </a:lnTo>
                <a:lnTo>
                  <a:pt x="52493" y="20775"/>
                </a:lnTo>
                <a:lnTo>
                  <a:pt x="52360" y="20727"/>
                </a:lnTo>
                <a:lnTo>
                  <a:pt x="52300" y="20715"/>
                </a:lnTo>
                <a:lnTo>
                  <a:pt x="52263" y="20715"/>
                </a:lnTo>
                <a:lnTo>
                  <a:pt x="52239" y="20727"/>
                </a:lnTo>
                <a:lnTo>
                  <a:pt x="51986" y="20872"/>
                </a:lnTo>
                <a:lnTo>
                  <a:pt x="51792" y="20980"/>
                </a:lnTo>
                <a:lnTo>
                  <a:pt x="51756" y="20944"/>
                </a:lnTo>
                <a:lnTo>
                  <a:pt x="51684" y="20872"/>
                </a:lnTo>
                <a:lnTo>
                  <a:pt x="51660" y="20835"/>
                </a:lnTo>
                <a:lnTo>
                  <a:pt x="51635" y="20787"/>
                </a:lnTo>
                <a:lnTo>
                  <a:pt x="51623" y="20751"/>
                </a:lnTo>
                <a:lnTo>
                  <a:pt x="51635" y="20727"/>
                </a:lnTo>
                <a:lnTo>
                  <a:pt x="51660" y="20703"/>
                </a:lnTo>
                <a:lnTo>
                  <a:pt x="51672" y="20666"/>
                </a:lnTo>
                <a:lnTo>
                  <a:pt x="51696" y="20570"/>
                </a:lnTo>
                <a:lnTo>
                  <a:pt x="51708" y="20521"/>
                </a:lnTo>
                <a:lnTo>
                  <a:pt x="51720" y="20485"/>
                </a:lnTo>
                <a:lnTo>
                  <a:pt x="51756" y="20449"/>
                </a:lnTo>
                <a:lnTo>
                  <a:pt x="51792" y="20437"/>
                </a:lnTo>
                <a:lnTo>
                  <a:pt x="51962" y="20389"/>
                </a:lnTo>
                <a:lnTo>
                  <a:pt x="52094" y="20389"/>
                </a:lnTo>
                <a:lnTo>
                  <a:pt x="52143" y="20401"/>
                </a:lnTo>
                <a:lnTo>
                  <a:pt x="52191" y="20413"/>
                </a:lnTo>
                <a:lnTo>
                  <a:pt x="52239" y="20413"/>
                </a:lnTo>
                <a:lnTo>
                  <a:pt x="52348" y="20389"/>
                </a:lnTo>
                <a:lnTo>
                  <a:pt x="52469" y="20352"/>
                </a:lnTo>
                <a:lnTo>
                  <a:pt x="52517" y="20340"/>
                </a:lnTo>
                <a:lnTo>
                  <a:pt x="52565" y="20328"/>
                </a:lnTo>
                <a:lnTo>
                  <a:pt x="52590" y="20328"/>
                </a:lnTo>
                <a:lnTo>
                  <a:pt x="52602" y="20316"/>
                </a:lnTo>
                <a:lnTo>
                  <a:pt x="52602" y="20280"/>
                </a:lnTo>
                <a:lnTo>
                  <a:pt x="52590" y="20219"/>
                </a:lnTo>
                <a:lnTo>
                  <a:pt x="52578" y="20159"/>
                </a:lnTo>
                <a:lnTo>
                  <a:pt x="52553" y="20062"/>
                </a:lnTo>
                <a:lnTo>
                  <a:pt x="52553" y="20026"/>
                </a:lnTo>
                <a:lnTo>
                  <a:pt x="52590" y="20026"/>
                </a:lnTo>
                <a:lnTo>
                  <a:pt x="52710" y="20062"/>
                </a:lnTo>
                <a:lnTo>
                  <a:pt x="52855" y="20087"/>
                </a:lnTo>
                <a:lnTo>
                  <a:pt x="52988" y="20074"/>
                </a:lnTo>
                <a:lnTo>
                  <a:pt x="53049" y="20074"/>
                </a:lnTo>
                <a:lnTo>
                  <a:pt x="53085" y="20050"/>
                </a:lnTo>
                <a:lnTo>
                  <a:pt x="53109" y="20038"/>
                </a:lnTo>
                <a:lnTo>
                  <a:pt x="53121" y="20026"/>
                </a:lnTo>
                <a:lnTo>
                  <a:pt x="53133" y="19978"/>
                </a:lnTo>
                <a:lnTo>
                  <a:pt x="53121" y="19917"/>
                </a:lnTo>
                <a:lnTo>
                  <a:pt x="53109" y="19845"/>
                </a:lnTo>
                <a:lnTo>
                  <a:pt x="53037" y="19579"/>
                </a:lnTo>
                <a:lnTo>
                  <a:pt x="53024" y="19471"/>
                </a:lnTo>
                <a:lnTo>
                  <a:pt x="53012" y="19338"/>
                </a:lnTo>
                <a:lnTo>
                  <a:pt x="53012" y="19181"/>
                </a:lnTo>
                <a:lnTo>
                  <a:pt x="53314" y="18806"/>
                </a:lnTo>
                <a:lnTo>
                  <a:pt x="53314" y="18770"/>
                </a:lnTo>
                <a:lnTo>
                  <a:pt x="53314" y="18673"/>
                </a:lnTo>
                <a:lnTo>
                  <a:pt x="53326" y="18625"/>
                </a:lnTo>
                <a:lnTo>
                  <a:pt x="53338" y="18601"/>
                </a:lnTo>
                <a:lnTo>
                  <a:pt x="53363" y="18577"/>
                </a:lnTo>
                <a:lnTo>
                  <a:pt x="53387" y="18577"/>
                </a:lnTo>
                <a:lnTo>
                  <a:pt x="53435" y="18601"/>
                </a:lnTo>
                <a:lnTo>
                  <a:pt x="53568" y="18601"/>
                </a:lnTo>
                <a:lnTo>
                  <a:pt x="53653" y="18589"/>
                </a:lnTo>
                <a:lnTo>
                  <a:pt x="53737" y="18553"/>
                </a:lnTo>
                <a:lnTo>
                  <a:pt x="53773" y="18528"/>
                </a:lnTo>
                <a:lnTo>
                  <a:pt x="53785" y="18492"/>
                </a:lnTo>
                <a:lnTo>
                  <a:pt x="53797" y="18408"/>
                </a:lnTo>
                <a:lnTo>
                  <a:pt x="53822" y="18323"/>
                </a:lnTo>
                <a:lnTo>
                  <a:pt x="53834" y="18287"/>
                </a:lnTo>
                <a:lnTo>
                  <a:pt x="53870" y="18251"/>
                </a:lnTo>
                <a:lnTo>
                  <a:pt x="53906" y="18226"/>
                </a:lnTo>
                <a:lnTo>
                  <a:pt x="53942" y="18190"/>
                </a:lnTo>
                <a:lnTo>
                  <a:pt x="54027" y="18106"/>
                </a:lnTo>
                <a:lnTo>
                  <a:pt x="54099" y="18033"/>
                </a:lnTo>
                <a:lnTo>
                  <a:pt x="54136" y="17997"/>
                </a:lnTo>
                <a:lnTo>
                  <a:pt x="54160" y="17985"/>
                </a:lnTo>
                <a:lnTo>
                  <a:pt x="54196" y="17961"/>
                </a:lnTo>
                <a:lnTo>
                  <a:pt x="54220" y="17925"/>
                </a:lnTo>
                <a:lnTo>
                  <a:pt x="54281" y="17816"/>
                </a:lnTo>
                <a:lnTo>
                  <a:pt x="54317" y="17695"/>
                </a:lnTo>
                <a:lnTo>
                  <a:pt x="54317" y="17635"/>
                </a:lnTo>
                <a:lnTo>
                  <a:pt x="54317" y="17586"/>
                </a:lnTo>
                <a:lnTo>
                  <a:pt x="54293" y="17478"/>
                </a:lnTo>
                <a:lnTo>
                  <a:pt x="54293" y="17381"/>
                </a:lnTo>
                <a:lnTo>
                  <a:pt x="54293" y="17345"/>
                </a:lnTo>
                <a:lnTo>
                  <a:pt x="54305" y="17309"/>
                </a:lnTo>
                <a:lnTo>
                  <a:pt x="54317" y="17284"/>
                </a:lnTo>
                <a:lnTo>
                  <a:pt x="54341" y="17284"/>
                </a:lnTo>
                <a:lnTo>
                  <a:pt x="54353" y="17272"/>
                </a:lnTo>
                <a:lnTo>
                  <a:pt x="54365" y="17272"/>
                </a:lnTo>
                <a:lnTo>
                  <a:pt x="54365" y="17224"/>
                </a:lnTo>
                <a:lnTo>
                  <a:pt x="54341" y="17103"/>
                </a:lnTo>
                <a:lnTo>
                  <a:pt x="54293" y="16934"/>
                </a:lnTo>
                <a:lnTo>
                  <a:pt x="54305" y="16874"/>
                </a:lnTo>
                <a:lnTo>
                  <a:pt x="54341" y="16813"/>
                </a:lnTo>
                <a:lnTo>
                  <a:pt x="54413" y="16692"/>
                </a:lnTo>
                <a:lnTo>
                  <a:pt x="54510" y="16560"/>
                </a:lnTo>
                <a:lnTo>
                  <a:pt x="54643" y="16584"/>
                </a:lnTo>
                <a:lnTo>
                  <a:pt x="54752" y="16596"/>
                </a:lnTo>
                <a:lnTo>
                  <a:pt x="54836" y="16608"/>
                </a:lnTo>
                <a:lnTo>
                  <a:pt x="55211" y="16608"/>
                </a:lnTo>
                <a:lnTo>
                  <a:pt x="55271" y="16596"/>
                </a:lnTo>
                <a:lnTo>
                  <a:pt x="55331" y="16584"/>
                </a:lnTo>
                <a:lnTo>
                  <a:pt x="55380" y="16572"/>
                </a:lnTo>
                <a:lnTo>
                  <a:pt x="55416" y="16535"/>
                </a:lnTo>
                <a:lnTo>
                  <a:pt x="55488" y="16475"/>
                </a:lnTo>
                <a:lnTo>
                  <a:pt x="55561" y="16378"/>
                </a:lnTo>
                <a:lnTo>
                  <a:pt x="55718" y="16209"/>
                </a:lnTo>
                <a:lnTo>
                  <a:pt x="55790" y="16137"/>
                </a:lnTo>
                <a:lnTo>
                  <a:pt x="55839" y="16125"/>
                </a:lnTo>
                <a:lnTo>
                  <a:pt x="55947" y="16125"/>
                </a:lnTo>
                <a:lnTo>
                  <a:pt x="56080" y="16089"/>
                </a:lnTo>
                <a:lnTo>
                  <a:pt x="56141" y="16064"/>
                </a:lnTo>
                <a:lnTo>
                  <a:pt x="56189" y="16028"/>
                </a:lnTo>
                <a:lnTo>
                  <a:pt x="56225" y="15992"/>
                </a:lnTo>
                <a:lnTo>
                  <a:pt x="56237" y="15932"/>
                </a:lnTo>
                <a:lnTo>
                  <a:pt x="56249" y="15799"/>
                </a:lnTo>
                <a:lnTo>
                  <a:pt x="56261" y="15738"/>
                </a:lnTo>
                <a:lnTo>
                  <a:pt x="56274" y="15678"/>
                </a:lnTo>
                <a:lnTo>
                  <a:pt x="56298" y="15630"/>
                </a:lnTo>
                <a:lnTo>
                  <a:pt x="56334" y="15605"/>
                </a:lnTo>
                <a:lnTo>
                  <a:pt x="56418" y="15569"/>
                </a:lnTo>
                <a:lnTo>
                  <a:pt x="56503" y="15533"/>
                </a:lnTo>
                <a:lnTo>
                  <a:pt x="56539" y="15521"/>
                </a:lnTo>
                <a:lnTo>
                  <a:pt x="56588" y="15521"/>
                </a:lnTo>
                <a:lnTo>
                  <a:pt x="56648" y="15533"/>
                </a:lnTo>
                <a:lnTo>
                  <a:pt x="56720" y="15557"/>
                </a:lnTo>
                <a:lnTo>
                  <a:pt x="56841" y="15593"/>
                </a:lnTo>
                <a:lnTo>
                  <a:pt x="56938" y="15605"/>
                </a:lnTo>
                <a:lnTo>
                  <a:pt x="57143" y="15605"/>
                </a:lnTo>
                <a:lnTo>
                  <a:pt x="57204" y="15593"/>
                </a:lnTo>
                <a:lnTo>
                  <a:pt x="57252" y="15569"/>
                </a:lnTo>
                <a:lnTo>
                  <a:pt x="57288" y="15521"/>
                </a:lnTo>
                <a:lnTo>
                  <a:pt x="57324" y="15473"/>
                </a:lnTo>
                <a:lnTo>
                  <a:pt x="57373" y="15424"/>
                </a:lnTo>
                <a:lnTo>
                  <a:pt x="57421" y="15376"/>
                </a:lnTo>
                <a:lnTo>
                  <a:pt x="57469" y="15340"/>
                </a:lnTo>
                <a:lnTo>
                  <a:pt x="57542" y="15303"/>
                </a:lnTo>
                <a:lnTo>
                  <a:pt x="57614" y="15279"/>
                </a:lnTo>
                <a:lnTo>
                  <a:pt x="57699" y="15255"/>
                </a:lnTo>
                <a:lnTo>
                  <a:pt x="57856" y="15171"/>
                </a:lnTo>
                <a:lnTo>
                  <a:pt x="58013" y="15086"/>
                </a:lnTo>
                <a:lnTo>
                  <a:pt x="58122" y="14989"/>
                </a:lnTo>
                <a:lnTo>
                  <a:pt x="58375" y="14784"/>
                </a:lnTo>
                <a:lnTo>
                  <a:pt x="58520" y="14663"/>
                </a:lnTo>
                <a:lnTo>
                  <a:pt x="58677" y="14567"/>
                </a:lnTo>
                <a:lnTo>
                  <a:pt x="58822" y="14494"/>
                </a:lnTo>
                <a:lnTo>
                  <a:pt x="58882" y="14470"/>
                </a:lnTo>
                <a:lnTo>
                  <a:pt x="58943" y="14458"/>
                </a:lnTo>
                <a:lnTo>
                  <a:pt x="59136" y="14434"/>
                </a:lnTo>
                <a:lnTo>
                  <a:pt x="59293" y="14398"/>
                </a:lnTo>
                <a:lnTo>
                  <a:pt x="59511" y="14337"/>
                </a:lnTo>
                <a:lnTo>
                  <a:pt x="59559" y="14313"/>
                </a:lnTo>
                <a:lnTo>
                  <a:pt x="59619" y="14277"/>
                </a:lnTo>
                <a:lnTo>
                  <a:pt x="59740" y="14168"/>
                </a:lnTo>
                <a:lnTo>
                  <a:pt x="59885" y="14047"/>
                </a:lnTo>
                <a:lnTo>
                  <a:pt x="59957" y="13999"/>
                </a:lnTo>
                <a:lnTo>
                  <a:pt x="60018" y="13951"/>
                </a:lnTo>
                <a:lnTo>
                  <a:pt x="60139" y="13914"/>
                </a:lnTo>
                <a:lnTo>
                  <a:pt x="60259" y="13878"/>
                </a:lnTo>
                <a:lnTo>
                  <a:pt x="60380" y="13842"/>
                </a:lnTo>
                <a:lnTo>
                  <a:pt x="60441" y="13818"/>
                </a:lnTo>
                <a:lnTo>
                  <a:pt x="60489" y="13782"/>
                </a:lnTo>
                <a:lnTo>
                  <a:pt x="60670" y="13649"/>
                </a:lnTo>
                <a:lnTo>
                  <a:pt x="60706" y="13612"/>
                </a:lnTo>
                <a:lnTo>
                  <a:pt x="60743" y="13576"/>
                </a:lnTo>
                <a:lnTo>
                  <a:pt x="60755" y="13528"/>
                </a:lnTo>
                <a:lnTo>
                  <a:pt x="60767" y="13480"/>
                </a:lnTo>
                <a:lnTo>
                  <a:pt x="60755" y="13455"/>
                </a:lnTo>
                <a:lnTo>
                  <a:pt x="60743" y="13431"/>
                </a:lnTo>
                <a:lnTo>
                  <a:pt x="60694" y="13395"/>
                </a:lnTo>
                <a:lnTo>
                  <a:pt x="60610" y="13359"/>
                </a:lnTo>
                <a:lnTo>
                  <a:pt x="60513" y="13335"/>
                </a:lnTo>
                <a:lnTo>
                  <a:pt x="60320" y="13311"/>
                </a:lnTo>
                <a:lnTo>
                  <a:pt x="60102" y="13311"/>
                </a:lnTo>
                <a:lnTo>
                  <a:pt x="60018" y="13298"/>
                </a:lnTo>
                <a:lnTo>
                  <a:pt x="59970" y="13286"/>
                </a:lnTo>
                <a:lnTo>
                  <a:pt x="59933" y="13262"/>
                </a:lnTo>
                <a:lnTo>
                  <a:pt x="59897" y="13226"/>
                </a:lnTo>
                <a:lnTo>
                  <a:pt x="59861" y="13178"/>
                </a:lnTo>
                <a:lnTo>
                  <a:pt x="59837" y="13129"/>
                </a:lnTo>
                <a:lnTo>
                  <a:pt x="59800" y="13081"/>
                </a:lnTo>
                <a:lnTo>
                  <a:pt x="59704" y="13021"/>
                </a:lnTo>
                <a:lnTo>
                  <a:pt x="59511" y="12912"/>
                </a:lnTo>
                <a:lnTo>
                  <a:pt x="59462" y="12888"/>
                </a:lnTo>
                <a:lnTo>
                  <a:pt x="59402" y="12876"/>
                </a:lnTo>
                <a:lnTo>
                  <a:pt x="59281" y="12864"/>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3118" name="Google Shape;3118;p46"/>
          <p:cNvGrpSpPr/>
          <p:nvPr/>
        </p:nvGrpSpPr>
        <p:grpSpPr>
          <a:xfrm>
            <a:off x="719450" y="2542502"/>
            <a:ext cx="2061000" cy="680679"/>
            <a:chOff x="719450" y="2506414"/>
            <a:chExt cx="2061000" cy="680679"/>
          </a:xfrm>
        </p:grpSpPr>
        <p:sp>
          <p:nvSpPr>
            <p:cNvPr id="3119" name="Google Shape;3119;p46"/>
            <p:cNvSpPr txBox="1"/>
            <p:nvPr/>
          </p:nvSpPr>
          <p:spPr>
            <a:xfrm>
              <a:off x="719450" y="2506414"/>
              <a:ext cx="2061000" cy="2772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عامل</a:t>
              </a:r>
              <a:r>
                <a:rPr lang="en" sz="2000" b="1" dirty="0">
                  <a:solidFill>
                    <a:schemeClr val="dk1"/>
                  </a:solidFill>
                  <a:latin typeface="Balsamiq Sans"/>
                  <a:ea typeface="Balsamiq Sans"/>
                  <a:cs typeface="B Nazanin" panose="00000400000000000000" pitchFamily="2" charset="-78"/>
                  <a:sym typeface="Balsamiq Sans"/>
                </a:rPr>
                <a:t> 2</a:t>
              </a:r>
              <a:endParaRPr sz="2000" b="1" dirty="0">
                <a:solidFill>
                  <a:schemeClr val="dk1"/>
                </a:solidFill>
                <a:latin typeface="Balsamiq Sans"/>
                <a:ea typeface="Balsamiq Sans"/>
                <a:cs typeface="B Nazanin" panose="00000400000000000000" pitchFamily="2" charset="-78"/>
                <a:sym typeface="Balsamiq Sans"/>
              </a:endParaRPr>
            </a:p>
          </p:txBody>
        </p:sp>
        <p:sp>
          <p:nvSpPr>
            <p:cNvPr id="3120" name="Google Shape;3120;p46"/>
            <p:cNvSpPr txBox="1"/>
            <p:nvPr/>
          </p:nvSpPr>
          <p:spPr>
            <a:xfrm>
              <a:off x="719450" y="2783593"/>
              <a:ext cx="2061000" cy="4035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3121" name="Google Shape;3121;p46"/>
          <p:cNvGrpSpPr/>
          <p:nvPr/>
        </p:nvGrpSpPr>
        <p:grpSpPr>
          <a:xfrm>
            <a:off x="719450" y="3752520"/>
            <a:ext cx="2061000" cy="680677"/>
            <a:chOff x="719450" y="3752520"/>
            <a:chExt cx="2061000" cy="680677"/>
          </a:xfrm>
        </p:grpSpPr>
        <p:sp>
          <p:nvSpPr>
            <p:cNvPr id="3122" name="Google Shape;3122;p46"/>
            <p:cNvSpPr txBox="1"/>
            <p:nvPr/>
          </p:nvSpPr>
          <p:spPr>
            <a:xfrm>
              <a:off x="719450" y="3752520"/>
              <a:ext cx="2061000" cy="273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عامل</a:t>
              </a:r>
              <a:r>
                <a:rPr lang="en" sz="2000" b="1" dirty="0">
                  <a:solidFill>
                    <a:schemeClr val="dk1"/>
                  </a:solidFill>
                  <a:latin typeface="Balsamiq Sans"/>
                  <a:ea typeface="Balsamiq Sans"/>
                  <a:cs typeface="B Nazanin" panose="00000400000000000000" pitchFamily="2" charset="-78"/>
                  <a:sym typeface="Balsamiq Sans"/>
                </a:rPr>
                <a:t> 3</a:t>
              </a:r>
              <a:endParaRPr sz="2000" b="1" dirty="0">
                <a:solidFill>
                  <a:schemeClr val="dk1"/>
                </a:solidFill>
                <a:latin typeface="Balsamiq Sans"/>
                <a:ea typeface="Balsamiq Sans"/>
                <a:cs typeface="B Nazanin" panose="00000400000000000000" pitchFamily="2" charset="-78"/>
                <a:sym typeface="Balsamiq Sans"/>
              </a:endParaRPr>
            </a:p>
          </p:txBody>
        </p:sp>
        <p:sp>
          <p:nvSpPr>
            <p:cNvPr id="3123" name="Google Shape;3123;p46"/>
            <p:cNvSpPr txBox="1"/>
            <p:nvPr/>
          </p:nvSpPr>
          <p:spPr>
            <a:xfrm>
              <a:off x="719450" y="4034498"/>
              <a:ext cx="2061000" cy="398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3124" name="Google Shape;3124;p46"/>
          <p:cNvGrpSpPr/>
          <p:nvPr/>
        </p:nvGrpSpPr>
        <p:grpSpPr>
          <a:xfrm>
            <a:off x="719450" y="1332499"/>
            <a:ext cx="2061000" cy="680664"/>
            <a:chOff x="719450" y="1332499"/>
            <a:chExt cx="2061000" cy="680664"/>
          </a:xfrm>
        </p:grpSpPr>
        <p:sp>
          <p:nvSpPr>
            <p:cNvPr id="3125" name="Google Shape;3125;p46"/>
            <p:cNvSpPr txBox="1"/>
            <p:nvPr/>
          </p:nvSpPr>
          <p:spPr>
            <a:xfrm>
              <a:off x="719450" y="1332499"/>
              <a:ext cx="2061000" cy="273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عامل </a:t>
              </a:r>
              <a:r>
                <a:rPr lang="en" sz="2000" b="1" dirty="0">
                  <a:solidFill>
                    <a:schemeClr val="dk1"/>
                  </a:solidFill>
                  <a:latin typeface="Balsamiq Sans"/>
                  <a:ea typeface="Balsamiq Sans"/>
                  <a:cs typeface="B Nazanin" panose="00000400000000000000" pitchFamily="2" charset="-78"/>
                  <a:sym typeface="Balsamiq Sans"/>
                </a:rPr>
                <a:t>1</a:t>
              </a:r>
              <a:endParaRPr sz="2000" b="1" dirty="0">
                <a:solidFill>
                  <a:schemeClr val="dk1"/>
                </a:solidFill>
                <a:latin typeface="Balsamiq Sans"/>
                <a:ea typeface="Balsamiq Sans"/>
                <a:cs typeface="B Nazanin" panose="00000400000000000000" pitchFamily="2" charset="-78"/>
                <a:sym typeface="Balsamiq Sans"/>
              </a:endParaRPr>
            </a:p>
          </p:txBody>
        </p:sp>
        <p:sp>
          <p:nvSpPr>
            <p:cNvPr id="3126" name="Google Shape;3126;p46"/>
            <p:cNvSpPr txBox="1"/>
            <p:nvPr/>
          </p:nvSpPr>
          <p:spPr>
            <a:xfrm>
              <a:off x="719450" y="1614462"/>
              <a:ext cx="2061000" cy="398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3127" name="Google Shape;3127;p46"/>
          <p:cNvSpPr/>
          <p:nvPr/>
        </p:nvSpPr>
        <p:spPr>
          <a:xfrm>
            <a:off x="2780438" y="1327831"/>
            <a:ext cx="690000" cy="690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28" name="Google Shape;3128;p46"/>
          <p:cNvSpPr/>
          <p:nvPr/>
        </p:nvSpPr>
        <p:spPr>
          <a:xfrm>
            <a:off x="2780438" y="2537845"/>
            <a:ext cx="690000" cy="690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29" name="Google Shape;3129;p46"/>
          <p:cNvSpPr/>
          <p:nvPr/>
        </p:nvSpPr>
        <p:spPr>
          <a:xfrm>
            <a:off x="2780438" y="3747859"/>
            <a:ext cx="690000" cy="690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0" name="Google Shape;3130;p46"/>
          <p:cNvSpPr/>
          <p:nvPr/>
        </p:nvSpPr>
        <p:spPr>
          <a:xfrm>
            <a:off x="4245955" y="1721120"/>
            <a:ext cx="228900" cy="228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1" name="Google Shape;3131;p46"/>
          <p:cNvSpPr/>
          <p:nvPr/>
        </p:nvSpPr>
        <p:spPr>
          <a:xfrm>
            <a:off x="5836617" y="2354657"/>
            <a:ext cx="228900" cy="228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2" name="Google Shape;3132;p46"/>
          <p:cNvSpPr/>
          <p:nvPr/>
        </p:nvSpPr>
        <p:spPr>
          <a:xfrm>
            <a:off x="4474542" y="3697807"/>
            <a:ext cx="228900" cy="228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3" name="Google Shape;3133;p46"/>
          <p:cNvSpPr/>
          <p:nvPr/>
        </p:nvSpPr>
        <p:spPr>
          <a:xfrm>
            <a:off x="7612474" y="1255681"/>
            <a:ext cx="834300" cy="834300"/>
          </a:xfrm>
          <a:prstGeom prst="ellipse">
            <a:avLst/>
          </a:pr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4" name="Google Shape;3134;p46"/>
          <p:cNvSpPr/>
          <p:nvPr/>
        </p:nvSpPr>
        <p:spPr>
          <a:xfrm>
            <a:off x="7612483" y="1255681"/>
            <a:ext cx="834300" cy="834300"/>
          </a:xfrm>
          <a:prstGeom prst="pie">
            <a:avLst>
              <a:gd name="adj1" fmla="val 16261269"/>
              <a:gd name="adj2" fmla="val 91322"/>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5" name="Google Shape;3135;p46"/>
          <p:cNvSpPr/>
          <p:nvPr/>
        </p:nvSpPr>
        <p:spPr>
          <a:xfrm>
            <a:off x="6770375" y="1488931"/>
            <a:ext cx="735600" cy="367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2"/>
                </a:solidFill>
                <a:latin typeface="Balsamiq Sans"/>
                <a:ea typeface="Balsamiq Sans"/>
                <a:cs typeface="B Nazanin" panose="00000400000000000000" pitchFamily="2" charset="-78"/>
                <a:sym typeface="Balsamiq Sans"/>
              </a:rPr>
              <a:t>25%</a:t>
            </a:r>
            <a:endParaRPr sz="2000" b="1">
              <a:solidFill>
                <a:schemeClr val="accent2"/>
              </a:solidFill>
              <a:latin typeface="Balsamiq Sans"/>
              <a:ea typeface="Balsamiq Sans"/>
              <a:cs typeface="B Nazanin" panose="00000400000000000000" pitchFamily="2" charset="-78"/>
              <a:sym typeface="Balsamiq Sans"/>
            </a:endParaRPr>
          </a:p>
        </p:txBody>
      </p:sp>
      <p:sp>
        <p:nvSpPr>
          <p:cNvPr id="3136" name="Google Shape;3136;p46"/>
          <p:cNvSpPr/>
          <p:nvPr/>
        </p:nvSpPr>
        <p:spPr>
          <a:xfrm>
            <a:off x="7612474" y="2465684"/>
            <a:ext cx="834300" cy="834300"/>
          </a:xfrm>
          <a:prstGeom prst="ellipse">
            <a:avLst/>
          </a:pr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7" name="Google Shape;3137;p46"/>
          <p:cNvSpPr/>
          <p:nvPr/>
        </p:nvSpPr>
        <p:spPr>
          <a:xfrm>
            <a:off x="7612483" y="2465684"/>
            <a:ext cx="834300" cy="834300"/>
          </a:xfrm>
          <a:prstGeom prst="pie">
            <a:avLst>
              <a:gd name="adj1" fmla="val 16261269"/>
              <a:gd name="adj2" fmla="val 1789174"/>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38" name="Google Shape;3138;p46"/>
          <p:cNvSpPr/>
          <p:nvPr/>
        </p:nvSpPr>
        <p:spPr>
          <a:xfrm>
            <a:off x="6770375" y="2698945"/>
            <a:ext cx="735600" cy="367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2"/>
                </a:solidFill>
                <a:latin typeface="Balsamiq Sans"/>
                <a:ea typeface="Balsamiq Sans"/>
                <a:cs typeface="B Nazanin" panose="00000400000000000000" pitchFamily="2" charset="-78"/>
                <a:sym typeface="Balsamiq Sans"/>
              </a:rPr>
              <a:t>30%</a:t>
            </a:r>
            <a:endParaRPr sz="2000" b="1">
              <a:solidFill>
                <a:schemeClr val="accent2"/>
              </a:solidFill>
              <a:latin typeface="Balsamiq Sans"/>
              <a:ea typeface="Balsamiq Sans"/>
              <a:cs typeface="B Nazanin" panose="00000400000000000000" pitchFamily="2" charset="-78"/>
              <a:sym typeface="Balsamiq Sans"/>
            </a:endParaRPr>
          </a:p>
        </p:txBody>
      </p:sp>
      <p:sp>
        <p:nvSpPr>
          <p:cNvPr id="3139" name="Google Shape;3139;p46"/>
          <p:cNvSpPr/>
          <p:nvPr/>
        </p:nvSpPr>
        <p:spPr>
          <a:xfrm>
            <a:off x="7612474" y="3675709"/>
            <a:ext cx="834300" cy="834300"/>
          </a:xfrm>
          <a:prstGeom prst="ellipse">
            <a:avLst/>
          </a:pr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40" name="Google Shape;3140;p46"/>
          <p:cNvSpPr/>
          <p:nvPr/>
        </p:nvSpPr>
        <p:spPr>
          <a:xfrm>
            <a:off x="7612483" y="3675709"/>
            <a:ext cx="834300" cy="834300"/>
          </a:xfrm>
          <a:prstGeom prst="pie">
            <a:avLst>
              <a:gd name="adj1" fmla="val 16261269"/>
              <a:gd name="adj2" fmla="val 18256471"/>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41" name="Google Shape;3141;p46"/>
          <p:cNvSpPr/>
          <p:nvPr/>
        </p:nvSpPr>
        <p:spPr>
          <a:xfrm>
            <a:off x="6770375" y="3908959"/>
            <a:ext cx="735600" cy="367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000" b="1">
                <a:solidFill>
                  <a:schemeClr val="accent2"/>
                </a:solidFill>
                <a:latin typeface="Balsamiq Sans"/>
                <a:ea typeface="Balsamiq Sans"/>
                <a:cs typeface="B Nazanin" panose="00000400000000000000" pitchFamily="2" charset="-78"/>
                <a:sym typeface="Balsamiq Sans"/>
              </a:rPr>
              <a:t>10%</a:t>
            </a:r>
            <a:endParaRPr sz="2000" b="1">
              <a:solidFill>
                <a:schemeClr val="accent2"/>
              </a:solidFill>
              <a:latin typeface="Balsamiq Sans"/>
              <a:ea typeface="Balsamiq Sans"/>
              <a:cs typeface="B Nazanin" panose="00000400000000000000" pitchFamily="2" charset="-78"/>
              <a:sym typeface="Balsamiq Sans"/>
            </a:endParaRPr>
          </a:p>
        </p:txBody>
      </p:sp>
      <p:cxnSp>
        <p:nvCxnSpPr>
          <p:cNvPr id="3142" name="Google Shape;3142;p46"/>
          <p:cNvCxnSpPr>
            <a:stCxn id="3135" idx="1"/>
            <a:endCxn id="3130" idx="6"/>
          </p:cNvCxnSpPr>
          <p:nvPr/>
        </p:nvCxnSpPr>
        <p:spPr>
          <a:xfrm flipH="1">
            <a:off x="4474775" y="1672831"/>
            <a:ext cx="2295600" cy="162600"/>
          </a:xfrm>
          <a:prstGeom prst="bentConnector3">
            <a:avLst>
              <a:gd name="adj1" fmla="val 49998"/>
            </a:avLst>
          </a:prstGeom>
          <a:noFill/>
          <a:ln w="9525" cap="flat" cmpd="sng">
            <a:solidFill>
              <a:schemeClr val="accent2"/>
            </a:solidFill>
            <a:prstDash val="solid"/>
            <a:round/>
            <a:headEnd type="none" w="med" len="med"/>
            <a:tailEnd type="none" w="med" len="med"/>
          </a:ln>
        </p:spPr>
      </p:cxnSp>
      <p:cxnSp>
        <p:nvCxnSpPr>
          <p:cNvPr id="3143" name="Google Shape;3143;p46"/>
          <p:cNvCxnSpPr>
            <a:stCxn id="3138" idx="1"/>
            <a:endCxn id="3131" idx="6"/>
          </p:cNvCxnSpPr>
          <p:nvPr/>
        </p:nvCxnSpPr>
        <p:spPr>
          <a:xfrm rot="10800000">
            <a:off x="6065375" y="2469145"/>
            <a:ext cx="705000" cy="413700"/>
          </a:xfrm>
          <a:prstGeom prst="bentConnector3">
            <a:avLst>
              <a:gd name="adj1" fmla="val 49990"/>
            </a:avLst>
          </a:prstGeom>
          <a:noFill/>
          <a:ln w="9525" cap="flat" cmpd="sng">
            <a:solidFill>
              <a:schemeClr val="accent2"/>
            </a:solidFill>
            <a:prstDash val="solid"/>
            <a:round/>
            <a:headEnd type="none" w="med" len="med"/>
            <a:tailEnd type="none" w="med" len="med"/>
          </a:ln>
        </p:spPr>
      </p:cxnSp>
      <p:cxnSp>
        <p:nvCxnSpPr>
          <p:cNvPr id="3144" name="Google Shape;3144;p46"/>
          <p:cNvCxnSpPr>
            <a:stCxn id="3141" idx="1"/>
            <a:endCxn id="3132" idx="6"/>
          </p:cNvCxnSpPr>
          <p:nvPr/>
        </p:nvCxnSpPr>
        <p:spPr>
          <a:xfrm rot="10800000">
            <a:off x="4703375" y="3812359"/>
            <a:ext cx="2067000" cy="280500"/>
          </a:xfrm>
          <a:prstGeom prst="bentConnector3">
            <a:avLst>
              <a:gd name="adj1" fmla="val 49998"/>
            </a:avLst>
          </a:prstGeom>
          <a:noFill/>
          <a:ln w="9525" cap="flat" cmpd="sng">
            <a:solidFill>
              <a:schemeClr val="accent2"/>
            </a:solidFill>
            <a:prstDash val="solid"/>
            <a:round/>
            <a:headEnd type="none" w="med" len="med"/>
            <a:tailEnd type="none" w="med" len="med"/>
          </a:ln>
        </p:spPr>
      </p:cxnSp>
      <p:grpSp>
        <p:nvGrpSpPr>
          <p:cNvPr id="3145" name="Google Shape;3145;p46"/>
          <p:cNvGrpSpPr/>
          <p:nvPr/>
        </p:nvGrpSpPr>
        <p:grpSpPr>
          <a:xfrm>
            <a:off x="3000572" y="3910933"/>
            <a:ext cx="249770" cy="363849"/>
            <a:chOff x="6155459" y="1969108"/>
            <a:chExt cx="249770" cy="363849"/>
          </a:xfrm>
        </p:grpSpPr>
        <p:sp>
          <p:nvSpPr>
            <p:cNvPr id="3146" name="Google Shape;3146;p46"/>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47" name="Google Shape;3147;p46"/>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48" name="Google Shape;3148;p46"/>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49" name="Google Shape;3149;p46"/>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50" name="Google Shape;3150;p46"/>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51" name="Google Shape;3151;p46"/>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52" name="Google Shape;3152;p46"/>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53" name="Google Shape;3153;p46"/>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54" name="Google Shape;3154;p46"/>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155" name="Google Shape;3155;p46"/>
          <p:cNvGrpSpPr/>
          <p:nvPr/>
        </p:nvGrpSpPr>
        <p:grpSpPr>
          <a:xfrm>
            <a:off x="3000742" y="2700920"/>
            <a:ext cx="249420" cy="363849"/>
            <a:chOff x="6633705" y="1969108"/>
            <a:chExt cx="249420" cy="363849"/>
          </a:xfrm>
        </p:grpSpPr>
        <p:sp>
          <p:nvSpPr>
            <p:cNvPr id="3156" name="Google Shape;3156;p46"/>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57" name="Google Shape;3157;p46"/>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58" name="Google Shape;3158;p46"/>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59" name="Google Shape;3159;p46"/>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60" name="Google Shape;3160;p46"/>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61" name="Google Shape;3161;p46"/>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62" name="Google Shape;3162;p46"/>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63" name="Google Shape;3163;p46"/>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3164" name="Google Shape;3164;p46"/>
          <p:cNvGrpSpPr/>
          <p:nvPr/>
        </p:nvGrpSpPr>
        <p:grpSpPr>
          <a:xfrm>
            <a:off x="2934996" y="1503035"/>
            <a:ext cx="380910" cy="339594"/>
            <a:chOff x="855096" y="1504485"/>
            <a:chExt cx="380910" cy="339594"/>
          </a:xfrm>
        </p:grpSpPr>
        <p:sp>
          <p:nvSpPr>
            <p:cNvPr id="3165" name="Google Shape;3165;p46"/>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66" name="Google Shape;3166;p46"/>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67" name="Google Shape;3167;p46"/>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68" name="Google Shape;3168;p46"/>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3169" name="Google Shape;3169;p46"/>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115"/>
        <p:cNvGrpSpPr/>
        <p:nvPr/>
      </p:nvGrpSpPr>
      <p:grpSpPr>
        <a:xfrm>
          <a:off x="0" y="0"/>
          <a:ext cx="0" cy="0"/>
          <a:chOff x="0" y="0"/>
          <a:chExt cx="0" cy="0"/>
        </a:xfrm>
      </p:grpSpPr>
      <p:sp>
        <p:nvSpPr>
          <p:cNvPr id="2" name="Diamond 5">
            <a:extLst>
              <a:ext uri="{FF2B5EF4-FFF2-40B4-BE49-F238E27FC236}">
                <a16:creationId xmlns:a16="http://schemas.microsoft.com/office/drawing/2014/main" id="{BB011ED9-6517-022D-8C1F-847AEADFFDF6}"/>
              </a:ext>
            </a:extLst>
          </p:cNvPr>
          <p:cNvSpPr/>
          <p:nvPr/>
        </p:nvSpPr>
        <p:spPr>
          <a:xfrm>
            <a:off x="2875430" y="1228844"/>
            <a:ext cx="392359" cy="393521"/>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236848ED-045B-8B37-BE2E-5400CEC718DF}"/>
              </a:ext>
            </a:extLst>
          </p:cNvPr>
          <p:cNvSpPr/>
          <p:nvPr/>
        </p:nvSpPr>
        <p:spPr>
          <a:xfrm>
            <a:off x="2246369" y="1281742"/>
            <a:ext cx="392359" cy="287715"/>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9AB999CF-4A0D-1D0C-5EB5-FBEBD924C021}"/>
              </a:ext>
            </a:extLst>
          </p:cNvPr>
          <p:cNvSpPr/>
          <p:nvPr/>
        </p:nvSpPr>
        <p:spPr>
          <a:xfrm>
            <a:off x="2876993" y="3499884"/>
            <a:ext cx="234854" cy="530928"/>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A4D3361A-81F5-98D6-92D4-E1BFF3FAB971}"/>
              </a:ext>
            </a:extLst>
          </p:cNvPr>
          <p:cNvSpPr/>
          <p:nvPr/>
        </p:nvSpPr>
        <p:spPr>
          <a:xfrm rot="18900010">
            <a:off x="5480679" y="2850652"/>
            <a:ext cx="169246" cy="377052"/>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6292FAF4-8DD3-AA58-BE62-C12802F95D19}"/>
              </a:ext>
            </a:extLst>
          </p:cNvPr>
          <p:cNvSpPr/>
          <p:nvPr/>
        </p:nvSpPr>
        <p:spPr>
          <a:xfrm flipH="1">
            <a:off x="2241650" y="3591160"/>
            <a:ext cx="348368" cy="348368"/>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392FDBA0-0542-F4EA-BAF2-3EF5B0D9C75B}"/>
              </a:ext>
            </a:extLst>
          </p:cNvPr>
          <p:cNvSpPr/>
          <p:nvPr/>
        </p:nvSpPr>
        <p:spPr>
          <a:xfrm>
            <a:off x="4100433" y="2841608"/>
            <a:ext cx="345588" cy="340037"/>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7446C21F-E86C-A5C3-5EC8-69306ECF4988}"/>
              </a:ext>
            </a:extLst>
          </p:cNvPr>
          <p:cNvSpPr/>
          <p:nvPr/>
        </p:nvSpPr>
        <p:spPr>
          <a:xfrm>
            <a:off x="6589156" y="2810162"/>
            <a:ext cx="348368" cy="347353"/>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8565B1BF-95A1-DE1B-48B3-40F0ACCB3ED7}"/>
              </a:ext>
            </a:extLst>
          </p:cNvPr>
          <p:cNvSpPr/>
          <p:nvPr/>
        </p:nvSpPr>
        <p:spPr>
          <a:xfrm>
            <a:off x="3504501" y="1248769"/>
            <a:ext cx="353671" cy="35367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467B29D1-50AA-A666-AA87-B6085A27F625}"/>
              </a:ext>
            </a:extLst>
          </p:cNvPr>
          <p:cNvSpPr/>
          <p:nvPr/>
        </p:nvSpPr>
        <p:spPr>
          <a:xfrm rot="5400013">
            <a:off x="4094645" y="1248770"/>
            <a:ext cx="354147" cy="35367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D48ADC22-5A51-BE09-9E77-6F92DD7C8664}"/>
              </a:ext>
            </a:extLst>
          </p:cNvPr>
          <p:cNvSpPr/>
          <p:nvPr/>
        </p:nvSpPr>
        <p:spPr>
          <a:xfrm>
            <a:off x="3398833" y="3573968"/>
            <a:ext cx="384889"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84436C9D-A220-CAE3-0729-648FC0E6DC8B}"/>
              </a:ext>
            </a:extLst>
          </p:cNvPr>
          <p:cNvSpPr/>
          <p:nvPr/>
        </p:nvSpPr>
        <p:spPr>
          <a:xfrm rot="16200004">
            <a:off x="4685393" y="1212686"/>
            <a:ext cx="425552" cy="425826"/>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0E1053EF-DE9A-9E54-1494-617153FB66D1}"/>
              </a:ext>
            </a:extLst>
          </p:cNvPr>
          <p:cNvSpPr/>
          <p:nvPr/>
        </p:nvSpPr>
        <p:spPr>
          <a:xfrm>
            <a:off x="5347794" y="1177958"/>
            <a:ext cx="354979" cy="495293"/>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C8EFFFBF-5B57-CF8D-699B-0E1169570F9C}"/>
              </a:ext>
            </a:extLst>
          </p:cNvPr>
          <p:cNvSpPr/>
          <p:nvPr/>
        </p:nvSpPr>
        <p:spPr>
          <a:xfrm>
            <a:off x="4070688" y="3560446"/>
            <a:ext cx="289343" cy="409797"/>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10D817E4-869E-6160-342A-6BC57B62ED93}"/>
              </a:ext>
            </a:extLst>
          </p:cNvPr>
          <p:cNvSpPr/>
          <p:nvPr/>
        </p:nvSpPr>
        <p:spPr>
          <a:xfrm rot="20700014">
            <a:off x="2894523" y="2835392"/>
            <a:ext cx="411507" cy="352492"/>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078AB4EF-AEA7-B5F1-ED5A-953D48F708EF}"/>
              </a:ext>
            </a:extLst>
          </p:cNvPr>
          <p:cNvSpPr/>
          <p:nvPr/>
        </p:nvSpPr>
        <p:spPr>
          <a:xfrm>
            <a:off x="1592261" y="2768667"/>
            <a:ext cx="395505"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65F78729-E927-4E9D-5D89-31A67833DA9C}"/>
              </a:ext>
            </a:extLst>
          </p:cNvPr>
          <p:cNvSpPr/>
          <p:nvPr/>
        </p:nvSpPr>
        <p:spPr>
          <a:xfrm>
            <a:off x="1573561" y="3569799"/>
            <a:ext cx="381112" cy="381112"/>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245BC9C3-A7B1-3ECC-B66B-7592D8ACCB85}"/>
              </a:ext>
            </a:extLst>
          </p:cNvPr>
          <p:cNvSpPr/>
          <p:nvPr/>
        </p:nvSpPr>
        <p:spPr>
          <a:xfrm rot="18805987">
            <a:off x="5886405" y="1264246"/>
            <a:ext cx="413884" cy="409568"/>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68A265E5-6346-D708-74FD-200B83A70925}"/>
              </a:ext>
            </a:extLst>
          </p:cNvPr>
          <p:cNvSpPr/>
          <p:nvPr/>
        </p:nvSpPr>
        <p:spPr>
          <a:xfrm>
            <a:off x="6490994" y="1264296"/>
            <a:ext cx="408435" cy="410291"/>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E5D51E1B-366D-5AA1-6F92-6A3DE3A5B616}"/>
              </a:ext>
            </a:extLst>
          </p:cNvPr>
          <p:cNvSpPr/>
          <p:nvPr/>
        </p:nvSpPr>
        <p:spPr>
          <a:xfrm>
            <a:off x="5313989" y="3543246"/>
            <a:ext cx="358609" cy="426997"/>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E30CE88A-D49D-ACE9-2F8A-E88266CDAC7E}"/>
              </a:ext>
            </a:extLst>
          </p:cNvPr>
          <p:cNvSpPr/>
          <p:nvPr/>
        </p:nvSpPr>
        <p:spPr>
          <a:xfrm>
            <a:off x="4657706" y="3543246"/>
            <a:ext cx="358609" cy="426997"/>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90D07ACC-3F8E-7FB3-7E09-9CCCB7630E55}"/>
              </a:ext>
            </a:extLst>
          </p:cNvPr>
          <p:cNvSpPr/>
          <p:nvPr/>
        </p:nvSpPr>
        <p:spPr>
          <a:xfrm>
            <a:off x="5970263" y="3543246"/>
            <a:ext cx="358609" cy="426997"/>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780856C7-86A8-5E48-612B-C762E9103067}"/>
              </a:ext>
            </a:extLst>
          </p:cNvPr>
          <p:cNvSpPr/>
          <p:nvPr/>
        </p:nvSpPr>
        <p:spPr>
          <a:xfrm>
            <a:off x="6626546" y="3543246"/>
            <a:ext cx="358609" cy="426997"/>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66AD4C31-42EC-23E8-C00F-4151920848E7}"/>
              </a:ext>
            </a:extLst>
          </p:cNvPr>
          <p:cNvSpPr/>
          <p:nvPr/>
        </p:nvSpPr>
        <p:spPr>
          <a:xfrm>
            <a:off x="1554772" y="1218812"/>
            <a:ext cx="453185" cy="462357"/>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3E9D2D8E-1512-74F7-2FFB-DC38CAF5B965}"/>
              </a:ext>
            </a:extLst>
          </p:cNvPr>
          <p:cNvGrpSpPr/>
          <p:nvPr/>
        </p:nvGrpSpPr>
        <p:grpSpPr>
          <a:xfrm>
            <a:off x="5317234" y="4174657"/>
            <a:ext cx="303114" cy="420175"/>
            <a:chOff x="7025856" y="4064928"/>
            <a:chExt cx="303114" cy="420175"/>
          </a:xfrm>
          <a:solidFill>
            <a:schemeClr val="tx1">
              <a:lumMod val="75000"/>
              <a:lumOff val="25000"/>
            </a:schemeClr>
          </a:solidFill>
        </p:grpSpPr>
        <p:sp>
          <p:nvSpPr>
            <p:cNvPr id="26" name="Google Shape;6030;p67">
              <a:extLst>
                <a:ext uri="{FF2B5EF4-FFF2-40B4-BE49-F238E27FC236}">
                  <a16:creationId xmlns:a16="http://schemas.microsoft.com/office/drawing/2014/main" id="{4C862FE5-03C3-4E1A-8954-736D1D8229CF}"/>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7" name="Google Shape;6031;p67">
              <a:extLst>
                <a:ext uri="{FF2B5EF4-FFF2-40B4-BE49-F238E27FC236}">
                  <a16:creationId xmlns:a16="http://schemas.microsoft.com/office/drawing/2014/main" id="{58170622-C497-FA0C-296D-7B483F0EF2DB}"/>
                </a:ext>
              </a:extLst>
            </p:cNvPr>
            <p:cNvSpPr/>
            <p:nvPr/>
          </p:nvSpPr>
          <p:spPr>
            <a:xfrm>
              <a:off x="7163793" y="4172580"/>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8" name="Google Shape;6032;p67">
              <a:extLst>
                <a:ext uri="{FF2B5EF4-FFF2-40B4-BE49-F238E27FC236}">
                  <a16:creationId xmlns:a16="http://schemas.microsoft.com/office/drawing/2014/main" id="{795110F7-8EDF-026B-9557-9BAEB7BE090D}"/>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9" name="Google Shape;6033;p67">
              <a:extLst>
                <a:ext uri="{FF2B5EF4-FFF2-40B4-BE49-F238E27FC236}">
                  <a16:creationId xmlns:a16="http://schemas.microsoft.com/office/drawing/2014/main" id="{0D48E4CF-8591-53AB-BEE2-CEA24BAF4F3F}"/>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E09F5848-3A4E-5486-FC76-228A85DED794}"/>
              </a:ext>
            </a:extLst>
          </p:cNvPr>
          <p:cNvGrpSpPr/>
          <p:nvPr/>
        </p:nvGrpSpPr>
        <p:grpSpPr>
          <a:xfrm>
            <a:off x="1526726" y="1910402"/>
            <a:ext cx="483150" cy="480763"/>
            <a:chOff x="3235348" y="1800673"/>
            <a:chExt cx="483150" cy="480763"/>
          </a:xfrm>
          <a:solidFill>
            <a:schemeClr val="bg1"/>
          </a:solidFill>
        </p:grpSpPr>
        <p:sp>
          <p:nvSpPr>
            <p:cNvPr id="31" name="Google Shape;6067;p67">
              <a:extLst>
                <a:ext uri="{FF2B5EF4-FFF2-40B4-BE49-F238E27FC236}">
                  <a16:creationId xmlns:a16="http://schemas.microsoft.com/office/drawing/2014/main" id="{DC23B021-FD6A-D9ED-1208-57D9A2E151AD}"/>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2" name="Google Shape;6068;p67">
              <a:extLst>
                <a:ext uri="{FF2B5EF4-FFF2-40B4-BE49-F238E27FC236}">
                  <a16:creationId xmlns:a16="http://schemas.microsoft.com/office/drawing/2014/main" id="{15DB9BAB-C602-2BF1-73DB-E3DFC502A263}"/>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9B072573-CE75-097E-FE3C-5AFDF2E9A92D}"/>
              </a:ext>
            </a:extLst>
          </p:cNvPr>
          <p:cNvGrpSpPr/>
          <p:nvPr/>
        </p:nvGrpSpPr>
        <p:grpSpPr>
          <a:xfrm>
            <a:off x="1591292" y="4323923"/>
            <a:ext cx="371547" cy="331551"/>
            <a:chOff x="3299914" y="4214195"/>
            <a:chExt cx="371547" cy="331551"/>
          </a:xfrm>
          <a:solidFill>
            <a:schemeClr val="tx1">
              <a:lumMod val="75000"/>
              <a:lumOff val="25000"/>
            </a:schemeClr>
          </a:solidFill>
        </p:grpSpPr>
        <p:sp>
          <p:nvSpPr>
            <p:cNvPr id="34" name="Google Shape;5977;p67">
              <a:extLst>
                <a:ext uri="{FF2B5EF4-FFF2-40B4-BE49-F238E27FC236}">
                  <a16:creationId xmlns:a16="http://schemas.microsoft.com/office/drawing/2014/main" id="{3C25573F-3915-4675-66CF-7BD3E3BA2F04}"/>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5" name="Google Shape;5978;p67">
              <a:extLst>
                <a:ext uri="{FF2B5EF4-FFF2-40B4-BE49-F238E27FC236}">
                  <a16:creationId xmlns:a16="http://schemas.microsoft.com/office/drawing/2014/main" id="{8DD442C5-4522-2A6C-12F0-DC9257D16B1F}"/>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6" name="Google Shape;5979;p67">
              <a:extLst>
                <a:ext uri="{FF2B5EF4-FFF2-40B4-BE49-F238E27FC236}">
                  <a16:creationId xmlns:a16="http://schemas.microsoft.com/office/drawing/2014/main" id="{B3ADD16A-6CC2-0EB6-BE1C-EFE38F10D5D3}"/>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703CB6AA-D0E5-22C1-5117-D8567F186C87}"/>
              </a:ext>
            </a:extLst>
          </p:cNvPr>
          <p:cNvGrpSpPr/>
          <p:nvPr/>
        </p:nvGrpSpPr>
        <p:grpSpPr>
          <a:xfrm>
            <a:off x="4615907" y="4236205"/>
            <a:ext cx="372408" cy="364370"/>
            <a:chOff x="6324529" y="4126476"/>
            <a:chExt cx="372408" cy="364370"/>
          </a:xfrm>
          <a:solidFill>
            <a:schemeClr val="tx1">
              <a:lumMod val="75000"/>
              <a:lumOff val="25000"/>
            </a:schemeClr>
          </a:solidFill>
        </p:grpSpPr>
        <p:sp>
          <p:nvSpPr>
            <p:cNvPr id="38" name="Google Shape;5990;p67">
              <a:extLst>
                <a:ext uri="{FF2B5EF4-FFF2-40B4-BE49-F238E27FC236}">
                  <a16:creationId xmlns:a16="http://schemas.microsoft.com/office/drawing/2014/main" id="{26FE7FA1-04F6-70A6-7A35-C827AE8880E6}"/>
                </a:ext>
              </a:extLst>
            </p:cNvPr>
            <p:cNvSpPr/>
            <p:nvPr/>
          </p:nvSpPr>
          <p:spPr>
            <a:xfrm>
              <a:off x="6440210" y="4126476"/>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9" name="Google Shape;5991;p67">
              <a:extLst>
                <a:ext uri="{FF2B5EF4-FFF2-40B4-BE49-F238E27FC236}">
                  <a16:creationId xmlns:a16="http://schemas.microsoft.com/office/drawing/2014/main" id="{C11FF64B-7E03-89B5-1B36-CC4F354EEA7A}"/>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0" name="Google Shape;5992;p67">
              <a:extLst>
                <a:ext uri="{FF2B5EF4-FFF2-40B4-BE49-F238E27FC236}">
                  <a16:creationId xmlns:a16="http://schemas.microsoft.com/office/drawing/2014/main" id="{A694310C-4A55-8492-4112-2A5147AEAFFC}"/>
                </a:ext>
              </a:extLst>
            </p:cNvPr>
            <p:cNvSpPr/>
            <p:nvPr/>
          </p:nvSpPr>
          <p:spPr>
            <a:xfrm>
              <a:off x="6324529" y="4198577"/>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AC779F1-3825-A7EA-EA7D-74F0CC15DDD4}"/>
              </a:ext>
            </a:extLst>
          </p:cNvPr>
          <p:cNvGrpSpPr/>
          <p:nvPr/>
        </p:nvGrpSpPr>
        <p:grpSpPr>
          <a:xfrm>
            <a:off x="2255549" y="4266774"/>
            <a:ext cx="352263" cy="356771"/>
            <a:chOff x="3964170" y="4157045"/>
            <a:chExt cx="352263" cy="356771"/>
          </a:xfrm>
          <a:solidFill>
            <a:schemeClr val="tx1">
              <a:lumMod val="75000"/>
              <a:lumOff val="25000"/>
            </a:schemeClr>
          </a:solidFill>
        </p:grpSpPr>
        <p:sp>
          <p:nvSpPr>
            <p:cNvPr id="42" name="Google Shape;6008;p67">
              <a:extLst>
                <a:ext uri="{FF2B5EF4-FFF2-40B4-BE49-F238E27FC236}">
                  <a16:creationId xmlns:a16="http://schemas.microsoft.com/office/drawing/2014/main" id="{CC65FB47-C805-9555-953C-0D244F6D2CCB}"/>
                </a:ext>
              </a:extLst>
            </p:cNvPr>
            <p:cNvSpPr/>
            <p:nvPr/>
          </p:nvSpPr>
          <p:spPr>
            <a:xfrm>
              <a:off x="3964170"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3" name="Google Shape;6009;p67">
              <a:extLst>
                <a:ext uri="{FF2B5EF4-FFF2-40B4-BE49-F238E27FC236}">
                  <a16:creationId xmlns:a16="http://schemas.microsoft.com/office/drawing/2014/main" id="{3A1D871B-B445-D44A-7316-34298439AF7A}"/>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812748DE-4CB8-6D17-1AC8-630E1E8C0FB5}"/>
              </a:ext>
            </a:extLst>
          </p:cNvPr>
          <p:cNvGrpSpPr/>
          <p:nvPr/>
        </p:nvGrpSpPr>
        <p:grpSpPr>
          <a:xfrm>
            <a:off x="5957305" y="4283242"/>
            <a:ext cx="365202" cy="332677"/>
            <a:chOff x="7665927" y="4173513"/>
            <a:chExt cx="365202" cy="332677"/>
          </a:xfrm>
          <a:solidFill>
            <a:schemeClr val="tx1">
              <a:lumMod val="75000"/>
              <a:lumOff val="25000"/>
            </a:schemeClr>
          </a:solidFill>
        </p:grpSpPr>
        <p:sp>
          <p:nvSpPr>
            <p:cNvPr id="45" name="Google Shape;6019;p67">
              <a:extLst>
                <a:ext uri="{FF2B5EF4-FFF2-40B4-BE49-F238E27FC236}">
                  <a16:creationId xmlns:a16="http://schemas.microsoft.com/office/drawing/2014/main" id="{7DBFAAD5-E606-227F-B582-0CCAD659CAB3}"/>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6" name="Google Shape;6020;p67">
              <a:extLst>
                <a:ext uri="{FF2B5EF4-FFF2-40B4-BE49-F238E27FC236}">
                  <a16:creationId xmlns:a16="http://schemas.microsoft.com/office/drawing/2014/main" id="{2F014B24-DEF3-1666-C832-997B34F814BA}"/>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7" name="Google Shape;6021;p67">
              <a:extLst>
                <a:ext uri="{FF2B5EF4-FFF2-40B4-BE49-F238E27FC236}">
                  <a16:creationId xmlns:a16="http://schemas.microsoft.com/office/drawing/2014/main" id="{0AFAA378-1C56-ECEF-52C8-7C84F1D9E7FD}"/>
                </a:ext>
              </a:extLst>
            </p:cNvPr>
            <p:cNvSpPr/>
            <p:nvPr/>
          </p:nvSpPr>
          <p:spPr>
            <a:xfrm>
              <a:off x="7985912" y="4292842"/>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8" name="Google Shape;6022;p67">
              <a:extLst>
                <a:ext uri="{FF2B5EF4-FFF2-40B4-BE49-F238E27FC236}">
                  <a16:creationId xmlns:a16="http://schemas.microsoft.com/office/drawing/2014/main" id="{7DB0BD42-3330-EC06-73BB-B04AB8BCA7B0}"/>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9" name="Google Shape;6023;p67">
              <a:extLst>
                <a:ext uri="{FF2B5EF4-FFF2-40B4-BE49-F238E27FC236}">
                  <a16:creationId xmlns:a16="http://schemas.microsoft.com/office/drawing/2014/main" id="{316E7A43-4851-A7E9-027E-C6E30D52142D}"/>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0" name="Google Shape;6024;p67">
              <a:extLst>
                <a:ext uri="{FF2B5EF4-FFF2-40B4-BE49-F238E27FC236}">
                  <a16:creationId xmlns:a16="http://schemas.microsoft.com/office/drawing/2014/main" id="{0882CC48-E142-E400-76EA-F16A54694800}"/>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1" name="Google Shape;6025;p67">
              <a:extLst>
                <a:ext uri="{FF2B5EF4-FFF2-40B4-BE49-F238E27FC236}">
                  <a16:creationId xmlns:a16="http://schemas.microsoft.com/office/drawing/2014/main" id="{8142DCC6-559A-C37F-1C36-AC63174AC1EC}"/>
                </a:ext>
              </a:extLst>
            </p:cNvPr>
            <p:cNvSpPr/>
            <p:nvPr/>
          </p:nvSpPr>
          <p:spPr>
            <a:xfrm>
              <a:off x="7665927" y="4411248"/>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F00037A2-C62C-C634-9A6C-A28C17C1F1BF}"/>
              </a:ext>
            </a:extLst>
          </p:cNvPr>
          <p:cNvSpPr/>
          <p:nvPr/>
        </p:nvSpPr>
        <p:spPr>
          <a:xfrm>
            <a:off x="2849480" y="4267431"/>
            <a:ext cx="309167"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chemeClr val="tx1">
              <a:lumMod val="75000"/>
              <a:lumOff val="25000"/>
            </a:schemeClr>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D05985F1-7F2C-02CF-3C7F-37948D672B59}"/>
              </a:ext>
            </a:extLst>
          </p:cNvPr>
          <p:cNvGrpSpPr/>
          <p:nvPr/>
        </p:nvGrpSpPr>
        <p:grpSpPr>
          <a:xfrm>
            <a:off x="6620328" y="4250543"/>
            <a:ext cx="357082" cy="363401"/>
            <a:chOff x="8328949" y="4140814"/>
            <a:chExt cx="357082" cy="363401"/>
          </a:xfrm>
          <a:solidFill>
            <a:schemeClr val="tx1">
              <a:lumMod val="75000"/>
              <a:lumOff val="25000"/>
            </a:schemeClr>
          </a:solidFill>
        </p:grpSpPr>
        <p:sp>
          <p:nvSpPr>
            <p:cNvPr id="54" name="Google Shape;6053;p67">
              <a:extLst>
                <a:ext uri="{FF2B5EF4-FFF2-40B4-BE49-F238E27FC236}">
                  <a16:creationId xmlns:a16="http://schemas.microsoft.com/office/drawing/2014/main" id="{EC543639-5945-1945-F66E-5CA9B4BAC6E0}"/>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5" name="Google Shape;6054;p67">
              <a:extLst>
                <a:ext uri="{FF2B5EF4-FFF2-40B4-BE49-F238E27FC236}">
                  <a16:creationId xmlns:a16="http://schemas.microsoft.com/office/drawing/2014/main" id="{F741C77F-3044-BB8A-44D8-4392025AADA9}"/>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6" name="Google Shape;6055;p67">
              <a:extLst>
                <a:ext uri="{FF2B5EF4-FFF2-40B4-BE49-F238E27FC236}">
                  <a16:creationId xmlns:a16="http://schemas.microsoft.com/office/drawing/2014/main" id="{38F34DB1-D6FA-3F81-4CB1-5C8B2198D048}"/>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3EC34872-09EA-8D72-ACD8-4AF20F02F5E2}"/>
              </a:ext>
            </a:extLst>
          </p:cNvPr>
          <p:cNvGrpSpPr/>
          <p:nvPr/>
        </p:nvGrpSpPr>
        <p:grpSpPr>
          <a:xfrm>
            <a:off x="3417632" y="4268328"/>
            <a:ext cx="365202" cy="363400"/>
            <a:chOff x="5126254" y="4158599"/>
            <a:chExt cx="365202" cy="363400"/>
          </a:xfrm>
          <a:solidFill>
            <a:schemeClr val="tx1">
              <a:lumMod val="75000"/>
              <a:lumOff val="25000"/>
            </a:schemeClr>
          </a:solidFill>
        </p:grpSpPr>
        <p:sp>
          <p:nvSpPr>
            <p:cNvPr id="58" name="Google Shape;6079;p67">
              <a:extLst>
                <a:ext uri="{FF2B5EF4-FFF2-40B4-BE49-F238E27FC236}">
                  <a16:creationId xmlns:a16="http://schemas.microsoft.com/office/drawing/2014/main" id="{9AAF5A8F-0731-C4CF-10CE-B740C7865DCA}"/>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9" name="Google Shape;6080;p67">
              <a:extLst>
                <a:ext uri="{FF2B5EF4-FFF2-40B4-BE49-F238E27FC236}">
                  <a16:creationId xmlns:a16="http://schemas.microsoft.com/office/drawing/2014/main" id="{199F878F-1F34-9CB1-F84E-CD2D76FA2A57}"/>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0" name="Google Shape;6081;p67">
              <a:extLst>
                <a:ext uri="{FF2B5EF4-FFF2-40B4-BE49-F238E27FC236}">
                  <a16:creationId xmlns:a16="http://schemas.microsoft.com/office/drawing/2014/main" id="{BE588FB9-9CE1-25C3-72FB-B61698BF6C24}"/>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1" name="Google Shape;6082;p67">
              <a:extLst>
                <a:ext uri="{FF2B5EF4-FFF2-40B4-BE49-F238E27FC236}">
                  <a16:creationId xmlns:a16="http://schemas.microsoft.com/office/drawing/2014/main" id="{9B0D0F3D-866F-5350-8391-104AB3B3A2F3}"/>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7D7BAD32-D87E-E7A2-DB96-81BF678D80E7}"/>
              </a:ext>
            </a:extLst>
          </p:cNvPr>
          <p:cNvGrpSpPr/>
          <p:nvPr/>
        </p:nvGrpSpPr>
        <p:grpSpPr>
          <a:xfrm>
            <a:off x="4024420" y="4303221"/>
            <a:ext cx="362504" cy="283866"/>
            <a:chOff x="5733041" y="4193493"/>
            <a:chExt cx="362504" cy="283866"/>
          </a:xfrm>
          <a:solidFill>
            <a:schemeClr val="tx1">
              <a:lumMod val="75000"/>
              <a:lumOff val="25000"/>
            </a:schemeClr>
          </a:solidFill>
        </p:grpSpPr>
        <p:sp>
          <p:nvSpPr>
            <p:cNvPr id="63" name="Google Shape;6111;p67">
              <a:extLst>
                <a:ext uri="{FF2B5EF4-FFF2-40B4-BE49-F238E27FC236}">
                  <a16:creationId xmlns:a16="http://schemas.microsoft.com/office/drawing/2014/main" id="{B62445A9-245A-C10E-AE3B-2559960CC8F5}"/>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70" name="Google Shape;6112;p67">
              <a:extLst>
                <a:ext uri="{FF2B5EF4-FFF2-40B4-BE49-F238E27FC236}">
                  <a16:creationId xmlns:a16="http://schemas.microsoft.com/office/drawing/2014/main" id="{ED3443B4-CD27-378D-B102-14E1E19DE3D4}"/>
                </a:ext>
              </a:extLst>
            </p:cNvPr>
            <p:cNvSpPr/>
            <p:nvPr/>
          </p:nvSpPr>
          <p:spPr>
            <a:xfrm>
              <a:off x="5755654"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171" name="Google Shape;5972;p67">
            <a:extLst>
              <a:ext uri="{FF2B5EF4-FFF2-40B4-BE49-F238E27FC236}">
                <a16:creationId xmlns:a16="http://schemas.microsoft.com/office/drawing/2014/main" id="{A1FC8ED1-8359-2FF4-4CA1-89ECED605467}"/>
              </a:ext>
            </a:extLst>
          </p:cNvPr>
          <p:cNvGrpSpPr/>
          <p:nvPr/>
        </p:nvGrpSpPr>
        <p:grpSpPr>
          <a:xfrm>
            <a:off x="2214996" y="2001475"/>
            <a:ext cx="360502" cy="414716"/>
            <a:chOff x="3923617" y="1891747"/>
            <a:chExt cx="360502" cy="414716"/>
          </a:xfrm>
          <a:solidFill>
            <a:schemeClr val="bg1"/>
          </a:solidFill>
        </p:grpSpPr>
        <p:sp>
          <p:nvSpPr>
            <p:cNvPr id="3172" name="Google Shape;5973;p67">
              <a:extLst>
                <a:ext uri="{FF2B5EF4-FFF2-40B4-BE49-F238E27FC236}">
                  <a16:creationId xmlns:a16="http://schemas.microsoft.com/office/drawing/2014/main" id="{746EB657-DB96-158B-221A-B40D68DD4150}"/>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73" name="Google Shape;5974;p67">
              <a:extLst>
                <a:ext uri="{FF2B5EF4-FFF2-40B4-BE49-F238E27FC236}">
                  <a16:creationId xmlns:a16="http://schemas.microsoft.com/office/drawing/2014/main" id="{5DD60753-B248-D54D-30A4-10EF3FB35C1C}"/>
                </a:ext>
              </a:extLst>
            </p:cNvPr>
            <p:cNvSpPr/>
            <p:nvPr/>
          </p:nvSpPr>
          <p:spPr>
            <a:xfrm>
              <a:off x="3923617" y="2197659"/>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74" name="Google Shape;5975;p67">
              <a:extLst>
                <a:ext uri="{FF2B5EF4-FFF2-40B4-BE49-F238E27FC236}">
                  <a16:creationId xmlns:a16="http://schemas.microsoft.com/office/drawing/2014/main" id="{D26F9FA1-21F0-E52D-A538-DECF64D4A12D}"/>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175" name="Google Shape;5984;p67">
            <a:extLst>
              <a:ext uri="{FF2B5EF4-FFF2-40B4-BE49-F238E27FC236}">
                <a16:creationId xmlns:a16="http://schemas.microsoft.com/office/drawing/2014/main" id="{7AFCF925-A54B-9548-B98B-F4626EECB3F9}"/>
              </a:ext>
            </a:extLst>
          </p:cNvPr>
          <p:cNvGrpSpPr/>
          <p:nvPr/>
        </p:nvGrpSpPr>
        <p:grpSpPr>
          <a:xfrm>
            <a:off x="5284856" y="1998412"/>
            <a:ext cx="416125" cy="415100"/>
            <a:chOff x="6993477" y="1888684"/>
            <a:chExt cx="416125" cy="415100"/>
          </a:xfrm>
          <a:solidFill>
            <a:schemeClr val="bg1"/>
          </a:solidFill>
        </p:grpSpPr>
        <p:sp>
          <p:nvSpPr>
            <p:cNvPr id="3176" name="Google Shape;5985;p67">
              <a:extLst>
                <a:ext uri="{FF2B5EF4-FFF2-40B4-BE49-F238E27FC236}">
                  <a16:creationId xmlns:a16="http://schemas.microsoft.com/office/drawing/2014/main" id="{073A5917-ED50-092C-A5B3-9632E42283E1}"/>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77" name="Google Shape;5986;p67">
              <a:extLst>
                <a:ext uri="{FF2B5EF4-FFF2-40B4-BE49-F238E27FC236}">
                  <a16:creationId xmlns:a16="http://schemas.microsoft.com/office/drawing/2014/main" id="{37EB6363-CC23-0C7F-0DEB-131C6D02CC6A}"/>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78" name="Google Shape;5987;p67">
              <a:extLst>
                <a:ext uri="{FF2B5EF4-FFF2-40B4-BE49-F238E27FC236}">
                  <a16:creationId xmlns:a16="http://schemas.microsoft.com/office/drawing/2014/main" id="{6C781142-D14E-AB26-5A70-084102F89F92}"/>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79" name="Google Shape;5988;p67">
              <a:extLst>
                <a:ext uri="{FF2B5EF4-FFF2-40B4-BE49-F238E27FC236}">
                  <a16:creationId xmlns:a16="http://schemas.microsoft.com/office/drawing/2014/main" id="{8B72E440-CFAD-3226-D31F-E1F705050C24}"/>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180" name="Google Shape;6002;p67">
            <a:extLst>
              <a:ext uri="{FF2B5EF4-FFF2-40B4-BE49-F238E27FC236}">
                <a16:creationId xmlns:a16="http://schemas.microsoft.com/office/drawing/2014/main" id="{DB67F185-7F25-5B03-F0E8-3ACBAA7B3D20}"/>
              </a:ext>
            </a:extLst>
          </p:cNvPr>
          <p:cNvGrpSpPr/>
          <p:nvPr/>
        </p:nvGrpSpPr>
        <p:grpSpPr>
          <a:xfrm>
            <a:off x="2861193" y="2001475"/>
            <a:ext cx="480718" cy="415100"/>
            <a:chOff x="4569814" y="1891747"/>
            <a:chExt cx="480718" cy="415100"/>
          </a:xfrm>
          <a:solidFill>
            <a:schemeClr val="bg1"/>
          </a:solidFill>
        </p:grpSpPr>
        <p:sp>
          <p:nvSpPr>
            <p:cNvPr id="3181" name="Google Shape;6003;p67">
              <a:extLst>
                <a:ext uri="{FF2B5EF4-FFF2-40B4-BE49-F238E27FC236}">
                  <a16:creationId xmlns:a16="http://schemas.microsoft.com/office/drawing/2014/main" id="{E9C47D27-EBE2-A1FF-08CE-F06FE79FBAAD}"/>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82" name="Google Shape;6004;p67">
              <a:extLst>
                <a:ext uri="{FF2B5EF4-FFF2-40B4-BE49-F238E27FC236}">
                  <a16:creationId xmlns:a16="http://schemas.microsoft.com/office/drawing/2014/main" id="{290E81C0-7C5C-38BF-5089-2DF2A14A242F}"/>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83" name="Google Shape;6005;p67">
              <a:extLst>
                <a:ext uri="{FF2B5EF4-FFF2-40B4-BE49-F238E27FC236}">
                  <a16:creationId xmlns:a16="http://schemas.microsoft.com/office/drawing/2014/main" id="{3644E1FF-E7EA-3BF3-0A6B-6EBDA3CABCCC}"/>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84" name="Google Shape;6006;p67">
              <a:extLst>
                <a:ext uri="{FF2B5EF4-FFF2-40B4-BE49-F238E27FC236}">
                  <a16:creationId xmlns:a16="http://schemas.microsoft.com/office/drawing/2014/main" id="{2F25056F-617D-D706-2771-DD575477147E}"/>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185" name="Google Shape;6011;p67">
            <a:extLst>
              <a:ext uri="{FF2B5EF4-FFF2-40B4-BE49-F238E27FC236}">
                <a16:creationId xmlns:a16="http://schemas.microsoft.com/office/drawing/2014/main" id="{983693A2-3B63-FA69-26E6-1FB9B43C8D27}"/>
              </a:ext>
            </a:extLst>
          </p:cNvPr>
          <p:cNvGrpSpPr/>
          <p:nvPr/>
        </p:nvGrpSpPr>
        <p:grpSpPr>
          <a:xfrm>
            <a:off x="5876528" y="1977244"/>
            <a:ext cx="421867" cy="414489"/>
            <a:chOff x="7585149" y="1867515"/>
            <a:chExt cx="421867" cy="414489"/>
          </a:xfrm>
          <a:solidFill>
            <a:schemeClr val="bg1"/>
          </a:solidFill>
        </p:grpSpPr>
        <p:sp>
          <p:nvSpPr>
            <p:cNvPr id="3186" name="Google Shape;6012;p67">
              <a:extLst>
                <a:ext uri="{FF2B5EF4-FFF2-40B4-BE49-F238E27FC236}">
                  <a16:creationId xmlns:a16="http://schemas.microsoft.com/office/drawing/2014/main" id="{254EE60C-AF80-8C09-AC72-3C612EE0E221}"/>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87" name="Google Shape;6013;p67">
              <a:extLst>
                <a:ext uri="{FF2B5EF4-FFF2-40B4-BE49-F238E27FC236}">
                  <a16:creationId xmlns:a16="http://schemas.microsoft.com/office/drawing/2014/main" id="{7D5AB45C-03EE-4D4B-6644-94B015231E05}"/>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88" name="Google Shape;6014;p67">
              <a:extLst>
                <a:ext uri="{FF2B5EF4-FFF2-40B4-BE49-F238E27FC236}">
                  <a16:creationId xmlns:a16="http://schemas.microsoft.com/office/drawing/2014/main" id="{10673C4C-C9B2-4E6C-6C9E-6C013DD63D0A}"/>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89" name="Google Shape;6015;p67">
              <a:extLst>
                <a:ext uri="{FF2B5EF4-FFF2-40B4-BE49-F238E27FC236}">
                  <a16:creationId xmlns:a16="http://schemas.microsoft.com/office/drawing/2014/main" id="{8F9C5C36-7EEC-819C-32EA-66C4D2783898}"/>
                </a:ext>
              </a:extLst>
            </p:cNvPr>
            <p:cNvSpPr/>
            <p:nvPr/>
          </p:nvSpPr>
          <p:spPr>
            <a:xfrm>
              <a:off x="7892104" y="216979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90" name="Google Shape;6016;p67">
              <a:extLst>
                <a:ext uri="{FF2B5EF4-FFF2-40B4-BE49-F238E27FC236}">
                  <a16:creationId xmlns:a16="http://schemas.microsoft.com/office/drawing/2014/main" id="{743926CF-7964-3D55-B9AA-4D2BE4CCCA00}"/>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91" name="Google Shape;6017;p67">
              <a:extLst>
                <a:ext uri="{FF2B5EF4-FFF2-40B4-BE49-F238E27FC236}">
                  <a16:creationId xmlns:a16="http://schemas.microsoft.com/office/drawing/2014/main" id="{670A05D5-6204-D3E2-9842-B4BF84977D36}"/>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3192" name="Google Shape;6042;p67">
            <a:extLst>
              <a:ext uri="{FF2B5EF4-FFF2-40B4-BE49-F238E27FC236}">
                <a16:creationId xmlns:a16="http://schemas.microsoft.com/office/drawing/2014/main" id="{F09CA1C3-2BC2-4BF3-7C2F-AC9FAF45E194}"/>
              </a:ext>
            </a:extLst>
          </p:cNvPr>
          <p:cNvSpPr/>
          <p:nvPr/>
        </p:nvSpPr>
        <p:spPr>
          <a:xfrm>
            <a:off x="3493216" y="2002290"/>
            <a:ext cx="407904" cy="413464"/>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3193" name="Google Shape;6047;p67">
            <a:extLst>
              <a:ext uri="{FF2B5EF4-FFF2-40B4-BE49-F238E27FC236}">
                <a16:creationId xmlns:a16="http://schemas.microsoft.com/office/drawing/2014/main" id="{A00EB7E5-279D-D7A7-DF39-96E4A1919612}"/>
              </a:ext>
            </a:extLst>
          </p:cNvPr>
          <p:cNvGrpSpPr/>
          <p:nvPr/>
        </p:nvGrpSpPr>
        <p:grpSpPr>
          <a:xfrm>
            <a:off x="6521792" y="1977463"/>
            <a:ext cx="415101" cy="378030"/>
            <a:chOff x="8230413" y="1867735"/>
            <a:chExt cx="415101" cy="378030"/>
          </a:xfrm>
          <a:solidFill>
            <a:schemeClr val="bg1"/>
          </a:solidFill>
        </p:grpSpPr>
        <p:sp>
          <p:nvSpPr>
            <p:cNvPr id="3194" name="Google Shape;6048;p67">
              <a:extLst>
                <a:ext uri="{FF2B5EF4-FFF2-40B4-BE49-F238E27FC236}">
                  <a16:creationId xmlns:a16="http://schemas.microsoft.com/office/drawing/2014/main" id="{E5B1CD22-A488-913D-E72D-340A75388785}"/>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95" name="Google Shape;6049;p67">
              <a:extLst>
                <a:ext uri="{FF2B5EF4-FFF2-40B4-BE49-F238E27FC236}">
                  <a16:creationId xmlns:a16="http://schemas.microsoft.com/office/drawing/2014/main" id="{54D7262B-CAB3-F4D1-6687-8C9E844269A0}"/>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96" name="Google Shape;6050;p67">
              <a:extLst>
                <a:ext uri="{FF2B5EF4-FFF2-40B4-BE49-F238E27FC236}">
                  <a16:creationId xmlns:a16="http://schemas.microsoft.com/office/drawing/2014/main" id="{E1D1B332-2F77-0F13-3526-ECC122983B17}"/>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97" name="Google Shape;6051;p67">
              <a:extLst>
                <a:ext uri="{FF2B5EF4-FFF2-40B4-BE49-F238E27FC236}">
                  <a16:creationId xmlns:a16="http://schemas.microsoft.com/office/drawing/2014/main" id="{DB617DF9-4EF6-2D41-005C-B9DB3DA87BB9}"/>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198" name="Google Shape;6072;p67">
            <a:extLst>
              <a:ext uri="{FF2B5EF4-FFF2-40B4-BE49-F238E27FC236}">
                <a16:creationId xmlns:a16="http://schemas.microsoft.com/office/drawing/2014/main" id="{89B33D07-363B-9090-CB84-2D66D9091F79}"/>
              </a:ext>
            </a:extLst>
          </p:cNvPr>
          <p:cNvGrpSpPr/>
          <p:nvPr/>
        </p:nvGrpSpPr>
        <p:grpSpPr>
          <a:xfrm>
            <a:off x="4067871" y="1982080"/>
            <a:ext cx="415128" cy="414872"/>
            <a:chOff x="5776493" y="1872352"/>
            <a:chExt cx="415128" cy="414872"/>
          </a:xfrm>
          <a:solidFill>
            <a:schemeClr val="bg1"/>
          </a:solidFill>
        </p:grpSpPr>
        <p:sp>
          <p:nvSpPr>
            <p:cNvPr id="3199" name="Google Shape;6073;p67">
              <a:extLst>
                <a:ext uri="{FF2B5EF4-FFF2-40B4-BE49-F238E27FC236}">
                  <a16:creationId xmlns:a16="http://schemas.microsoft.com/office/drawing/2014/main" id="{585F3F46-936F-46A2-ADD5-4905FB681F9A}"/>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72" name="Google Shape;6074;p67">
              <a:extLst>
                <a:ext uri="{FF2B5EF4-FFF2-40B4-BE49-F238E27FC236}">
                  <a16:creationId xmlns:a16="http://schemas.microsoft.com/office/drawing/2014/main" id="{6A1C3CFD-7FB4-D88E-139C-F4CDFD6E2BA1}"/>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73" name="Google Shape;6075;p67">
              <a:extLst>
                <a:ext uri="{FF2B5EF4-FFF2-40B4-BE49-F238E27FC236}">
                  <a16:creationId xmlns:a16="http://schemas.microsoft.com/office/drawing/2014/main" id="{CA5B960F-B2B9-5CF5-9AB3-B6CB83E02998}"/>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74" name="Google Shape;6076;p67">
              <a:extLst>
                <a:ext uri="{FF2B5EF4-FFF2-40B4-BE49-F238E27FC236}">
                  <a16:creationId xmlns:a16="http://schemas.microsoft.com/office/drawing/2014/main" id="{359A10AF-359D-7207-567A-DB4784CCC251}"/>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75" name="Google Shape;6077;p67">
              <a:extLst>
                <a:ext uri="{FF2B5EF4-FFF2-40B4-BE49-F238E27FC236}">
                  <a16:creationId xmlns:a16="http://schemas.microsoft.com/office/drawing/2014/main" id="{E08008C6-831B-EC04-1C13-D04988742B85}"/>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076" name="Google Shape;6107;p67">
            <a:extLst>
              <a:ext uri="{FF2B5EF4-FFF2-40B4-BE49-F238E27FC236}">
                <a16:creationId xmlns:a16="http://schemas.microsoft.com/office/drawing/2014/main" id="{4BB2E78A-3A4C-ED12-48D8-D9D2FA59FF68}"/>
              </a:ext>
            </a:extLst>
          </p:cNvPr>
          <p:cNvGrpSpPr/>
          <p:nvPr/>
        </p:nvGrpSpPr>
        <p:grpSpPr>
          <a:xfrm>
            <a:off x="4688392" y="1966088"/>
            <a:ext cx="418200" cy="413070"/>
            <a:chOff x="6397014" y="1856360"/>
            <a:chExt cx="418200" cy="413070"/>
          </a:xfrm>
          <a:solidFill>
            <a:schemeClr val="bg1"/>
          </a:solidFill>
        </p:grpSpPr>
        <p:sp>
          <p:nvSpPr>
            <p:cNvPr id="3077" name="Google Shape;6108;p67">
              <a:extLst>
                <a:ext uri="{FF2B5EF4-FFF2-40B4-BE49-F238E27FC236}">
                  <a16:creationId xmlns:a16="http://schemas.microsoft.com/office/drawing/2014/main" id="{62A5D543-AC1A-1CB9-EA50-3382AA7096D1}"/>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78" name="Google Shape;6109;p67">
              <a:extLst>
                <a:ext uri="{FF2B5EF4-FFF2-40B4-BE49-F238E27FC236}">
                  <a16:creationId xmlns:a16="http://schemas.microsoft.com/office/drawing/2014/main" id="{053A3B44-CEDC-2F59-5E4C-60010E3D9EF6}"/>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079" name="Google Shape;5593;p66">
            <a:extLst>
              <a:ext uri="{FF2B5EF4-FFF2-40B4-BE49-F238E27FC236}">
                <a16:creationId xmlns:a16="http://schemas.microsoft.com/office/drawing/2014/main" id="{BEFF0F1A-D7BF-5C38-699D-E4DB96479C4D}"/>
              </a:ext>
            </a:extLst>
          </p:cNvPr>
          <p:cNvGrpSpPr/>
          <p:nvPr/>
        </p:nvGrpSpPr>
        <p:grpSpPr>
          <a:xfrm>
            <a:off x="2176919" y="2709477"/>
            <a:ext cx="501822" cy="501823"/>
            <a:chOff x="3885541" y="2599748"/>
            <a:chExt cx="501822" cy="501823"/>
          </a:xfrm>
          <a:solidFill>
            <a:schemeClr val="bg1"/>
          </a:solidFill>
        </p:grpSpPr>
        <p:sp>
          <p:nvSpPr>
            <p:cNvPr id="3080" name="Google Shape;5594;p66">
              <a:extLst>
                <a:ext uri="{FF2B5EF4-FFF2-40B4-BE49-F238E27FC236}">
                  <a16:creationId xmlns:a16="http://schemas.microsoft.com/office/drawing/2014/main" id="{A0F6DE75-6C06-2AB3-DE21-B933D696ABEC}"/>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81" name="Google Shape;5595;p66">
              <a:extLst>
                <a:ext uri="{FF2B5EF4-FFF2-40B4-BE49-F238E27FC236}">
                  <a16:creationId xmlns:a16="http://schemas.microsoft.com/office/drawing/2014/main" id="{30ADB103-5452-1870-35A0-1312A3FC8E44}"/>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082" name="Google Shape;5596;p66">
            <a:extLst>
              <a:ext uri="{FF2B5EF4-FFF2-40B4-BE49-F238E27FC236}">
                <a16:creationId xmlns:a16="http://schemas.microsoft.com/office/drawing/2014/main" id="{C6AD27E0-A148-05E7-4835-7CE04960362E}"/>
              </a:ext>
            </a:extLst>
          </p:cNvPr>
          <p:cNvGrpSpPr/>
          <p:nvPr/>
        </p:nvGrpSpPr>
        <p:grpSpPr>
          <a:xfrm>
            <a:off x="3472140" y="2780380"/>
            <a:ext cx="395020" cy="395021"/>
            <a:chOff x="5180761" y="2670651"/>
            <a:chExt cx="395020" cy="395021"/>
          </a:xfrm>
          <a:solidFill>
            <a:schemeClr val="bg1"/>
          </a:solidFill>
        </p:grpSpPr>
        <p:sp>
          <p:nvSpPr>
            <p:cNvPr id="3083" name="Google Shape;5597;p66">
              <a:extLst>
                <a:ext uri="{FF2B5EF4-FFF2-40B4-BE49-F238E27FC236}">
                  <a16:creationId xmlns:a16="http://schemas.microsoft.com/office/drawing/2014/main" id="{5860F281-E6B3-E6F0-5478-333E61ED7309}"/>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84" name="Google Shape;5598;p66">
              <a:extLst>
                <a:ext uri="{FF2B5EF4-FFF2-40B4-BE49-F238E27FC236}">
                  <a16:creationId xmlns:a16="http://schemas.microsoft.com/office/drawing/2014/main" id="{C01E0965-E9F7-F889-F753-292CF7C79CD6}"/>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085" name="Google Shape;5651;p66">
            <a:extLst>
              <a:ext uri="{FF2B5EF4-FFF2-40B4-BE49-F238E27FC236}">
                <a16:creationId xmlns:a16="http://schemas.microsoft.com/office/drawing/2014/main" id="{FF1ECAD5-D60C-CBB5-F70D-9F8923A8C5EC}"/>
              </a:ext>
            </a:extLst>
          </p:cNvPr>
          <p:cNvGrpSpPr/>
          <p:nvPr/>
        </p:nvGrpSpPr>
        <p:grpSpPr>
          <a:xfrm>
            <a:off x="5884656" y="2836652"/>
            <a:ext cx="441298" cy="284452"/>
            <a:chOff x="7593278" y="2726923"/>
            <a:chExt cx="441298" cy="284452"/>
          </a:xfrm>
          <a:solidFill>
            <a:schemeClr val="bg1"/>
          </a:solidFill>
        </p:grpSpPr>
        <p:sp>
          <p:nvSpPr>
            <p:cNvPr id="3086" name="Google Shape;5652;p66">
              <a:extLst>
                <a:ext uri="{FF2B5EF4-FFF2-40B4-BE49-F238E27FC236}">
                  <a16:creationId xmlns:a16="http://schemas.microsoft.com/office/drawing/2014/main" id="{CAC9B3E3-2141-ED14-9FFD-7D878422AF35}"/>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87" name="Google Shape;5653;p66">
              <a:extLst>
                <a:ext uri="{FF2B5EF4-FFF2-40B4-BE49-F238E27FC236}">
                  <a16:creationId xmlns:a16="http://schemas.microsoft.com/office/drawing/2014/main" id="{76A25071-8965-9041-C768-6D02E9070248}"/>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088" name="Google Shape;5775;p66">
            <a:extLst>
              <a:ext uri="{FF2B5EF4-FFF2-40B4-BE49-F238E27FC236}">
                <a16:creationId xmlns:a16="http://schemas.microsoft.com/office/drawing/2014/main" id="{7F0665AB-C7B2-5D44-251B-2E3D3D43ED10}"/>
              </a:ext>
            </a:extLst>
          </p:cNvPr>
          <p:cNvGrpSpPr/>
          <p:nvPr/>
        </p:nvGrpSpPr>
        <p:grpSpPr>
          <a:xfrm>
            <a:off x="4723788" y="2858040"/>
            <a:ext cx="338931" cy="317744"/>
            <a:chOff x="6432410" y="2748311"/>
            <a:chExt cx="338931" cy="317744"/>
          </a:xfrm>
          <a:solidFill>
            <a:schemeClr val="bg1"/>
          </a:solidFill>
        </p:grpSpPr>
        <p:sp>
          <p:nvSpPr>
            <p:cNvPr id="3089" name="Google Shape;5776;p66">
              <a:extLst>
                <a:ext uri="{FF2B5EF4-FFF2-40B4-BE49-F238E27FC236}">
                  <a16:creationId xmlns:a16="http://schemas.microsoft.com/office/drawing/2014/main" id="{9BDA69AF-7AE3-6996-4AF9-DDE4899856EA}"/>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90" name="Google Shape;5777;p66">
              <a:extLst>
                <a:ext uri="{FF2B5EF4-FFF2-40B4-BE49-F238E27FC236}">
                  <a16:creationId xmlns:a16="http://schemas.microsoft.com/office/drawing/2014/main" id="{D15DAC50-47DC-FD7A-F2CF-89F324208629}"/>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91" name="Google Shape;5778;p66">
              <a:extLst>
                <a:ext uri="{FF2B5EF4-FFF2-40B4-BE49-F238E27FC236}">
                  <a16:creationId xmlns:a16="http://schemas.microsoft.com/office/drawing/2014/main" id="{E8D8AB2D-6B44-B5FA-AA76-0D1288A49A00}"/>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92" name="Google Shape;5779;p66">
              <a:extLst>
                <a:ext uri="{FF2B5EF4-FFF2-40B4-BE49-F238E27FC236}">
                  <a16:creationId xmlns:a16="http://schemas.microsoft.com/office/drawing/2014/main" id="{B643802B-2105-3973-B258-5F58FF24AC8B}"/>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93" name="Google Shape;5780;p66">
              <a:extLst>
                <a:ext uri="{FF2B5EF4-FFF2-40B4-BE49-F238E27FC236}">
                  <a16:creationId xmlns:a16="http://schemas.microsoft.com/office/drawing/2014/main" id="{2F80908F-AF9D-DF6B-F5AC-86A8295521E4}"/>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94" name="Google Shape;5781;p66">
              <a:extLst>
                <a:ext uri="{FF2B5EF4-FFF2-40B4-BE49-F238E27FC236}">
                  <a16:creationId xmlns:a16="http://schemas.microsoft.com/office/drawing/2014/main" id="{3BBE9295-257F-0967-4645-E0C557C9A57F}"/>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3095" name="Text Placeholder 1">
            <a:extLst>
              <a:ext uri="{FF2B5EF4-FFF2-40B4-BE49-F238E27FC236}">
                <a16:creationId xmlns:a16="http://schemas.microsoft.com/office/drawing/2014/main" id="{E8CC811B-30B9-2183-D71C-7736D1C09FEE}"/>
              </a:ext>
            </a:extLst>
          </p:cNvPr>
          <p:cNvSpPr txBox="1">
            <a:spLocks/>
          </p:cNvSpPr>
          <p:nvPr/>
        </p:nvSpPr>
        <p:spPr>
          <a:xfrm>
            <a:off x="381436" y="303123"/>
            <a:ext cx="7003286"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bg1"/>
                </a:solidFill>
                <a:latin typeface="Arial"/>
                <a:cs typeface="B Nazanin" panose="00000700000000000000" pitchFamily="2" charset="-78"/>
              </a:rPr>
              <a:t>مجموعه آیکون های کاملاً قابل ویرایش: </a:t>
            </a:r>
            <a:r>
              <a:rPr lang="en-US" sz="3600" dirty="0">
                <a:solidFill>
                  <a:schemeClr val="bg1"/>
                </a:solidFill>
                <a:latin typeface="Arial"/>
                <a:cs typeface="B Nazanin" panose="00000700000000000000" pitchFamily="2" charset="-78"/>
              </a:rPr>
              <a:t>A</a:t>
            </a:r>
          </a:p>
        </p:txBody>
      </p:sp>
    </p:spTree>
    <p:extLst>
      <p:ext uri="{BB962C8B-B14F-4D97-AF65-F5344CB8AC3E}">
        <p14:creationId xmlns:p14="http://schemas.microsoft.com/office/powerpoint/2010/main" val="157201197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115"/>
        <p:cNvGrpSpPr/>
        <p:nvPr/>
      </p:nvGrpSpPr>
      <p:grpSpPr>
        <a:xfrm>
          <a:off x="0" y="0"/>
          <a:ext cx="0" cy="0"/>
          <a:chOff x="0" y="0"/>
          <a:chExt cx="0" cy="0"/>
        </a:xfrm>
      </p:grpSpPr>
      <p:sp>
        <p:nvSpPr>
          <p:cNvPr id="2" name="Freeform 108">
            <a:extLst>
              <a:ext uri="{FF2B5EF4-FFF2-40B4-BE49-F238E27FC236}">
                <a16:creationId xmlns:a16="http://schemas.microsoft.com/office/drawing/2014/main" id="{4AFC0B33-2CB2-8F8C-1D02-71E68A6E9C7E}"/>
              </a:ext>
            </a:extLst>
          </p:cNvPr>
          <p:cNvSpPr/>
          <p:nvPr/>
        </p:nvSpPr>
        <p:spPr>
          <a:xfrm>
            <a:off x="2756880" y="1226775"/>
            <a:ext cx="415402"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E28C69FC-4911-096A-98B3-E69DBA2DEF9A}"/>
              </a:ext>
            </a:extLst>
          </p:cNvPr>
          <p:cNvSpPr/>
          <p:nvPr/>
        </p:nvSpPr>
        <p:spPr>
          <a:xfrm>
            <a:off x="3449976" y="1237657"/>
            <a:ext cx="436342"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050A69E7-1BAD-505C-8733-8521DF0EAD78}"/>
              </a:ext>
            </a:extLst>
          </p:cNvPr>
          <p:cNvGrpSpPr/>
          <p:nvPr/>
        </p:nvGrpSpPr>
        <p:grpSpPr>
          <a:xfrm>
            <a:off x="2063244" y="1226775"/>
            <a:ext cx="415402" cy="489222"/>
            <a:chOff x="3837179" y="1242450"/>
            <a:chExt cx="415402" cy="489222"/>
          </a:xfrm>
          <a:solidFill>
            <a:schemeClr val="bg2"/>
          </a:solidFill>
        </p:grpSpPr>
        <p:sp>
          <p:nvSpPr>
            <p:cNvPr id="5" name="Freeform 111">
              <a:extLst>
                <a:ext uri="{FF2B5EF4-FFF2-40B4-BE49-F238E27FC236}">
                  <a16:creationId xmlns:a16="http://schemas.microsoft.com/office/drawing/2014/main" id="{E64264BF-83FE-39F0-6CC5-48AA2F871249}"/>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C887A8E7-0DFC-57CA-9B5A-9BB5B7743D11}"/>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0B68505C-9D4B-4AC1-4A47-6C47486AB415}"/>
              </a:ext>
            </a:extLst>
          </p:cNvPr>
          <p:cNvSpPr/>
          <p:nvPr/>
        </p:nvSpPr>
        <p:spPr>
          <a:xfrm>
            <a:off x="1383734" y="1253321"/>
            <a:ext cx="372270" cy="436123"/>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3E2BCD66-6F89-A0B5-09E6-29435F6FC629}"/>
              </a:ext>
            </a:extLst>
          </p:cNvPr>
          <p:cNvSpPr/>
          <p:nvPr/>
        </p:nvSpPr>
        <p:spPr>
          <a:xfrm>
            <a:off x="6710068" y="1237684"/>
            <a:ext cx="438546" cy="467395"/>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7075FE20-5188-6466-0A0F-420B2ED595BB}"/>
              </a:ext>
            </a:extLst>
          </p:cNvPr>
          <p:cNvSpPr/>
          <p:nvPr/>
        </p:nvSpPr>
        <p:spPr>
          <a:xfrm>
            <a:off x="2056037" y="4065677"/>
            <a:ext cx="429813" cy="458086"/>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3D376F16-CCB1-AC89-4A89-BDAC115F25CC}"/>
              </a:ext>
            </a:extLst>
          </p:cNvPr>
          <p:cNvSpPr/>
          <p:nvPr/>
        </p:nvSpPr>
        <p:spPr>
          <a:xfrm>
            <a:off x="1354931" y="4065677"/>
            <a:ext cx="429859" cy="458086"/>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DDC553AB-80B0-6604-49B5-E348105EF277}"/>
              </a:ext>
            </a:extLst>
          </p:cNvPr>
          <p:cNvSpPr/>
          <p:nvPr/>
        </p:nvSpPr>
        <p:spPr>
          <a:xfrm>
            <a:off x="3453232" y="4065677"/>
            <a:ext cx="429813" cy="458086"/>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19D0D699-7B00-90C1-5D3D-9E18D9D200A1}"/>
              </a:ext>
            </a:extLst>
          </p:cNvPr>
          <p:cNvSpPr/>
          <p:nvPr/>
        </p:nvSpPr>
        <p:spPr>
          <a:xfrm>
            <a:off x="2749664" y="4065677"/>
            <a:ext cx="429813" cy="458086"/>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921FE0C3-5414-31DE-F546-271F9CF6E886}"/>
              </a:ext>
            </a:extLst>
          </p:cNvPr>
          <p:cNvSpPr/>
          <p:nvPr/>
        </p:nvSpPr>
        <p:spPr>
          <a:xfrm>
            <a:off x="4169546" y="4056368"/>
            <a:ext cx="431349" cy="467395"/>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6F073DDA-8EC2-56AC-EAEB-6E7C82E68B5C}"/>
              </a:ext>
            </a:extLst>
          </p:cNvPr>
          <p:cNvSpPr/>
          <p:nvPr/>
        </p:nvSpPr>
        <p:spPr>
          <a:xfrm>
            <a:off x="4837003" y="4088564"/>
            <a:ext cx="404365" cy="435199"/>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04FBB4BC-D415-4B2B-BB7E-C34FF2378159}"/>
              </a:ext>
            </a:extLst>
          </p:cNvPr>
          <p:cNvGrpSpPr/>
          <p:nvPr/>
        </p:nvGrpSpPr>
        <p:grpSpPr>
          <a:xfrm>
            <a:off x="6077597" y="4047535"/>
            <a:ext cx="410839" cy="437879"/>
            <a:chOff x="7851532" y="4063209"/>
            <a:chExt cx="410839" cy="437879"/>
          </a:xfrm>
          <a:solidFill>
            <a:schemeClr val="tx1">
              <a:lumMod val="75000"/>
              <a:lumOff val="25000"/>
            </a:schemeClr>
          </a:solidFill>
        </p:grpSpPr>
        <p:sp>
          <p:nvSpPr>
            <p:cNvPr id="16" name="Google Shape;10002;p74">
              <a:extLst>
                <a:ext uri="{FF2B5EF4-FFF2-40B4-BE49-F238E27FC236}">
                  <a16:creationId xmlns:a16="http://schemas.microsoft.com/office/drawing/2014/main" id="{3B0E4F24-72E7-E138-FDE8-E0DC06AAD69F}"/>
                </a:ext>
              </a:extLst>
            </p:cNvPr>
            <p:cNvSpPr/>
            <p:nvPr/>
          </p:nvSpPr>
          <p:spPr>
            <a:xfrm>
              <a:off x="7851532"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 name="Google Shape;10003;p74">
              <a:extLst>
                <a:ext uri="{FF2B5EF4-FFF2-40B4-BE49-F238E27FC236}">
                  <a16:creationId xmlns:a16="http://schemas.microsoft.com/office/drawing/2014/main" id="{3B4DEBCA-F8CD-D10F-1BD0-72459082EDB7}"/>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F1E6DD29-8363-3CF2-851E-F4097BC45073}"/>
              </a:ext>
            </a:extLst>
          </p:cNvPr>
          <p:cNvGrpSpPr/>
          <p:nvPr/>
        </p:nvGrpSpPr>
        <p:grpSpPr>
          <a:xfrm>
            <a:off x="2209657" y="2761441"/>
            <a:ext cx="392753" cy="381085"/>
            <a:chOff x="3983592" y="2777115"/>
            <a:chExt cx="392753" cy="381085"/>
          </a:xfrm>
          <a:solidFill>
            <a:schemeClr val="bg2"/>
          </a:solidFill>
        </p:grpSpPr>
        <p:sp>
          <p:nvSpPr>
            <p:cNvPr id="19" name="Google Shape;10028;p74">
              <a:extLst>
                <a:ext uri="{FF2B5EF4-FFF2-40B4-BE49-F238E27FC236}">
                  <a16:creationId xmlns:a16="http://schemas.microsoft.com/office/drawing/2014/main" id="{8368456D-8DFF-2997-3469-0FB98555F0E3}"/>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 name="Google Shape;10029;p74">
              <a:extLst>
                <a:ext uri="{FF2B5EF4-FFF2-40B4-BE49-F238E27FC236}">
                  <a16:creationId xmlns:a16="http://schemas.microsoft.com/office/drawing/2014/main" id="{0A0A8226-A540-B031-4ABD-252F3FEF5549}"/>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1" name="Google Shape;10030;p74">
              <a:extLst>
                <a:ext uri="{FF2B5EF4-FFF2-40B4-BE49-F238E27FC236}">
                  <a16:creationId xmlns:a16="http://schemas.microsoft.com/office/drawing/2014/main" id="{99F63186-DA71-E2C8-0ED0-32BF5124E514}"/>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17F0207C-4708-5E78-5D3A-77E4B5AA132D}"/>
              </a:ext>
            </a:extLst>
          </p:cNvPr>
          <p:cNvGrpSpPr/>
          <p:nvPr/>
        </p:nvGrpSpPr>
        <p:grpSpPr>
          <a:xfrm>
            <a:off x="2804273" y="2736130"/>
            <a:ext cx="392753" cy="410263"/>
            <a:chOff x="4578208" y="2751804"/>
            <a:chExt cx="392753" cy="410263"/>
          </a:xfrm>
          <a:solidFill>
            <a:schemeClr val="bg2"/>
          </a:solidFill>
        </p:grpSpPr>
        <p:sp>
          <p:nvSpPr>
            <p:cNvPr id="23" name="Google Shape;10075;p74">
              <a:extLst>
                <a:ext uri="{FF2B5EF4-FFF2-40B4-BE49-F238E27FC236}">
                  <a16:creationId xmlns:a16="http://schemas.microsoft.com/office/drawing/2014/main" id="{1396CD0A-F607-75B8-74FF-116F9E69C58E}"/>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4" name="Google Shape;10076;p74">
              <a:extLst>
                <a:ext uri="{FF2B5EF4-FFF2-40B4-BE49-F238E27FC236}">
                  <a16:creationId xmlns:a16="http://schemas.microsoft.com/office/drawing/2014/main" id="{28E6FE47-F85B-2F6B-1FC5-0A987D9CC6C2}"/>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5" name="Google Shape;10077;p74">
              <a:extLst>
                <a:ext uri="{FF2B5EF4-FFF2-40B4-BE49-F238E27FC236}">
                  <a16:creationId xmlns:a16="http://schemas.microsoft.com/office/drawing/2014/main" id="{CB3A82B3-57CB-C0F5-DEDE-227BC21C8686}"/>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BA8B30C0-82C8-51A9-C46C-461DD132C41B}"/>
              </a:ext>
            </a:extLst>
          </p:cNvPr>
          <p:cNvGrpSpPr/>
          <p:nvPr/>
        </p:nvGrpSpPr>
        <p:grpSpPr>
          <a:xfrm>
            <a:off x="5356189" y="2745145"/>
            <a:ext cx="359660" cy="371036"/>
            <a:chOff x="7130125" y="2760820"/>
            <a:chExt cx="359660" cy="371036"/>
          </a:xfrm>
          <a:solidFill>
            <a:schemeClr val="bg2"/>
          </a:solidFill>
        </p:grpSpPr>
        <p:sp>
          <p:nvSpPr>
            <p:cNvPr id="27" name="Google Shape;10085;p74">
              <a:extLst>
                <a:ext uri="{FF2B5EF4-FFF2-40B4-BE49-F238E27FC236}">
                  <a16:creationId xmlns:a16="http://schemas.microsoft.com/office/drawing/2014/main" id="{DA0F751C-2FBD-61D4-2D48-950DECEA6FAA}"/>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8" name="Google Shape;10086;p74">
              <a:extLst>
                <a:ext uri="{FF2B5EF4-FFF2-40B4-BE49-F238E27FC236}">
                  <a16:creationId xmlns:a16="http://schemas.microsoft.com/office/drawing/2014/main" id="{14BF73C9-0AB5-ADD1-A9AB-827DBEC8437B}"/>
                </a:ext>
              </a:extLst>
            </p:cNvPr>
            <p:cNvSpPr/>
            <p:nvPr/>
          </p:nvSpPr>
          <p:spPr>
            <a:xfrm>
              <a:off x="7223375"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9" name="Google Shape;10087;p74">
              <a:extLst>
                <a:ext uri="{FF2B5EF4-FFF2-40B4-BE49-F238E27FC236}">
                  <a16:creationId xmlns:a16="http://schemas.microsoft.com/office/drawing/2014/main" id="{6C7A637C-5741-A78C-89CB-3B06984C35BE}"/>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 name="Google Shape;10088;p74">
              <a:extLst>
                <a:ext uri="{FF2B5EF4-FFF2-40B4-BE49-F238E27FC236}">
                  <a16:creationId xmlns:a16="http://schemas.microsoft.com/office/drawing/2014/main" id="{9CAAB8DC-172C-AA6B-4072-2BFEE9722710}"/>
                </a:ext>
              </a:extLst>
            </p:cNvPr>
            <p:cNvSpPr/>
            <p:nvPr/>
          </p:nvSpPr>
          <p:spPr>
            <a:xfrm>
              <a:off x="7303312"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F4EF91E5-3F1F-D6F3-C517-D072F6BC671F}"/>
              </a:ext>
            </a:extLst>
          </p:cNvPr>
          <p:cNvGrpSpPr/>
          <p:nvPr/>
        </p:nvGrpSpPr>
        <p:grpSpPr>
          <a:xfrm>
            <a:off x="4629580" y="1163947"/>
            <a:ext cx="515511" cy="543501"/>
            <a:chOff x="6403515" y="1179621"/>
            <a:chExt cx="515511" cy="543501"/>
          </a:xfrm>
          <a:solidFill>
            <a:schemeClr val="bg2"/>
          </a:solidFill>
        </p:grpSpPr>
        <p:sp>
          <p:nvSpPr>
            <p:cNvPr id="32" name="Google Shape;10090;p74">
              <a:extLst>
                <a:ext uri="{FF2B5EF4-FFF2-40B4-BE49-F238E27FC236}">
                  <a16:creationId xmlns:a16="http://schemas.microsoft.com/office/drawing/2014/main" id="{6BF6961B-57E9-F6CE-938D-7E960F81B9D8}"/>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3" name="Google Shape;10091;p74">
              <a:extLst>
                <a:ext uri="{FF2B5EF4-FFF2-40B4-BE49-F238E27FC236}">
                  <a16:creationId xmlns:a16="http://schemas.microsoft.com/office/drawing/2014/main" id="{4A78E37F-21D5-561C-0306-9E55FC0D4727}"/>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34" name="Google Shape;10113;p74">
            <a:extLst>
              <a:ext uri="{FF2B5EF4-FFF2-40B4-BE49-F238E27FC236}">
                <a16:creationId xmlns:a16="http://schemas.microsoft.com/office/drawing/2014/main" id="{073F2905-415F-1688-5DF8-820D7BCEBB34}"/>
              </a:ext>
            </a:extLst>
          </p:cNvPr>
          <p:cNvSpPr/>
          <p:nvPr/>
        </p:nvSpPr>
        <p:spPr>
          <a:xfrm>
            <a:off x="3455545" y="2714989"/>
            <a:ext cx="395670" cy="417039"/>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35" name="Google Shape;10118;p74">
            <a:extLst>
              <a:ext uri="{FF2B5EF4-FFF2-40B4-BE49-F238E27FC236}">
                <a16:creationId xmlns:a16="http://schemas.microsoft.com/office/drawing/2014/main" id="{90C46D9A-44EF-1B9C-E667-9AEF51ED9C9F}"/>
              </a:ext>
            </a:extLst>
          </p:cNvPr>
          <p:cNvGrpSpPr/>
          <p:nvPr/>
        </p:nvGrpSpPr>
        <p:grpSpPr>
          <a:xfrm>
            <a:off x="6700385" y="2057462"/>
            <a:ext cx="350645" cy="379421"/>
            <a:chOff x="8474320" y="2073136"/>
            <a:chExt cx="350645" cy="379421"/>
          </a:xfrm>
          <a:solidFill>
            <a:schemeClr val="bg2"/>
          </a:solidFill>
        </p:grpSpPr>
        <p:sp>
          <p:nvSpPr>
            <p:cNvPr id="36" name="Google Shape;10119;p74">
              <a:extLst>
                <a:ext uri="{FF2B5EF4-FFF2-40B4-BE49-F238E27FC236}">
                  <a16:creationId xmlns:a16="http://schemas.microsoft.com/office/drawing/2014/main" id="{919EEC54-3696-00F0-7C17-038BC5B9819A}"/>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7" name="Google Shape;10120;p74">
              <a:extLst>
                <a:ext uri="{FF2B5EF4-FFF2-40B4-BE49-F238E27FC236}">
                  <a16:creationId xmlns:a16="http://schemas.microsoft.com/office/drawing/2014/main" id="{91C3724F-E510-65D9-BBC3-A3DDA8981657}"/>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8" name="Google Shape;10121;p74">
              <a:extLst>
                <a:ext uri="{FF2B5EF4-FFF2-40B4-BE49-F238E27FC236}">
                  <a16:creationId xmlns:a16="http://schemas.microsoft.com/office/drawing/2014/main" id="{6EB24F4E-394A-242F-9B86-FEA2BCBFAFE7}"/>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9" name="Google Shape;10122;p74">
              <a:extLst>
                <a:ext uri="{FF2B5EF4-FFF2-40B4-BE49-F238E27FC236}">
                  <a16:creationId xmlns:a16="http://schemas.microsoft.com/office/drawing/2014/main" id="{44BAD55D-65CA-6C6C-4782-0783034C062C}"/>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0" name="Google Shape;10123;p74">
              <a:extLst>
                <a:ext uri="{FF2B5EF4-FFF2-40B4-BE49-F238E27FC236}">
                  <a16:creationId xmlns:a16="http://schemas.microsoft.com/office/drawing/2014/main" id="{6F28375F-F22A-F30F-E7FE-EC029278AF90}"/>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1" name="Google Shape;10124;p74">
              <a:extLst>
                <a:ext uri="{FF2B5EF4-FFF2-40B4-BE49-F238E27FC236}">
                  <a16:creationId xmlns:a16="http://schemas.microsoft.com/office/drawing/2014/main" id="{98931816-F912-1FB3-5930-0B4A9FA8757F}"/>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A8CD4BAE-6940-808E-18C5-034FBAA703E8}"/>
              </a:ext>
            </a:extLst>
          </p:cNvPr>
          <p:cNvGrpSpPr/>
          <p:nvPr/>
        </p:nvGrpSpPr>
        <p:grpSpPr>
          <a:xfrm>
            <a:off x="4092351" y="1194671"/>
            <a:ext cx="427692" cy="535545"/>
            <a:chOff x="5866287" y="1210345"/>
            <a:chExt cx="427692" cy="535545"/>
          </a:xfrm>
          <a:solidFill>
            <a:schemeClr val="bg2"/>
          </a:solidFill>
        </p:grpSpPr>
        <p:sp>
          <p:nvSpPr>
            <p:cNvPr id="43" name="Google Shape;10130;p74">
              <a:extLst>
                <a:ext uri="{FF2B5EF4-FFF2-40B4-BE49-F238E27FC236}">
                  <a16:creationId xmlns:a16="http://schemas.microsoft.com/office/drawing/2014/main" id="{DCC9344A-8D36-8A67-5597-49701C4A390C}"/>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4" name="Google Shape;10131;p74">
              <a:extLst>
                <a:ext uri="{FF2B5EF4-FFF2-40B4-BE49-F238E27FC236}">
                  <a16:creationId xmlns:a16="http://schemas.microsoft.com/office/drawing/2014/main" id="{D40F9371-DD6C-6CF9-B0B6-03535AA9E06E}"/>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5" name="Google Shape;10132;p74">
              <a:extLst>
                <a:ext uri="{FF2B5EF4-FFF2-40B4-BE49-F238E27FC236}">
                  <a16:creationId xmlns:a16="http://schemas.microsoft.com/office/drawing/2014/main" id="{DC69E170-9E0A-AC09-A172-DB53D048CE7F}"/>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852743A8-3249-A99C-EBCA-AFD45B321027}"/>
              </a:ext>
            </a:extLst>
          </p:cNvPr>
          <p:cNvGrpSpPr/>
          <p:nvPr/>
        </p:nvGrpSpPr>
        <p:grpSpPr>
          <a:xfrm>
            <a:off x="4169546" y="2714669"/>
            <a:ext cx="392752" cy="418456"/>
            <a:chOff x="5943481" y="2730343"/>
            <a:chExt cx="392752" cy="418456"/>
          </a:xfrm>
          <a:solidFill>
            <a:schemeClr val="bg2"/>
          </a:solidFill>
        </p:grpSpPr>
        <p:sp>
          <p:nvSpPr>
            <p:cNvPr id="47" name="Google Shape;10155;p74">
              <a:extLst>
                <a:ext uri="{FF2B5EF4-FFF2-40B4-BE49-F238E27FC236}">
                  <a16:creationId xmlns:a16="http://schemas.microsoft.com/office/drawing/2014/main" id="{68876761-9A34-EF1C-A6AD-FAACF0933245}"/>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8" name="Google Shape;10156;p74">
              <a:extLst>
                <a:ext uri="{FF2B5EF4-FFF2-40B4-BE49-F238E27FC236}">
                  <a16:creationId xmlns:a16="http://schemas.microsoft.com/office/drawing/2014/main" id="{1CCB77FB-114B-DADF-ECBC-8219E958DEB8}"/>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9" name="Google Shape;10157;p74">
              <a:extLst>
                <a:ext uri="{FF2B5EF4-FFF2-40B4-BE49-F238E27FC236}">
                  <a16:creationId xmlns:a16="http://schemas.microsoft.com/office/drawing/2014/main" id="{5AA96689-EB4B-8480-0F5B-F415467D4BF4}"/>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0" name="Google Shape;10158;p74">
              <a:extLst>
                <a:ext uri="{FF2B5EF4-FFF2-40B4-BE49-F238E27FC236}">
                  <a16:creationId xmlns:a16="http://schemas.microsoft.com/office/drawing/2014/main" id="{70155F66-5363-6276-460E-899AA5AE45BE}"/>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1" name="Google Shape;10159;p74">
              <a:extLst>
                <a:ext uri="{FF2B5EF4-FFF2-40B4-BE49-F238E27FC236}">
                  <a16:creationId xmlns:a16="http://schemas.microsoft.com/office/drawing/2014/main" id="{D45CCCCE-FA14-CFC5-A705-C4A029711223}"/>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2" name="Google Shape;10160;p74">
              <a:extLst>
                <a:ext uri="{FF2B5EF4-FFF2-40B4-BE49-F238E27FC236}">
                  <a16:creationId xmlns:a16="http://schemas.microsoft.com/office/drawing/2014/main" id="{DC7E80C6-764B-317B-44DF-1421F97AD9D2}"/>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3" name="Google Shape;10161;p74">
              <a:extLst>
                <a:ext uri="{FF2B5EF4-FFF2-40B4-BE49-F238E27FC236}">
                  <a16:creationId xmlns:a16="http://schemas.microsoft.com/office/drawing/2014/main" id="{2DBAC9D2-36C6-0C2D-6FF0-535488D2E818}"/>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20BF5D90-AF8F-4A68-26A3-CAC354A7EDE7}"/>
              </a:ext>
            </a:extLst>
          </p:cNvPr>
          <p:cNvGrpSpPr/>
          <p:nvPr/>
        </p:nvGrpSpPr>
        <p:grpSpPr>
          <a:xfrm>
            <a:off x="5294797" y="1208177"/>
            <a:ext cx="512987" cy="541708"/>
            <a:chOff x="7068732" y="1223851"/>
            <a:chExt cx="512987" cy="541708"/>
          </a:xfrm>
          <a:solidFill>
            <a:schemeClr val="bg2"/>
          </a:solidFill>
        </p:grpSpPr>
        <p:sp>
          <p:nvSpPr>
            <p:cNvPr id="55" name="Google Shape;10173;p74">
              <a:extLst>
                <a:ext uri="{FF2B5EF4-FFF2-40B4-BE49-F238E27FC236}">
                  <a16:creationId xmlns:a16="http://schemas.microsoft.com/office/drawing/2014/main" id="{9C7BFDC6-C093-8401-EF1E-6B635F3FF2D7}"/>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6" name="Google Shape;10174;p74">
              <a:extLst>
                <a:ext uri="{FF2B5EF4-FFF2-40B4-BE49-F238E27FC236}">
                  <a16:creationId xmlns:a16="http://schemas.microsoft.com/office/drawing/2014/main" id="{99B69159-B90C-3B6C-6FF5-9FB5E90C3068}"/>
                </a:ext>
              </a:extLst>
            </p:cNvPr>
            <p:cNvSpPr/>
            <p:nvPr/>
          </p:nvSpPr>
          <p:spPr>
            <a:xfrm>
              <a:off x="7068732"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7" name="Google Shape;10175;p74">
              <a:extLst>
                <a:ext uri="{FF2B5EF4-FFF2-40B4-BE49-F238E27FC236}">
                  <a16:creationId xmlns:a16="http://schemas.microsoft.com/office/drawing/2014/main" id="{FF95E16D-3803-9DA6-0086-293D03F0F54A}"/>
                </a:ext>
              </a:extLst>
            </p:cNvPr>
            <p:cNvSpPr/>
            <p:nvPr/>
          </p:nvSpPr>
          <p:spPr>
            <a:xfrm>
              <a:off x="7279227"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65032AE5-D4B7-1B79-7C9C-F42F583C1EBF}"/>
              </a:ext>
            </a:extLst>
          </p:cNvPr>
          <p:cNvGrpSpPr/>
          <p:nvPr/>
        </p:nvGrpSpPr>
        <p:grpSpPr>
          <a:xfrm>
            <a:off x="1432948" y="2713389"/>
            <a:ext cx="392753" cy="419645"/>
            <a:chOff x="3206883" y="2729063"/>
            <a:chExt cx="392753" cy="419645"/>
          </a:xfrm>
          <a:solidFill>
            <a:schemeClr val="bg2"/>
          </a:solidFill>
        </p:grpSpPr>
        <p:sp>
          <p:nvSpPr>
            <p:cNvPr id="59" name="Google Shape;10185;p74">
              <a:extLst>
                <a:ext uri="{FF2B5EF4-FFF2-40B4-BE49-F238E27FC236}">
                  <a16:creationId xmlns:a16="http://schemas.microsoft.com/office/drawing/2014/main" id="{889C5A48-BBF7-416C-A1A1-0398B3FEDFEB}"/>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0" name="Google Shape;10186;p74">
              <a:extLst>
                <a:ext uri="{FF2B5EF4-FFF2-40B4-BE49-F238E27FC236}">
                  <a16:creationId xmlns:a16="http://schemas.microsoft.com/office/drawing/2014/main" id="{A51C1F29-0127-1849-B9B1-9A8954C0A59B}"/>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61" name="Google Shape;10189;p74">
            <a:extLst>
              <a:ext uri="{FF2B5EF4-FFF2-40B4-BE49-F238E27FC236}">
                <a16:creationId xmlns:a16="http://schemas.microsoft.com/office/drawing/2014/main" id="{23989C49-6658-A198-5AF8-58C2C92D4A8B}"/>
              </a:ext>
            </a:extLst>
          </p:cNvPr>
          <p:cNvSpPr/>
          <p:nvPr/>
        </p:nvSpPr>
        <p:spPr>
          <a:xfrm>
            <a:off x="4787031" y="2772541"/>
            <a:ext cx="394709"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62" name="Google Shape;10190;p74">
            <a:extLst>
              <a:ext uri="{FF2B5EF4-FFF2-40B4-BE49-F238E27FC236}">
                <a16:creationId xmlns:a16="http://schemas.microsoft.com/office/drawing/2014/main" id="{2A45CF73-84C4-C283-A134-4B9CEA95A6A9}"/>
              </a:ext>
            </a:extLst>
          </p:cNvPr>
          <p:cNvGrpSpPr/>
          <p:nvPr/>
        </p:nvGrpSpPr>
        <p:grpSpPr>
          <a:xfrm>
            <a:off x="6088221" y="2727067"/>
            <a:ext cx="359688" cy="378726"/>
            <a:chOff x="7862157" y="2742742"/>
            <a:chExt cx="359688" cy="378726"/>
          </a:xfrm>
          <a:solidFill>
            <a:schemeClr val="bg2"/>
          </a:solidFill>
        </p:grpSpPr>
        <p:sp>
          <p:nvSpPr>
            <p:cNvPr id="63" name="Google Shape;10191;p74">
              <a:extLst>
                <a:ext uri="{FF2B5EF4-FFF2-40B4-BE49-F238E27FC236}">
                  <a16:creationId xmlns:a16="http://schemas.microsoft.com/office/drawing/2014/main" id="{BA702256-6A98-7895-7EBE-44F04596FC3A}"/>
                </a:ext>
              </a:extLst>
            </p:cNvPr>
            <p:cNvSpPr/>
            <p:nvPr/>
          </p:nvSpPr>
          <p:spPr>
            <a:xfrm>
              <a:off x="7862157" y="2742742"/>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4" name="Google Shape;10192;p74">
              <a:extLst>
                <a:ext uri="{FF2B5EF4-FFF2-40B4-BE49-F238E27FC236}">
                  <a16:creationId xmlns:a16="http://schemas.microsoft.com/office/drawing/2014/main" id="{9AB89BCC-4D04-6F91-756F-449177298738}"/>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5" name="Google Shape;10193;p74">
              <a:extLst>
                <a:ext uri="{FF2B5EF4-FFF2-40B4-BE49-F238E27FC236}">
                  <a16:creationId xmlns:a16="http://schemas.microsoft.com/office/drawing/2014/main" id="{6D1B3D1E-E053-E05E-F928-AB50E2C2842A}"/>
                </a:ext>
              </a:extLst>
            </p:cNvPr>
            <p:cNvSpPr/>
            <p:nvPr/>
          </p:nvSpPr>
          <p:spPr>
            <a:xfrm>
              <a:off x="8053093" y="2742742"/>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6" name="Google Shape;10194;p74">
              <a:extLst>
                <a:ext uri="{FF2B5EF4-FFF2-40B4-BE49-F238E27FC236}">
                  <a16:creationId xmlns:a16="http://schemas.microsoft.com/office/drawing/2014/main" id="{7F865D43-1888-D449-C9F0-62C2911815C0}"/>
                </a:ext>
              </a:extLst>
            </p:cNvPr>
            <p:cNvSpPr/>
            <p:nvPr/>
          </p:nvSpPr>
          <p:spPr>
            <a:xfrm>
              <a:off x="8005142" y="2845064"/>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33CDC21F-7271-9997-837B-3DCEA3C0EC1E}"/>
              </a:ext>
            </a:extLst>
          </p:cNvPr>
          <p:cNvGrpSpPr/>
          <p:nvPr/>
        </p:nvGrpSpPr>
        <p:grpSpPr>
          <a:xfrm>
            <a:off x="2061534" y="3451273"/>
            <a:ext cx="316967" cy="383407"/>
            <a:chOff x="3835469" y="3466947"/>
            <a:chExt cx="316967" cy="383407"/>
          </a:xfrm>
          <a:solidFill>
            <a:schemeClr val="bg2"/>
          </a:solidFill>
        </p:grpSpPr>
        <p:sp>
          <p:nvSpPr>
            <p:cNvPr id="68" name="Google Shape;10222;p74">
              <a:extLst>
                <a:ext uri="{FF2B5EF4-FFF2-40B4-BE49-F238E27FC236}">
                  <a16:creationId xmlns:a16="http://schemas.microsoft.com/office/drawing/2014/main" id="{100E1536-8B8F-4D85-C20D-93EBD6F84C55}"/>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9" name="Google Shape;10223;p74">
              <a:extLst>
                <a:ext uri="{FF2B5EF4-FFF2-40B4-BE49-F238E27FC236}">
                  <a16:creationId xmlns:a16="http://schemas.microsoft.com/office/drawing/2014/main" id="{5A8AD7B3-4D84-CE26-0EAD-6E233A4FE4C6}"/>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0" name="Google Shape;10224;p74">
              <a:extLst>
                <a:ext uri="{FF2B5EF4-FFF2-40B4-BE49-F238E27FC236}">
                  <a16:creationId xmlns:a16="http://schemas.microsoft.com/office/drawing/2014/main" id="{94461821-4BB7-0BCA-19D3-64828503BDB6}"/>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911156DB-AD7C-3C61-82CF-5DBB7BB1EAD8}"/>
              </a:ext>
            </a:extLst>
          </p:cNvPr>
          <p:cNvGrpSpPr/>
          <p:nvPr/>
        </p:nvGrpSpPr>
        <p:grpSpPr>
          <a:xfrm>
            <a:off x="3450215" y="3454940"/>
            <a:ext cx="365019" cy="360365"/>
            <a:chOff x="5224150" y="3470614"/>
            <a:chExt cx="365019" cy="360365"/>
          </a:xfrm>
          <a:solidFill>
            <a:schemeClr val="bg2"/>
          </a:solidFill>
        </p:grpSpPr>
        <p:sp>
          <p:nvSpPr>
            <p:cNvPr id="72" name="Google Shape;10241;p74">
              <a:extLst>
                <a:ext uri="{FF2B5EF4-FFF2-40B4-BE49-F238E27FC236}">
                  <a16:creationId xmlns:a16="http://schemas.microsoft.com/office/drawing/2014/main" id="{E8E5168F-F73E-D71A-18EF-05006A729D05}"/>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3" name="Google Shape;10242;p74">
              <a:extLst>
                <a:ext uri="{FF2B5EF4-FFF2-40B4-BE49-F238E27FC236}">
                  <a16:creationId xmlns:a16="http://schemas.microsoft.com/office/drawing/2014/main" id="{AAEEBDCE-BC80-4BE7-5A59-DE3DFB8B8423}"/>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0A3579A2-3293-0EBE-A080-3E3B5E0DAF4D}"/>
              </a:ext>
            </a:extLst>
          </p:cNvPr>
          <p:cNvGrpSpPr/>
          <p:nvPr/>
        </p:nvGrpSpPr>
        <p:grpSpPr>
          <a:xfrm>
            <a:off x="4150654" y="3423548"/>
            <a:ext cx="360237" cy="383893"/>
            <a:chOff x="5924589" y="3439222"/>
            <a:chExt cx="360237" cy="383893"/>
          </a:xfrm>
          <a:solidFill>
            <a:schemeClr val="bg2"/>
          </a:solidFill>
        </p:grpSpPr>
        <p:sp>
          <p:nvSpPr>
            <p:cNvPr id="75" name="Google Shape;10304;p74">
              <a:extLst>
                <a:ext uri="{FF2B5EF4-FFF2-40B4-BE49-F238E27FC236}">
                  <a16:creationId xmlns:a16="http://schemas.microsoft.com/office/drawing/2014/main" id="{4E7ACAE7-95AF-B41F-3A1F-A5C3828AE790}"/>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6" name="Google Shape;10305;p74">
              <a:extLst>
                <a:ext uri="{FF2B5EF4-FFF2-40B4-BE49-F238E27FC236}">
                  <a16:creationId xmlns:a16="http://schemas.microsoft.com/office/drawing/2014/main" id="{5A2903E2-B420-8B41-0FE1-A1B5D7055E7E}"/>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7" name="Google Shape;10306;p74">
              <a:extLst>
                <a:ext uri="{FF2B5EF4-FFF2-40B4-BE49-F238E27FC236}">
                  <a16:creationId xmlns:a16="http://schemas.microsoft.com/office/drawing/2014/main" id="{185EEE2A-AF23-EB90-2F09-63FD38AE7530}"/>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8" name="Google Shape;10307;p74">
              <a:extLst>
                <a:ext uri="{FF2B5EF4-FFF2-40B4-BE49-F238E27FC236}">
                  <a16:creationId xmlns:a16="http://schemas.microsoft.com/office/drawing/2014/main" id="{4EB81526-561F-09C3-5DAB-4B40F27842D4}"/>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9" name="Google Shape;10308;p74">
              <a:extLst>
                <a:ext uri="{FF2B5EF4-FFF2-40B4-BE49-F238E27FC236}">
                  <a16:creationId xmlns:a16="http://schemas.microsoft.com/office/drawing/2014/main" id="{C9D51A9B-E71C-5D82-CAB4-8A4A8DDBBED9}"/>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0" name="Google Shape;10309;p74">
              <a:extLst>
                <a:ext uri="{FF2B5EF4-FFF2-40B4-BE49-F238E27FC236}">
                  <a16:creationId xmlns:a16="http://schemas.microsoft.com/office/drawing/2014/main" id="{A8DB6452-F47B-3C4B-4ADE-9F20BFCCB80E}"/>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1" name="Google Shape;10310;p74">
              <a:extLst>
                <a:ext uri="{FF2B5EF4-FFF2-40B4-BE49-F238E27FC236}">
                  <a16:creationId xmlns:a16="http://schemas.microsoft.com/office/drawing/2014/main" id="{DF7C987E-DB14-1727-636D-AFE3D15BA3A7}"/>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2" name="Google Shape;10311;p74">
              <a:extLst>
                <a:ext uri="{FF2B5EF4-FFF2-40B4-BE49-F238E27FC236}">
                  <a16:creationId xmlns:a16="http://schemas.microsoft.com/office/drawing/2014/main" id="{5875A5F2-6DBC-204E-02E3-CE53A61FCE62}"/>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3" name="Google Shape;10312;p74">
              <a:extLst>
                <a:ext uri="{FF2B5EF4-FFF2-40B4-BE49-F238E27FC236}">
                  <a16:creationId xmlns:a16="http://schemas.microsoft.com/office/drawing/2014/main" id="{2F8A0AD3-BC92-D1E4-52F6-B531DD66DF7E}"/>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4" name="Google Shape;10313;p74">
              <a:extLst>
                <a:ext uri="{FF2B5EF4-FFF2-40B4-BE49-F238E27FC236}">
                  <a16:creationId xmlns:a16="http://schemas.microsoft.com/office/drawing/2014/main" id="{83362D17-8E64-173F-C972-629ADBFA136F}"/>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5" name="Google Shape;10314;p74">
              <a:extLst>
                <a:ext uri="{FF2B5EF4-FFF2-40B4-BE49-F238E27FC236}">
                  <a16:creationId xmlns:a16="http://schemas.microsoft.com/office/drawing/2014/main" id="{E42DA887-FC59-8996-267A-FAFEBDA3E773}"/>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6" name="Google Shape;10315;p74">
              <a:extLst>
                <a:ext uri="{FF2B5EF4-FFF2-40B4-BE49-F238E27FC236}">
                  <a16:creationId xmlns:a16="http://schemas.microsoft.com/office/drawing/2014/main" id="{277E36B4-07AF-C6A2-1C7D-E2C4E1093628}"/>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22EAEF23-1C33-9146-F425-DF5410C99C9A}"/>
              </a:ext>
            </a:extLst>
          </p:cNvPr>
          <p:cNvGrpSpPr/>
          <p:nvPr/>
        </p:nvGrpSpPr>
        <p:grpSpPr>
          <a:xfrm>
            <a:off x="6753767" y="2733350"/>
            <a:ext cx="259506" cy="362596"/>
            <a:chOff x="8527703" y="2749024"/>
            <a:chExt cx="259506" cy="362596"/>
          </a:xfrm>
          <a:solidFill>
            <a:schemeClr val="bg2"/>
          </a:solidFill>
        </p:grpSpPr>
        <p:sp>
          <p:nvSpPr>
            <p:cNvPr id="88" name="Google Shape;10342;p74">
              <a:extLst>
                <a:ext uri="{FF2B5EF4-FFF2-40B4-BE49-F238E27FC236}">
                  <a16:creationId xmlns:a16="http://schemas.microsoft.com/office/drawing/2014/main" id="{B9CD2305-984D-49F9-FA4B-4BDA1115FD09}"/>
                </a:ext>
              </a:extLst>
            </p:cNvPr>
            <p:cNvSpPr/>
            <p:nvPr/>
          </p:nvSpPr>
          <p:spPr>
            <a:xfrm>
              <a:off x="8527703" y="2749024"/>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9" name="Google Shape;10343;p74">
              <a:extLst>
                <a:ext uri="{FF2B5EF4-FFF2-40B4-BE49-F238E27FC236}">
                  <a16:creationId xmlns:a16="http://schemas.microsoft.com/office/drawing/2014/main" id="{B2EEB779-2A1B-0CD6-3740-E8A0CED34EBF}"/>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0" name="Google Shape;10344;p74">
              <a:extLst>
                <a:ext uri="{FF2B5EF4-FFF2-40B4-BE49-F238E27FC236}">
                  <a16:creationId xmlns:a16="http://schemas.microsoft.com/office/drawing/2014/main" id="{296E4F3F-F8BF-4D60-A905-D59167BD72A9}"/>
                </a:ext>
              </a:extLst>
            </p:cNvPr>
            <p:cNvSpPr/>
            <p:nvPr/>
          </p:nvSpPr>
          <p:spPr>
            <a:xfrm>
              <a:off x="8588492"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1" name="Google Shape;10345;p74">
              <a:extLst>
                <a:ext uri="{FF2B5EF4-FFF2-40B4-BE49-F238E27FC236}">
                  <a16:creationId xmlns:a16="http://schemas.microsoft.com/office/drawing/2014/main" id="{61D6400E-4B22-AF57-29CA-FB9D0F7D7CE6}"/>
                </a:ext>
              </a:extLst>
            </p:cNvPr>
            <p:cNvSpPr/>
            <p:nvPr/>
          </p:nvSpPr>
          <p:spPr>
            <a:xfrm>
              <a:off x="8608445" y="2877616"/>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2" name="Google Shape;10346;p74">
              <a:extLst>
                <a:ext uri="{FF2B5EF4-FFF2-40B4-BE49-F238E27FC236}">
                  <a16:creationId xmlns:a16="http://schemas.microsoft.com/office/drawing/2014/main" id="{030F5B60-6AF9-EFA7-EE0C-82382EF86A3E}"/>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1E7BE26C-5F3B-5528-B3E5-73E9330E11D3}"/>
              </a:ext>
            </a:extLst>
          </p:cNvPr>
          <p:cNvGrpSpPr/>
          <p:nvPr/>
        </p:nvGrpSpPr>
        <p:grpSpPr>
          <a:xfrm>
            <a:off x="4810814" y="3465646"/>
            <a:ext cx="361179" cy="338858"/>
            <a:chOff x="6584749" y="3481321"/>
            <a:chExt cx="361179" cy="338858"/>
          </a:xfrm>
          <a:solidFill>
            <a:schemeClr val="bg2"/>
          </a:solidFill>
        </p:grpSpPr>
        <p:sp>
          <p:nvSpPr>
            <p:cNvPr id="94" name="Google Shape;10360;p74">
              <a:extLst>
                <a:ext uri="{FF2B5EF4-FFF2-40B4-BE49-F238E27FC236}">
                  <a16:creationId xmlns:a16="http://schemas.microsoft.com/office/drawing/2014/main" id="{024DA8E8-BE18-35AD-518E-F45E5A43E488}"/>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5" name="Google Shape;10361;p74">
              <a:extLst>
                <a:ext uri="{FF2B5EF4-FFF2-40B4-BE49-F238E27FC236}">
                  <a16:creationId xmlns:a16="http://schemas.microsoft.com/office/drawing/2014/main" id="{11BC4183-33BD-EB22-FC6E-B20C8DAAEA2A}"/>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6" name="Google Shape;10362;p74">
              <a:extLst>
                <a:ext uri="{FF2B5EF4-FFF2-40B4-BE49-F238E27FC236}">
                  <a16:creationId xmlns:a16="http://schemas.microsoft.com/office/drawing/2014/main" id="{B38F60E4-E521-F46C-44CE-9601B8D7D7D6}"/>
                </a:ext>
              </a:extLst>
            </p:cNvPr>
            <p:cNvSpPr/>
            <p:nvPr/>
          </p:nvSpPr>
          <p:spPr>
            <a:xfrm>
              <a:off x="660686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7" name="Google Shape;10363;p74">
              <a:extLst>
                <a:ext uri="{FF2B5EF4-FFF2-40B4-BE49-F238E27FC236}">
                  <a16:creationId xmlns:a16="http://schemas.microsoft.com/office/drawing/2014/main" id="{F4C18775-5BD8-F155-D251-67EBA622DBD4}"/>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8" name="Google Shape;10364;p74">
              <a:extLst>
                <a:ext uri="{FF2B5EF4-FFF2-40B4-BE49-F238E27FC236}">
                  <a16:creationId xmlns:a16="http://schemas.microsoft.com/office/drawing/2014/main" id="{02E9AD0E-5587-C786-9525-28E1C7891457}"/>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9" name="Google Shape;10365;p74">
              <a:extLst>
                <a:ext uri="{FF2B5EF4-FFF2-40B4-BE49-F238E27FC236}">
                  <a16:creationId xmlns:a16="http://schemas.microsoft.com/office/drawing/2014/main" id="{D3A45FC4-3EE0-21AB-BF54-6B4DD93D67BF}"/>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0" name="Google Shape;10366;p74">
              <a:extLst>
                <a:ext uri="{FF2B5EF4-FFF2-40B4-BE49-F238E27FC236}">
                  <a16:creationId xmlns:a16="http://schemas.microsoft.com/office/drawing/2014/main" id="{A5F1758F-6D7A-D35D-EBEB-391C1F2962A0}"/>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FCB3DB86-3607-8623-5172-1EBF89FD62BB}"/>
              </a:ext>
            </a:extLst>
          </p:cNvPr>
          <p:cNvGrpSpPr/>
          <p:nvPr/>
        </p:nvGrpSpPr>
        <p:grpSpPr>
          <a:xfrm>
            <a:off x="1358359" y="3394836"/>
            <a:ext cx="360210" cy="381844"/>
            <a:chOff x="3132295" y="3410510"/>
            <a:chExt cx="360210" cy="381844"/>
          </a:xfrm>
          <a:solidFill>
            <a:schemeClr val="bg2"/>
          </a:solidFill>
        </p:grpSpPr>
        <p:sp>
          <p:nvSpPr>
            <p:cNvPr id="102" name="Google Shape;10400;p74">
              <a:extLst>
                <a:ext uri="{FF2B5EF4-FFF2-40B4-BE49-F238E27FC236}">
                  <a16:creationId xmlns:a16="http://schemas.microsoft.com/office/drawing/2014/main" id="{581BAE41-660F-A529-2D8C-F8114467AB70}"/>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3" name="Google Shape;10401;p74">
              <a:extLst>
                <a:ext uri="{FF2B5EF4-FFF2-40B4-BE49-F238E27FC236}">
                  <a16:creationId xmlns:a16="http://schemas.microsoft.com/office/drawing/2014/main" id="{8F57E0B9-8EF8-52FF-8486-BCF2450BA332}"/>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4" name="Google Shape;10402;p74">
              <a:extLst>
                <a:ext uri="{FF2B5EF4-FFF2-40B4-BE49-F238E27FC236}">
                  <a16:creationId xmlns:a16="http://schemas.microsoft.com/office/drawing/2014/main" id="{29F83407-52AB-CFB5-EE1C-339716563282}"/>
                </a:ext>
              </a:extLst>
            </p:cNvPr>
            <p:cNvSpPr/>
            <p:nvPr/>
          </p:nvSpPr>
          <p:spPr>
            <a:xfrm>
              <a:off x="334842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5" name="Google Shape;10403;p74">
              <a:extLst>
                <a:ext uri="{FF2B5EF4-FFF2-40B4-BE49-F238E27FC236}">
                  <a16:creationId xmlns:a16="http://schemas.microsoft.com/office/drawing/2014/main" id="{7E681F93-C7E6-45A2-C17D-BC2B8C9028B6}"/>
                </a:ext>
              </a:extLst>
            </p:cNvPr>
            <p:cNvSpPr/>
            <p:nvPr/>
          </p:nvSpPr>
          <p:spPr>
            <a:xfrm>
              <a:off x="329558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6" name="Google Shape;10404;p74">
              <a:extLst>
                <a:ext uri="{FF2B5EF4-FFF2-40B4-BE49-F238E27FC236}">
                  <a16:creationId xmlns:a16="http://schemas.microsoft.com/office/drawing/2014/main" id="{90FE1411-BC3C-45D8-441D-C14FE84639E3}"/>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7" name="Google Shape;10405;p74">
              <a:extLst>
                <a:ext uri="{FF2B5EF4-FFF2-40B4-BE49-F238E27FC236}">
                  <a16:creationId xmlns:a16="http://schemas.microsoft.com/office/drawing/2014/main" id="{FBC6D48C-A952-406F-C93E-C018327FA31D}"/>
                </a:ext>
              </a:extLst>
            </p:cNvPr>
            <p:cNvSpPr/>
            <p:nvPr/>
          </p:nvSpPr>
          <p:spPr>
            <a:xfrm>
              <a:off x="3141905"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8" name="Google Shape;10406;p74">
              <a:extLst>
                <a:ext uri="{FF2B5EF4-FFF2-40B4-BE49-F238E27FC236}">
                  <a16:creationId xmlns:a16="http://schemas.microsoft.com/office/drawing/2014/main" id="{AF6A9353-EFFF-7C42-5125-1C32918A459A}"/>
                </a:ext>
              </a:extLst>
            </p:cNvPr>
            <p:cNvSpPr/>
            <p:nvPr/>
          </p:nvSpPr>
          <p:spPr>
            <a:xfrm>
              <a:off x="329558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9" name="Google Shape;10407;p74">
              <a:extLst>
                <a:ext uri="{FF2B5EF4-FFF2-40B4-BE49-F238E27FC236}">
                  <a16:creationId xmlns:a16="http://schemas.microsoft.com/office/drawing/2014/main" id="{3E49AA0A-D085-34D0-0FE8-DC750ADD1F43}"/>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B15E3C12-5FF0-4B30-6044-F5969A714EF5}"/>
              </a:ext>
            </a:extLst>
          </p:cNvPr>
          <p:cNvGrpSpPr/>
          <p:nvPr/>
        </p:nvGrpSpPr>
        <p:grpSpPr>
          <a:xfrm>
            <a:off x="5362591" y="3403614"/>
            <a:ext cx="362139" cy="386982"/>
            <a:chOff x="7136526" y="3419289"/>
            <a:chExt cx="362139" cy="386982"/>
          </a:xfrm>
          <a:solidFill>
            <a:schemeClr val="bg2"/>
          </a:solidFill>
        </p:grpSpPr>
        <p:sp>
          <p:nvSpPr>
            <p:cNvPr id="111" name="Google Shape;10422;p74">
              <a:extLst>
                <a:ext uri="{FF2B5EF4-FFF2-40B4-BE49-F238E27FC236}">
                  <a16:creationId xmlns:a16="http://schemas.microsoft.com/office/drawing/2014/main" id="{C68F585D-4940-A2FF-0BF6-63C78787FDC8}"/>
                </a:ext>
              </a:extLst>
            </p:cNvPr>
            <p:cNvSpPr/>
            <p:nvPr/>
          </p:nvSpPr>
          <p:spPr>
            <a:xfrm>
              <a:off x="7136526"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2" name="Google Shape;10423;p74">
              <a:extLst>
                <a:ext uri="{FF2B5EF4-FFF2-40B4-BE49-F238E27FC236}">
                  <a16:creationId xmlns:a16="http://schemas.microsoft.com/office/drawing/2014/main" id="{4C2D3B87-86E4-54D6-6D05-BD41C002E51F}"/>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3" name="Google Shape;10424;p74">
              <a:extLst>
                <a:ext uri="{FF2B5EF4-FFF2-40B4-BE49-F238E27FC236}">
                  <a16:creationId xmlns:a16="http://schemas.microsoft.com/office/drawing/2014/main" id="{1E9F238B-6FDE-FA31-ACF2-A496E924640D}"/>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4" name="Google Shape;10425;p74">
              <a:extLst>
                <a:ext uri="{FF2B5EF4-FFF2-40B4-BE49-F238E27FC236}">
                  <a16:creationId xmlns:a16="http://schemas.microsoft.com/office/drawing/2014/main" id="{9734010E-16DE-8303-F7BE-52FC34BD0104}"/>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5" name="Google Shape;10426;p74">
              <a:extLst>
                <a:ext uri="{FF2B5EF4-FFF2-40B4-BE49-F238E27FC236}">
                  <a16:creationId xmlns:a16="http://schemas.microsoft.com/office/drawing/2014/main" id="{635F90A9-DA9D-39C2-673E-62A5F4FAEB02}"/>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6" name="Google Shape;10427;p74">
              <a:extLst>
                <a:ext uri="{FF2B5EF4-FFF2-40B4-BE49-F238E27FC236}">
                  <a16:creationId xmlns:a16="http://schemas.microsoft.com/office/drawing/2014/main" id="{2C5623D2-FDC2-1868-4016-8555ABF9E519}"/>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7" name="Google Shape;10428;p74">
              <a:extLst>
                <a:ext uri="{FF2B5EF4-FFF2-40B4-BE49-F238E27FC236}">
                  <a16:creationId xmlns:a16="http://schemas.microsoft.com/office/drawing/2014/main" id="{6E443BA6-D621-1EEA-D9B9-885E9E90FB24}"/>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8" name="Google Shape;10429;p74">
              <a:extLst>
                <a:ext uri="{FF2B5EF4-FFF2-40B4-BE49-F238E27FC236}">
                  <a16:creationId xmlns:a16="http://schemas.microsoft.com/office/drawing/2014/main" id="{2C8B18B7-021D-A546-1881-46B62309FBAE}"/>
                </a:ext>
              </a:extLst>
            </p:cNvPr>
            <p:cNvSpPr/>
            <p:nvPr/>
          </p:nvSpPr>
          <p:spPr>
            <a:xfrm>
              <a:off x="7200881"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31E55211-2EF3-6EBE-8EA5-8D9F33F006E8}"/>
              </a:ext>
            </a:extLst>
          </p:cNvPr>
          <p:cNvGrpSpPr/>
          <p:nvPr/>
        </p:nvGrpSpPr>
        <p:grpSpPr>
          <a:xfrm>
            <a:off x="5341303" y="3949054"/>
            <a:ext cx="532226" cy="525935"/>
            <a:chOff x="7115239" y="3964728"/>
            <a:chExt cx="532226" cy="525935"/>
          </a:xfrm>
          <a:solidFill>
            <a:schemeClr val="tx1">
              <a:lumMod val="75000"/>
              <a:lumOff val="25000"/>
            </a:schemeClr>
          </a:solidFill>
        </p:grpSpPr>
        <p:sp>
          <p:nvSpPr>
            <p:cNvPr id="120" name="Google Shape;10436;p74">
              <a:extLst>
                <a:ext uri="{FF2B5EF4-FFF2-40B4-BE49-F238E27FC236}">
                  <a16:creationId xmlns:a16="http://schemas.microsoft.com/office/drawing/2014/main" id="{E488A1B7-09FC-286C-6949-5629B160BF39}"/>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1" name="Google Shape;10437;p74">
              <a:extLst>
                <a:ext uri="{FF2B5EF4-FFF2-40B4-BE49-F238E27FC236}">
                  <a16:creationId xmlns:a16="http://schemas.microsoft.com/office/drawing/2014/main" id="{ABD9EE79-055E-BBAD-A1BF-7BF7A63EF4DA}"/>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2" name="Google Shape;10438;p74">
              <a:extLst>
                <a:ext uri="{FF2B5EF4-FFF2-40B4-BE49-F238E27FC236}">
                  <a16:creationId xmlns:a16="http://schemas.microsoft.com/office/drawing/2014/main" id="{B346CD8E-5B6D-842C-ABFF-8CAEE14AB45B}"/>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3" name="Google Shape;10439;p74">
              <a:extLst>
                <a:ext uri="{FF2B5EF4-FFF2-40B4-BE49-F238E27FC236}">
                  <a16:creationId xmlns:a16="http://schemas.microsoft.com/office/drawing/2014/main" id="{779F0E8D-05E1-D196-92D3-10444638BA39}"/>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4" name="Google Shape;10440;p74">
              <a:extLst>
                <a:ext uri="{FF2B5EF4-FFF2-40B4-BE49-F238E27FC236}">
                  <a16:creationId xmlns:a16="http://schemas.microsoft.com/office/drawing/2014/main" id="{2BD9DB27-1A20-C8E6-BCC2-B811AF5A7970}"/>
                </a:ext>
              </a:extLst>
            </p:cNvPr>
            <p:cNvSpPr/>
            <p:nvPr/>
          </p:nvSpPr>
          <p:spPr>
            <a:xfrm>
              <a:off x="711523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5" name="Google Shape;10441;p74">
              <a:extLst>
                <a:ext uri="{FF2B5EF4-FFF2-40B4-BE49-F238E27FC236}">
                  <a16:creationId xmlns:a16="http://schemas.microsoft.com/office/drawing/2014/main" id="{E5B59536-0380-50BC-9A59-24FB464C73EF}"/>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6" name="Google Shape;10442;p74">
              <a:extLst>
                <a:ext uri="{FF2B5EF4-FFF2-40B4-BE49-F238E27FC236}">
                  <a16:creationId xmlns:a16="http://schemas.microsoft.com/office/drawing/2014/main" id="{8901A409-4699-DEB0-834E-F2D66039E01F}"/>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4811E9E1-5451-CEF0-E1D3-36838662AF8E}"/>
              </a:ext>
            </a:extLst>
          </p:cNvPr>
          <p:cNvGrpSpPr/>
          <p:nvPr/>
        </p:nvGrpSpPr>
        <p:grpSpPr>
          <a:xfrm>
            <a:off x="6711861" y="3321501"/>
            <a:ext cx="413345" cy="440549"/>
            <a:chOff x="8485796" y="3337175"/>
            <a:chExt cx="413345" cy="440549"/>
          </a:xfrm>
          <a:solidFill>
            <a:schemeClr val="bg2"/>
          </a:solidFill>
        </p:grpSpPr>
        <p:sp>
          <p:nvSpPr>
            <p:cNvPr id="128" name="Google Shape;10444;p74">
              <a:extLst>
                <a:ext uri="{FF2B5EF4-FFF2-40B4-BE49-F238E27FC236}">
                  <a16:creationId xmlns:a16="http://schemas.microsoft.com/office/drawing/2014/main" id="{5A6D702C-ABE8-73B1-6E1A-B7827CAF233F}"/>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9" name="Google Shape;10445;p74">
              <a:extLst>
                <a:ext uri="{FF2B5EF4-FFF2-40B4-BE49-F238E27FC236}">
                  <a16:creationId xmlns:a16="http://schemas.microsoft.com/office/drawing/2014/main" id="{88CA4837-B0FF-9538-1D69-94BCE9867C77}"/>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0" name="Google Shape;10446;p74">
              <a:extLst>
                <a:ext uri="{FF2B5EF4-FFF2-40B4-BE49-F238E27FC236}">
                  <a16:creationId xmlns:a16="http://schemas.microsoft.com/office/drawing/2014/main" id="{8F16A718-8F05-330C-A1A7-8B0D69F26ECE}"/>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1" name="Google Shape;10447;p74">
              <a:extLst>
                <a:ext uri="{FF2B5EF4-FFF2-40B4-BE49-F238E27FC236}">
                  <a16:creationId xmlns:a16="http://schemas.microsoft.com/office/drawing/2014/main" id="{38A7F36F-9F23-483D-C458-E78EE9852426}"/>
                </a:ext>
              </a:extLst>
            </p:cNvPr>
            <p:cNvSpPr/>
            <p:nvPr/>
          </p:nvSpPr>
          <p:spPr>
            <a:xfrm>
              <a:off x="8739734"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2" name="Google Shape;10448;p74">
              <a:extLst>
                <a:ext uri="{FF2B5EF4-FFF2-40B4-BE49-F238E27FC236}">
                  <a16:creationId xmlns:a16="http://schemas.microsoft.com/office/drawing/2014/main" id="{9AAEDAEC-489C-BA28-7FEA-F65ADFA3489E}"/>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3" name="Google Shape;10449;p74">
              <a:extLst>
                <a:ext uri="{FF2B5EF4-FFF2-40B4-BE49-F238E27FC236}">
                  <a16:creationId xmlns:a16="http://schemas.microsoft.com/office/drawing/2014/main" id="{A084270A-17E9-B323-5BD5-CEA7B594A80E}"/>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7DFEF5CB-BEDA-F827-1B40-37E8C8EE982E}"/>
              </a:ext>
            </a:extLst>
          </p:cNvPr>
          <p:cNvGrpSpPr/>
          <p:nvPr/>
        </p:nvGrpSpPr>
        <p:grpSpPr>
          <a:xfrm>
            <a:off x="2744580" y="3489696"/>
            <a:ext cx="362148" cy="384935"/>
            <a:chOff x="4518516" y="3505370"/>
            <a:chExt cx="362148" cy="384935"/>
          </a:xfrm>
          <a:solidFill>
            <a:schemeClr val="bg2"/>
          </a:solidFill>
        </p:grpSpPr>
        <p:sp>
          <p:nvSpPr>
            <p:cNvPr id="135" name="Google Shape;10469;p74">
              <a:extLst>
                <a:ext uri="{FF2B5EF4-FFF2-40B4-BE49-F238E27FC236}">
                  <a16:creationId xmlns:a16="http://schemas.microsoft.com/office/drawing/2014/main" id="{C616179D-01A5-F7DA-0E5C-EA4BD21FEDF5}"/>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6" name="Google Shape;10470;p74">
              <a:extLst>
                <a:ext uri="{FF2B5EF4-FFF2-40B4-BE49-F238E27FC236}">
                  <a16:creationId xmlns:a16="http://schemas.microsoft.com/office/drawing/2014/main" id="{C5B8F75B-8160-B131-E5A4-91B48E599DAA}"/>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7" name="Google Shape;10471;p74">
              <a:extLst>
                <a:ext uri="{FF2B5EF4-FFF2-40B4-BE49-F238E27FC236}">
                  <a16:creationId xmlns:a16="http://schemas.microsoft.com/office/drawing/2014/main" id="{3BBA6E45-7193-89AB-2FCA-B99031E8D246}"/>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3A6B3E45-78D6-7ECC-9756-E8D36BDB60CA}"/>
              </a:ext>
            </a:extLst>
          </p:cNvPr>
          <p:cNvGrpSpPr/>
          <p:nvPr/>
        </p:nvGrpSpPr>
        <p:grpSpPr>
          <a:xfrm>
            <a:off x="6087573" y="3389605"/>
            <a:ext cx="340046" cy="360374"/>
            <a:chOff x="7861508" y="3405280"/>
            <a:chExt cx="340046" cy="360374"/>
          </a:xfrm>
          <a:solidFill>
            <a:schemeClr val="bg2"/>
          </a:solidFill>
        </p:grpSpPr>
        <p:sp>
          <p:nvSpPr>
            <p:cNvPr id="139" name="Google Shape;10484;p74">
              <a:extLst>
                <a:ext uri="{FF2B5EF4-FFF2-40B4-BE49-F238E27FC236}">
                  <a16:creationId xmlns:a16="http://schemas.microsoft.com/office/drawing/2014/main" id="{588A626D-8A61-E835-F4FD-3191F5D60CB2}"/>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0" name="Google Shape;10485;p74">
              <a:extLst>
                <a:ext uri="{FF2B5EF4-FFF2-40B4-BE49-F238E27FC236}">
                  <a16:creationId xmlns:a16="http://schemas.microsoft.com/office/drawing/2014/main" id="{8D2F3618-8551-995D-CDB6-10B001A6ED8F}"/>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1" name="Google Shape;10486;p74">
              <a:extLst>
                <a:ext uri="{FF2B5EF4-FFF2-40B4-BE49-F238E27FC236}">
                  <a16:creationId xmlns:a16="http://schemas.microsoft.com/office/drawing/2014/main" id="{08389702-5233-4123-9263-B30EA1600E3E}"/>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2" name="Google Shape;10487;p74">
              <a:extLst>
                <a:ext uri="{FF2B5EF4-FFF2-40B4-BE49-F238E27FC236}">
                  <a16:creationId xmlns:a16="http://schemas.microsoft.com/office/drawing/2014/main" id="{E5964590-1ADB-1B6B-A0C6-33D6B64A84EB}"/>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3" name="Google Shape;10488;p74">
              <a:extLst>
                <a:ext uri="{FF2B5EF4-FFF2-40B4-BE49-F238E27FC236}">
                  <a16:creationId xmlns:a16="http://schemas.microsoft.com/office/drawing/2014/main" id="{7D90600B-E2D9-9E90-B986-69674A9D9D11}"/>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BC382300-FEB5-4B51-108B-F9CB916CB416}"/>
              </a:ext>
            </a:extLst>
          </p:cNvPr>
          <p:cNvGrpSpPr/>
          <p:nvPr/>
        </p:nvGrpSpPr>
        <p:grpSpPr>
          <a:xfrm>
            <a:off x="6006648" y="1938900"/>
            <a:ext cx="472799" cy="502554"/>
            <a:chOff x="7780583" y="1954575"/>
            <a:chExt cx="472799" cy="502554"/>
          </a:xfrm>
          <a:solidFill>
            <a:schemeClr val="bg2"/>
          </a:solidFill>
        </p:grpSpPr>
        <p:sp>
          <p:nvSpPr>
            <p:cNvPr id="145" name="Google Shape;10498;p74">
              <a:extLst>
                <a:ext uri="{FF2B5EF4-FFF2-40B4-BE49-F238E27FC236}">
                  <a16:creationId xmlns:a16="http://schemas.microsoft.com/office/drawing/2014/main" id="{6B51735F-F25E-EE12-11DA-D424CA8A9664}"/>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6" name="Google Shape;10499;p74">
              <a:extLst>
                <a:ext uri="{FF2B5EF4-FFF2-40B4-BE49-F238E27FC236}">
                  <a16:creationId xmlns:a16="http://schemas.microsoft.com/office/drawing/2014/main" id="{D266716B-53CE-1CBE-030F-CFCD5BF3B591}"/>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7" name="Google Shape;10500;p74">
              <a:extLst>
                <a:ext uri="{FF2B5EF4-FFF2-40B4-BE49-F238E27FC236}">
                  <a16:creationId xmlns:a16="http://schemas.microsoft.com/office/drawing/2014/main" id="{894105FD-04A1-8029-01DA-D222FF7B4901}"/>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8" name="Google Shape;10501;p74">
              <a:extLst>
                <a:ext uri="{FF2B5EF4-FFF2-40B4-BE49-F238E27FC236}">
                  <a16:creationId xmlns:a16="http://schemas.microsoft.com/office/drawing/2014/main" id="{DDD6057A-9075-3A20-5BC4-54BF421E619F}"/>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9" name="Google Shape;10502;p74">
              <a:extLst>
                <a:ext uri="{FF2B5EF4-FFF2-40B4-BE49-F238E27FC236}">
                  <a16:creationId xmlns:a16="http://schemas.microsoft.com/office/drawing/2014/main" id="{7BEB48FD-EACB-721F-85F5-54EB6C675C27}"/>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0" name="Google Shape;10503;p74">
              <a:extLst>
                <a:ext uri="{FF2B5EF4-FFF2-40B4-BE49-F238E27FC236}">
                  <a16:creationId xmlns:a16="http://schemas.microsoft.com/office/drawing/2014/main" id="{1EBB31AB-7EE2-D6A6-302F-FCCB8B88FDA9}"/>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D2350E80-5170-83AC-F93C-B75400B40267}"/>
              </a:ext>
            </a:extLst>
          </p:cNvPr>
          <p:cNvGrpSpPr/>
          <p:nvPr/>
        </p:nvGrpSpPr>
        <p:grpSpPr>
          <a:xfrm>
            <a:off x="2013006" y="1975065"/>
            <a:ext cx="470294" cy="502554"/>
            <a:chOff x="3786941" y="1990740"/>
            <a:chExt cx="470294" cy="502554"/>
          </a:xfrm>
          <a:solidFill>
            <a:schemeClr val="bg2"/>
          </a:solidFill>
        </p:grpSpPr>
        <p:sp>
          <p:nvSpPr>
            <p:cNvPr id="152" name="Google Shape;10235;p74">
              <a:extLst>
                <a:ext uri="{FF2B5EF4-FFF2-40B4-BE49-F238E27FC236}">
                  <a16:creationId xmlns:a16="http://schemas.microsoft.com/office/drawing/2014/main" id="{ED0E4B08-8C97-C828-4653-54B806048F7C}"/>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3" name="Google Shape;10236;p74">
              <a:extLst>
                <a:ext uri="{FF2B5EF4-FFF2-40B4-BE49-F238E27FC236}">
                  <a16:creationId xmlns:a16="http://schemas.microsoft.com/office/drawing/2014/main" id="{B9C258D6-A228-D485-9DD1-A08BDD07849E}"/>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4" name="Google Shape;10237;p74">
              <a:extLst>
                <a:ext uri="{FF2B5EF4-FFF2-40B4-BE49-F238E27FC236}">
                  <a16:creationId xmlns:a16="http://schemas.microsoft.com/office/drawing/2014/main" id="{BA8CCADF-E1D3-91F5-C7CF-7654A6DF489F}"/>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5" name="Google Shape;10238;p74">
              <a:extLst>
                <a:ext uri="{FF2B5EF4-FFF2-40B4-BE49-F238E27FC236}">
                  <a16:creationId xmlns:a16="http://schemas.microsoft.com/office/drawing/2014/main" id="{060C1BB0-211C-AC81-DA6E-8D432B3BC316}"/>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6" name="Google Shape;10239;p74">
              <a:extLst>
                <a:ext uri="{FF2B5EF4-FFF2-40B4-BE49-F238E27FC236}">
                  <a16:creationId xmlns:a16="http://schemas.microsoft.com/office/drawing/2014/main" id="{A2FEEA52-F107-A19D-375A-D70AE9B179BF}"/>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2018894E-0A54-8FAF-B20A-56FF8F21A9AC}"/>
              </a:ext>
            </a:extLst>
          </p:cNvPr>
          <p:cNvGrpSpPr/>
          <p:nvPr/>
        </p:nvGrpSpPr>
        <p:grpSpPr>
          <a:xfrm>
            <a:off x="5351452" y="1979234"/>
            <a:ext cx="304760" cy="502545"/>
            <a:chOff x="7125388" y="1994909"/>
            <a:chExt cx="304760" cy="502545"/>
          </a:xfrm>
          <a:solidFill>
            <a:schemeClr val="bg2"/>
          </a:solidFill>
        </p:grpSpPr>
        <p:sp>
          <p:nvSpPr>
            <p:cNvPr id="158" name="Google Shape;10252;p74">
              <a:extLst>
                <a:ext uri="{FF2B5EF4-FFF2-40B4-BE49-F238E27FC236}">
                  <a16:creationId xmlns:a16="http://schemas.microsoft.com/office/drawing/2014/main" id="{A4E6A202-6E09-928F-703A-51D5C29BA6BB}"/>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9" name="Google Shape;10253;p74">
              <a:extLst>
                <a:ext uri="{FF2B5EF4-FFF2-40B4-BE49-F238E27FC236}">
                  <a16:creationId xmlns:a16="http://schemas.microsoft.com/office/drawing/2014/main" id="{9D1F4BF8-4A0C-0C6F-F370-4C1040ABFC27}"/>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0" name="Google Shape;10254;p74">
              <a:extLst>
                <a:ext uri="{FF2B5EF4-FFF2-40B4-BE49-F238E27FC236}">
                  <a16:creationId xmlns:a16="http://schemas.microsoft.com/office/drawing/2014/main" id="{60659657-9698-6227-BAEA-4F46AC7380BB}"/>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1" name="Google Shape;10255;p74">
              <a:extLst>
                <a:ext uri="{FF2B5EF4-FFF2-40B4-BE49-F238E27FC236}">
                  <a16:creationId xmlns:a16="http://schemas.microsoft.com/office/drawing/2014/main" id="{ABEACCA9-1778-FBE0-A7BB-5E1546DE6521}"/>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2" name="Google Shape;10256;p74">
              <a:extLst>
                <a:ext uri="{FF2B5EF4-FFF2-40B4-BE49-F238E27FC236}">
                  <a16:creationId xmlns:a16="http://schemas.microsoft.com/office/drawing/2014/main" id="{982F2645-EF16-EA09-92EA-D64F82DAFFBC}"/>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3" name="Google Shape;10257;p74">
              <a:extLst>
                <a:ext uri="{FF2B5EF4-FFF2-40B4-BE49-F238E27FC236}">
                  <a16:creationId xmlns:a16="http://schemas.microsoft.com/office/drawing/2014/main" id="{7AFE5AFC-4508-B64E-1951-EAD5253E83E1}"/>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4" name="Google Shape;10258;p74">
              <a:extLst>
                <a:ext uri="{FF2B5EF4-FFF2-40B4-BE49-F238E27FC236}">
                  <a16:creationId xmlns:a16="http://schemas.microsoft.com/office/drawing/2014/main" id="{EAD1F12A-7CEE-CD7E-F546-FD4EC0A1A856}"/>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87CA94BF-7A0B-B2D5-AD01-E30E911BDB3B}"/>
              </a:ext>
            </a:extLst>
          </p:cNvPr>
          <p:cNvGrpSpPr/>
          <p:nvPr/>
        </p:nvGrpSpPr>
        <p:grpSpPr>
          <a:xfrm>
            <a:off x="2739717" y="1965894"/>
            <a:ext cx="470257" cy="499874"/>
            <a:chOff x="4513652" y="1981568"/>
            <a:chExt cx="470257" cy="499874"/>
          </a:xfrm>
          <a:solidFill>
            <a:schemeClr val="bg2"/>
          </a:solidFill>
        </p:grpSpPr>
        <p:sp>
          <p:nvSpPr>
            <p:cNvPr id="166" name="Google Shape;10298;p74">
              <a:extLst>
                <a:ext uri="{FF2B5EF4-FFF2-40B4-BE49-F238E27FC236}">
                  <a16:creationId xmlns:a16="http://schemas.microsoft.com/office/drawing/2014/main" id="{4F43C4CA-5492-2028-3872-71EAB12248A7}"/>
                </a:ext>
              </a:extLst>
            </p:cNvPr>
            <p:cNvSpPr/>
            <p:nvPr/>
          </p:nvSpPr>
          <p:spPr>
            <a:xfrm>
              <a:off x="4621478"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7" name="Google Shape;10299;p74">
              <a:extLst>
                <a:ext uri="{FF2B5EF4-FFF2-40B4-BE49-F238E27FC236}">
                  <a16:creationId xmlns:a16="http://schemas.microsoft.com/office/drawing/2014/main" id="{EF5E7DB5-A142-EDC8-D7C7-2EFA3B93B2CC}"/>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8" name="Google Shape;10300;p74">
              <a:extLst>
                <a:ext uri="{FF2B5EF4-FFF2-40B4-BE49-F238E27FC236}">
                  <a16:creationId xmlns:a16="http://schemas.microsoft.com/office/drawing/2014/main" id="{351D9166-6B31-6161-B7CB-EBE7F1360162}"/>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9" name="Google Shape;10301;p74">
              <a:extLst>
                <a:ext uri="{FF2B5EF4-FFF2-40B4-BE49-F238E27FC236}">
                  <a16:creationId xmlns:a16="http://schemas.microsoft.com/office/drawing/2014/main" id="{6DEAE184-BE31-0A89-4B28-FECD57605972}"/>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0" name="Google Shape;10302;p74">
              <a:extLst>
                <a:ext uri="{FF2B5EF4-FFF2-40B4-BE49-F238E27FC236}">
                  <a16:creationId xmlns:a16="http://schemas.microsoft.com/office/drawing/2014/main" id="{EBD6928D-4586-7880-1581-8BA6B15A46C3}"/>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0E5640BD-593D-DEF4-E6EE-23263A41918C}"/>
              </a:ext>
            </a:extLst>
          </p:cNvPr>
          <p:cNvGrpSpPr/>
          <p:nvPr/>
        </p:nvGrpSpPr>
        <p:grpSpPr>
          <a:xfrm>
            <a:off x="3409358" y="1974380"/>
            <a:ext cx="471528" cy="504319"/>
            <a:chOff x="5183294" y="1990054"/>
            <a:chExt cx="471528" cy="504319"/>
          </a:xfrm>
          <a:solidFill>
            <a:schemeClr val="bg2"/>
          </a:solidFill>
        </p:grpSpPr>
        <p:sp>
          <p:nvSpPr>
            <p:cNvPr id="172" name="Google Shape;10353;p74">
              <a:extLst>
                <a:ext uri="{FF2B5EF4-FFF2-40B4-BE49-F238E27FC236}">
                  <a16:creationId xmlns:a16="http://schemas.microsoft.com/office/drawing/2014/main" id="{0E5FF115-E1BD-23C5-A452-CFD3047F3C31}"/>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3" name="Google Shape;10354;p74">
              <a:extLst>
                <a:ext uri="{FF2B5EF4-FFF2-40B4-BE49-F238E27FC236}">
                  <a16:creationId xmlns:a16="http://schemas.microsoft.com/office/drawing/2014/main" id="{D0EE0918-1EBA-38DD-475B-B047D80BD5D2}"/>
                </a:ext>
              </a:extLst>
            </p:cNvPr>
            <p:cNvSpPr/>
            <p:nvPr/>
          </p:nvSpPr>
          <p:spPr>
            <a:xfrm>
              <a:off x="5390177" y="2168472"/>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4" name="Google Shape;10355;p74">
              <a:extLst>
                <a:ext uri="{FF2B5EF4-FFF2-40B4-BE49-F238E27FC236}">
                  <a16:creationId xmlns:a16="http://schemas.microsoft.com/office/drawing/2014/main" id="{6B0F3B1A-F70E-9F35-3139-EB7E6CA08E00}"/>
                </a:ext>
              </a:extLst>
            </p:cNvPr>
            <p:cNvSpPr/>
            <p:nvPr/>
          </p:nvSpPr>
          <p:spPr>
            <a:xfrm>
              <a:off x="5212153" y="1990054"/>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5" name="Google Shape;10356;p74">
              <a:extLst>
                <a:ext uri="{FF2B5EF4-FFF2-40B4-BE49-F238E27FC236}">
                  <a16:creationId xmlns:a16="http://schemas.microsoft.com/office/drawing/2014/main" id="{CAC967BB-7E44-0C22-FF79-D16A06288ABD}"/>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6" name="Google Shape;10357;p74">
              <a:extLst>
                <a:ext uri="{FF2B5EF4-FFF2-40B4-BE49-F238E27FC236}">
                  <a16:creationId xmlns:a16="http://schemas.microsoft.com/office/drawing/2014/main" id="{42CFB841-A06E-F597-E7E7-A329A1C85280}"/>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7" name="Google Shape;10358;p74">
              <a:extLst>
                <a:ext uri="{FF2B5EF4-FFF2-40B4-BE49-F238E27FC236}">
                  <a16:creationId xmlns:a16="http://schemas.microsoft.com/office/drawing/2014/main" id="{E0DDCED3-B5EC-7408-15A2-761318428F37}"/>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6A4D32D4-5AEF-7617-D636-09056C963386}"/>
              </a:ext>
            </a:extLst>
          </p:cNvPr>
          <p:cNvGrpSpPr/>
          <p:nvPr/>
        </p:nvGrpSpPr>
        <p:grpSpPr>
          <a:xfrm>
            <a:off x="1354940" y="1986019"/>
            <a:ext cx="471529" cy="502554"/>
            <a:chOff x="3128875" y="2001694"/>
            <a:chExt cx="471529" cy="502554"/>
          </a:xfrm>
          <a:solidFill>
            <a:schemeClr val="bg2"/>
          </a:solidFill>
        </p:grpSpPr>
        <p:sp>
          <p:nvSpPr>
            <p:cNvPr id="179" name="Google Shape;10391;p74">
              <a:extLst>
                <a:ext uri="{FF2B5EF4-FFF2-40B4-BE49-F238E27FC236}">
                  <a16:creationId xmlns:a16="http://schemas.microsoft.com/office/drawing/2014/main" id="{3241E1DC-A123-6A45-114E-68E810A3B550}"/>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0" name="Google Shape;10392;p74">
              <a:extLst>
                <a:ext uri="{FF2B5EF4-FFF2-40B4-BE49-F238E27FC236}">
                  <a16:creationId xmlns:a16="http://schemas.microsoft.com/office/drawing/2014/main" id="{3D12965D-F38E-F6B2-7C82-478DFDFF0A78}"/>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1" name="Google Shape;10393;p74">
              <a:extLst>
                <a:ext uri="{FF2B5EF4-FFF2-40B4-BE49-F238E27FC236}">
                  <a16:creationId xmlns:a16="http://schemas.microsoft.com/office/drawing/2014/main" id="{3E707756-439E-7A9F-0B90-3A8663981B07}"/>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2" name="Google Shape;10394;p74">
              <a:extLst>
                <a:ext uri="{FF2B5EF4-FFF2-40B4-BE49-F238E27FC236}">
                  <a16:creationId xmlns:a16="http://schemas.microsoft.com/office/drawing/2014/main" id="{455E7416-FA95-F1C9-A845-BC87A222455B}"/>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3" name="Google Shape;10395;p74">
              <a:extLst>
                <a:ext uri="{FF2B5EF4-FFF2-40B4-BE49-F238E27FC236}">
                  <a16:creationId xmlns:a16="http://schemas.microsoft.com/office/drawing/2014/main" id="{BE6E0712-5D7B-A5D0-A07B-278B15C81042}"/>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4" name="Google Shape;10396;p74">
              <a:extLst>
                <a:ext uri="{FF2B5EF4-FFF2-40B4-BE49-F238E27FC236}">
                  <a16:creationId xmlns:a16="http://schemas.microsoft.com/office/drawing/2014/main" id="{057590E3-A267-A1EB-DFDE-D76C0CE0B217}"/>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5" name="Google Shape;10397;p74">
              <a:extLst>
                <a:ext uri="{FF2B5EF4-FFF2-40B4-BE49-F238E27FC236}">
                  <a16:creationId xmlns:a16="http://schemas.microsoft.com/office/drawing/2014/main" id="{4B59E93C-E386-DFAD-902B-4809D60301C0}"/>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6" name="Google Shape;10398;p74">
              <a:extLst>
                <a:ext uri="{FF2B5EF4-FFF2-40B4-BE49-F238E27FC236}">
                  <a16:creationId xmlns:a16="http://schemas.microsoft.com/office/drawing/2014/main" id="{8A203A6C-2E2D-CE2C-B08F-2B9E150B3663}"/>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0C87B9FD-DE8A-C186-03AF-E6C1F91C67A0}"/>
              </a:ext>
            </a:extLst>
          </p:cNvPr>
          <p:cNvGrpSpPr/>
          <p:nvPr/>
        </p:nvGrpSpPr>
        <p:grpSpPr>
          <a:xfrm>
            <a:off x="4120862" y="1974736"/>
            <a:ext cx="441444" cy="500460"/>
            <a:chOff x="5894798" y="1990411"/>
            <a:chExt cx="441444" cy="500460"/>
          </a:xfrm>
          <a:solidFill>
            <a:schemeClr val="bg2"/>
          </a:solidFill>
        </p:grpSpPr>
        <p:sp>
          <p:nvSpPr>
            <p:cNvPr id="188" name="Google Shape;10413;p74">
              <a:extLst>
                <a:ext uri="{FF2B5EF4-FFF2-40B4-BE49-F238E27FC236}">
                  <a16:creationId xmlns:a16="http://schemas.microsoft.com/office/drawing/2014/main" id="{BC2B4342-0430-EF4D-812F-66ED18DCD3E8}"/>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9" name="Google Shape;10414;p74">
              <a:extLst>
                <a:ext uri="{FF2B5EF4-FFF2-40B4-BE49-F238E27FC236}">
                  <a16:creationId xmlns:a16="http://schemas.microsoft.com/office/drawing/2014/main" id="{E24FBE13-8D9B-11D6-534C-06C9924CEA44}"/>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0" name="Google Shape;10415;p74">
              <a:extLst>
                <a:ext uri="{FF2B5EF4-FFF2-40B4-BE49-F238E27FC236}">
                  <a16:creationId xmlns:a16="http://schemas.microsoft.com/office/drawing/2014/main" id="{D2C902BE-A6BC-D863-ECB9-FD6F011A4994}"/>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1" name="Google Shape;10416;p74">
              <a:extLst>
                <a:ext uri="{FF2B5EF4-FFF2-40B4-BE49-F238E27FC236}">
                  <a16:creationId xmlns:a16="http://schemas.microsoft.com/office/drawing/2014/main" id="{3B7B6227-6788-3B81-E4AA-761BFD1CED66}"/>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2" name="Google Shape;10417;p74">
              <a:extLst>
                <a:ext uri="{FF2B5EF4-FFF2-40B4-BE49-F238E27FC236}">
                  <a16:creationId xmlns:a16="http://schemas.microsoft.com/office/drawing/2014/main" id="{01690AAF-48BB-27F2-5464-D01BC4FC71F3}"/>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3" name="Google Shape;10418;p74">
              <a:extLst>
                <a:ext uri="{FF2B5EF4-FFF2-40B4-BE49-F238E27FC236}">
                  <a16:creationId xmlns:a16="http://schemas.microsoft.com/office/drawing/2014/main" id="{24319B29-4BB4-A5EF-7802-C979B93C4DDB}"/>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4" name="Google Shape;10419;p74">
              <a:extLst>
                <a:ext uri="{FF2B5EF4-FFF2-40B4-BE49-F238E27FC236}">
                  <a16:creationId xmlns:a16="http://schemas.microsoft.com/office/drawing/2014/main" id="{10F36419-3BF0-D453-D745-5E7BEB1823CB}"/>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5" name="Google Shape;10420;p74">
              <a:extLst>
                <a:ext uri="{FF2B5EF4-FFF2-40B4-BE49-F238E27FC236}">
                  <a16:creationId xmlns:a16="http://schemas.microsoft.com/office/drawing/2014/main" id="{7BD94EF2-CCD2-55BB-6E04-B734A2B2EA43}"/>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506991CD-EE93-59E2-6CFD-046F59C5610D}"/>
              </a:ext>
            </a:extLst>
          </p:cNvPr>
          <p:cNvGrpSpPr/>
          <p:nvPr/>
        </p:nvGrpSpPr>
        <p:grpSpPr>
          <a:xfrm>
            <a:off x="4677915" y="1974571"/>
            <a:ext cx="479054" cy="501182"/>
            <a:chOff x="6451850" y="1990246"/>
            <a:chExt cx="479054" cy="501182"/>
          </a:xfrm>
          <a:solidFill>
            <a:schemeClr val="bg2"/>
          </a:solidFill>
        </p:grpSpPr>
        <p:sp>
          <p:nvSpPr>
            <p:cNvPr id="197" name="Google Shape;10479;p74">
              <a:extLst>
                <a:ext uri="{FF2B5EF4-FFF2-40B4-BE49-F238E27FC236}">
                  <a16:creationId xmlns:a16="http://schemas.microsoft.com/office/drawing/2014/main" id="{5D58DBD4-A626-BE4D-7099-B0134C772660}"/>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8" name="Google Shape;10480;p74">
              <a:extLst>
                <a:ext uri="{FF2B5EF4-FFF2-40B4-BE49-F238E27FC236}">
                  <a16:creationId xmlns:a16="http://schemas.microsoft.com/office/drawing/2014/main" id="{1FF78D9E-8AD6-39EC-0C80-FF4E120DFD78}"/>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9" name="Google Shape;10481;p74">
              <a:extLst>
                <a:ext uri="{FF2B5EF4-FFF2-40B4-BE49-F238E27FC236}">
                  <a16:creationId xmlns:a16="http://schemas.microsoft.com/office/drawing/2014/main" id="{096E8EBC-52C8-1AAF-FCF0-A1954929CB87}"/>
                </a:ext>
              </a:extLst>
            </p:cNvPr>
            <p:cNvSpPr/>
            <p:nvPr/>
          </p:nvSpPr>
          <p:spPr>
            <a:xfrm>
              <a:off x="6712674"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0" name="Google Shape;10482;p74">
              <a:extLst>
                <a:ext uri="{FF2B5EF4-FFF2-40B4-BE49-F238E27FC236}">
                  <a16:creationId xmlns:a16="http://schemas.microsoft.com/office/drawing/2014/main" id="{62F7CB14-42B0-019A-4B88-06431E8B39C5}"/>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7164D1E6-A2D0-8BEB-4468-6900B480FB5B}"/>
              </a:ext>
            </a:extLst>
          </p:cNvPr>
          <p:cNvGrpSpPr/>
          <p:nvPr/>
        </p:nvGrpSpPr>
        <p:grpSpPr>
          <a:xfrm>
            <a:off x="6764511" y="4150835"/>
            <a:ext cx="327922" cy="324154"/>
            <a:chOff x="8538447" y="4166509"/>
            <a:chExt cx="327922" cy="324154"/>
          </a:xfrm>
          <a:solidFill>
            <a:schemeClr val="tx1">
              <a:lumMod val="75000"/>
              <a:lumOff val="25000"/>
            </a:schemeClr>
          </a:solidFill>
        </p:grpSpPr>
        <p:sp>
          <p:nvSpPr>
            <p:cNvPr id="202" name="Google Shape;10102;p74">
              <a:extLst>
                <a:ext uri="{FF2B5EF4-FFF2-40B4-BE49-F238E27FC236}">
                  <a16:creationId xmlns:a16="http://schemas.microsoft.com/office/drawing/2014/main" id="{BFC9C5D9-6421-1EEA-A773-14A29A3DB912}"/>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3" name="Google Shape;10103;p74">
              <a:extLst>
                <a:ext uri="{FF2B5EF4-FFF2-40B4-BE49-F238E27FC236}">
                  <a16:creationId xmlns:a16="http://schemas.microsoft.com/office/drawing/2014/main" id="{CB927E2A-618D-5CDE-A751-F1A4EAF2C247}"/>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4" name="Google Shape;10104;p74">
              <a:extLst>
                <a:ext uri="{FF2B5EF4-FFF2-40B4-BE49-F238E27FC236}">
                  <a16:creationId xmlns:a16="http://schemas.microsoft.com/office/drawing/2014/main" id="{AAA6E7D6-1FFB-03C2-0D6D-15DC4710EE6D}"/>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5" name="Google Shape;10105;p74">
              <a:extLst>
                <a:ext uri="{FF2B5EF4-FFF2-40B4-BE49-F238E27FC236}">
                  <a16:creationId xmlns:a16="http://schemas.microsoft.com/office/drawing/2014/main" id="{1AC1229B-E909-81FF-61B2-D33ABFABFABC}"/>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6" name="Google Shape;10106;p74">
              <a:extLst>
                <a:ext uri="{FF2B5EF4-FFF2-40B4-BE49-F238E27FC236}">
                  <a16:creationId xmlns:a16="http://schemas.microsoft.com/office/drawing/2014/main" id="{5D7802EE-5386-70D1-07D1-D709909B2997}"/>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B91EA552-7F20-41AC-77F5-B6EADB03FD62}"/>
              </a:ext>
            </a:extLst>
          </p:cNvPr>
          <p:cNvGrpSpPr/>
          <p:nvPr/>
        </p:nvGrpSpPr>
        <p:grpSpPr>
          <a:xfrm>
            <a:off x="6036101" y="1298465"/>
            <a:ext cx="445504" cy="476017"/>
            <a:chOff x="7810036" y="1314139"/>
            <a:chExt cx="445504" cy="476017"/>
          </a:xfrm>
          <a:solidFill>
            <a:schemeClr val="bg2"/>
          </a:solidFill>
        </p:grpSpPr>
        <p:sp>
          <p:nvSpPr>
            <p:cNvPr id="208" name="Google Shape;10126;p74">
              <a:extLst>
                <a:ext uri="{FF2B5EF4-FFF2-40B4-BE49-F238E27FC236}">
                  <a16:creationId xmlns:a16="http://schemas.microsoft.com/office/drawing/2014/main" id="{055C7B0A-5D51-C5A5-37DA-1B737AF8C888}"/>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9" name="Google Shape;10127;p74">
              <a:extLst>
                <a:ext uri="{FF2B5EF4-FFF2-40B4-BE49-F238E27FC236}">
                  <a16:creationId xmlns:a16="http://schemas.microsoft.com/office/drawing/2014/main" id="{EE00F0C6-CC9E-FC45-E513-0BC4E1B1A7E3}"/>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10" name="Google Shape;10128;p74">
              <a:extLst>
                <a:ext uri="{FF2B5EF4-FFF2-40B4-BE49-F238E27FC236}">
                  <a16:creationId xmlns:a16="http://schemas.microsoft.com/office/drawing/2014/main" id="{23AD8868-A223-409E-04F3-2F44A64E3E09}"/>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211" name="Text Placeholder 1">
            <a:extLst>
              <a:ext uri="{FF2B5EF4-FFF2-40B4-BE49-F238E27FC236}">
                <a16:creationId xmlns:a16="http://schemas.microsoft.com/office/drawing/2014/main" id="{D5991CC2-95A4-22B8-7078-18A3B7647806}"/>
              </a:ext>
            </a:extLst>
          </p:cNvPr>
          <p:cNvSpPr txBox="1">
            <a:spLocks/>
          </p:cNvSpPr>
          <p:nvPr/>
        </p:nvSpPr>
        <p:spPr>
          <a:xfrm>
            <a:off x="754459" y="264839"/>
            <a:ext cx="6916200"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bg1"/>
                </a:solidFill>
                <a:latin typeface="Arial"/>
                <a:cs typeface="B Nazanin" panose="00000700000000000000" pitchFamily="2" charset="-78"/>
              </a:rPr>
              <a:t>مجموعه آیکون های کاملاً قابل ویرایش: </a:t>
            </a:r>
            <a:r>
              <a:rPr lang="en-US" sz="3600" dirty="0">
                <a:solidFill>
                  <a:schemeClr val="bg1"/>
                </a:solidFill>
                <a:latin typeface="Arial"/>
                <a:cs typeface="B Nazanin" panose="00000700000000000000" pitchFamily="2" charset="-78"/>
              </a:rPr>
              <a:t>B</a:t>
            </a:r>
          </a:p>
        </p:txBody>
      </p:sp>
    </p:spTree>
    <p:extLst>
      <p:ext uri="{BB962C8B-B14F-4D97-AF65-F5344CB8AC3E}">
        <p14:creationId xmlns:p14="http://schemas.microsoft.com/office/powerpoint/2010/main" val="89665677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115"/>
        <p:cNvGrpSpPr/>
        <p:nvPr/>
      </p:nvGrpSpPr>
      <p:grpSpPr>
        <a:xfrm>
          <a:off x="0" y="0"/>
          <a:ext cx="0" cy="0"/>
          <a:chOff x="0" y="0"/>
          <a:chExt cx="0" cy="0"/>
        </a:xfrm>
      </p:grpSpPr>
      <p:sp>
        <p:nvSpPr>
          <p:cNvPr id="2" name="Isosceles Triangle 68">
            <a:extLst>
              <a:ext uri="{FF2B5EF4-FFF2-40B4-BE49-F238E27FC236}">
                <a16:creationId xmlns:a16="http://schemas.microsoft.com/office/drawing/2014/main" id="{1A415A5C-2FC6-36AA-E201-049951EDDD25}"/>
              </a:ext>
            </a:extLst>
          </p:cNvPr>
          <p:cNvSpPr/>
          <p:nvPr/>
        </p:nvSpPr>
        <p:spPr>
          <a:xfrm rot="10799991">
            <a:off x="4819847" y="3491440"/>
            <a:ext cx="187278" cy="58323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6118BADD-BAB8-A9AF-0E2A-D96EC191C005}"/>
              </a:ext>
            </a:extLst>
          </p:cNvPr>
          <p:cNvSpPr/>
          <p:nvPr/>
        </p:nvSpPr>
        <p:spPr>
          <a:xfrm>
            <a:off x="5298098" y="3558775"/>
            <a:ext cx="449290" cy="448558"/>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9581C208-FC8F-EAA5-BA14-5361076AE21B}"/>
              </a:ext>
            </a:extLst>
          </p:cNvPr>
          <p:cNvSpPr/>
          <p:nvPr/>
        </p:nvSpPr>
        <p:spPr>
          <a:xfrm>
            <a:off x="6714705" y="3607970"/>
            <a:ext cx="433891" cy="350187"/>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7ABB0239-A524-A17F-E59B-334FAE678791}"/>
              </a:ext>
            </a:extLst>
          </p:cNvPr>
          <p:cNvSpPr/>
          <p:nvPr/>
        </p:nvSpPr>
        <p:spPr>
          <a:xfrm>
            <a:off x="6758623" y="4509029"/>
            <a:ext cx="498091" cy="365028"/>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246DCC70-2FCD-D2AF-6595-0E80099A6763}"/>
              </a:ext>
            </a:extLst>
          </p:cNvPr>
          <p:cNvSpPr/>
          <p:nvPr/>
        </p:nvSpPr>
        <p:spPr>
          <a:xfrm>
            <a:off x="1663312" y="3538870"/>
            <a:ext cx="488381" cy="488381"/>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1837F73F-830B-5B72-ABA2-59F7A5EDC21B}"/>
              </a:ext>
            </a:extLst>
          </p:cNvPr>
          <p:cNvSpPr/>
          <p:nvPr/>
        </p:nvSpPr>
        <p:spPr>
          <a:xfrm>
            <a:off x="3527736" y="4349275"/>
            <a:ext cx="411498" cy="529154"/>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766CA358-7E56-E7B2-3A33-2C8047EDEC39}"/>
              </a:ext>
            </a:extLst>
          </p:cNvPr>
          <p:cNvSpPr/>
          <p:nvPr/>
        </p:nvSpPr>
        <p:spPr>
          <a:xfrm>
            <a:off x="4155820" y="4477053"/>
            <a:ext cx="431039" cy="426521"/>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13FC922D-FC1A-277D-444D-B217C44C581D}"/>
              </a:ext>
            </a:extLst>
          </p:cNvPr>
          <p:cNvSpPr/>
          <p:nvPr/>
        </p:nvSpPr>
        <p:spPr>
          <a:xfrm>
            <a:off x="2371991" y="4397609"/>
            <a:ext cx="296549"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68D6AC56-729D-DE44-4158-131F46066348}"/>
              </a:ext>
            </a:extLst>
          </p:cNvPr>
          <p:cNvSpPr/>
          <p:nvPr/>
        </p:nvSpPr>
        <p:spPr>
          <a:xfrm>
            <a:off x="4790331" y="4429312"/>
            <a:ext cx="386910"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8491073A-5586-7E01-603C-AA71F1ACA97B}"/>
              </a:ext>
            </a:extLst>
          </p:cNvPr>
          <p:cNvSpPr/>
          <p:nvPr/>
        </p:nvSpPr>
        <p:spPr>
          <a:xfrm>
            <a:off x="6085479" y="4455638"/>
            <a:ext cx="423998" cy="434733"/>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970BC336-8B7C-C167-85EB-DCAFB5BFF0B8}"/>
              </a:ext>
            </a:extLst>
          </p:cNvPr>
          <p:cNvSpPr/>
          <p:nvPr/>
        </p:nvSpPr>
        <p:spPr>
          <a:xfrm>
            <a:off x="2271013" y="3636755"/>
            <a:ext cx="521464"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chemeClr val="bg2"/>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ACA6981B-722B-CB75-A903-E1EF9ECEEAA8}"/>
              </a:ext>
            </a:extLst>
          </p:cNvPr>
          <p:cNvSpPr/>
          <p:nvPr/>
        </p:nvSpPr>
        <p:spPr>
          <a:xfrm>
            <a:off x="1813209" y="4283127"/>
            <a:ext cx="268284" cy="65738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2283D58C-7DF5-E03E-C2E5-BB7F28864859}"/>
              </a:ext>
            </a:extLst>
          </p:cNvPr>
          <p:cNvSpPr/>
          <p:nvPr/>
        </p:nvSpPr>
        <p:spPr>
          <a:xfrm>
            <a:off x="5344761" y="4455629"/>
            <a:ext cx="491581" cy="388647"/>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A7F3F70E-8CFE-39FC-C2D9-3B9A1FA9A279}"/>
              </a:ext>
            </a:extLst>
          </p:cNvPr>
          <p:cNvSpPr/>
          <p:nvPr/>
        </p:nvSpPr>
        <p:spPr>
          <a:xfrm>
            <a:off x="2948666" y="4436198"/>
            <a:ext cx="404704" cy="408087"/>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0FD79D57-DD9A-FF09-C6D7-E513042E5425}"/>
              </a:ext>
            </a:extLst>
          </p:cNvPr>
          <p:cNvSpPr/>
          <p:nvPr/>
        </p:nvSpPr>
        <p:spPr>
          <a:xfrm>
            <a:off x="6038369" y="3551260"/>
            <a:ext cx="385355" cy="46359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chemeClr val="bg2"/>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7AB437BF-FF65-D3DE-6BF2-F64794FCFBEA}"/>
              </a:ext>
            </a:extLst>
          </p:cNvPr>
          <p:cNvGrpSpPr/>
          <p:nvPr/>
        </p:nvGrpSpPr>
        <p:grpSpPr>
          <a:xfrm>
            <a:off x="6735388" y="1048409"/>
            <a:ext cx="425141" cy="424848"/>
            <a:chOff x="8211055" y="926488"/>
            <a:chExt cx="425141" cy="424848"/>
          </a:xfrm>
          <a:solidFill>
            <a:schemeClr val="bg2"/>
          </a:solidFill>
        </p:grpSpPr>
        <p:sp>
          <p:nvSpPr>
            <p:cNvPr id="18" name="Google Shape;6784;p88">
              <a:extLst>
                <a:ext uri="{FF2B5EF4-FFF2-40B4-BE49-F238E27FC236}">
                  <a16:creationId xmlns:a16="http://schemas.microsoft.com/office/drawing/2014/main" id="{A4BBBACA-A599-7895-AEA3-5340E526905A}"/>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 name="Google Shape;6785;p88">
              <a:extLst>
                <a:ext uri="{FF2B5EF4-FFF2-40B4-BE49-F238E27FC236}">
                  <a16:creationId xmlns:a16="http://schemas.microsoft.com/office/drawing/2014/main" id="{A05B1320-B9E4-B018-DF8E-FCB81C0FFDFD}"/>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 name="Google Shape;6786;p88">
              <a:extLst>
                <a:ext uri="{FF2B5EF4-FFF2-40B4-BE49-F238E27FC236}">
                  <a16:creationId xmlns:a16="http://schemas.microsoft.com/office/drawing/2014/main" id="{A99E4205-5C60-DA44-43D8-7B26528602DF}"/>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1" name="Google Shape;6787;p88">
              <a:extLst>
                <a:ext uri="{FF2B5EF4-FFF2-40B4-BE49-F238E27FC236}">
                  <a16:creationId xmlns:a16="http://schemas.microsoft.com/office/drawing/2014/main" id="{44633AE9-51A1-995D-9EF4-5BCC1532E972}"/>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2" name="Google Shape;6788;p88">
              <a:extLst>
                <a:ext uri="{FF2B5EF4-FFF2-40B4-BE49-F238E27FC236}">
                  <a16:creationId xmlns:a16="http://schemas.microsoft.com/office/drawing/2014/main" id="{B79F2F04-F0BF-00C6-7901-91A26C9A01AE}"/>
                </a:ext>
              </a:extLst>
            </p:cNvPr>
            <p:cNvSpPr/>
            <p:nvPr/>
          </p:nvSpPr>
          <p:spPr>
            <a:xfrm>
              <a:off x="8436775"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3" name="Google Shape;6800;p88">
            <a:extLst>
              <a:ext uri="{FF2B5EF4-FFF2-40B4-BE49-F238E27FC236}">
                <a16:creationId xmlns:a16="http://schemas.microsoft.com/office/drawing/2014/main" id="{9191E850-6152-CC04-87EF-B402CEAA4918}"/>
              </a:ext>
            </a:extLst>
          </p:cNvPr>
          <p:cNvGrpSpPr/>
          <p:nvPr/>
        </p:nvGrpSpPr>
        <p:grpSpPr>
          <a:xfrm>
            <a:off x="6019505" y="1850467"/>
            <a:ext cx="414057" cy="412961"/>
            <a:chOff x="7495172" y="1728545"/>
            <a:chExt cx="414057" cy="412961"/>
          </a:xfrm>
          <a:solidFill>
            <a:schemeClr val="bg2"/>
          </a:solidFill>
        </p:grpSpPr>
        <p:sp>
          <p:nvSpPr>
            <p:cNvPr id="24" name="Google Shape;6801;p88">
              <a:extLst>
                <a:ext uri="{FF2B5EF4-FFF2-40B4-BE49-F238E27FC236}">
                  <a16:creationId xmlns:a16="http://schemas.microsoft.com/office/drawing/2014/main" id="{4451F39C-531D-DD83-C73D-ED1B1F861619}"/>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5" name="Google Shape;6802;p88">
              <a:extLst>
                <a:ext uri="{FF2B5EF4-FFF2-40B4-BE49-F238E27FC236}">
                  <a16:creationId xmlns:a16="http://schemas.microsoft.com/office/drawing/2014/main" id="{A9BA2219-3A00-220D-5D22-C3B7DC50D6C3}"/>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6" name="Google Shape;6803;p88">
              <a:extLst>
                <a:ext uri="{FF2B5EF4-FFF2-40B4-BE49-F238E27FC236}">
                  <a16:creationId xmlns:a16="http://schemas.microsoft.com/office/drawing/2014/main" id="{04560557-B1C4-AA22-CF4D-098191FCD913}"/>
                </a:ext>
              </a:extLst>
            </p:cNvPr>
            <p:cNvSpPr/>
            <p:nvPr/>
          </p:nvSpPr>
          <p:spPr>
            <a:xfrm>
              <a:off x="7495172"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7" name="Google Shape;6804;p88">
              <a:extLst>
                <a:ext uri="{FF2B5EF4-FFF2-40B4-BE49-F238E27FC236}">
                  <a16:creationId xmlns:a16="http://schemas.microsoft.com/office/drawing/2014/main" id="{F9B5434C-B967-F589-E2FB-C30884AA9477}"/>
                </a:ext>
              </a:extLst>
            </p:cNvPr>
            <p:cNvSpPr/>
            <p:nvPr/>
          </p:nvSpPr>
          <p:spPr>
            <a:xfrm>
              <a:off x="776300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8" name="Google Shape;6805;p88">
              <a:extLst>
                <a:ext uri="{FF2B5EF4-FFF2-40B4-BE49-F238E27FC236}">
                  <a16:creationId xmlns:a16="http://schemas.microsoft.com/office/drawing/2014/main" id="{EF7AC5D8-94B6-7031-9140-DDF77AF9CE7C}"/>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9" name="Google Shape;6866;p88">
            <a:extLst>
              <a:ext uri="{FF2B5EF4-FFF2-40B4-BE49-F238E27FC236}">
                <a16:creationId xmlns:a16="http://schemas.microsoft.com/office/drawing/2014/main" id="{7DE0F612-8723-02AD-3C6A-407028CEC55A}"/>
              </a:ext>
            </a:extLst>
          </p:cNvPr>
          <p:cNvGrpSpPr/>
          <p:nvPr/>
        </p:nvGrpSpPr>
        <p:grpSpPr>
          <a:xfrm>
            <a:off x="2959520" y="3604943"/>
            <a:ext cx="381642" cy="422306"/>
            <a:chOff x="4435187" y="3483022"/>
            <a:chExt cx="381642" cy="422306"/>
          </a:xfrm>
          <a:solidFill>
            <a:schemeClr val="bg2"/>
          </a:solidFill>
        </p:grpSpPr>
        <p:sp>
          <p:nvSpPr>
            <p:cNvPr id="30" name="Google Shape;6867;p88">
              <a:extLst>
                <a:ext uri="{FF2B5EF4-FFF2-40B4-BE49-F238E27FC236}">
                  <a16:creationId xmlns:a16="http://schemas.microsoft.com/office/drawing/2014/main" id="{FE8BA8C8-6B18-E9B6-60AF-DAE90EE5200D}"/>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 name="Google Shape;6868;p88">
              <a:extLst>
                <a:ext uri="{FF2B5EF4-FFF2-40B4-BE49-F238E27FC236}">
                  <a16:creationId xmlns:a16="http://schemas.microsoft.com/office/drawing/2014/main" id="{4A339AE4-A580-FB11-BCEE-05EA1164097A}"/>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2" name="Google Shape;6869;p88">
              <a:extLst>
                <a:ext uri="{FF2B5EF4-FFF2-40B4-BE49-F238E27FC236}">
                  <a16:creationId xmlns:a16="http://schemas.microsoft.com/office/drawing/2014/main" id="{88644BA3-90D2-1418-9786-B040E83E0B16}"/>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3" name="Google Shape;6870;p88">
              <a:extLst>
                <a:ext uri="{FF2B5EF4-FFF2-40B4-BE49-F238E27FC236}">
                  <a16:creationId xmlns:a16="http://schemas.microsoft.com/office/drawing/2014/main" id="{A397F833-E177-0C52-1EC3-110FDDDFCA76}"/>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4" name="Google Shape;6871;p88">
              <a:extLst>
                <a:ext uri="{FF2B5EF4-FFF2-40B4-BE49-F238E27FC236}">
                  <a16:creationId xmlns:a16="http://schemas.microsoft.com/office/drawing/2014/main" id="{5DCC1561-01C8-3080-A31B-DBB21DD95046}"/>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5" name="Google Shape;6872;p88">
              <a:extLst>
                <a:ext uri="{FF2B5EF4-FFF2-40B4-BE49-F238E27FC236}">
                  <a16:creationId xmlns:a16="http://schemas.microsoft.com/office/drawing/2014/main" id="{9BB49C36-4B7A-21DF-2302-9323FEE6C8ED}"/>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6" name="Google Shape;6957;p88">
            <a:extLst>
              <a:ext uri="{FF2B5EF4-FFF2-40B4-BE49-F238E27FC236}">
                <a16:creationId xmlns:a16="http://schemas.microsoft.com/office/drawing/2014/main" id="{195C19F5-FB46-BCED-512C-5F4A40AD8F94}"/>
              </a:ext>
            </a:extLst>
          </p:cNvPr>
          <p:cNvGrpSpPr/>
          <p:nvPr/>
        </p:nvGrpSpPr>
        <p:grpSpPr>
          <a:xfrm>
            <a:off x="2255278" y="1107974"/>
            <a:ext cx="373559" cy="372837"/>
            <a:chOff x="3730944" y="986052"/>
            <a:chExt cx="373559" cy="372837"/>
          </a:xfrm>
          <a:solidFill>
            <a:schemeClr val="bg2"/>
          </a:solidFill>
        </p:grpSpPr>
        <p:sp>
          <p:nvSpPr>
            <p:cNvPr id="37" name="Google Shape;6958;p88">
              <a:extLst>
                <a:ext uri="{FF2B5EF4-FFF2-40B4-BE49-F238E27FC236}">
                  <a16:creationId xmlns:a16="http://schemas.microsoft.com/office/drawing/2014/main" id="{E8954B04-7204-AFF4-BD2C-9E903822DCA6}"/>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8" name="Google Shape;6959;p88">
              <a:extLst>
                <a:ext uri="{FF2B5EF4-FFF2-40B4-BE49-F238E27FC236}">
                  <a16:creationId xmlns:a16="http://schemas.microsoft.com/office/drawing/2014/main" id="{D94964C6-E8BB-EA11-4032-8CE1BD65C977}"/>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9" name="Google Shape;6960;p88">
              <a:extLst>
                <a:ext uri="{FF2B5EF4-FFF2-40B4-BE49-F238E27FC236}">
                  <a16:creationId xmlns:a16="http://schemas.microsoft.com/office/drawing/2014/main" id="{61D152AF-B0AC-1C0F-5AAA-24F3FBD3E14B}"/>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0" name="Google Shape;6961;p88">
              <a:extLst>
                <a:ext uri="{FF2B5EF4-FFF2-40B4-BE49-F238E27FC236}">
                  <a16:creationId xmlns:a16="http://schemas.microsoft.com/office/drawing/2014/main" id="{9D9528E2-04F3-6F73-F0DB-422DCF4915BD}"/>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1" name="Google Shape;6962;p88">
              <a:extLst>
                <a:ext uri="{FF2B5EF4-FFF2-40B4-BE49-F238E27FC236}">
                  <a16:creationId xmlns:a16="http://schemas.microsoft.com/office/drawing/2014/main" id="{B343AB80-1F10-82FC-C918-B6EB565AB438}"/>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2" name="Google Shape;6963;p88">
              <a:extLst>
                <a:ext uri="{FF2B5EF4-FFF2-40B4-BE49-F238E27FC236}">
                  <a16:creationId xmlns:a16="http://schemas.microsoft.com/office/drawing/2014/main" id="{7D8CD943-E860-A841-0233-12655EE41669}"/>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3" name="Google Shape;6964;p88">
              <a:extLst>
                <a:ext uri="{FF2B5EF4-FFF2-40B4-BE49-F238E27FC236}">
                  <a16:creationId xmlns:a16="http://schemas.microsoft.com/office/drawing/2014/main" id="{0570265B-5C8A-0A0A-DF6E-BEA293402406}"/>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4" name="Google Shape;6965;p88">
              <a:extLst>
                <a:ext uri="{FF2B5EF4-FFF2-40B4-BE49-F238E27FC236}">
                  <a16:creationId xmlns:a16="http://schemas.microsoft.com/office/drawing/2014/main" id="{1E0B03E4-74DB-24DD-6C2F-52D77B4C0B39}"/>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5" name="Google Shape;6966;p88">
            <a:extLst>
              <a:ext uri="{FF2B5EF4-FFF2-40B4-BE49-F238E27FC236}">
                <a16:creationId xmlns:a16="http://schemas.microsoft.com/office/drawing/2014/main" id="{4DD67E0D-465B-DCA2-F120-34226DCAEF6B}"/>
              </a:ext>
            </a:extLst>
          </p:cNvPr>
          <p:cNvGrpSpPr/>
          <p:nvPr/>
        </p:nvGrpSpPr>
        <p:grpSpPr>
          <a:xfrm>
            <a:off x="6713973" y="2680302"/>
            <a:ext cx="453661" cy="454365"/>
            <a:chOff x="8189640" y="2558381"/>
            <a:chExt cx="453661" cy="454365"/>
          </a:xfrm>
          <a:solidFill>
            <a:schemeClr val="bg2"/>
          </a:solidFill>
        </p:grpSpPr>
        <p:sp>
          <p:nvSpPr>
            <p:cNvPr id="46" name="Google Shape;6967;p88">
              <a:extLst>
                <a:ext uri="{FF2B5EF4-FFF2-40B4-BE49-F238E27FC236}">
                  <a16:creationId xmlns:a16="http://schemas.microsoft.com/office/drawing/2014/main" id="{6FE87EDC-C954-8F71-6618-46792F6788C1}"/>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7" name="Google Shape;6968;p88">
              <a:extLst>
                <a:ext uri="{FF2B5EF4-FFF2-40B4-BE49-F238E27FC236}">
                  <a16:creationId xmlns:a16="http://schemas.microsoft.com/office/drawing/2014/main" id="{1889066B-B37A-056A-D82E-0B2523775A36}"/>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8" name="Google Shape;6969;p88">
              <a:extLst>
                <a:ext uri="{FF2B5EF4-FFF2-40B4-BE49-F238E27FC236}">
                  <a16:creationId xmlns:a16="http://schemas.microsoft.com/office/drawing/2014/main" id="{E5B09660-8B08-5231-2907-62FE911152A6}"/>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9" name="Google Shape;6970;p88">
              <a:extLst>
                <a:ext uri="{FF2B5EF4-FFF2-40B4-BE49-F238E27FC236}">
                  <a16:creationId xmlns:a16="http://schemas.microsoft.com/office/drawing/2014/main" id="{347D4172-4941-B1DD-0C16-268B1904FCCE}"/>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0" name="Google Shape;6760;p88">
            <a:extLst>
              <a:ext uri="{FF2B5EF4-FFF2-40B4-BE49-F238E27FC236}">
                <a16:creationId xmlns:a16="http://schemas.microsoft.com/office/drawing/2014/main" id="{783DC194-D776-25AA-5A5B-936DBBEE1405}"/>
              </a:ext>
            </a:extLst>
          </p:cNvPr>
          <p:cNvGrpSpPr/>
          <p:nvPr/>
        </p:nvGrpSpPr>
        <p:grpSpPr>
          <a:xfrm>
            <a:off x="1676498" y="1057179"/>
            <a:ext cx="374968" cy="450424"/>
            <a:chOff x="3152165" y="935257"/>
            <a:chExt cx="374968" cy="450424"/>
          </a:xfrm>
          <a:solidFill>
            <a:schemeClr val="bg2"/>
          </a:solidFill>
        </p:grpSpPr>
        <p:sp>
          <p:nvSpPr>
            <p:cNvPr id="51" name="Google Shape;6761;p88">
              <a:extLst>
                <a:ext uri="{FF2B5EF4-FFF2-40B4-BE49-F238E27FC236}">
                  <a16:creationId xmlns:a16="http://schemas.microsoft.com/office/drawing/2014/main" id="{4725D520-38F0-2DD6-62C9-3D4BA2A63EBF}"/>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2" name="Google Shape;6762;p88">
              <a:extLst>
                <a:ext uri="{FF2B5EF4-FFF2-40B4-BE49-F238E27FC236}">
                  <a16:creationId xmlns:a16="http://schemas.microsoft.com/office/drawing/2014/main" id="{D594ACA7-004F-FBF0-0296-B0361372CFC8}"/>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3" name="Google Shape;6763;p88">
              <a:extLst>
                <a:ext uri="{FF2B5EF4-FFF2-40B4-BE49-F238E27FC236}">
                  <a16:creationId xmlns:a16="http://schemas.microsoft.com/office/drawing/2014/main" id="{7606A2F4-A2AD-553A-A14A-491E8DEC5BED}"/>
                </a:ext>
              </a:extLst>
            </p:cNvPr>
            <p:cNvSpPr/>
            <p:nvPr/>
          </p:nvSpPr>
          <p:spPr>
            <a:xfrm>
              <a:off x="3441902"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4" name="Google Shape;6764;p88">
              <a:extLst>
                <a:ext uri="{FF2B5EF4-FFF2-40B4-BE49-F238E27FC236}">
                  <a16:creationId xmlns:a16="http://schemas.microsoft.com/office/drawing/2014/main" id="{88941010-FF3A-C7C6-63AE-5E45F55A8C36}"/>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5" name="Google Shape;6765;p88">
              <a:extLst>
                <a:ext uri="{FF2B5EF4-FFF2-40B4-BE49-F238E27FC236}">
                  <a16:creationId xmlns:a16="http://schemas.microsoft.com/office/drawing/2014/main" id="{D885C858-FCB1-4C0E-0047-8246C5B565B9}"/>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6" name="Google Shape;6766;p88">
              <a:extLst>
                <a:ext uri="{FF2B5EF4-FFF2-40B4-BE49-F238E27FC236}">
                  <a16:creationId xmlns:a16="http://schemas.microsoft.com/office/drawing/2014/main" id="{AF6162CB-1251-8F27-B9FC-7DA7010D85CE}"/>
                </a:ext>
              </a:extLst>
            </p:cNvPr>
            <p:cNvSpPr/>
            <p:nvPr/>
          </p:nvSpPr>
          <p:spPr>
            <a:xfrm>
              <a:off x="3256873"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7" name="Google Shape;6767;p88">
              <a:extLst>
                <a:ext uri="{FF2B5EF4-FFF2-40B4-BE49-F238E27FC236}">
                  <a16:creationId xmlns:a16="http://schemas.microsoft.com/office/drawing/2014/main" id="{A35B4DA0-05D0-8ECC-BDA3-958076470CB6}"/>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8" name="Google Shape;6777;p88">
            <a:extLst>
              <a:ext uri="{FF2B5EF4-FFF2-40B4-BE49-F238E27FC236}">
                <a16:creationId xmlns:a16="http://schemas.microsoft.com/office/drawing/2014/main" id="{ADE28C95-217D-E21C-2298-BE33F61926A7}"/>
              </a:ext>
            </a:extLst>
          </p:cNvPr>
          <p:cNvGrpSpPr/>
          <p:nvPr/>
        </p:nvGrpSpPr>
        <p:grpSpPr>
          <a:xfrm>
            <a:off x="4652056" y="1030386"/>
            <a:ext cx="450424" cy="450423"/>
            <a:chOff x="6127723" y="908465"/>
            <a:chExt cx="450424" cy="450423"/>
          </a:xfrm>
          <a:solidFill>
            <a:schemeClr val="bg2"/>
          </a:solidFill>
        </p:grpSpPr>
        <p:sp>
          <p:nvSpPr>
            <p:cNvPr id="59" name="Google Shape;6778;p88">
              <a:extLst>
                <a:ext uri="{FF2B5EF4-FFF2-40B4-BE49-F238E27FC236}">
                  <a16:creationId xmlns:a16="http://schemas.microsoft.com/office/drawing/2014/main" id="{05A1036C-85DB-4CDB-FF8C-82A4B7004820}"/>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0" name="Google Shape;6779;p88">
              <a:extLst>
                <a:ext uri="{FF2B5EF4-FFF2-40B4-BE49-F238E27FC236}">
                  <a16:creationId xmlns:a16="http://schemas.microsoft.com/office/drawing/2014/main" id="{6CE609C6-ECE0-7FC8-A8E7-165A3BFF6A5B}"/>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1" name="Google Shape;6780;p88">
              <a:extLst>
                <a:ext uri="{FF2B5EF4-FFF2-40B4-BE49-F238E27FC236}">
                  <a16:creationId xmlns:a16="http://schemas.microsoft.com/office/drawing/2014/main" id="{8A32A610-B674-FCD7-B611-09FBF8A31A57}"/>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2" name="Google Shape;6781;p88">
              <a:extLst>
                <a:ext uri="{FF2B5EF4-FFF2-40B4-BE49-F238E27FC236}">
                  <a16:creationId xmlns:a16="http://schemas.microsoft.com/office/drawing/2014/main" id="{D14EF5BB-EAAA-1690-5E8A-A453E5818EB3}"/>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3" name="Google Shape;6782;p88">
              <a:extLst>
                <a:ext uri="{FF2B5EF4-FFF2-40B4-BE49-F238E27FC236}">
                  <a16:creationId xmlns:a16="http://schemas.microsoft.com/office/drawing/2014/main" id="{858D4C7C-BE30-C098-A282-F419487A6438}"/>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4" name="Google Shape;6827;p88">
            <a:extLst>
              <a:ext uri="{FF2B5EF4-FFF2-40B4-BE49-F238E27FC236}">
                <a16:creationId xmlns:a16="http://schemas.microsoft.com/office/drawing/2014/main" id="{0E09B5E9-EF42-2E24-DC77-9FAF9BE9C1C1}"/>
              </a:ext>
            </a:extLst>
          </p:cNvPr>
          <p:cNvGrpSpPr/>
          <p:nvPr/>
        </p:nvGrpSpPr>
        <p:grpSpPr>
          <a:xfrm>
            <a:off x="5219277" y="1038277"/>
            <a:ext cx="455278" cy="449190"/>
            <a:chOff x="6694944" y="916356"/>
            <a:chExt cx="455278" cy="449190"/>
          </a:xfrm>
          <a:solidFill>
            <a:schemeClr val="bg2"/>
          </a:solidFill>
        </p:grpSpPr>
        <p:sp>
          <p:nvSpPr>
            <p:cNvPr id="65" name="Google Shape;6828;p88">
              <a:extLst>
                <a:ext uri="{FF2B5EF4-FFF2-40B4-BE49-F238E27FC236}">
                  <a16:creationId xmlns:a16="http://schemas.microsoft.com/office/drawing/2014/main" id="{A43C51B0-0BE0-3D16-4B78-07BB51A6BBFF}"/>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6" name="Google Shape;6829;p88">
              <a:extLst>
                <a:ext uri="{FF2B5EF4-FFF2-40B4-BE49-F238E27FC236}">
                  <a16:creationId xmlns:a16="http://schemas.microsoft.com/office/drawing/2014/main" id="{407D60A9-64F9-673D-DEBF-5A4269834874}"/>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7" name="Google Shape;6830;p88">
              <a:extLst>
                <a:ext uri="{FF2B5EF4-FFF2-40B4-BE49-F238E27FC236}">
                  <a16:creationId xmlns:a16="http://schemas.microsoft.com/office/drawing/2014/main" id="{65066A29-2416-F181-14EA-BEBC69541AC5}"/>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8" name="Google Shape;6831;p88">
              <a:extLst>
                <a:ext uri="{FF2B5EF4-FFF2-40B4-BE49-F238E27FC236}">
                  <a16:creationId xmlns:a16="http://schemas.microsoft.com/office/drawing/2014/main" id="{5B19FB24-1766-02FC-D494-FAA4EC5C12CF}"/>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9" name="Google Shape;6832;p88">
              <a:extLst>
                <a:ext uri="{FF2B5EF4-FFF2-40B4-BE49-F238E27FC236}">
                  <a16:creationId xmlns:a16="http://schemas.microsoft.com/office/drawing/2014/main" id="{173EE6C8-D791-CFFB-2C0D-2D2782D661F3}"/>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0" name="Google Shape;6833;p88">
              <a:extLst>
                <a:ext uri="{FF2B5EF4-FFF2-40B4-BE49-F238E27FC236}">
                  <a16:creationId xmlns:a16="http://schemas.microsoft.com/office/drawing/2014/main" id="{175BCE4B-6D6E-38CC-4558-9D7474183787}"/>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1" name="Google Shape;6834;p88">
              <a:extLst>
                <a:ext uri="{FF2B5EF4-FFF2-40B4-BE49-F238E27FC236}">
                  <a16:creationId xmlns:a16="http://schemas.microsoft.com/office/drawing/2014/main" id="{72B07EEB-2C64-3E80-84BF-3EBB00AC5679}"/>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2" name="Google Shape;6873;p88">
            <a:extLst>
              <a:ext uri="{FF2B5EF4-FFF2-40B4-BE49-F238E27FC236}">
                <a16:creationId xmlns:a16="http://schemas.microsoft.com/office/drawing/2014/main" id="{4396EA94-F25A-626C-4DE9-91AB5058E91F}"/>
              </a:ext>
            </a:extLst>
          </p:cNvPr>
          <p:cNvGrpSpPr/>
          <p:nvPr/>
        </p:nvGrpSpPr>
        <p:grpSpPr>
          <a:xfrm>
            <a:off x="2919451" y="1038809"/>
            <a:ext cx="435775" cy="450423"/>
            <a:chOff x="4395118" y="916887"/>
            <a:chExt cx="435775" cy="450423"/>
          </a:xfrm>
          <a:solidFill>
            <a:schemeClr val="bg2"/>
          </a:solidFill>
        </p:grpSpPr>
        <p:sp>
          <p:nvSpPr>
            <p:cNvPr id="73" name="Google Shape;6874;p88">
              <a:extLst>
                <a:ext uri="{FF2B5EF4-FFF2-40B4-BE49-F238E27FC236}">
                  <a16:creationId xmlns:a16="http://schemas.microsoft.com/office/drawing/2014/main" id="{0FA92B7F-0ECC-9CF7-696F-0921697E6C8F}"/>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4" name="Google Shape;6875;p88">
              <a:extLst>
                <a:ext uri="{FF2B5EF4-FFF2-40B4-BE49-F238E27FC236}">
                  <a16:creationId xmlns:a16="http://schemas.microsoft.com/office/drawing/2014/main" id="{CFDF328D-1AFF-DA32-7C8C-8D4AA52B3ECA}"/>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5" name="Google Shape;6876;p88">
              <a:extLst>
                <a:ext uri="{FF2B5EF4-FFF2-40B4-BE49-F238E27FC236}">
                  <a16:creationId xmlns:a16="http://schemas.microsoft.com/office/drawing/2014/main" id="{383D3572-D669-9091-B48C-204D23AF405F}"/>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6" name="Google Shape;6877;p88">
              <a:extLst>
                <a:ext uri="{FF2B5EF4-FFF2-40B4-BE49-F238E27FC236}">
                  <a16:creationId xmlns:a16="http://schemas.microsoft.com/office/drawing/2014/main" id="{CF58B400-62BB-7328-C00F-3EF0F3EE0F94}"/>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7" name="Google Shape;6884;p88">
            <a:extLst>
              <a:ext uri="{FF2B5EF4-FFF2-40B4-BE49-F238E27FC236}">
                <a16:creationId xmlns:a16="http://schemas.microsoft.com/office/drawing/2014/main" id="{B81B4B1C-D4F5-7CA2-39DB-111ABBB4C8D3}"/>
              </a:ext>
            </a:extLst>
          </p:cNvPr>
          <p:cNvGrpSpPr/>
          <p:nvPr/>
        </p:nvGrpSpPr>
        <p:grpSpPr>
          <a:xfrm>
            <a:off x="6019497" y="1038277"/>
            <a:ext cx="428515" cy="451036"/>
            <a:chOff x="7495163" y="916356"/>
            <a:chExt cx="428515" cy="451036"/>
          </a:xfrm>
          <a:solidFill>
            <a:schemeClr val="bg2"/>
          </a:solidFill>
        </p:grpSpPr>
        <p:sp>
          <p:nvSpPr>
            <p:cNvPr id="78" name="Google Shape;6885;p88">
              <a:extLst>
                <a:ext uri="{FF2B5EF4-FFF2-40B4-BE49-F238E27FC236}">
                  <a16:creationId xmlns:a16="http://schemas.microsoft.com/office/drawing/2014/main" id="{F4CC8782-43F8-DADF-5413-D38A51FE3B0C}"/>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9" name="Google Shape;6886;p88">
              <a:extLst>
                <a:ext uri="{FF2B5EF4-FFF2-40B4-BE49-F238E27FC236}">
                  <a16:creationId xmlns:a16="http://schemas.microsoft.com/office/drawing/2014/main" id="{A9E170D8-CF58-9D1A-8279-064DBBC99CE1}"/>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0" name="Google Shape;6887;p88">
              <a:extLst>
                <a:ext uri="{FF2B5EF4-FFF2-40B4-BE49-F238E27FC236}">
                  <a16:creationId xmlns:a16="http://schemas.microsoft.com/office/drawing/2014/main" id="{6CDAF72F-F069-E79A-FF29-22D0C3912709}"/>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1" name="Google Shape;6888;p88">
              <a:extLst>
                <a:ext uri="{FF2B5EF4-FFF2-40B4-BE49-F238E27FC236}">
                  <a16:creationId xmlns:a16="http://schemas.microsoft.com/office/drawing/2014/main" id="{888F254F-3DBE-B23F-BEA0-B755D0497B57}"/>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2" name="Google Shape;6889;p88">
              <a:extLst>
                <a:ext uri="{FF2B5EF4-FFF2-40B4-BE49-F238E27FC236}">
                  <a16:creationId xmlns:a16="http://schemas.microsoft.com/office/drawing/2014/main" id="{74F702AB-9D2D-0167-DC1E-E3EC5902F221}"/>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3" name="Google Shape;6890;p88">
              <a:extLst>
                <a:ext uri="{FF2B5EF4-FFF2-40B4-BE49-F238E27FC236}">
                  <a16:creationId xmlns:a16="http://schemas.microsoft.com/office/drawing/2014/main" id="{D5FFA1F4-B559-3160-C865-889709B06A67}"/>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4" name="Google Shape;6891;p88">
              <a:extLst>
                <a:ext uri="{FF2B5EF4-FFF2-40B4-BE49-F238E27FC236}">
                  <a16:creationId xmlns:a16="http://schemas.microsoft.com/office/drawing/2014/main" id="{28ECFC68-5E7C-9B97-71A4-B23CBFE0BA11}"/>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85" name="Google Shape;6922;p88">
            <a:extLst>
              <a:ext uri="{FF2B5EF4-FFF2-40B4-BE49-F238E27FC236}">
                <a16:creationId xmlns:a16="http://schemas.microsoft.com/office/drawing/2014/main" id="{4B21078C-83D5-1B1B-227A-661E552FE341}"/>
              </a:ext>
            </a:extLst>
          </p:cNvPr>
          <p:cNvGrpSpPr/>
          <p:nvPr/>
        </p:nvGrpSpPr>
        <p:grpSpPr>
          <a:xfrm>
            <a:off x="3495020" y="1038808"/>
            <a:ext cx="423596" cy="450424"/>
            <a:chOff x="4970687" y="916887"/>
            <a:chExt cx="423596" cy="450424"/>
          </a:xfrm>
          <a:solidFill>
            <a:schemeClr val="bg2"/>
          </a:solidFill>
        </p:grpSpPr>
        <p:sp>
          <p:nvSpPr>
            <p:cNvPr id="86" name="Google Shape;6923;p88">
              <a:extLst>
                <a:ext uri="{FF2B5EF4-FFF2-40B4-BE49-F238E27FC236}">
                  <a16:creationId xmlns:a16="http://schemas.microsoft.com/office/drawing/2014/main" id="{ABEB52DB-4F31-6789-FF00-BD66738D3E70}"/>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7" name="Google Shape;6924;p88">
              <a:extLst>
                <a:ext uri="{FF2B5EF4-FFF2-40B4-BE49-F238E27FC236}">
                  <a16:creationId xmlns:a16="http://schemas.microsoft.com/office/drawing/2014/main" id="{F6B2B530-2FD9-3ECC-8836-754F3E4BA07C}"/>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8" name="Google Shape;6925;p88">
              <a:extLst>
                <a:ext uri="{FF2B5EF4-FFF2-40B4-BE49-F238E27FC236}">
                  <a16:creationId xmlns:a16="http://schemas.microsoft.com/office/drawing/2014/main" id="{AAD91776-8982-CE10-CB07-3AE4D55AD556}"/>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9" name="Google Shape;6926;p88">
              <a:extLst>
                <a:ext uri="{FF2B5EF4-FFF2-40B4-BE49-F238E27FC236}">
                  <a16:creationId xmlns:a16="http://schemas.microsoft.com/office/drawing/2014/main" id="{9D373C2F-9563-5ADA-0168-BC7F69A565EE}"/>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0" name="Google Shape;6927;p88">
              <a:extLst>
                <a:ext uri="{FF2B5EF4-FFF2-40B4-BE49-F238E27FC236}">
                  <a16:creationId xmlns:a16="http://schemas.microsoft.com/office/drawing/2014/main" id="{898669C0-AA01-31A5-6ECE-F338605E7BF5}"/>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1" name="Google Shape;6928;p88">
              <a:extLst>
                <a:ext uri="{FF2B5EF4-FFF2-40B4-BE49-F238E27FC236}">
                  <a16:creationId xmlns:a16="http://schemas.microsoft.com/office/drawing/2014/main" id="{847528FA-AA7F-3D7B-DAC9-813E80F5D1BE}"/>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2" name="Google Shape;6929;p88">
              <a:extLst>
                <a:ext uri="{FF2B5EF4-FFF2-40B4-BE49-F238E27FC236}">
                  <a16:creationId xmlns:a16="http://schemas.microsoft.com/office/drawing/2014/main" id="{7713B6E3-4BC1-4851-EAF6-F408299609BF}"/>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3" name="Google Shape;6981;p88">
            <a:extLst>
              <a:ext uri="{FF2B5EF4-FFF2-40B4-BE49-F238E27FC236}">
                <a16:creationId xmlns:a16="http://schemas.microsoft.com/office/drawing/2014/main" id="{5710666C-6EC7-8E76-DA48-828F6FFCEEB4}"/>
              </a:ext>
            </a:extLst>
          </p:cNvPr>
          <p:cNvGrpSpPr/>
          <p:nvPr/>
        </p:nvGrpSpPr>
        <p:grpSpPr>
          <a:xfrm>
            <a:off x="4039617" y="1038488"/>
            <a:ext cx="456486" cy="451082"/>
            <a:chOff x="5515285" y="916567"/>
            <a:chExt cx="456486" cy="451082"/>
          </a:xfrm>
          <a:solidFill>
            <a:schemeClr val="bg2"/>
          </a:solidFill>
        </p:grpSpPr>
        <p:sp>
          <p:nvSpPr>
            <p:cNvPr id="94" name="Google Shape;6982;p88">
              <a:extLst>
                <a:ext uri="{FF2B5EF4-FFF2-40B4-BE49-F238E27FC236}">
                  <a16:creationId xmlns:a16="http://schemas.microsoft.com/office/drawing/2014/main" id="{B6A89838-2AF1-5907-545A-94CD2281E67F}"/>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5" name="Google Shape;6983;p88">
              <a:extLst>
                <a:ext uri="{FF2B5EF4-FFF2-40B4-BE49-F238E27FC236}">
                  <a16:creationId xmlns:a16="http://schemas.microsoft.com/office/drawing/2014/main" id="{98DB5B5C-D964-DCBE-EDFF-C6023BDD2D56}"/>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6" name="Google Shape;6984;p88">
              <a:extLst>
                <a:ext uri="{FF2B5EF4-FFF2-40B4-BE49-F238E27FC236}">
                  <a16:creationId xmlns:a16="http://schemas.microsoft.com/office/drawing/2014/main" id="{0F3664B7-3DD5-6E4E-F4AE-CAC76AEE71D8}"/>
                </a:ext>
              </a:extLst>
            </p:cNvPr>
            <p:cNvSpPr/>
            <p:nvPr/>
          </p:nvSpPr>
          <p:spPr>
            <a:xfrm>
              <a:off x="5759933" y="1210555"/>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7" name="Google Shape;6985;p88">
              <a:extLst>
                <a:ext uri="{FF2B5EF4-FFF2-40B4-BE49-F238E27FC236}">
                  <a16:creationId xmlns:a16="http://schemas.microsoft.com/office/drawing/2014/main" id="{9B16DC0D-800E-6E7D-3972-38EFF4CAD767}"/>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8" name="Google Shape;7015;p88">
            <a:extLst>
              <a:ext uri="{FF2B5EF4-FFF2-40B4-BE49-F238E27FC236}">
                <a16:creationId xmlns:a16="http://schemas.microsoft.com/office/drawing/2014/main" id="{F413C12B-F143-BB72-8C9D-C2D4A423FB9A}"/>
              </a:ext>
            </a:extLst>
          </p:cNvPr>
          <p:cNvGrpSpPr/>
          <p:nvPr/>
        </p:nvGrpSpPr>
        <p:grpSpPr>
          <a:xfrm>
            <a:off x="6695137" y="1801519"/>
            <a:ext cx="498603" cy="496391"/>
            <a:chOff x="8170804" y="1679597"/>
            <a:chExt cx="498603" cy="496391"/>
          </a:xfrm>
          <a:solidFill>
            <a:schemeClr val="bg2"/>
          </a:solidFill>
        </p:grpSpPr>
        <p:sp>
          <p:nvSpPr>
            <p:cNvPr id="99" name="Google Shape;7016;p88">
              <a:extLst>
                <a:ext uri="{FF2B5EF4-FFF2-40B4-BE49-F238E27FC236}">
                  <a16:creationId xmlns:a16="http://schemas.microsoft.com/office/drawing/2014/main" id="{8EC7F857-9F68-8C7D-1D31-0926F1A27B0A}"/>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0" name="Google Shape;7017;p88">
              <a:extLst>
                <a:ext uri="{FF2B5EF4-FFF2-40B4-BE49-F238E27FC236}">
                  <a16:creationId xmlns:a16="http://schemas.microsoft.com/office/drawing/2014/main" id="{9F0C7A4A-A97A-F7F6-D36C-5424645B6648}"/>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01" name="Google Shape;6799;p88">
            <a:extLst>
              <a:ext uri="{FF2B5EF4-FFF2-40B4-BE49-F238E27FC236}">
                <a16:creationId xmlns:a16="http://schemas.microsoft.com/office/drawing/2014/main" id="{FBC6652E-E584-9856-FC8E-6CFDCECF489F}"/>
              </a:ext>
            </a:extLst>
          </p:cNvPr>
          <p:cNvSpPr/>
          <p:nvPr/>
        </p:nvSpPr>
        <p:spPr>
          <a:xfrm>
            <a:off x="2870933" y="1829828"/>
            <a:ext cx="445212" cy="4464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102" name="Google Shape;6862;p88">
            <a:extLst>
              <a:ext uri="{FF2B5EF4-FFF2-40B4-BE49-F238E27FC236}">
                <a16:creationId xmlns:a16="http://schemas.microsoft.com/office/drawing/2014/main" id="{27A8B557-C7E2-2262-3B36-C05180126905}"/>
              </a:ext>
            </a:extLst>
          </p:cNvPr>
          <p:cNvGrpSpPr/>
          <p:nvPr/>
        </p:nvGrpSpPr>
        <p:grpSpPr>
          <a:xfrm>
            <a:off x="3432017" y="1828311"/>
            <a:ext cx="460830" cy="449225"/>
            <a:chOff x="4907685" y="1706389"/>
            <a:chExt cx="460830" cy="449225"/>
          </a:xfrm>
          <a:solidFill>
            <a:schemeClr val="bg2"/>
          </a:solidFill>
        </p:grpSpPr>
        <p:sp>
          <p:nvSpPr>
            <p:cNvPr id="103" name="Google Shape;6863;p88">
              <a:extLst>
                <a:ext uri="{FF2B5EF4-FFF2-40B4-BE49-F238E27FC236}">
                  <a16:creationId xmlns:a16="http://schemas.microsoft.com/office/drawing/2014/main" id="{04DFA18D-7F9C-A810-223E-D015815D33CD}"/>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4" name="Google Shape;6864;p88">
              <a:extLst>
                <a:ext uri="{FF2B5EF4-FFF2-40B4-BE49-F238E27FC236}">
                  <a16:creationId xmlns:a16="http://schemas.microsoft.com/office/drawing/2014/main" id="{4F3551F2-8644-5BC8-1ECE-9C1702F9DA32}"/>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5" name="Google Shape;6865;p88">
              <a:extLst>
                <a:ext uri="{FF2B5EF4-FFF2-40B4-BE49-F238E27FC236}">
                  <a16:creationId xmlns:a16="http://schemas.microsoft.com/office/drawing/2014/main" id="{32B24B99-751D-4C36-4761-F13D0D09B49C}"/>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4095F27C-5C69-CEF8-1E7D-73DAC6648C20}"/>
              </a:ext>
            </a:extLst>
          </p:cNvPr>
          <p:cNvGrpSpPr/>
          <p:nvPr/>
        </p:nvGrpSpPr>
        <p:grpSpPr>
          <a:xfrm>
            <a:off x="3999705" y="1828521"/>
            <a:ext cx="450021" cy="448805"/>
            <a:chOff x="5475372" y="1706599"/>
            <a:chExt cx="450021" cy="448805"/>
          </a:xfrm>
          <a:solidFill>
            <a:schemeClr val="bg2"/>
          </a:solidFill>
        </p:grpSpPr>
        <p:sp>
          <p:nvSpPr>
            <p:cNvPr id="107" name="Google Shape;6914;p88">
              <a:extLst>
                <a:ext uri="{FF2B5EF4-FFF2-40B4-BE49-F238E27FC236}">
                  <a16:creationId xmlns:a16="http://schemas.microsoft.com/office/drawing/2014/main" id="{40665908-C7CD-2D2C-122E-FD5D1D1E8FF3}"/>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8" name="Google Shape;6915;p88">
              <a:extLst>
                <a:ext uri="{FF2B5EF4-FFF2-40B4-BE49-F238E27FC236}">
                  <a16:creationId xmlns:a16="http://schemas.microsoft.com/office/drawing/2014/main" id="{740193BD-BF75-2BB9-A5F4-85C9E7C2F8D3}"/>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4980E2FB-177F-C31F-04E9-E83244FAF68F}"/>
              </a:ext>
            </a:extLst>
          </p:cNvPr>
          <p:cNvGrpSpPr/>
          <p:nvPr/>
        </p:nvGrpSpPr>
        <p:grpSpPr>
          <a:xfrm>
            <a:off x="1672182" y="1847705"/>
            <a:ext cx="446391" cy="447617"/>
            <a:chOff x="3147849" y="1725783"/>
            <a:chExt cx="446391" cy="447617"/>
          </a:xfrm>
          <a:solidFill>
            <a:schemeClr val="bg2"/>
          </a:solidFill>
        </p:grpSpPr>
        <p:sp>
          <p:nvSpPr>
            <p:cNvPr id="110" name="Google Shape;6948;p88">
              <a:extLst>
                <a:ext uri="{FF2B5EF4-FFF2-40B4-BE49-F238E27FC236}">
                  <a16:creationId xmlns:a16="http://schemas.microsoft.com/office/drawing/2014/main" id="{0707BB65-6A6E-9B70-11CB-C3A21DD2CB2C}"/>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1" name="Google Shape;6949;p88">
              <a:extLst>
                <a:ext uri="{FF2B5EF4-FFF2-40B4-BE49-F238E27FC236}">
                  <a16:creationId xmlns:a16="http://schemas.microsoft.com/office/drawing/2014/main" id="{EA30E0A3-752B-9FDF-F13A-097A4E2881F3}"/>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2" name="Google Shape;6950;p88">
              <a:extLst>
                <a:ext uri="{FF2B5EF4-FFF2-40B4-BE49-F238E27FC236}">
                  <a16:creationId xmlns:a16="http://schemas.microsoft.com/office/drawing/2014/main" id="{41E4DD62-F74C-51D7-BF4A-9D4B81274812}"/>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3" name="Google Shape;6951;p88">
              <a:extLst>
                <a:ext uri="{FF2B5EF4-FFF2-40B4-BE49-F238E27FC236}">
                  <a16:creationId xmlns:a16="http://schemas.microsoft.com/office/drawing/2014/main" id="{64496A86-6F73-B1F8-6957-01E6F289750D}"/>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4" name="Google Shape;6952;p88">
              <a:extLst>
                <a:ext uri="{FF2B5EF4-FFF2-40B4-BE49-F238E27FC236}">
                  <a16:creationId xmlns:a16="http://schemas.microsoft.com/office/drawing/2014/main" id="{275F8621-2441-635C-0F3A-B0EF37338A9B}"/>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5" name="Google Shape;6953;p88">
              <a:extLst>
                <a:ext uri="{FF2B5EF4-FFF2-40B4-BE49-F238E27FC236}">
                  <a16:creationId xmlns:a16="http://schemas.microsoft.com/office/drawing/2014/main" id="{1FDC61B3-1F56-BF91-16C1-1300E1AEC464}"/>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6" name="Google Shape;6954;p88">
              <a:extLst>
                <a:ext uri="{FF2B5EF4-FFF2-40B4-BE49-F238E27FC236}">
                  <a16:creationId xmlns:a16="http://schemas.microsoft.com/office/drawing/2014/main" id="{2A394ED2-FEC1-6EDB-5B3B-71EDB47F970E}"/>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7" name="Google Shape;6955;p88">
              <a:extLst>
                <a:ext uri="{FF2B5EF4-FFF2-40B4-BE49-F238E27FC236}">
                  <a16:creationId xmlns:a16="http://schemas.microsoft.com/office/drawing/2014/main" id="{8597FCC9-E15A-4A80-9C31-3264CE1D5D4C}"/>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8" name="Google Shape;6956;p88">
              <a:extLst>
                <a:ext uri="{FF2B5EF4-FFF2-40B4-BE49-F238E27FC236}">
                  <a16:creationId xmlns:a16="http://schemas.microsoft.com/office/drawing/2014/main" id="{3A1BEFD1-DDE2-DB7D-CEC9-E9ED9BDA6885}"/>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9B6EA63A-1EBC-2E33-9704-8C8C50DDA111}"/>
              </a:ext>
            </a:extLst>
          </p:cNvPr>
          <p:cNvGrpSpPr/>
          <p:nvPr/>
        </p:nvGrpSpPr>
        <p:grpSpPr>
          <a:xfrm>
            <a:off x="4632086" y="1822139"/>
            <a:ext cx="445212" cy="445175"/>
            <a:chOff x="6107753" y="1700217"/>
            <a:chExt cx="445212" cy="445175"/>
          </a:xfrm>
          <a:solidFill>
            <a:schemeClr val="bg2"/>
          </a:solidFill>
        </p:grpSpPr>
        <p:sp>
          <p:nvSpPr>
            <p:cNvPr id="120" name="Google Shape;6972;p88">
              <a:extLst>
                <a:ext uri="{FF2B5EF4-FFF2-40B4-BE49-F238E27FC236}">
                  <a16:creationId xmlns:a16="http://schemas.microsoft.com/office/drawing/2014/main" id="{70F7E780-CF00-6461-C84C-50D63CF97BD2}"/>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1" name="Google Shape;6973;p88">
              <a:extLst>
                <a:ext uri="{FF2B5EF4-FFF2-40B4-BE49-F238E27FC236}">
                  <a16:creationId xmlns:a16="http://schemas.microsoft.com/office/drawing/2014/main" id="{9765CCE7-DFEF-95EA-415D-303D3CF6BA8D}"/>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05A82A07-8987-DEAC-F1E6-2A4C90173D23}"/>
              </a:ext>
            </a:extLst>
          </p:cNvPr>
          <p:cNvGrpSpPr/>
          <p:nvPr/>
        </p:nvGrpSpPr>
        <p:grpSpPr>
          <a:xfrm>
            <a:off x="2305870" y="1829874"/>
            <a:ext cx="469270" cy="446099"/>
            <a:chOff x="3781537" y="1707952"/>
            <a:chExt cx="469270" cy="446099"/>
          </a:xfrm>
          <a:solidFill>
            <a:schemeClr val="bg2"/>
          </a:solidFill>
        </p:grpSpPr>
        <p:sp>
          <p:nvSpPr>
            <p:cNvPr id="123" name="Google Shape;7005;p88">
              <a:extLst>
                <a:ext uri="{FF2B5EF4-FFF2-40B4-BE49-F238E27FC236}">
                  <a16:creationId xmlns:a16="http://schemas.microsoft.com/office/drawing/2014/main" id="{BE3E8493-19DB-D3B2-7952-44395FE13C7C}"/>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4" name="Google Shape;7006;p88">
              <a:extLst>
                <a:ext uri="{FF2B5EF4-FFF2-40B4-BE49-F238E27FC236}">
                  <a16:creationId xmlns:a16="http://schemas.microsoft.com/office/drawing/2014/main" id="{28D9CE1A-6BE1-56C8-86CA-3806ECFD13B9}"/>
                </a:ext>
              </a:extLst>
            </p:cNvPr>
            <p:cNvSpPr/>
            <p:nvPr/>
          </p:nvSpPr>
          <p:spPr>
            <a:xfrm>
              <a:off x="3781537"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D15988AD-A190-FBFF-7B4B-B785B40F13B5}"/>
              </a:ext>
            </a:extLst>
          </p:cNvPr>
          <p:cNvGrpSpPr/>
          <p:nvPr/>
        </p:nvGrpSpPr>
        <p:grpSpPr>
          <a:xfrm>
            <a:off x="5254682" y="1829160"/>
            <a:ext cx="446400" cy="445212"/>
            <a:chOff x="6730349" y="1707239"/>
            <a:chExt cx="446400" cy="445212"/>
          </a:xfrm>
          <a:solidFill>
            <a:schemeClr val="bg2"/>
          </a:solidFill>
        </p:grpSpPr>
        <p:sp>
          <p:nvSpPr>
            <p:cNvPr id="126" name="Google Shape;7019;p88">
              <a:extLst>
                <a:ext uri="{FF2B5EF4-FFF2-40B4-BE49-F238E27FC236}">
                  <a16:creationId xmlns:a16="http://schemas.microsoft.com/office/drawing/2014/main" id="{B2E7577F-C3C1-0479-6238-54892227F4E7}"/>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7" name="Google Shape;7020;p88">
              <a:extLst>
                <a:ext uri="{FF2B5EF4-FFF2-40B4-BE49-F238E27FC236}">
                  <a16:creationId xmlns:a16="http://schemas.microsoft.com/office/drawing/2014/main" id="{A7795BE1-4245-B47A-0689-4A9CC0EB9A3F}"/>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28" name="Google Shape;5917;p86">
            <a:extLst>
              <a:ext uri="{FF2B5EF4-FFF2-40B4-BE49-F238E27FC236}">
                <a16:creationId xmlns:a16="http://schemas.microsoft.com/office/drawing/2014/main" id="{D9E2741F-7325-9EBB-F63A-0C887136E736}"/>
              </a:ext>
            </a:extLst>
          </p:cNvPr>
          <p:cNvSpPr/>
          <p:nvPr/>
        </p:nvSpPr>
        <p:spPr>
          <a:xfrm>
            <a:off x="2864111" y="2699021"/>
            <a:ext cx="451036" cy="46317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9" name="Google Shape;5955;p86">
            <a:extLst>
              <a:ext uri="{FF2B5EF4-FFF2-40B4-BE49-F238E27FC236}">
                <a16:creationId xmlns:a16="http://schemas.microsoft.com/office/drawing/2014/main" id="{8D484D58-4072-80EF-0339-DF091748ECBE}"/>
              </a:ext>
            </a:extLst>
          </p:cNvPr>
          <p:cNvSpPr/>
          <p:nvPr/>
        </p:nvSpPr>
        <p:spPr>
          <a:xfrm>
            <a:off x="3403708" y="2771413"/>
            <a:ext cx="459001" cy="390768"/>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chemeClr val="bg2"/>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130" name="Google Shape;5983;p86">
            <a:extLst>
              <a:ext uri="{FF2B5EF4-FFF2-40B4-BE49-F238E27FC236}">
                <a16:creationId xmlns:a16="http://schemas.microsoft.com/office/drawing/2014/main" id="{9A2FBB34-0AC4-2C22-0A01-5DECD0B81974}"/>
              </a:ext>
            </a:extLst>
          </p:cNvPr>
          <p:cNvGrpSpPr/>
          <p:nvPr/>
        </p:nvGrpSpPr>
        <p:grpSpPr>
          <a:xfrm>
            <a:off x="4051167" y="2711163"/>
            <a:ext cx="461287" cy="462000"/>
            <a:chOff x="5526834" y="2589242"/>
            <a:chExt cx="461287" cy="462000"/>
          </a:xfrm>
          <a:solidFill>
            <a:schemeClr val="bg2"/>
          </a:solidFill>
        </p:grpSpPr>
        <p:sp>
          <p:nvSpPr>
            <p:cNvPr id="131" name="Google Shape;5984;p86">
              <a:extLst>
                <a:ext uri="{FF2B5EF4-FFF2-40B4-BE49-F238E27FC236}">
                  <a16:creationId xmlns:a16="http://schemas.microsoft.com/office/drawing/2014/main" id="{430F8B30-B5F8-6078-0BAB-FB71EF7B0C15}"/>
                </a:ext>
              </a:extLst>
            </p:cNvPr>
            <p:cNvSpPr/>
            <p:nvPr/>
          </p:nvSpPr>
          <p:spPr>
            <a:xfrm>
              <a:off x="5526834" y="2589242"/>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2" name="Google Shape;5985;p86">
              <a:extLst>
                <a:ext uri="{FF2B5EF4-FFF2-40B4-BE49-F238E27FC236}">
                  <a16:creationId xmlns:a16="http://schemas.microsoft.com/office/drawing/2014/main" id="{F1825E92-C600-857F-C946-26140BE27133}"/>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56AE862A-6AF3-E3F0-6F2E-60C02DF350C3}"/>
              </a:ext>
            </a:extLst>
          </p:cNvPr>
          <p:cNvGrpSpPr/>
          <p:nvPr/>
        </p:nvGrpSpPr>
        <p:grpSpPr>
          <a:xfrm>
            <a:off x="5878185" y="2693534"/>
            <a:ext cx="465823" cy="464295"/>
            <a:chOff x="7353851" y="2571612"/>
            <a:chExt cx="465823" cy="464295"/>
          </a:xfrm>
          <a:solidFill>
            <a:schemeClr val="bg2"/>
          </a:solidFill>
        </p:grpSpPr>
        <p:sp>
          <p:nvSpPr>
            <p:cNvPr id="134" name="Google Shape;5987;p86">
              <a:extLst>
                <a:ext uri="{FF2B5EF4-FFF2-40B4-BE49-F238E27FC236}">
                  <a16:creationId xmlns:a16="http://schemas.microsoft.com/office/drawing/2014/main" id="{A43249D2-4373-F5AA-17F3-E9DE0334CA9C}"/>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5" name="Google Shape;5988;p86">
              <a:extLst>
                <a:ext uri="{FF2B5EF4-FFF2-40B4-BE49-F238E27FC236}">
                  <a16:creationId xmlns:a16="http://schemas.microsoft.com/office/drawing/2014/main" id="{1AEEC94D-7360-CEFA-DDC4-FCE112C9EC85}"/>
                </a:ext>
              </a:extLst>
            </p:cNvPr>
            <p:cNvSpPr/>
            <p:nvPr/>
          </p:nvSpPr>
          <p:spPr>
            <a:xfrm>
              <a:off x="7353851" y="2571612"/>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F93CCDBF-F2AA-3055-E5CA-7CE2F5104BE9}"/>
              </a:ext>
            </a:extLst>
          </p:cNvPr>
          <p:cNvGrpSpPr/>
          <p:nvPr/>
        </p:nvGrpSpPr>
        <p:grpSpPr>
          <a:xfrm>
            <a:off x="3425681" y="3617215"/>
            <a:ext cx="406286" cy="408900"/>
            <a:chOff x="4901348" y="3495294"/>
            <a:chExt cx="406286" cy="408900"/>
          </a:xfrm>
          <a:solidFill>
            <a:schemeClr val="bg2"/>
          </a:solidFill>
        </p:grpSpPr>
        <p:sp>
          <p:nvSpPr>
            <p:cNvPr id="137" name="Google Shape;6006;p86">
              <a:extLst>
                <a:ext uri="{FF2B5EF4-FFF2-40B4-BE49-F238E27FC236}">
                  <a16:creationId xmlns:a16="http://schemas.microsoft.com/office/drawing/2014/main" id="{12037E18-ABA5-3731-07E7-81D3DEDD941E}"/>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8" name="Google Shape;6007;p86">
              <a:extLst>
                <a:ext uri="{FF2B5EF4-FFF2-40B4-BE49-F238E27FC236}">
                  <a16:creationId xmlns:a16="http://schemas.microsoft.com/office/drawing/2014/main" id="{9A212D96-D123-E9A2-6E39-2F21F621BCAA}"/>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2F728775-E3D8-5CF1-98B0-3BFB0E4C8B13}"/>
              </a:ext>
            </a:extLst>
          </p:cNvPr>
          <p:cNvGrpSpPr/>
          <p:nvPr/>
        </p:nvGrpSpPr>
        <p:grpSpPr>
          <a:xfrm>
            <a:off x="4672648" y="2704936"/>
            <a:ext cx="272920" cy="462000"/>
            <a:chOff x="6148315" y="2583015"/>
            <a:chExt cx="272920" cy="462000"/>
          </a:xfrm>
          <a:solidFill>
            <a:schemeClr val="bg2"/>
          </a:solidFill>
        </p:grpSpPr>
        <p:sp>
          <p:nvSpPr>
            <p:cNvPr id="140" name="Google Shape;6021;p86">
              <a:extLst>
                <a:ext uri="{FF2B5EF4-FFF2-40B4-BE49-F238E27FC236}">
                  <a16:creationId xmlns:a16="http://schemas.microsoft.com/office/drawing/2014/main" id="{C88CC004-467A-BE5D-EC07-005F6B9BC825}"/>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1" name="Google Shape;6022;p86">
              <a:extLst>
                <a:ext uri="{FF2B5EF4-FFF2-40B4-BE49-F238E27FC236}">
                  <a16:creationId xmlns:a16="http://schemas.microsoft.com/office/drawing/2014/main" id="{48B73936-1843-72C1-4A76-68282D40888A}"/>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93FCA0E4-61B8-2418-B37E-2F26CA941AE7}"/>
              </a:ext>
            </a:extLst>
          </p:cNvPr>
          <p:cNvGrpSpPr/>
          <p:nvPr/>
        </p:nvGrpSpPr>
        <p:grpSpPr>
          <a:xfrm>
            <a:off x="2320391" y="2726424"/>
            <a:ext cx="454438" cy="462586"/>
            <a:chOff x="3796058" y="2604503"/>
            <a:chExt cx="454438" cy="462586"/>
          </a:xfrm>
          <a:solidFill>
            <a:schemeClr val="bg2"/>
          </a:solidFill>
        </p:grpSpPr>
        <p:sp>
          <p:nvSpPr>
            <p:cNvPr id="143" name="Google Shape;6039;p86">
              <a:extLst>
                <a:ext uri="{FF2B5EF4-FFF2-40B4-BE49-F238E27FC236}">
                  <a16:creationId xmlns:a16="http://schemas.microsoft.com/office/drawing/2014/main" id="{D5D80392-782C-8AF7-4C42-BA94DEF0CFFE}"/>
                </a:ext>
              </a:extLst>
            </p:cNvPr>
            <p:cNvSpPr/>
            <p:nvPr/>
          </p:nvSpPr>
          <p:spPr>
            <a:xfrm>
              <a:off x="3796058" y="2604503"/>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4" name="Google Shape;6040;p86">
              <a:extLst>
                <a:ext uri="{FF2B5EF4-FFF2-40B4-BE49-F238E27FC236}">
                  <a16:creationId xmlns:a16="http://schemas.microsoft.com/office/drawing/2014/main" id="{C0C95BE7-FD7E-C9F1-4DB3-1FB01C874327}"/>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5" name="Google Shape;6041;p86">
              <a:extLst>
                <a:ext uri="{FF2B5EF4-FFF2-40B4-BE49-F238E27FC236}">
                  <a16:creationId xmlns:a16="http://schemas.microsoft.com/office/drawing/2014/main" id="{ACE02EDF-A778-02C3-1937-ADD77BE5E2FC}"/>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629546CA-A9A5-1557-C0CE-564AD95C748C}"/>
              </a:ext>
            </a:extLst>
          </p:cNvPr>
          <p:cNvGrpSpPr/>
          <p:nvPr/>
        </p:nvGrpSpPr>
        <p:grpSpPr>
          <a:xfrm>
            <a:off x="5229619" y="2698197"/>
            <a:ext cx="456723" cy="464304"/>
            <a:chOff x="6705286" y="2576276"/>
            <a:chExt cx="456723" cy="464304"/>
          </a:xfrm>
          <a:solidFill>
            <a:schemeClr val="bg2"/>
          </a:solidFill>
        </p:grpSpPr>
        <p:sp>
          <p:nvSpPr>
            <p:cNvPr id="147" name="Google Shape;6049;p86">
              <a:extLst>
                <a:ext uri="{FF2B5EF4-FFF2-40B4-BE49-F238E27FC236}">
                  <a16:creationId xmlns:a16="http://schemas.microsoft.com/office/drawing/2014/main" id="{94EF549D-8680-0556-4CC9-6B51D27EA75D}"/>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8" name="Google Shape;6050;p86">
              <a:extLst>
                <a:ext uri="{FF2B5EF4-FFF2-40B4-BE49-F238E27FC236}">
                  <a16:creationId xmlns:a16="http://schemas.microsoft.com/office/drawing/2014/main" id="{58CD18DB-3F83-D06A-E23A-2ED4BF9575D3}"/>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9" name="Google Shape;6051;p86">
              <a:extLst>
                <a:ext uri="{FF2B5EF4-FFF2-40B4-BE49-F238E27FC236}">
                  <a16:creationId xmlns:a16="http://schemas.microsoft.com/office/drawing/2014/main" id="{27441B6A-60E1-0846-57EB-F7BBD8F66CB4}"/>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DD84A84A-A966-F98A-D674-71521071C444}"/>
              </a:ext>
            </a:extLst>
          </p:cNvPr>
          <p:cNvGrpSpPr/>
          <p:nvPr/>
        </p:nvGrpSpPr>
        <p:grpSpPr>
          <a:xfrm>
            <a:off x="4092169" y="3645469"/>
            <a:ext cx="492377" cy="387934"/>
            <a:chOff x="5567836" y="3523548"/>
            <a:chExt cx="492377" cy="387934"/>
          </a:xfrm>
          <a:solidFill>
            <a:schemeClr val="bg2"/>
          </a:solidFill>
        </p:grpSpPr>
        <p:sp>
          <p:nvSpPr>
            <p:cNvPr id="151" name="Google Shape;5718;p85">
              <a:extLst>
                <a:ext uri="{FF2B5EF4-FFF2-40B4-BE49-F238E27FC236}">
                  <a16:creationId xmlns:a16="http://schemas.microsoft.com/office/drawing/2014/main" id="{D5527F5D-1B47-D5E5-D01D-3078C6DFC574}"/>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2" name="Google Shape;5719;p85">
              <a:extLst>
                <a:ext uri="{FF2B5EF4-FFF2-40B4-BE49-F238E27FC236}">
                  <a16:creationId xmlns:a16="http://schemas.microsoft.com/office/drawing/2014/main" id="{D923B60C-EC30-59AC-2A5A-1CE8E25A8694}"/>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3" name="Google Shape;5720;p85">
              <a:extLst>
                <a:ext uri="{FF2B5EF4-FFF2-40B4-BE49-F238E27FC236}">
                  <a16:creationId xmlns:a16="http://schemas.microsoft.com/office/drawing/2014/main" id="{E9BB9DE1-51B7-5FE8-1A39-B2E673B1D077}"/>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4" name="Google Shape;5721;p85">
              <a:extLst>
                <a:ext uri="{FF2B5EF4-FFF2-40B4-BE49-F238E27FC236}">
                  <a16:creationId xmlns:a16="http://schemas.microsoft.com/office/drawing/2014/main" id="{0B9CCE12-4703-112C-C389-ED897FB1002D}"/>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5" name="Google Shape;5722;p85">
              <a:extLst>
                <a:ext uri="{FF2B5EF4-FFF2-40B4-BE49-F238E27FC236}">
                  <a16:creationId xmlns:a16="http://schemas.microsoft.com/office/drawing/2014/main" id="{EAF9D729-D6FF-4B36-B657-A2E3810CB0D5}"/>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D183855F-D524-8905-842B-BC5A6D2DC172}"/>
              </a:ext>
            </a:extLst>
          </p:cNvPr>
          <p:cNvGrpSpPr/>
          <p:nvPr/>
        </p:nvGrpSpPr>
        <p:grpSpPr>
          <a:xfrm>
            <a:off x="1602284" y="2717766"/>
            <a:ext cx="556458" cy="457373"/>
            <a:chOff x="3077952" y="2595844"/>
            <a:chExt cx="556458" cy="457373"/>
          </a:xfrm>
          <a:solidFill>
            <a:schemeClr val="bg2"/>
          </a:solidFill>
        </p:grpSpPr>
        <p:sp>
          <p:nvSpPr>
            <p:cNvPr id="157" name="Google Shape;5724;p85">
              <a:extLst>
                <a:ext uri="{FF2B5EF4-FFF2-40B4-BE49-F238E27FC236}">
                  <a16:creationId xmlns:a16="http://schemas.microsoft.com/office/drawing/2014/main" id="{4B9148CE-EBD6-FDAC-E1D8-053BAF59268F}"/>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8" name="Google Shape;5725;p85">
              <a:extLst>
                <a:ext uri="{FF2B5EF4-FFF2-40B4-BE49-F238E27FC236}">
                  <a16:creationId xmlns:a16="http://schemas.microsoft.com/office/drawing/2014/main" id="{FA7AA8D2-6B1E-0EEE-F826-E0768FC28018}"/>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9" name="Google Shape;5726;p85">
              <a:extLst>
                <a:ext uri="{FF2B5EF4-FFF2-40B4-BE49-F238E27FC236}">
                  <a16:creationId xmlns:a16="http://schemas.microsoft.com/office/drawing/2014/main" id="{49DAA9B2-E3ED-4725-DD20-9E18C97C5105}"/>
                </a:ext>
              </a:extLst>
            </p:cNvPr>
            <p:cNvSpPr/>
            <p:nvPr/>
          </p:nvSpPr>
          <p:spPr>
            <a:xfrm>
              <a:off x="3239618" y="2710683"/>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0" name="Google Shape;5727;p85">
              <a:extLst>
                <a:ext uri="{FF2B5EF4-FFF2-40B4-BE49-F238E27FC236}">
                  <a16:creationId xmlns:a16="http://schemas.microsoft.com/office/drawing/2014/main" id="{3C75272C-31F5-4197-D74D-DC6B01ED085C}"/>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1" name="Google Shape;5728;p85">
              <a:extLst>
                <a:ext uri="{FF2B5EF4-FFF2-40B4-BE49-F238E27FC236}">
                  <a16:creationId xmlns:a16="http://schemas.microsoft.com/office/drawing/2014/main" id="{E650F696-7D88-6E51-53B9-96BAF8C77B7B}"/>
                </a:ext>
              </a:extLst>
            </p:cNvPr>
            <p:cNvSpPr/>
            <p:nvPr/>
          </p:nvSpPr>
          <p:spPr>
            <a:xfrm>
              <a:off x="3077952"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2" name="Google Shape;5729;p85">
              <a:extLst>
                <a:ext uri="{FF2B5EF4-FFF2-40B4-BE49-F238E27FC236}">
                  <a16:creationId xmlns:a16="http://schemas.microsoft.com/office/drawing/2014/main" id="{3638F17C-A77F-6E7E-DF99-1DADB1DAF5CE}"/>
                </a:ext>
              </a:extLst>
            </p:cNvPr>
            <p:cNvSpPr/>
            <p:nvPr/>
          </p:nvSpPr>
          <p:spPr>
            <a:xfrm>
              <a:off x="3077952"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63" name="Text Placeholder 1">
            <a:extLst>
              <a:ext uri="{FF2B5EF4-FFF2-40B4-BE49-F238E27FC236}">
                <a16:creationId xmlns:a16="http://schemas.microsoft.com/office/drawing/2014/main" id="{CE2141B4-62DD-688C-B90E-5FD32A8D13A4}"/>
              </a:ext>
            </a:extLst>
          </p:cNvPr>
          <p:cNvSpPr txBox="1">
            <a:spLocks/>
          </p:cNvSpPr>
          <p:nvPr/>
        </p:nvSpPr>
        <p:spPr>
          <a:xfrm>
            <a:off x="668819" y="315315"/>
            <a:ext cx="6959743"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bg1"/>
                </a:solidFill>
                <a:latin typeface="Arial"/>
                <a:cs typeface="B Nazanin" panose="00000700000000000000" pitchFamily="2" charset="-78"/>
              </a:rPr>
              <a:t>مجموعه آیکون های کاملاً قابل ویرایش: </a:t>
            </a:r>
            <a:r>
              <a:rPr lang="en-US" sz="3600" dirty="0">
                <a:solidFill>
                  <a:schemeClr val="bg1"/>
                </a:solidFill>
                <a:latin typeface="Arial"/>
                <a:cs typeface="B Nazanin" panose="00000700000000000000" pitchFamily="2" charset="-78"/>
              </a:rPr>
              <a:t>C</a:t>
            </a:r>
          </a:p>
        </p:txBody>
      </p:sp>
    </p:spTree>
    <p:extLst>
      <p:ext uri="{BB962C8B-B14F-4D97-AF65-F5344CB8AC3E}">
        <p14:creationId xmlns:p14="http://schemas.microsoft.com/office/powerpoint/2010/main" val="119750667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bg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solidFill>
                  <a:schemeClr val="bg1"/>
                </a:solidFill>
                <a:effectLst/>
                <a:uLnTx/>
                <a:uFillTx/>
                <a:latin typeface="Arial"/>
                <a:cs typeface="Arial"/>
                <a:sym typeface="Arial"/>
              </a:rPr>
              <a:t>عنوان را اینجا اضافه کنید</a:t>
            </a:r>
            <a:endParaRPr kumimoji="0" sz="1000" b="0" i="0" u="none" strike="noStrike" kern="0" cap="none" spc="0" normalizeH="0" baseline="0" noProof="0" dirty="0">
              <a:ln>
                <a:noFill/>
              </a:ln>
              <a:solidFill>
                <a:schemeClr val="bg1"/>
              </a:solidFill>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solidFill>
                <a:effectLst/>
                <a:uLnTx/>
                <a:uFillTx/>
                <a:latin typeface="Arial"/>
                <a:cs typeface="Arial"/>
                <a:sym typeface="Arial"/>
              </a:rPr>
              <a:t>متن</a:t>
            </a:r>
            <a:r>
              <a:rPr kumimoji="0" lang="es" sz="900" b="0" i="0" u="none" strike="noStrike" kern="0" cap="none" spc="0" normalizeH="0" baseline="0" noProof="0" dirty="0">
                <a:ln>
                  <a:noFill/>
                </a:ln>
                <a:solidFill>
                  <a:schemeClr val="bg1"/>
                </a:solidFill>
                <a:effectLst/>
                <a:uLnTx/>
                <a:uFillTx/>
                <a:latin typeface="Arial"/>
                <a:cs typeface="Arial"/>
                <a:sym typeface="Arial"/>
              </a:rPr>
              <a:t> 1</a:t>
            </a:r>
            <a:endParaRPr kumimoji="0" sz="900" b="0" i="0" u="none" strike="noStrike" kern="0" cap="none" spc="0" normalizeH="0" baseline="0" noProof="0" dirty="0">
              <a:ln>
                <a:noFill/>
              </a:ln>
              <a:solidFill>
                <a:schemeClr val="bg1"/>
              </a:solidFill>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solidFill>
                <a:effectLst/>
                <a:uLnTx/>
                <a:uFillTx/>
                <a:latin typeface="Arial"/>
                <a:cs typeface="Arial"/>
                <a:sym typeface="Arial"/>
              </a:rPr>
              <a:t>متن</a:t>
            </a:r>
            <a:r>
              <a:rPr kumimoji="0" lang="es" sz="900" b="0" i="0" u="none" strike="noStrike" kern="0" cap="none" spc="0" normalizeH="0" baseline="0" noProof="0" dirty="0">
                <a:ln>
                  <a:noFill/>
                </a:ln>
                <a:solidFill>
                  <a:schemeClr val="bg1"/>
                </a:solidFill>
                <a:effectLst/>
                <a:uLnTx/>
                <a:uFillTx/>
                <a:latin typeface="Arial"/>
                <a:cs typeface="Arial"/>
                <a:sym typeface="Arial"/>
              </a:rPr>
              <a:t> 2</a:t>
            </a:r>
            <a:endParaRPr kumimoji="0" sz="900" b="0" i="0" u="none" strike="noStrike" kern="0" cap="none" spc="0" normalizeH="0" baseline="0" noProof="0" dirty="0">
              <a:ln>
                <a:noFill/>
              </a:ln>
              <a:solidFill>
                <a:schemeClr val="bg1"/>
              </a:solidFill>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solidFill>
                <a:effectLst/>
                <a:uLnTx/>
                <a:uFillTx/>
                <a:latin typeface="Arial"/>
                <a:cs typeface="Arial"/>
                <a:sym typeface="Arial"/>
              </a:rPr>
              <a:t>متن</a:t>
            </a:r>
            <a:r>
              <a:rPr kumimoji="0" lang="es" sz="900" b="0" i="0" u="none" strike="noStrike" kern="0" cap="none" spc="0" normalizeH="0" baseline="0" noProof="0" dirty="0">
                <a:ln>
                  <a:noFill/>
                </a:ln>
                <a:solidFill>
                  <a:schemeClr val="bg1"/>
                </a:solidFill>
                <a:effectLst/>
                <a:uLnTx/>
                <a:uFillTx/>
                <a:latin typeface="Arial"/>
                <a:cs typeface="Arial"/>
                <a:sym typeface="Arial"/>
              </a:rPr>
              <a:t> 3</a:t>
            </a:r>
            <a:endParaRPr kumimoji="0" sz="900" b="0" i="0" u="none" strike="noStrike" kern="0" cap="none" spc="0" normalizeH="0" baseline="0" noProof="0" dirty="0">
              <a:ln>
                <a:noFill/>
              </a:ln>
              <a:solidFill>
                <a:schemeClr val="bg1"/>
              </a:solidFill>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solidFill>
                <a:effectLst/>
                <a:uLnTx/>
                <a:uFillTx/>
                <a:latin typeface="Arial"/>
                <a:cs typeface="Arial"/>
                <a:sym typeface="Arial"/>
              </a:rPr>
              <a:t>متن</a:t>
            </a:r>
            <a:r>
              <a:rPr kumimoji="0" lang="es" sz="900" b="0" i="0" u="none" strike="noStrike" kern="0" cap="none" spc="0" normalizeH="0" baseline="0" noProof="0" dirty="0">
                <a:ln>
                  <a:noFill/>
                </a:ln>
                <a:solidFill>
                  <a:schemeClr val="bg1"/>
                </a:solidFill>
                <a:effectLst/>
                <a:uLnTx/>
                <a:uFillTx/>
                <a:latin typeface="Arial"/>
                <a:cs typeface="Arial"/>
                <a:sym typeface="Arial"/>
              </a:rPr>
              <a:t> 4</a:t>
            </a:r>
            <a:endParaRPr kumimoji="0" sz="900" b="0" i="0" u="none" strike="noStrike" kern="0" cap="none" spc="0" normalizeH="0" baseline="0" noProof="0" dirty="0">
              <a:ln>
                <a:noFill/>
              </a:ln>
              <a:solidFill>
                <a:schemeClr val="bg1"/>
              </a:solidFill>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solidFill>
                <a:effectLst/>
                <a:uLnTx/>
                <a:uFillTx/>
                <a:latin typeface="Arial"/>
                <a:cs typeface="Arial"/>
                <a:sym typeface="Arial"/>
              </a:rPr>
              <a:t>متن</a:t>
            </a:r>
            <a:r>
              <a:rPr kumimoji="0" lang="es" sz="900" b="0" i="0" u="none" strike="noStrike" kern="0" cap="none" spc="0" normalizeH="0" baseline="0" noProof="0" dirty="0">
                <a:ln>
                  <a:noFill/>
                </a:ln>
                <a:solidFill>
                  <a:schemeClr val="bg1"/>
                </a:solidFill>
                <a:effectLst/>
                <a:uLnTx/>
                <a:uFillTx/>
                <a:latin typeface="Arial"/>
                <a:cs typeface="Arial"/>
                <a:sym typeface="Arial"/>
              </a:rPr>
              <a:t> 5</a:t>
            </a:r>
            <a:endParaRPr kumimoji="0" sz="900" b="0" i="0" u="none" strike="noStrike" kern="0" cap="none" spc="0" normalizeH="0" baseline="0" noProof="0" dirty="0">
              <a:ln>
                <a:noFill/>
              </a:ln>
              <a:solidFill>
                <a:schemeClr val="bg1"/>
              </a:solidFill>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bg1"/>
                </a:solidFill>
                <a:effectLst/>
                <a:uLnTx/>
                <a:uFillTx/>
                <a:latin typeface="Arial"/>
                <a:cs typeface="Arial"/>
                <a:sym typeface="Arial"/>
              </a:rPr>
              <a:t>متن</a:t>
            </a:r>
            <a:r>
              <a:rPr kumimoji="0" lang="es" sz="900" b="0" i="0" u="none" strike="noStrike" kern="0" cap="none" spc="0" normalizeH="0" baseline="0" noProof="0" dirty="0">
                <a:ln>
                  <a:noFill/>
                </a:ln>
                <a:solidFill>
                  <a:schemeClr val="bg1"/>
                </a:solidFill>
                <a:effectLst/>
                <a:uLnTx/>
                <a:uFillTx/>
                <a:latin typeface="Arial"/>
                <a:cs typeface="Arial"/>
                <a:sym typeface="Arial"/>
              </a:rPr>
              <a:t> 6</a:t>
            </a:r>
            <a:endParaRPr kumimoji="0" sz="900" b="0" i="0" u="none" strike="noStrike" kern="0" cap="none" spc="0" normalizeH="0" baseline="0" noProof="0" dirty="0">
              <a:ln>
                <a:noFill/>
              </a:ln>
              <a:solidFill>
                <a:schemeClr val="bg1"/>
              </a:solidFill>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solidFill>
                <a:effectLst/>
                <a:uLnTx/>
                <a:uFillTx/>
                <a:latin typeface="Arial"/>
                <a:cs typeface="Arial"/>
                <a:sym typeface="Arial"/>
              </a:rPr>
              <a:t>2016</a:t>
            </a:r>
            <a:endParaRPr kumimoji="0" sz="900" b="1" i="0" u="none" strike="noStrike" kern="0" cap="none" spc="0" normalizeH="0" baseline="0" noProof="0">
              <a:ln>
                <a:noFill/>
              </a:ln>
              <a:solidFill>
                <a:schemeClr val="bg1"/>
              </a:solidFill>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solidFill>
                <a:effectLst/>
                <a:uLnTx/>
                <a:uFillTx/>
                <a:latin typeface="Arial"/>
                <a:cs typeface="Arial"/>
                <a:sym typeface="Arial"/>
              </a:rPr>
              <a:t>2017</a:t>
            </a:r>
            <a:endParaRPr kumimoji="0" sz="900" b="1" i="0" u="none" strike="noStrike" kern="0" cap="none" spc="0" normalizeH="0" baseline="0" noProof="0">
              <a:ln>
                <a:noFill/>
              </a:ln>
              <a:solidFill>
                <a:schemeClr val="bg1"/>
              </a:solidFill>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solidFill>
                <a:effectLst/>
                <a:uLnTx/>
                <a:uFillTx/>
                <a:latin typeface="Arial"/>
                <a:cs typeface="Arial"/>
                <a:sym typeface="Arial"/>
              </a:rPr>
              <a:t>2018</a:t>
            </a:r>
            <a:endParaRPr kumimoji="0" sz="900" b="1" i="0" u="none" strike="noStrike" kern="0" cap="none" spc="0" normalizeH="0" baseline="0" noProof="0">
              <a:ln>
                <a:noFill/>
              </a:ln>
              <a:solidFill>
                <a:schemeClr val="bg1"/>
              </a:solidFill>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solidFill>
                <a:effectLst/>
                <a:uLnTx/>
                <a:uFillTx/>
                <a:latin typeface="Arial"/>
                <a:cs typeface="Arial"/>
                <a:sym typeface="Arial"/>
              </a:rPr>
              <a:t>2019</a:t>
            </a:r>
            <a:endParaRPr kumimoji="0" sz="900" b="1" i="0" u="none" strike="noStrike" kern="0" cap="none" spc="0" normalizeH="0" baseline="0" noProof="0">
              <a:ln>
                <a:noFill/>
              </a:ln>
              <a:solidFill>
                <a:schemeClr val="bg1"/>
              </a:solidFill>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bg1"/>
                </a:solidFill>
                <a:effectLst/>
                <a:uLnTx/>
                <a:uFillTx/>
                <a:latin typeface="Arial"/>
                <a:cs typeface="Arial"/>
                <a:sym typeface="Arial"/>
              </a:rPr>
              <a:t>2020</a:t>
            </a:r>
            <a:endParaRPr kumimoji="0" sz="900" b="1" i="0" u="none" strike="noStrike" kern="0" cap="none" spc="0" normalizeH="0" baseline="0" noProof="0">
              <a:ln>
                <a:noFill/>
              </a:ln>
              <a:solidFill>
                <a:schemeClr val="bg1"/>
              </a:solidFill>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bg1"/>
                </a:solidFill>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bg1"/>
                </a:solidFill>
                <a:effectLst/>
                <a:uLnTx/>
                <a:uFillTx/>
                <a:latin typeface="Arial"/>
                <a:cs typeface="Arial"/>
                <a:sym typeface="Arial"/>
              </a:rPr>
              <a:t>قالب پاورپوینت قابل ویرایش می باشد</a:t>
            </a: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bg1"/>
                </a:solidFill>
                <a:effectLst/>
                <a:uLnTx/>
                <a:uFillTx/>
                <a:latin typeface="Arial"/>
                <a:cs typeface="Arial"/>
                <a:sym typeface="Arial"/>
              </a:rPr>
              <a:t>قالب پاورپوینت قابل ویرایش می باشد</a:t>
            </a: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bg1"/>
                </a:solidFill>
                <a:effectLst/>
                <a:uLnTx/>
                <a:uFillTx/>
                <a:latin typeface="Arial"/>
                <a:cs typeface="Arial"/>
                <a:sym typeface="Arial"/>
              </a:rPr>
              <a:t>قالب پاورپوینت قابل ویرایش می باشد</a:t>
            </a: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bg1"/>
                </a:solidFill>
                <a:effectLst/>
                <a:uLnTx/>
                <a:uFillTx/>
                <a:latin typeface="Arial"/>
                <a:cs typeface="Arial"/>
                <a:sym typeface="Arial"/>
              </a:rPr>
              <a:t>قالب پاورپوینت قابل ویرایش می باشد</a:t>
            </a: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800" b="0" i="0" u="none" strike="noStrike" kern="0" cap="none" spc="0" normalizeH="0" baseline="0" noProof="0" dirty="0">
                <a:ln>
                  <a:noFill/>
                </a:ln>
                <a:solidFill>
                  <a:schemeClr val="bg1"/>
                </a:solidFill>
                <a:effectLst/>
                <a:uLnTx/>
                <a:uFillTx/>
                <a:latin typeface="Arial"/>
                <a:cs typeface="Arial"/>
                <a:sym typeface="Arial"/>
              </a:rPr>
              <a:t>قالب پاورپوینت قابل ویرایش می باشد</a:t>
            </a:r>
          </a:p>
        </p:txBody>
      </p:sp>
      <p:sp>
        <p:nvSpPr>
          <p:cNvPr id="12358" name="Google Shape;12358;p2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اینفوگرافیک ممتاز</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6257992"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lt1"/>
                </a:solidFill>
                <a:cs typeface="B Nazanin" panose="00000700000000000000" pitchFamily="2" charset="-78"/>
              </a:rPr>
              <a:t>انواع جدولها و نمودارها:</a:t>
            </a:r>
            <a:endParaRPr lang="fa-IR" sz="18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5865284"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18"/>
        <p:cNvGrpSpPr/>
        <p:nvPr/>
      </p:nvGrpSpPr>
      <p:grpSpPr>
        <a:xfrm>
          <a:off x="0" y="0"/>
          <a:ext cx="0" cy="0"/>
          <a:chOff x="0" y="0"/>
          <a:chExt cx="0" cy="0"/>
        </a:xfrm>
      </p:grpSpPr>
      <p:sp>
        <p:nvSpPr>
          <p:cNvPr id="1719" name="Google Shape;1719;p18"/>
          <p:cNvSpPr txBox="1">
            <a:spLocks noGrp="1"/>
          </p:cNvSpPr>
          <p:nvPr>
            <p:ph type="title"/>
          </p:nvPr>
        </p:nvSpPr>
        <p:spPr>
          <a:xfrm>
            <a:off x="-448344" y="594576"/>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1720" name="Google Shape;1720;p18"/>
          <p:cNvGrpSpPr/>
          <p:nvPr/>
        </p:nvGrpSpPr>
        <p:grpSpPr>
          <a:xfrm>
            <a:off x="1117499" y="3308433"/>
            <a:ext cx="1876279" cy="915256"/>
            <a:chOff x="1182721" y="1159679"/>
            <a:chExt cx="1745700" cy="915256"/>
          </a:xfrm>
        </p:grpSpPr>
        <p:sp>
          <p:nvSpPr>
            <p:cNvPr id="1721" name="Google Shape;1721;p18"/>
            <p:cNvSpPr txBox="1"/>
            <p:nvPr/>
          </p:nvSpPr>
          <p:spPr>
            <a:xfrm>
              <a:off x="1182721" y="1159679"/>
              <a:ext cx="17451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خلاقیت</a:t>
              </a:r>
              <a:endParaRPr sz="2000" b="1" dirty="0">
                <a:solidFill>
                  <a:schemeClr val="dk1"/>
                </a:solidFill>
                <a:latin typeface="Balsamiq Sans"/>
                <a:ea typeface="Balsamiq Sans"/>
                <a:cs typeface="B Nazanin" panose="00000400000000000000" pitchFamily="2" charset="-78"/>
                <a:sym typeface="Balsamiq Sans"/>
              </a:endParaRPr>
            </a:p>
          </p:txBody>
        </p:sp>
        <p:sp>
          <p:nvSpPr>
            <p:cNvPr id="1722" name="Google Shape;1722;p18"/>
            <p:cNvSpPr txBox="1"/>
            <p:nvPr/>
          </p:nvSpPr>
          <p:spPr>
            <a:xfrm>
              <a:off x="1183321" y="1572135"/>
              <a:ext cx="17451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723" name="Google Shape;1723;p18"/>
          <p:cNvGrpSpPr/>
          <p:nvPr/>
        </p:nvGrpSpPr>
        <p:grpSpPr>
          <a:xfrm>
            <a:off x="3633891" y="3300148"/>
            <a:ext cx="1876231" cy="931799"/>
            <a:chOff x="1182425" y="2762304"/>
            <a:chExt cx="1746306" cy="931799"/>
          </a:xfrm>
        </p:grpSpPr>
        <p:sp>
          <p:nvSpPr>
            <p:cNvPr id="1724" name="Google Shape;1724;p18"/>
            <p:cNvSpPr txBox="1"/>
            <p:nvPr/>
          </p:nvSpPr>
          <p:spPr>
            <a:xfrm>
              <a:off x="1182425" y="2762304"/>
              <a:ext cx="17457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بهره وری</a:t>
              </a:r>
              <a:endParaRPr sz="2000" b="1" dirty="0">
                <a:solidFill>
                  <a:schemeClr val="dk1"/>
                </a:solidFill>
                <a:latin typeface="Balsamiq Sans"/>
                <a:ea typeface="Balsamiq Sans"/>
                <a:cs typeface="B Nazanin" panose="00000400000000000000" pitchFamily="2" charset="-78"/>
                <a:sym typeface="Balsamiq Sans"/>
              </a:endParaRPr>
            </a:p>
          </p:txBody>
        </p:sp>
        <p:sp>
          <p:nvSpPr>
            <p:cNvPr id="1725" name="Google Shape;1725;p18"/>
            <p:cNvSpPr txBox="1"/>
            <p:nvPr/>
          </p:nvSpPr>
          <p:spPr>
            <a:xfrm>
              <a:off x="1183031" y="3179903"/>
              <a:ext cx="17457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726" name="Google Shape;1726;p18"/>
          <p:cNvGrpSpPr/>
          <p:nvPr/>
        </p:nvGrpSpPr>
        <p:grpSpPr>
          <a:xfrm>
            <a:off x="6149512" y="3307676"/>
            <a:ext cx="1876222" cy="916751"/>
            <a:chOff x="6215586" y="1954707"/>
            <a:chExt cx="1744512" cy="916751"/>
          </a:xfrm>
        </p:grpSpPr>
        <p:sp>
          <p:nvSpPr>
            <p:cNvPr id="1727" name="Google Shape;1727;p18"/>
            <p:cNvSpPr txBox="1"/>
            <p:nvPr/>
          </p:nvSpPr>
          <p:spPr>
            <a:xfrm>
              <a:off x="6215586" y="1954707"/>
              <a:ext cx="17439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مسئوليت</a:t>
              </a:r>
              <a:endParaRPr sz="2000" b="1" dirty="0">
                <a:solidFill>
                  <a:schemeClr val="dk1"/>
                </a:solidFill>
                <a:latin typeface="Balsamiq Sans"/>
                <a:ea typeface="Balsamiq Sans"/>
                <a:cs typeface="B Nazanin" panose="00000400000000000000" pitchFamily="2" charset="-78"/>
                <a:sym typeface="Balsamiq Sans"/>
              </a:endParaRPr>
            </a:p>
          </p:txBody>
        </p:sp>
        <p:sp>
          <p:nvSpPr>
            <p:cNvPr id="1728" name="Google Shape;1728;p18"/>
            <p:cNvSpPr txBox="1"/>
            <p:nvPr/>
          </p:nvSpPr>
          <p:spPr>
            <a:xfrm>
              <a:off x="6216198" y="2368657"/>
              <a:ext cx="17439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1729" name="Google Shape;1729;p18"/>
          <p:cNvSpPr txBox="1"/>
          <p:nvPr/>
        </p:nvSpPr>
        <p:spPr>
          <a:xfrm>
            <a:off x="3699125" y="1306718"/>
            <a:ext cx="17457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accent5"/>
                </a:solidFill>
                <a:latin typeface="Balsamiq Sans"/>
                <a:ea typeface="Balsamiq Sans"/>
                <a:cs typeface="B Nazanin" panose="00000400000000000000" pitchFamily="2" charset="-78"/>
                <a:sym typeface="Balsamiq Sans"/>
              </a:rPr>
              <a:t>درباره ما</a:t>
            </a:r>
            <a:endParaRPr sz="2000" b="1" dirty="0">
              <a:solidFill>
                <a:schemeClr val="accent5"/>
              </a:solidFill>
              <a:latin typeface="Balsamiq Sans"/>
              <a:ea typeface="Balsamiq Sans"/>
              <a:cs typeface="B Nazanin" panose="00000400000000000000" pitchFamily="2" charset="-78"/>
              <a:sym typeface="Balsamiq Sans"/>
            </a:endParaRPr>
          </a:p>
        </p:txBody>
      </p:sp>
      <p:sp>
        <p:nvSpPr>
          <p:cNvPr id="1730" name="Google Shape;1730;p18"/>
          <p:cNvSpPr/>
          <p:nvPr/>
        </p:nvSpPr>
        <p:spPr>
          <a:xfrm>
            <a:off x="1723313" y="2184379"/>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31" name="Google Shape;1731;p18"/>
          <p:cNvSpPr/>
          <p:nvPr/>
        </p:nvSpPr>
        <p:spPr>
          <a:xfrm>
            <a:off x="4239738" y="2184379"/>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32" name="Google Shape;1732;p18"/>
          <p:cNvSpPr/>
          <p:nvPr/>
        </p:nvSpPr>
        <p:spPr>
          <a:xfrm>
            <a:off x="6756163" y="2184379"/>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1733" name="Google Shape;1733;p18"/>
          <p:cNvCxnSpPr>
            <a:stCxn id="1729" idx="1"/>
            <a:endCxn id="1730" idx="0"/>
          </p:cNvCxnSpPr>
          <p:nvPr/>
        </p:nvCxnSpPr>
        <p:spPr>
          <a:xfrm flipH="1">
            <a:off x="2055425" y="1515518"/>
            <a:ext cx="1643700" cy="669000"/>
          </a:xfrm>
          <a:prstGeom prst="bentConnector2">
            <a:avLst/>
          </a:prstGeom>
          <a:noFill/>
          <a:ln w="9525" cap="flat" cmpd="sng">
            <a:solidFill>
              <a:schemeClr val="accent2"/>
            </a:solidFill>
            <a:prstDash val="solid"/>
            <a:round/>
            <a:headEnd type="oval" w="med" len="med"/>
            <a:tailEnd type="none" w="med" len="med"/>
          </a:ln>
        </p:spPr>
      </p:cxnSp>
      <p:cxnSp>
        <p:nvCxnSpPr>
          <p:cNvPr id="1734" name="Google Shape;1734;p18"/>
          <p:cNvCxnSpPr>
            <a:stCxn id="1729" idx="3"/>
            <a:endCxn id="1732" idx="0"/>
          </p:cNvCxnSpPr>
          <p:nvPr/>
        </p:nvCxnSpPr>
        <p:spPr>
          <a:xfrm>
            <a:off x="5444825" y="1515518"/>
            <a:ext cx="1643400" cy="669000"/>
          </a:xfrm>
          <a:prstGeom prst="bentConnector2">
            <a:avLst/>
          </a:prstGeom>
          <a:noFill/>
          <a:ln w="9525" cap="flat" cmpd="sng">
            <a:solidFill>
              <a:schemeClr val="accent2"/>
            </a:solidFill>
            <a:prstDash val="solid"/>
            <a:round/>
            <a:headEnd type="oval" w="med" len="med"/>
            <a:tailEnd type="none" w="med" len="med"/>
          </a:ln>
        </p:spPr>
      </p:cxnSp>
      <p:cxnSp>
        <p:nvCxnSpPr>
          <p:cNvPr id="1735" name="Google Shape;1735;p18"/>
          <p:cNvCxnSpPr>
            <a:stCxn id="1729" idx="2"/>
            <a:endCxn id="1731" idx="0"/>
          </p:cNvCxnSpPr>
          <p:nvPr/>
        </p:nvCxnSpPr>
        <p:spPr>
          <a:xfrm>
            <a:off x="4571975" y="1724318"/>
            <a:ext cx="0" cy="460200"/>
          </a:xfrm>
          <a:prstGeom prst="straightConnector1">
            <a:avLst/>
          </a:prstGeom>
          <a:noFill/>
          <a:ln w="9525" cap="flat" cmpd="sng">
            <a:solidFill>
              <a:schemeClr val="accent2"/>
            </a:solidFill>
            <a:prstDash val="solid"/>
            <a:round/>
            <a:headEnd type="oval" w="med" len="med"/>
            <a:tailEnd type="none" w="med" len="med"/>
          </a:ln>
        </p:spPr>
      </p:cxnSp>
      <p:cxnSp>
        <p:nvCxnSpPr>
          <p:cNvPr id="1736" name="Google Shape;1736;p18"/>
          <p:cNvCxnSpPr>
            <a:stCxn id="1730" idx="4"/>
            <a:endCxn id="1721" idx="0"/>
          </p:cNvCxnSpPr>
          <p:nvPr/>
        </p:nvCxnSpPr>
        <p:spPr>
          <a:xfrm>
            <a:off x="2055413" y="2848579"/>
            <a:ext cx="0" cy="459900"/>
          </a:xfrm>
          <a:prstGeom prst="straightConnector1">
            <a:avLst/>
          </a:prstGeom>
          <a:noFill/>
          <a:ln w="9525" cap="flat" cmpd="sng">
            <a:solidFill>
              <a:schemeClr val="accent2"/>
            </a:solidFill>
            <a:prstDash val="solid"/>
            <a:round/>
            <a:headEnd type="none" w="med" len="med"/>
            <a:tailEnd type="oval" w="med" len="med"/>
          </a:ln>
        </p:spPr>
      </p:cxnSp>
      <p:cxnSp>
        <p:nvCxnSpPr>
          <p:cNvPr id="1737" name="Google Shape;1737;p18"/>
          <p:cNvCxnSpPr>
            <a:stCxn id="1731" idx="4"/>
            <a:endCxn id="1724" idx="0"/>
          </p:cNvCxnSpPr>
          <p:nvPr/>
        </p:nvCxnSpPr>
        <p:spPr>
          <a:xfrm flipH="1">
            <a:off x="4571538" y="2848579"/>
            <a:ext cx="300" cy="451500"/>
          </a:xfrm>
          <a:prstGeom prst="straightConnector1">
            <a:avLst/>
          </a:prstGeom>
          <a:noFill/>
          <a:ln w="9525" cap="flat" cmpd="sng">
            <a:solidFill>
              <a:schemeClr val="accent2"/>
            </a:solidFill>
            <a:prstDash val="solid"/>
            <a:round/>
            <a:headEnd type="none" w="med" len="med"/>
            <a:tailEnd type="oval" w="med" len="med"/>
          </a:ln>
        </p:spPr>
      </p:cxnSp>
      <p:cxnSp>
        <p:nvCxnSpPr>
          <p:cNvPr id="1738" name="Google Shape;1738;p18"/>
          <p:cNvCxnSpPr>
            <a:stCxn id="1732" idx="4"/>
            <a:endCxn id="1727" idx="0"/>
          </p:cNvCxnSpPr>
          <p:nvPr/>
        </p:nvCxnSpPr>
        <p:spPr>
          <a:xfrm flipH="1">
            <a:off x="7087363" y="2848579"/>
            <a:ext cx="900" cy="459000"/>
          </a:xfrm>
          <a:prstGeom prst="straightConnector1">
            <a:avLst/>
          </a:prstGeom>
          <a:noFill/>
          <a:ln w="9525" cap="flat" cmpd="sng">
            <a:solidFill>
              <a:schemeClr val="accent2"/>
            </a:solidFill>
            <a:prstDash val="solid"/>
            <a:round/>
            <a:headEnd type="none" w="med" len="med"/>
            <a:tailEnd type="oval" w="med" len="med"/>
          </a:ln>
        </p:spPr>
      </p:cxnSp>
      <p:grpSp>
        <p:nvGrpSpPr>
          <p:cNvPr id="1739" name="Google Shape;1739;p18"/>
          <p:cNvGrpSpPr/>
          <p:nvPr/>
        </p:nvGrpSpPr>
        <p:grpSpPr>
          <a:xfrm>
            <a:off x="4399467" y="2323885"/>
            <a:ext cx="299400" cy="362650"/>
            <a:chOff x="6260100" y="4141325"/>
            <a:chExt cx="299400" cy="362650"/>
          </a:xfrm>
        </p:grpSpPr>
        <p:sp>
          <p:nvSpPr>
            <p:cNvPr id="1740" name="Google Shape;1740;p18"/>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nvGrpSpPr>
            <p:cNvPr id="1741" name="Google Shape;1741;p18"/>
            <p:cNvGrpSpPr/>
            <p:nvPr/>
          </p:nvGrpSpPr>
          <p:grpSpPr>
            <a:xfrm>
              <a:off x="6355250" y="4215575"/>
              <a:ext cx="152075" cy="146425"/>
              <a:chOff x="6355250" y="4215575"/>
              <a:chExt cx="152075" cy="146425"/>
            </a:xfrm>
          </p:grpSpPr>
          <p:sp>
            <p:nvSpPr>
              <p:cNvPr id="1742" name="Google Shape;1742;p18"/>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43" name="Google Shape;1743;p18"/>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44" name="Google Shape;1744;p18"/>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45" name="Google Shape;1745;p18"/>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46" name="Google Shape;1746;p18"/>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47" name="Google Shape;1747;p18"/>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grpSp>
        <p:nvGrpSpPr>
          <p:cNvPr id="1748" name="Google Shape;1748;p18"/>
          <p:cNvGrpSpPr/>
          <p:nvPr/>
        </p:nvGrpSpPr>
        <p:grpSpPr>
          <a:xfrm>
            <a:off x="1900719" y="2323866"/>
            <a:ext cx="309425" cy="362675"/>
            <a:chOff x="4781825" y="4140750"/>
            <a:chExt cx="309425" cy="362675"/>
          </a:xfrm>
        </p:grpSpPr>
        <p:sp>
          <p:nvSpPr>
            <p:cNvPr id="1749" name="Google Shape;1749;p18"/>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50" name="Google Shape;1750;p18"/>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51" name="Google Shape;1751;p18"/>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52" name="Google Shape;1752;p18"/>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53" name="Google Shape;1753;p18"/>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54" name="Google Shape;1754;p18"/>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55" name="Google Shape;1755;p18"/>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56" name="Google Shape;1756;p18"/>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757" name="Google Shape;1757;p18"/>
          <p:cNvGrpSpPr/>
          <p:nvPr/>
        </p:nvGrpSpPr>
        <p:grpSpPr>
          <a:xfrm>
            <a:off x="6906506" y="2323960"/>
            <a:ext cx="362650" cy="362500"/>
            <a:chOff x="6250075" y="2464125"/>
            <a:chExt cx="362650" cy="362500"/>
          </a:xfrm>
        </p:grpSpPr>
        <p:sp>
          <p:nvSpPr>
            <p:cNvPr id="1758" name="Google Shape;1758;p18"/>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59" name="Google Shape;1759;p18"/>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60" name="Google Shape;1760;p18"/>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61" name="Google Shape;1761;p18"/>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62" name="Google Shape;1762;p18"/>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5888144"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0" y="683075"/>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solidFill>
                      <a:schemeClr val="bg1"/>
                    </a:solidFill>
                    <a:latin typeface="Lato Black" pitchFamily="34" charset="0"/>
                    <a:ea typeface="Lato Black" pitchFamily="34" charset="0"/>
                    <a:cs typeface="B Nazanin" panose="00000400000000000000" pitchFamily="2" charset="-78"/>
                  </a:rPr>
                  <a:t>نمادها</a:t>
                </a:r>
                <a:endParaRPr lang="en-US" sz="3300" dirty="0">
                  <a:solidFill>
                    <a:schemeClr val="bg1"/>
                  </a:solidFill>
                  <a:latin typeface="Lato Black" pitchFamily="34" charset="0"/>
                  <a:ea typeface="Lato Black" pitchFamily="34" charset="0"/>
                  <a:cs typeface="B Nazanin" panose="00000400000000000000" pitchFamily="2" charset="-78"/>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bg1"/>
                    </a:solidFill>
                    <a:latin typeface="Open Sans Light"/>
                    <a:cs typeface="B Nazanin" panose="00000400000000000000" pitchFamily="2" charset="-78"/>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bg1"/>
                    </a:solidFill>
                    <a:latin typeface="Open Sans Light"/>
                    <a:cs typeface="B Nazanin" panose="00000400000000000000" pitchFamily="2" charset="-78"/>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solidFill>
                    <a:schemeClr val="bg1"/>
                  </a:solidFill>
                  <a:latin typeface="Lato" pitchFamily="34" charset="0"/>
                  <a:ea typeface="Lato" pitchFamily="34" charset="0"/>
                  <a:cs typeface="B Nazanin" panose="00000400000000000000" pitchFamily="2" charset="-78"/>
                </a:endParaRPr>
              </a:p>
            </p:txBody>
          </p:sp>
          <p:sp>
            <p:nvSpPr>
              <p:cNvPr id="274" name="TextBox 273"/>
              <p:cNvSpPr txBox="1"/>
              <p:nvPr/>
            </p:nvSpPr>
            <p:spPr>
              <a:xfrm>
                <a:off x="1119402" y="4996193"/>
                <a:ext cx="5022024" cy="1354216"/>
              </a:xfrm>
              <a:prstGeom prst="rect">
                <a:avLst/>
              </a:prstGeom>
              <a:noFill/>
            </p:spPr>
            <p:txBody>
              <a:bodyPr wrap="square" rtlCol="0">
                <a:spAutoFit/>
              </a:bodyPr>
              <a:lstStyle/>
              <a:p>
                <a:pPr algn="r" rtl="1"/>
                <a:r>
                  <a:rPr lang="fa-IR" sz="1350" b="1" dirty="0">
                    <a:solidFill>
                      <a:schemeClr val="bg1"/>
                    </a:solidFill>
                    <a:latin typeface="Lato Black" charset="0"/>
                    <a:ea typeface="Lato Black" charset="0"/>
                    <a:cs typeface="B Nazanin" panose="00000400000000000000" pitchFamily="2" charset="-78"/>
                  </a:rPr>
                  <a:t>مجموعه آیکون های اجتماعی</a:t>
                </a:r>
                <a:endParaRPr lang="en-US" sz="1350" b="1" dirty="0">
                  <a:solidFill>
                    <a:schemeClr val="bg1"/>
                  </a:solidFill>
                  <a:latin typeface="Lato Black" charset="0"/>
                  <a:ea typeface="Lato Black" charset="0"/>
                  <a:cs typeface="B Nazanin" panose="00000400000000000000" pitchFamily="2" charset="-78"/>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2" name="กลุ่ม 661"/>
          <p:cNvGrpSpPr/>
          <p:nvPr/>
        </p:nvGrpSpPr>
        <p:grpSpPr>
          <a:xfrm>
            <a:off x="4472583"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6" name="กลุ่ม 2085"/>
          <p:cNvGrpSpPr/>
          <p:nvPr/>
        </p:nvGrpSpPr>
        <p:grpSpPr>
          <a:xfrm>
            <a:off x="5259586" y="2977158"/>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5" name="กลุ่ม 2084"/>
          <p:cNvGrpSpPr/>
          <p:nvPr/>
        </p:nvGrpSpPr>
        <p:grpSpPr>
          <a:xfrm>
            <a:off x="6045995" y="2977158"/>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9" name="กลุ่ม 668"/>
          <p:cNvGrpSpPr/>
          <p:nvPr/>
        </p:nvGrpSpPr>
        <p:grpSpPr>
          <a:xfrm>
            <a:off x="6045995" y="1518643"/>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5" name="กลุ่ม 664"/>
          <p:cNvGrpSpPr/>
          <p:nvPr/>
        </p:nvGrpSpPr>
        <p:grpSpPr>
          <a:xfrm>
            <a:off x="6832997"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4" name="กลุ่ม 2083"/>
          <p:cNvGrpSpPr/>
          <p:nvPr/>
        </p:nvGrpSpPr>
        <p:grpSpPr>
          <a:xfrm>
            <a:off x="6832997" y="2977158"/>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0" name="กลุ่ม 2079"/>
          <p:cNvGrpSpPr/>
          <p:nvPr/>
        </p:nvGrpSpPr>
        <p:grpSpPr>
          <a:xfrm>
            <a:off x="4472583" y="2247900"/>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7" name="กลุ่ม 666"/>
          <p:cNvGrpSpPr/>
          <p:nvPr/>
        </p:nvGrpSpPr>
        <p:grpSpPr>
          <a:xfrm>
            <a:off x="4472583" y="1518643"/>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1" name="กลุ่ม 2080"/>
          <p:cNvGrpSpPr/>
          <p:nvPr/>
        </p:nvGrpSpPr>
        <p:grpSpPr>
          <a:xfrm>
            <a:off x="5259586" y="2247900"/>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8" name="กลุ่ม 2087"/>
          <p:cNvGrpSpPr/>
          <p:nvPr/>
        </p:nvGrpSpPr>
        <p:grpSpPr>
          <a:xfrm>
            <a:off x="3686176" y="2977158"/>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8" name="กลุ่ม 667"/>
          <p:cNvGrpSpPr/>
          <p:nvPr/>
        </p:nvGrpSpPr>
        <p:grpSpPr>
          <a:xfrm>
            <a:off x="5259586" y="1518643"/>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3" name="กลุ่ม 2082"/>
          <p:cNvGrpSpPr/>
          <p:nvPr/>
        </p:nvGrpSpPr>
        <p:grpSpPr>
          <a:xfrm>
            <a:off x="6832997" y="2247900"/>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2" name="กลุ่ม 2081"/>
          <p:cNvGrpSpPr/>
          <p:nvPr/>
        </p:nvGrpSpPr>
        <p:grpSpPr>
          <a:xfrm>
            <a:off x="6045995" y="2247900"/>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7" name="กลุ่ม 2086"/>
          <p:cNvGrpSpPr/>
          <p:nvPr/>
        </p:nvGrpSpPr>
        <p:grpSpPr>
          <a:xfrm>
            <a:off x="4472583" y="2977158"/>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66" name="กลุ่ม 665"/>
          <p:cNvGrpSpPr/>
          <p:nvPr/>
        </p:nvGrpSpPr>
        <p:grpSpPr>
          <a:xfrm>
            <a:off x="3686176" y="1518643"/>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70" name="กลุ่ม 669"/>
          <p:cNvGrpSpPr/>
          <p:nvPr/>
        </p:nvGrpSpPr>
        <p:grpSpPr>
          <a:xfrm>
            <a:off x="6832997" y="1518643"/>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671" name="กลุ่ม 670"/>
          <p:cNvGrpSpPr/>
          <p:nvPr/>
        </p:nvGrpSpPr>
        <p:grpSpPr>
          <a:xfrm>
            <a:off x="3686176" y="2247900"/>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91" name="กลุ่ม 2090"/>
          <p:cNvGrpSpPr/>
          <p:nvPr/>
        </p:nvGrpSpPr>
        <p:grpSpPr>
          <a:xfrm>
            <a:off x="5259586" y="3706416"/>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90" name="กลุ่ม 2089"/>
          <p:cNvGrpSpPr/>
          <p:nvPr/>
        </p:nvGrpSpPr>
        <p:grpSpPr>
          <a:xfrm>
            <a:off x="4472583" y="3706416"/>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89" name="กลุ่ม 2088"/>
          <p:cNvGrpSpPr/>
          <p:nvPr/>
        </p:nvGrpSpPr>
        <p:grpSpPr>
          <a:xfrm>
            <a:off x="3686176" y="3706416"/>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92" name="กลุ่ม 2091"/>
          <p:cNvGrpSpPr/>
          <p:nvPr/>
        </p:nvGrpSpPr>
        <p:grpSpPr>
          <a:xfrm>
            <a:off x="6045995" y="3706416"/>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grpSp>
        <p:nvGrpSpPr>
          <p:cNvPr id="2093" name="กลุ่ม 2092"/>
          <p:cNvGrpSpPr/>
          <p:nvPr/>
        </p:nvGrpSpPr>
        <p:grpSpPr>
          <a:xfrm>
            <a:off x="6832997" y="3706416"/>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bg1"/>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accent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accent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accent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accent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accent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accent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accent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accent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accent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accent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accent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accent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accent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accent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accent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accent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accent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accent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accent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accent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accent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accent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accent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accent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accent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accent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accent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accent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accent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accent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accent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accent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accent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accent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accent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accent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accent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accent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accent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accent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accent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accent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accent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accent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accent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accent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accent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accent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accent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accent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accent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accent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accent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accent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052575" y="1765913"/>
            <a:ext cx="363425" cy="363425"/>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56" name="Google Shape;13556;p26"/>
          <p:cNvGrpSpPr/>
          <p:nvPr/>
        </p:nvGrpSpPr>
        <p:grpSpPr>
          <a:xfrm>
            <a:off x="1703363" y="1765913"/>
            <a:ext cx="387325" cy="363425"/>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62" name="Google Shape;13562;p26"/>
          <p:cNvGrpSpPr/>
          <p:nvPr/>
        </p:nvGrpSpPr>
        <p:grpSpPr>
          <a:xfrm>
            <a:off x="2482750" y="1765575"/>
            <a:ext cx="312900" cy="364100"/>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68" name="Google Shape;13568;p26"/>
          <p:cNvGrpSpPr/>
          <p:nvPr/>
        </p:nvGrpSpPr>
        <p:grpSpPr>
          <a:xfrm>
            <a:off x="3234350" y="1765913"/>
            <a:ext cx="370375" cy="363425"/>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73" name="Google Shape;13573;p26"/>
          <p:cNvGrpSpPr/>
          <p:nvPr/>
        </p:nvGrpSpPr>
        <p:grpSpPr>
          <a:xfrm>
            <a:off x="4015600" y="1765913"/>
            <a:ext cx="313275" cy="363425"/>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78" name="Google Shape;13578;p26"/>
          <p:cNvGrpSpPr/>
          <p:nvPr/>
        </p:nvGrpSpPr>
        <p:grpSpPr>
          <a:xfrm>
            <a:off x="4751413" y="1790938"/>
            <a:ext cx="363400" cy="313375"/>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99" name="Google Shape;13599;p26"/>
          <p:cNvGrpSpPr/>
          <p:nvPr/>
        </p:nvGrpSpPr>
        <p:grpSpPr>
          <a:xfrm>
            <a:off x="5464975" y="1765913"/>
            <a:ext cx="363425" cy="363425"/>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02" name="Google Shape;13602;p26"/>
          <p:cNvGrpSpPr/>
          <p:nvPr/>
        </p:nvGrpSpPr>
        <p:grpSpPr>
          <a:xfrm>
            <a:off x="6229956" y="1766300"/>
            <a:ext cx="362650" cy="362650"/>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15" name="Google Shape;13615;p26"/>
          <p:cNvGrpSpPr/>
          <p:nvPr/>
        </p:nvGrpSpPr>
        <p:grpSpPr>
          <a:xfrm>
            <a:off x="6957013" y="1766288"/>
            <a:ext cx="363425" cy="362675"/>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20" name="Google Shape;13620;p26"/>
          <p:cNvGrpSpPr/>
          <p:nvPr/>
        </p:nvGrpSpPr>
        <p:grpSpPr>
          <a:xfrm>
            <a:off x="7728969" y="1766013"/>
            <a:ext cx="363400" cy="363225"/>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26" name="Google Shape;13626;p26"/>
          <p:cNvGrpSpPr/>
          <p:nvPr/>
        </p:nvGrpSpPr>
        <p:grpSpPr>
          <a:xfrm>
            <a:off x="7728956" y="2328519"/>
            <a:ext cx="363425" cy="364700"/>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33" name="Google Shape;13633;p26"/>
          <p:cNvGrpSpPr/>
          <p:nvPr/>
        </p:nvGrpSpPr>
        <p:grpSpPr>
          <a:xfrm>
            <a:off x="6957013" y="2328869"/>
            <a:ext cx="363425" cy="364000"/>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36" name="Google Shape;13636;p26"/>
          <p:cNvGrpSpPr/>
          <p:nvPr/>
        </p:nvGrpSpPr>
        <p:grpSpPr>
          <a:xfrm>
            <a:off x="6229569" y="2329156"/>
            <a:ext cx="363425" cy="363425"/>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40" name="Google Shape;13640;p26"/>
          <p:cNvGrpSpPr/>
          <p:nvPr/>
        </p:nvGrpSpPr>
        <p:grpSpPr>
          <a:xfrm>
            <a:off x="5464000" y="2329156"/>
            <a:ext cx="365375" cy="363425"/>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45" name="Google Shape;13645;p26"/>
          <p:cNvGrpSpPr/>
          <p:nvPr/>
        </p:nvGrpSpPr>
        <p:grpSpPr>
          <a:xfrm>
            <a:off x="4749313" y="2328656"/>
            <a:ext cx="367600" cy="364425"/>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53" name="Google Shape;13653;p26"/>
          <p:cNvGrpSpPr/>
          <p:nvPr/>
        </p:nvGrpSpPr>
        <p:grpSpPr>
          <a:xfrm>
            <a:off x="3990538" y="2329156"/>
            <a:ext cx="363400" cy="363425"/>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61" name="Google Shape;13661;p26"/>
          <p:cNvGrpSpPr/>
          <p:nvPr/>
        </p:nvGrpSpPr>
        <p:grpSpPr>
          <a:xfrm>
            <a:off x="3305713" y="2329144"/>
            <a:ext cx="227650" cy="363450"/>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68" name="Google Shape;13668;p26"/>
          <p:cNvGrpSpPr/>
          <p:nvPr/>
        </p:nvGrpSpPr>
        <p:grpSpPr>
          <a:xfrm>
            <a:off x="2457875" y="2329156"/>
            <a:ext cx="362650" cy="363425"/>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79" name="Google Shape;13679;p26"/>
          <p:cNvGrpSpPr/>
          <p:nvPr/>
        </p:nvGrpSpPr>
        <p:grpSpPr>
          <a:xfrm>
            <a:off x="1715313" y="2329156"/>
            <a:ext cx="363425" cy="363425"/>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85" name="Google Shape;13685;p26"/>
          <p:cNvGrpSpPr/>
          <p:nvPr/>
        </p:nvGrpSpPr>
        <p:grpSpPr>
          <a:xfrm>
            <a:off x="1048338" y="2329544"/>
            <a:ext cx="371900" cy="362650"/>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89" name="Google Shape;13689;p26"/>
          <p:cNvGrpSpPr/>
          <p:nvPr/>
        </p:nvGrpSpPr>
        <p:grpSpPr>
          <a:xfrm>
            <a:off x="1052588" y="2935221"/>
            <a:ext cx="363400" cy="364000"/>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96" name="Google Shape;13696;p26"/>
          <p:cNvGrpSpPr/>
          <p:nvPr/>
        </p:nvGrpSpPr>
        <p:grpSpPr>
          <a:xfrm>
            <a:off x="1714550" y="2935421"/>
            <a:ext cx="364950" cy="36360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05" name="Google Shape;13705;p26"/>
          <p:cNvGrpSpPr/>
          <p:nvPr/>
        </p:nvGrpSpPr>
        <p:grpSpPr>
          <a:xfrm>
            <a:off x="2457488" y="2935508"/>
            <a:ext cx="363425" cy="363425"/>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09" name="Google Shape;13709;p26"/>
          <p:cNvGrpSpPr/>
          <p:nvPr/>
        </p:nvGrpSpPr>
        <p:grpSpPr>
          <a:xfrm>
            <a:off x="3316525" y="2935121"/>
            <a:ext cx="206025" cy="364200"/>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15" name="Google Shape;13715;p26"/>
          <p:cNvGrpSpPr/>
          <p:nvPr/>
        </p:nvGrpSpPr>
        <p:grpSpPr>
          <a:xfrm>
            <a:off x="3990525" y="2935508"/>
            <a:ext cx="363425" cy="363425"/>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21" name="Google Shape;13721;p26"/>
          <p:cNvGrpSpPr/>
          <p:nvPr/>
        </p:nvGrpSpPr>
        <p:grpSpPr>
          <a:xfrm>
            <a:off x="4751400" y="2935508"/>
            <a:ext cx="363425" cy="363425"/>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25" name="Google Shape;13725;p26"/>
          <p:cNvGrpSpPr/>
          <p:nvPr/>
        </p:nvGrpSpPr>
        <p:grpSpPr>
          <a:xfrm>
            <a:off x="5464975" y="2960958"/>
            <a:ext cx="363425" cy="312525"/>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31" name="Google Shape;13731;p26"/>
          <p:cNvGrpSpPr/>
          <p:nvPr/>
        </p:nvGrpSpPr>
        <p:grpSpPr>
          <a:xfrm>
            <a:off x="6199969" y="2935471"/>
            <a:ext cx="422625" cy="363500"/>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37" name="Google Shape;13737;p26"/>
          <p:cNvGrpSpPr/>
          <p:nvPr/>
        </p:nvGrpSpPr>
        <p:grpSpPr>
          <a:xfrm>
            <a:off x="6957400" y="2960971"/>
            <a:ext cx="362650" cy="312500"/>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44" name="Google Shape;13744;p26"/>
          <p:cNvGrpSpPr/>
          <p:nvPr/>
        </p:nvGrpSpPr>
        <p:grpSpPr>
          <a:xfrm>
            <a:off x="7727406" y="2935508"/>
            <a:ext cx="366525" cy="363425"/>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52" name="Google Shape;13752;p26"/>
          <p:cNvGrpSpPr/>
          <p:nvPr/>
        </p:nvGrpSpPr>
        <p:grpSpPr>
          <a:xfrm>
            <a:off x="7728956" y="3454994"/>
            <a:ext cx="363425" cy="363225"/>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61" name="Google Shape;13761;p26"/>
          <p:cNvGrpSpPr/>
          <p:nvPr/>
        </p:nvGrpSpPr>
        <p:grpSpPr>
          <a:xfrm>
            <a:off x="6229581" y="3480306"/>
            <a:ext cx="363400" cy="31260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71" name="Google Shape;13771;p26"/>
          <p:cNvGrpSpPr/>
          <p:nvPr/>
        </p:nvGrpSpPr>
        <p:grpSpPr>
          <a:xfrm>
            <a:off x="5501625" y="3454606"/>
            <a:ext cx="290125" cy="364000"/>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74" name="Google Shape;13774;p26"/>
          <p:cNvGrpSpPr/>
          <p:nvPr/>
        </p:nvGrpSpPr>
        <p:grpSpPr>
          <a:xfrm>
            <a:off x="6957013" y="3480344"/>
            <a:ext cx="363425" cy="312525"/>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80" name="Google Shape;13780;p26"/>
          <p:cNvGrpSpPr/>
          <p:nvPr/>
        </p:nvGrpSpPr>
        <p:grpSpPr>
          <a:xfrm>
            <a:off x="4771075" y="3454069"/>
            <a:ext cx="324075" cy="365075"/>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85" name="Google Shape;13785;p26"/>
          <p:cNvGrpSpPr/>
          <p:nvPr/>
        </p:nvGrpSpPr>
        <p:grpSpPr>
          <a:xfrm>
            <a:off x="3990150" y="3480319"/>
            <a:ext cx="364175" cy="312575"/>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96" name="Google Shape;13796;p26"/>
          <p:cNvGrpSpPr/>
          <p:nvPr/>
        </p:nvGrpSpPr>
        <p:grpSpPr>
          <a:xfrm>
            <a:off x="3233588" y="3454519"/>
            <a:ext cx="371900" cy="364175"/>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00" name="Google Shape;13800;p26"/>
          <p:cNvGrpSpPr/>
          <p:nvPr/>
        </p:nvGrpSpPr>
        <p:grpSpPr>
          <a:xfrm>
            <a:off x="2457488" y="3454906"/>
            <a:ext cx="363425" cy="363400"/>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11" name="Google Shape;13811;p26"/>
          <p:cNvGrpSpPr/>
          <p:nvPr/>
        </p:nvGrpSpPr>
        <p:grpSpPr>
          <a:xfrm>
            <a:off x="1694713" y="3454981"/>
            <a:ext cx="404625" cy="363250"/>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15" name="Google Shape;13815;p26"/>
          <p:cNvGrpSpPr/>
          <p:nvPr/>
        </p:nvGrpSpPr>
        <p:grpSpPr>
          <a:xfrm>
            <a:off x="1099250" y="3454644"/>
            <a:ext cx="270075" cy="363925"/>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23" name="Google Shape;13823;p26"/>
          <p:cNvGrpSpPr/>
          <p:nvPr/>
        </p:nvGrpSpPr>
        <p:grpSpPr>
          <a:xfrm>
            <a:off x="1052588" y="4013725"/>
            <a:ext cx="363400" cy="237175"/>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26" name="Google Shape;13826;p26"/>
          <p:cNvGrpSpPr/>
          <p:nvPr/>
        </p:nvGrpSpPr>
        <p:grpSpPr>
          <a:xfrm>
            <a:off x="1729975" y="3950600"/>
            <a:ext cx="334100" cy="363425"/>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34" name="Google Shape;13834;p26"/>
          <p:cNvGrpSpPr/>
          <p:nvPr/>
        </p:nvGrpSpPr>
        <p:grpSpPr>
          <a:xfrm>
            <a:off x="2504175" y="3950988"/>
            <a:ext cx="270050" cy="362650"/>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38" name="Google Shape;13838;p26"/>
          <p:cNvGrpSpPr/>
          <p:nvPr/>
        </p:nvGrpSpPr>
        <p:grpSpPr>
          <a:xfrm>
            <a:off x="3234713" y="3949825"/>
            <a:ext cx="369650" cy="364975"/>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47" name="Google Shape;13847;p26"/>
          <p:cNvGrpSpPr/>
          <p:nvPr/>
        </p:nvGrpSpPr>
        <p:grpSpPr>
          <a:xfrm>
            <a:off x="4008413" y="3950125"/>
            <a:ext cx="327650" cy="364375"/>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50" name="Google Shape;13850;p26"/>
          <p:cNvGrpSpPr/>
          <p:nvPr/>
        </p:nvGrpSpPr>
        <p:grpSpPr>
          <a:xfrm>
            <a:off x="4751400" y="3976013"/>
            <a:ext cx="363425" cy="31260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59" name="Google Shape;13859;p26"/>
          <p:cNvGrpSpPr/>
          <p:nvPr/>
        </p:nvGrpSpPr>
        <p:grpSpPr>
          <a:xfrm>
            <a:off x="5462875" y="3950175"/>
            <a:ext cx="367625" cy="364275"/>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62" name="Google Shape;13862;p26"/>
          <p:cNvGrpSpPr/>
          <p:nvPr/>
        </p:nvGrpSpPr>
        <p:grpSpPr>
          <a:xfrm>
            <a:off x="6255419" y="3950613"/>
            <a:ext cx="311725" cy="363400"/>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69" name="Google Shape;13869;p26"/>
          <p:cNvGrpSpPr/>
          <p:nvPr/>
        </p:nvGrpSpPr>
        <p:grpSpPr>
          <a:xfrm>
            <a:off x="6953150" y="3950500"/>
            <a:ext cx="371150" cy="363625"/>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72" name="Google Shape;13872;p26"/>
          <p:cNvGrpSpPr/>
          <p:nvPr/>
        </p:nvGrpSpPr>
        <p:grpSpPr>
          <a:xfrm>
            <a:off x="7728969" y="3950975"/>
            <a:ext cx="363400" cy="362675"/>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878" name="Google Shape;13878;p2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rgbClr val="FFFFFF"/>
                </a:solidFill>
                <a:effectLst/>
                <a:uLnTx/>
                <a:uFillTx/>
                <a:cs typeface="B Nazanin" panose="00000700000000000000" pitchFamily="2" charset="-78"/>
                <a:sym typeface="Arial"/>
              </a:rPr>
              <a:t>اهداف و نتایج</a:t>
            </a:r>
            <a:endParaRPr kumimoji="0" sz="1600" b="0" i="0" u="none" strike="noStrike" kern="0" cap="none" spc="0" normalizeH="0" baseline="0" noProof="0" dirty="0">
              <a:ln>
                <a:noFill/>
              </a:ln>
              <a:solidFill>
                <a:srgbClr val="FFFFFF"/>
              </a:solidFill>
              <a:effectLst/>
              <a:uLnTx/>
              <a:uFillTx/>
              <a:cs typeface="B Nazanin" panose="00000700000000000000" pitchFamily="2" charset="-78"/>
              <a:sym typeface="Arial"/>
            </a:endParaRPr>
          </a:p>
        </p:txBody>
      </p:sp>
      <p:sp>
        <p:nvSpPr>
          <p:cNvPr id="13879" name="Google Shape;13879;p2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3885" name="Google Shape;13885;p27"/>
          <p:cNvGrpSpPr/>
          <p:nvPr/>
        </p:nvGrpSpPr>
        <p:grpSpPr>
          <a:xfrm>
            <a:off x="2541658" y="1767756"/>
            <a:ext cx="356737" cy="353239"/>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0" name="Google Shape;13910;p27"/>
          <p:cNvGrpSpPr/>
          <p:nvPr/>
        </p:nvGrpSpPr>
        <p:grpSpPr>
          <a:xfrm>
            <a:off x="3272903" y="1766411"/>
            <a:ext cx="342506" cy="355302"/>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4" name="Google Shape;13914;p27"/>
          <p:cNvGrpSpPr/>
          <p:nvPr/>
        </p:nvGrpSpPr>
        <p:grpSpPr>
          <a:xfrm>
            <a:off x="1797586" y="1765574"/>
            <a:ext cx="357455" cy="35613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7" name="Google Shape;13917;p27"/>
          <p:cNvGrpSpPr/>
          <p:nvPr/>
        </p:nvGrpSpPr>
        <p:grpSpPr>
          <a:xfrm>
            <a:off x="4822994" y="1767099"/>
            <a:ext cx="288391" cy="354734"/>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26" name="Google Shape;13926;p27"/>
          <p:cNvGrpSpPr/>
          <p:nvPr/>
        </p:nvGrpSpPr>
        <p:grpSpPr>
          <a:xfrm>
            <a:off x="5516509" y="1765693"/>
            <a:ext cx="356019" cy="355302"/>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33" name="Google Shape;13933;p27"/>
          <p:cNvGrpSpPr/>
          <p:nvPr/>
        </p:nvGrpSpPr>
        <p:grpSpPr>
          <a:xfrm>
            <a:off x="6274094" y="1767099"/>
            <a:ext cx="356019" cy="353897"/>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938" name="Google Shape;13938;p27"/>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3939" name="Google Shape;13939;p27"/>
          <p:cNvGrpSpPr/>
          <p:nvPr/>
        </p:nvGrpSpPr>
        <p:grpSpPr>
          <a:xfrm>
            <a:off x="7742296" y="1767816"/>
            <a:ext cx="354614" cy="355332"/>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43" name="Google Shape;13943;p27"/>
          <p:cNvGrpSpPr/>
          <p:nvPr/>
        </p:nvGrpSpPr>
        <p:grpSpPr>
          <a:xfrm>
            <a:off x="7740143" y="2291860"/>
            <a:ext cx="356767" cy="354584"/>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47" name="Google Shape;13947;p27"/>
          <p:cNvGrpSpPr/>
          <p:nvPr/>
        </p:nvGrpSpPr>
        <p:grpSpPr>
          <a:xfrm>
            <a:off x="7007492" y="2291860"/>
            <a:ext cx="355302" cy="354584"/>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54" name="Google Shape;13954;p27"/>
          <p:cNvGrpSpPr/>
          <p:nvPr/>
        </p:nvGrpSpPr>
        <p:grpSpPr>
          <a:xfrm>
            <a:off x="6273377" y="2292547"/>
            <a:ext cx="356019" cy="354614"/>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60" name="Google Shape;13960;p27"/>
          <p:cNvGrpSpPr/>
          <p:nvPr/>
        </p:nvGrpSpPr>
        <p:grpSpPr>
          <a:xfrm>
            <a:off x="5514356" y="2292547"/>
            <a:ext cx="356049" cy="355332"/>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71" name="Google Shape;13971;p27"/>
          <p:cNvGrpSpPr/>
          <p:nvPr/>
        </p:nvGrpSpPr>
        <p:grpSpPr>
          <a:xfrm>
            <a:off x="4770285" y="2355930"/>
            <a:ext cx="355332" cy="22784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977" name="Google Shape;13977;p27"/>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8" name="Google Shape;13978;p27"/>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9" name="Google Shape;13979;p27"/>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0" name="Google Shape;13980;p27"/>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1" name="Google Shape;13981;p27"/>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2" name="Google Shape;13982;p27"/>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3" name="Google Shape;13983;p27"/>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4" name="Google Shape;13984;p27"/>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5" name="Google Shape;13985;p27"/>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6" name="Google Shape;13986;p27"/>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7" name="Google Shape;13987;p27"/>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8" name="Google Shape;13988;p27"/>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9" name="Google Shape;13989;p27"/>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0" name="Google Shape;13990;p27"/>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1" name="Google Shape;13991;p27"/>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2" name="Google Shape;13992;p27"/>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3" name="Google Shape;13993;p27"/>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4" name="Google Shape;13994;p27"/>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5" name="Google Shape;13995;p27"/>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6" name="Google Shape;13996;p27"/>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7" name="Google Shape;13997;p27"/>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8" name="Google Shape;13998;p27"/>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9" name="Google Shape;13999;p27"/>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0" name="Google Shape;14000;p27"/>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1" name="Google Shape;14001;p27"/>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2" name="Google Shape;14002;p27"/>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3" name="Google Shape;14003;p27"/>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4" name="Google Shape;14004;p27"/>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5" name="Google Shape;14005;p27"/>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6" name="Google Shape;14006;p27"/>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7" name="Google Shape;14007;p27"/>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8" name="Google Shape;14008;p27"/>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9" name="Google Shape;14009;p27"/>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10" name="Google Shape;14010;p27"/>
          <p:cNvGrpSpPr/>
          <p:nvPr/>
        </p:nvGrpSpPr>
        <p:grpSpPr>
          <a:xfrm>
            <a:off x="3245846" y="2291082"/>
            <a:ext cx="361730" cy="35891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23" name="Google Shape;14023;p27"/>
          <p:cNvGrpSpPr/>
          <p:nvPr/>
        </p:nvGrpSpPr>
        <p:grpSpPr>
          <a:xfrm>
            <a:off x="2544498" y="2291052"/>
            <a:ext cx="353179" cy="355332"/>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36" name="Google Shape;14036;p27"/>
          <p:cNvGrpSpPr/>
          <p:nvPr/>
        </p:nvGrpSpPr>
        <p:grpSpPr>
          <a:xfrm>
            <a:off x="1781203" y="2291860"/>
            <a:ext cx="368158" cy="355302"/>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041" name="Google Shape;14041;p27"/>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42" name="Google Shape;14042;p27"/>
          <p:cNvGrpSpPr/>
          <p:nvPr/>
        </p:nvGrpSpPr>
        <p:grpSpPr>
          <a:xfrm>
            <a:off x="1041406" y="2835815"/>
            <a:ext cx="356767" cy="356737"/>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059" name="Google Shape;14059;p27"/>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60" name="Google Shape;14060;p27"/>
          <p:cNvGrpSpPr/>
          <p:nvPr/>
        </p:nvGrpSpPr>
        <p:grpSpPr>
          <a:xfrm>
            <a:off x="2543093" y="2836502"/>
            <a:ext cx="356019" cy="356737"/>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69" name="Google Shape;14069;p27"/>
          <p:cNvGrpSpPr/>
          <p:nvPr/>
        </p:nvGrpSpPr>
        <p:grpSpPr>
          <a:xfrm>
            <a:off x="3233738" y="2836323"/>
            <a:ext cx="370281" cy="356946"/>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73" name="Google Shape;14073;p27"/>
          <p:cNvGrpSpPr/>
          <p:nvPr/>
        </p:nvGrpSpPr>
        <p:grpSpPr>
          <a:xfrm>
            <a:off x="4022685" y="2836502"/>
            <a:ext cx="356019" cy="35249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89" name="Google Shape;14089;p27"/>
          <p:cNvGrpSpPr/>
          <p:nvPr/>
        </p:nvGrpSpPr>
        <p:grpSpPr>
          <a:xfrm>
            <a:off x="4769597" y="2833722"/>
            <a:ext cx="356019" cy="358112"/>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92" name="Google Shape;14092;p27"/>
          <p:cNvGrpSpPr/>
          <p:nvPr/>
        </p:nvGrpSpPr>
        <p:grpSpPr>
          <a:xfrm>
            <a:off x="5512951" y="2843648"/>
            <a:ext cx="357455" cy="338201"/>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97" name="Google Shape;14097;p27"/>
          <p:cNvGrpSpPr/>
          <p:nvPr/>
        </p:nvGrpSpPr>
        <p:grpSpPr>
          <a:xfrm>
            <a:off x="6296159" y="2835994"/>
            <a:ext cx="309768" cy="355123"/>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02" name="Google Shape;14102;p27"/>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3" name="Google Shape;14103;p27"/>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04" name="Google Shape;14104;p27"/>
          <p:cNvGrpSpPr/>
          <p:nvPr/>
        </p:nvGrpSpPr>
        <p:grpSpPr>
          <a:xfrm>
            <a:off x="7751534" y="3421058"/>
            <a:ext cx="351056" cy="355302"/>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21" name="Google Shape;14121;p27"/>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2" name="Google Shape;14122;p27"/>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3" name="Google Shape;14123;p27"/>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4" name="Google Shape;14124;p27"/>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25" name="Google Shape;14125;p27"/>
          <p:cNvGrpSpPr/>
          <p:nvPr/>
        </p:nvGrpSpPr>
        <p:grpSpPr>
          <a:xfrm>
            <a:off x="6273377" y="3422493"/>
            <a:ext cx="356019" cy="355302"/>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28" name="Google Shape;14128;p27"/>
          <p:cNvGrpSpPr/>
          <p:nvPr/>
        </p:nvGrpSpPr>
        <p:grpSpPr>
          <a:xfrm>
            <a:off x="5513639" y="3420341"/>
            <a:ext cx="356049" cy="355332"/>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34" name="Google Shape;14134;p27"/>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35" name="Google Shape;14135;p27"/>
          <p:cNvGrpSpPr/>
          <p:nvPr/>
        </p:nvGrpSpPr>
        <p:grpSpPr>
          <a:xfrm>
            <a:off x="4024091" y="3421058"/>
            <a:ext cx="351056" cy="355302"/>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49" name="Google Shape;14149;p27"/>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50" name="Google Shape;14150;p27"/>
          <p:cNvGrpSpPr/>
          <p:nvPr/>
        </p:nvGrpSpPr>
        <p:grpSpPr>
          <a:xfrm>
            <a:off x="2543093" y="3421058"/>
            <a:ext cx="354584" cy="354614"/>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61" name="Google Shape;14161;p27"/>
          <p:cNvGrpSpPr/>
          <p:nvPr/>
        </p:nvGrpSpPr>
        <p:grpSpPr>
          <a:xfrm>
            <a:off x="1778362" y="3430745"/>
            <a:ext cx="359577" cy="338051"/>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65" name="Google Shape;14165;p27"/>
          <p:cNvGrpSpPr/>
          <p:nvPr/>
        </p:nvGrpSpPr>
        <p:grpSpPr>
          <a:xfrm>
            <a:off x="1091246" y="3420341"/>
            <a:ext cx="291261" cy="356737"/>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74" name="Google Shape;14174;p27"/>
          <p:cNvGrpSpPr/>
          <p:nvPr/>
        </p:nvGrpSpPr>
        <p:grpSpPr>
          <a:xfrm>
            <a:off x="1058508" y="3989230"/>
            <a:ext cx="357455" cy="356019"/>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81" name="Google Shape;14181;p27"/>
          <p:cNvGrpSpPr/>
          <p:nvPr/>
        </p:nvGrpSpPr>
        <p:grpSpPr>
          <a:xfrm>
            <a:off x="1781920" y="3990486"/>
            <a:ext cx="353897" cy="354046"/>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94" name="Google Shape;14194;p27"/>
          <p:cNvGrpSpPr/>
          <p:nvPr/>
        </p:nvGrpSpPr>
        <p:grpSpPr>
          <a:xfrm>
            <a:off x="2544498" y="4004837"/>
            <a:ext cx="356019" cy="326899"/>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02" name="Google Shape;14202;p27"/>
          <p:cNvGrpSpPr/>
          <p:nvPr/>
        </p:nvGrpSpPr>
        <p:grpSpPr>
          <a:xfrm>
            <a:off x="3247999" y="3991263"/>
            <a:ext cx="356019" cy="35613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08" name="Google Shape;14208;p27"/>
          <p:cNvGrpSpPr/>
          <p:nvPr/>
        </p:nvGrpSpPr>
        <p:grpSpPr>
          <a:xfrm>
            <a:off x="4031151" y="3989898"/>
            <a:ext cx="355330" cy="35317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1" name="Google Shape;14211;p27"/>
          <p:cNvGrpSpPr/>
          <p:nvPr/>
        </p:nvGrpSpPr>
        <p:grpSpPr>
          <a:xfrm>
            <a:off x="4769597" y="3989948"/>
            <a:ext cx="356019" cy="356019"/>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5" name="Google Shape;14215;p27"/>
          <p:cNvGrpSpPr/>
          <p:nvPr/>
        </p:nvGrpSpPr>
        <p:grpSpPr>
          <a:xfrm>
            <a:off x="5522189" y="3989948"/>
            <a:ext cx="356019" cy="35317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9" name="Google Shape;14219;p27"/>
          <p:cNvGrpSpPr/>
          <p:nvPr/>
        </p:nvGrpSpPr>
        <p:grpSpPr>
          <a:xfrm>
            <a:off x="6273377" y="3989230"/>
            <a:ext cx="364570" cy="355750"/>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26" name="Google Shape;14226;p27"/>
          <p:cNvGrpSpPr/>
          <p:nvPr/>
        </p:nvGrpSpPr>
        <p:grpSpPr>
          <a:xfrm>
            <a:off x="6997507" y="3989948"/>
            <a:ext cx="356019" cy="356737"/>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43" name="Google Shape;14243;p27"/>
          <p:cNvGrpSpPr/>
          <p:nvPr/>
        </p:nvGrpSpPr>
        <p:grpSpPr>
          <a:xfrm>
            <a:off x="7740860" y="3992609"/>
            <a:ext cx="356049" cy="353359"/>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49" name="Google Shape;14249;p27"/>
          <p:cNvGrpSpPr/>
          <p:nvPr/>
        </p:nvGrpSpPr>
        <p:grpSpPr>
          <a:xfrm>
            <a:off x="4023373" y="1767816"/>
            <a:ext cx="358172" cy="355332"/>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256" name="Google Shape;14256;p2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rgbClr val="FFFFFF"/>
                </a:solidFill>
                <a:effectLst/>
                <a:uLnTx/>
                <a:uFillTx/>
                <a:cs typeface="B Nazanin" panose="00000700000000000000" pitchFamily="2" charset="-78"/>
                <a:sym typeface="Arial"/>
              </a:rPr>
              <a:t>عناصر اینفوگرافیک</a:t>
            </a:r>
            <a:endParaRPr kumimoji="0" sz="1600" b="0" i="0" u="none" strike="noStrike" kern="0" cap="none" spc="0" normalizeH="0" baseline="0" noProof="0" dirty="0">
              <a:ln>
                <a:noFill/>
              </a:ln>
              <a:solidFill>
                <a:srgbClr val="FFFFFF"/>
              </a:solidFill>
              <a:effectLst/>
              <a:uLnTx/>
              <a:uFillTx/>
              <a:cs typeface="B Nazanin" panose="00000700000000000000" pitchFamily="2" charset="-78"/>
              <a:sym typeface="Arial"/>
            </a:endParaRPr>
          </a:p>
        </p:txBody>
      </p:sp>
      <p:sp>
        <p:nvSpPr>
          <p:cNvPr id="14257" name="Google Shape;14257;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766"/>
        <p:cNvGrpSpPr/>
        <p:nvPr/>
      </p:nvGrpSpPr>
      <p:grpSpPr>
        <a:xfrm>
          <a:off x="0" y="0"/>
          <a:ext cx="0" cy="0"/>
          <a:chOff x="0" y="0"/>
          <a:chExt cx="0" cy="0"/>
        </a:xfrm>
      </p:grpSpPr>
      <p:sp>
        <p:nvSpPr>
          <p:cNvPr id="1767" name="Google Shape;1767;p19"/>
          <p:cNvSpPr txBox="1">
            <a:spLocks noGrp="1"/>
          </p:cNvSpPr>
          <p:nvPr>
            <p:ph type="title"/>
          </p:nvPr>
        </p:nvSpPr>
        <p:spPr>
          <a:xfrm>
            <a:off x="-519854" y="574994"/>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1768" name="Google Shape;1768;p19"/>
          <p:cNvGrpSpPr/>
          <p:nvPr/>
        </p:nvGrpSpPr>
        <p:grpSpPr>
          <a:xfrm>
            <a:off x="719446" y="1911402"/>
            <a:ext cx="1745700" cy="915256"/>
            <a:chOff x="1182721" y="1159679"/>
            <a:chExt cx="1745700" cy="915256"/>
          </a:xfrm>
        </p:grpSpPr>
        <p:sp>
          <p:nvSpPr>
            <p:cNvPr id="1769" name="Google Shape;1769;p19"/>
            <p:cNvSpPr txBox="1"/>
            <p:nvPr/>
          </p:nvSpPr>
          <p:spPr>
            <a:xfrm>
              <a:off x="1182721" y="1159679"/>
              <a:ext cx="17451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endParaRPr sz="2000" b="1" dirty="0">
                <a:solidFill>
                  <a:schemeClr val="dk1"/>
                </a:solidFill>
                <a:latin typeface="Balsamiq Sans"/>
                <a:ea typeface="Balsamiq Sans"/>
                <a:cs typeface="B Nazanin" panose="00000400000000000000" pitchFamily="2" charset="-78"/>
                <a:sym typeface="Balsamiq Sans"/>
              </a:endParaRPr>
            </a:p>
          </p:txBody>
        </p:sp>
        <p:sp>
          <p:nvSpPr>
            <p:cNvPr id="1770" name="Google Shape;1770;p19"/>
            <p:cNvSpPr txBox="1"/>
            <p:nvPr/>
          </p:nvSpPr>
          <p:spPr>
            <a:xfrm>
              <a:off x="1183321" y="1572135"/>
              <a:ext cx="17451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771" name="Google Shape;1771;p19"/>
          <p:cNvGrpSpPr/>
          <p:nvPr/>
        </p:nvGrpSpPr>
        <p:grpSpPr>
          <a:xfrm>
            <a:off x="3698850" y="3578206"/>
            <a:ext cx="1746306" cy="931799"/>
            <a:chOff x="1182425" y="2762304"/>
            <a:chExt cx="1746306" cy="931799"/>
          </a:xfrm>
        </p:grpSpPr>
        <p:sp>
          <p:nvSpPr>
            <p:cNvPr id="1772" name="Google Shape;1772;p19"/>
            <p:cNvSpPr txBox="1"/>
            <p:nvPr/>
          </p:nvSpPr>
          <p:spPr>
            <a:xfrm>
              <a:off x="1182425" y="2762304"/>
              <a:ext cx="17457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p:txBody>
        </p:sp>
        <p:sp>
          <p:nvSpPr>
            <p:cNvPr id="1773" name="Google Shape;1773;p19"/>
            <p:cNvSpPr txBox="1"/>
            <p:nvPr/>
          </p:nvSpPr>
          <p:spPr>
            <a:xfrm>
              <a:off x="1183031" y="3179903"/>
              <a:ext cx="17457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774" name="Google Shape;1774;p19"/>
          <p:cNvGrpSpPr/>
          <p:nvPr/>
        </p:nvGrpSpPr>
        <p:grpSpPr>
          <a:xfrm>
            <a:off x="6678961" y="1910655"/>
            <a:ext cx="1744512" cy="916751"/>
            <a:chOff x="6215586" y="1954707"/>
            <a:chExt cx="1744512" cy="916751"/>
          </a:xfrm>
        </p:grpSpPr>
        <p:sp>
          <p:nvSpPr>
            <p:cNvPr id="1775" name="Google Shape;1775;p19"/>
            <p:cNvSpPr txBox="1"/>
            <p:nvPr/>
          </p:nvSpPr>
          <p:spPr>
            <a:xfrm>
              <a:off x="6215586" y="1954707"/>
              <a:ext cx="17439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a:t>
              </a:r>
            </a:p>
          </p:txBody>
        </p:sp>
        <p:sp>
          <p:nvSpPr>
            <p:cNvPr id="1776" name="Google Shape;1776;p19"/>
            <p:cNvSpPr txBox="1"/>
            <p:nvPr/>
          </p:nvSpPr>
          <p:spPr>
            <a:xfrm>
              <a:off x="6216198" y="2368657"/>
              <a:ext cx="17439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1777" name="Google Shape;1777;p19"/>
          <p:cNvSpPr/>
          <p:nvPr/>
        </p:nvSpPr>
        <p:spPr>
          <a:xfrm>
            <a:off x="3006813" y="2036929"/>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78" name="Google Shape;1778;p19"/>
          <p:cNvSpPr/>
          <p:nvPr/>
        </p:nvSpPr>
        <p:spPr>
          <a:xfrm>
            <a:off x="4239925" y="2036929"/>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79" name="Google Shape;1779;p19"/>
          <p:cNvSpPr/>
          <p:nvPr/>
        </p:nvSpPr>
        <p:spPr>
          <a:xfrm>
            <a:off x="5472975" y="2036929"/>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1780" name="Google Shape;1780;p19"/>
          <p:cNvCxnSpPr>
            <a:stCxn id="1769" idx="0"/>
            <a:endCxn id="1777" idx="0"/>
          </p:cNvCxnSpPr>
          <p:nvPr/>
        </p:nvCxnSpPr>
        <p:spPr>
          <a:xfrm rot="-5400000" flipH="1">
            <a:off x="2402746" y="1100652"/>
            <a:ext cx="125400" cy="1746900"/>
          </a:xfrm>
          <a:prstGeom prst="bentConnector3">
            <a:avLst>
              <a:gd name="adj1" fmla="val -189892"/>
            </a:avLst>
          </a:prstGeom>
          <a:noFill/>
          <a:ln w="9525" cap="flat" cmpd="sng">
            <a:solidFill>
              <a:schemeClr val="accent2"/>
            </a:solidFill>
            <a:prstDash val="solid"/>
            <a:round/>
            <a:headEnd type="oval" w="med" len="med"/>
            <a:tailEnd type="none" w="med" len="med"/>
          </a:ln>
        </p:spPr>
      </p:cxnSp>
      <p:cxnSp>
        <p:nvCxnSpPr>
          <p:cNvPr id="1781" name="Google Shape;1781;p19"/>
          <p:cNvCxnSpPr>
            <a:stCxn id="1775" idx="0"/>
            <a:endCxn id="1779" idx="0"/>
          </p:cNvCxnSpPr>
          <p:nvPr/>
        </p:nvCxnSpPr>
        <p:spPr>
          <a:xfrm rot="5400000">
            <a:off x="6614911" y="1100955"/>
            <a:ext cx="126300" cy="1745700"/>
          </a:xfrm>
          <a:prstGeom prst="bentConnector3">
            <a:avLst>
              <a:gd name="adj1" fmla="val -188539"/>
            </a:avLst>
          </a:prstGeom>
          <a:noFill/>
          <a:ln w="9525" cap="flat" cmpd="sng">
            <a:solidFill>
              <a:schemeClr val="accent2"/>
            </a:solidFill>
            <a:prstDash val="solid"/>
            <a:round/>
            <a:headEnd type="oval" w="med" len="med"/>
            <a:tailEnd type="none" w="med" len="med"/>
          </a:ln>
        </p:spPr>
      </p:cxnSp>
      <p:cxnSp>
        <p:nvCxnSpPr>
          <p:cNvPr id="1782" name="Google Shape;1782;p19"/>
          <p:cNvCxnSpPr>
            <a:stCxn id="1772" idx="0"/>
            <a:endCxn id="1778" idx="4"/>
          </p:cNvCxnSpPr>
          <p:nvPr/>
        </p:nvCxnSpPr>
        <p:spPr>
          <a:xfrm rot="-5400000">
            <a:off x="4133400" y="3139306"/>
            <a:ext cx="877200" cy="600"/>
          </a:xfrm>
          <a:prstGeom prst="bentConnector3">
            <a:avLst>
              <a:gd name="adj1" fmla="val 49993"/>
            </a:avLst>
          </a:prstGeom>
          <a:noFill/>
          <a:ln w="9525" cap="flat" cmpd="sng">
            <a:solidFill>
              <a:schemeClr val="accent2"/>
            </a:solidFill>
            <a:prstDash val="solid"/>
            <a:round/>
            <a:headEnd type="oval" w="med" len="med"/>
            <a:tailEnd type="none" w="med" len="med"/>
          </a:ln>
        </p:spPr>
      </p:cxnSp>
      <p:grpSp>
        <p:nvGrpSpPr>
          <p:cNvPr id="1783" name="Google Shape;1783;p19"/>
          <p:cNvGrpSpPr/>
          <p:nvPr/>
        </p:nvGrpSpPr>
        <p:grpSpPr>
          <a:xfrm>
            <a:off x="5638695" y="2251982"/>
            <a:ext cx="332761" cy="234066"/>
            <a:chOff x="7989683" y="2350207"/>
            <a:chExt cx="332761" cy="234066"/>
          </a:xfrm>
        </p:grpSpPr>
        <p:sp>
          <p:nvSpPr>
            <p:cNvPr id="1784" name="Google Shape;1784;p1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5" name="Google Shape;1785;p1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6" name="Google Shape;1786;p1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7" name="Google Shape;1787;p1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8" name="Google Shape;1788;p1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89" name="Google Shape;1789;p1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grpSp>
        <p:nvGrpSpPr>
          <p:cNvPr id="1790" name="Google Shape;1790;p19"/>
          <p:cNvGrpSpPr/>
          <p:nvPr/>
        </p:nvGrpSpPr>
        <p:grpSpPr>
          <a:xfrm>
            <a:off x="4389592" y="2206612"/>
            <a:ext cx="364865" cy="324822"/>
            <a:chOff x="5765817" y="3227724"/>
            <a:chExt cx="364865" cy="324822"/>
          </a:xfrm>
        </p:grpSpPr>
        <p:sp>
          <p:nvSpPr>
            <p:cNvPr id="1791" name="Google Shape;1791;p1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2" name="Google Shape;1792;p1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793" name="Google Shape;1793;p1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1794" name="Google Shape;1794;p19"/>
          <p:cNvSpPr/>
          <p:nvPr/>
        </p:nvSpPr>
        <p:spPr>
          <a:xfrm>
            <a:off x="3224021" y="218695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F2F2F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1795" name="Google Shape;1795;p19"/>
          <p:cNvCxnSpPr>
            <a:stCxn id="1777" idx="6"/>
            <a:endCxn id="1778" idx="2"/>
          </p:cNvCxnSpPr>
          <p:nvPr/>
        </p:nvCxnSpPr>
        <p:spPr>
          <a:xfrm>
            <a:off x="3671013" y="2369029"/>
            <a:ext cx="568800" cy="0"/>
          </a:xfrm>
          <a:prstGeom prst="straightConnector1">
            <a:avLst/>
          </a:prstGeom>
          <a:noFill/>
          <a:ln w="9525" cap="flat" cmpd="sng">
            <a:solidFill>
              <a:schemeClr val="accent2"/>
            </a:solidFill>
            <a:prstDash val="solid"/>
            <a:round/>
            <a:headEnd type="none" w="med" len="med"/>
            <a:tailEnd type="none" w="med" len="med"/>
          </a:ln>
        </p:spPr>
      </p:cxnSp>
      <p:cxnSp>
        <p:nvCxnSpPr>
          <p:cNvPr id="1796" name="Google Shape;1796;p19"/>
          <p:cNvCxnSpPr>
            <a:stCxn id="1778" idx="6"/>
            <a:endCxn id="1779" idx="2"/>
          </p:cNvCxnSpPr>
          <p:nvPr/>
        </p:nvCxnSpPr>
        <p:spPr>
          <a:xfrm>
            <a:off x="4904125" y="2369029"/>
            <a:ext cx="568800" cy="0"/>
          </a:xfrm>
          <a:prstGeom prst="straightConnector1">
            <a:avLst/>
          </a:prstGeom>
          <a:noFill/>
          <a:ln w="9525" cap="flat" cmpd="sng">
            <a:solidFill>
              <a:schemeClr val="accent2"/>
            </a:solidFill>
            <a:prstDash val="solid"/>
            <a:round/>
            <a:headEnd type="none"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800"/>
        <p:cNvGrpSpPr/>
        <p:nvPr/>
      </p:nvGrpSpPr>
      <p:grpSpPr>
        <a:xfrm>
          <a:off x="0" y="0"/>
          <a:ext cx="0" cy="0"/>
          <a:chOff x="0" y="0"/>
          <a:chExt cx="0" cy="0"/>
        </a:xfrm>
      </p:grpSpPr>
      <p:grpSp>
        <p:nvGrpSpPr>
          <p:cNvPr id="1801" name="Google Shape;1801;p20"/>
          <p:cNvGrpSpPr/>
          <p:nvPr/>
        </p:nvGrpSpPr>
        <p:grpSpPr>
          <a:xfrm>
            <a:off x="2533157" y="1363912"/>
            <a:ext cx="4077508" cy="2682638"/>
            <a:chOff x="235800" y="830650"/>
            <a:chExt cx="6978450" cy="4588844"/>
          </a:xfrm>
        </p:grpSpPr>
        <p:sp>
          <p:nvSpPr>
            <p:cNvPr id="1802" name="Google Shape;1802;p2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3" name="Google Shape;1803;p2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4" name="Google Shape;1804;p2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5" name="Google Shape;1805;p2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6" name="Google Shape;1806;p2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7" name="Google Shape;1807;p2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grpSp>
      <p:sp>
        <p:nvSpPr>
          <p:cNvPr id="1808" name="Google Shape;1808;p20"/>
          <p:cNvSpPr/>
          <p:nvPr/>
        </p:nvSpPr>
        <p:spPr>
          <a:xfrm>
            <a:off x="3059375" y="2678203"/>
            <a:ext cx="195900" cy="1959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09" name="Google Shape;1809;p20"/>
          <p:cNvSpPr txBox="1">
            <a:spLocks noGrp="1"/>
          </p:cNvSpPr>
          <p:nvPr>
            <p:ph type="title"/>
          </p:nvPr>
        </p:nvSpPr>
        <p:spPr>
          <a:xfrm>
            <a:off x="-799379" y="560846"/>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sp>
        <p:nvSpPr>
          <p:cNvPr id="1810" name="Google Shape;1810;p20"/>
          <p:cNvSpPr txBox="1">
            <a:spLocks noGrp="1"/>
          </p:cNvSpPr>
          <p:nvPr>
            <p:ph type="subTitle" idx="4294967295"/>
          </p:nvPr>
        </p:nvSpPr>
        <p:spPr>
          <a:xfrm>
            <a:off x="2081100" y="4231650"/>
            <a:ext cx="4981800" cy="278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Clr>
                <a:schemeClr val="dk1"/>
              </a:buClr>
              <a:buSzPts val="1100"/>
              <a:buFont typeface="Arial"/>
              <a:buNone/>
            </a:pPr>
            <a:r>
              <a:rPr lang="fa-IR" dirty="0">
                <a:cs typeface="B Nazanin" panose="00000400000000000000" pitchFamily="2" charset="-78"/>
              </a:rPr>
              <a:t>پیدا کنید که تمام دفاتر ما در سراسر جهان در کجا قرار دارند</a:t>
            </a:r>
            <a:endParaRPr dirty="0">
              <a:cs typeface="B Nazanin" panose="00000400000000000000" pitchFamily="2" charset="-78"/>
            </a:endParaRPr>
          </a:p>
        </p:txBody>
      </p:sp>
      <p:grpSp>
        <p:nvGrpSpPr>
          <p:cNvPr id="1811" name="Google Shape;1811;p20"/>
          <p:cNvGrpSpPr/>
          <p:nvPr/>
        </p:nvGrpSpPr>
        <p:grpSpPr>
          <a:xfrm>
            <a:off x="713221" y="1286415"/>
            <a:ext cx="1745700" cy="915256"/>
            <a:chOff x="1182721" y="1159679"/>
            <a:chExt cx="1745700" cy="915256"/>
          </a:xfrm>
        </p:grpSpPr>
        <p:sp>
          <p:nvSpPr>
            <p:cNvPr id="1812" name="Google Shape;1812;p20"/>
            <p:cNvSpPr txBox="1"/>
            <p:nvPr/>
          </p:nvSpPr>
          <p:spPr>
            <a:xfrm>
              <a:off x="1182721" y="1159679"/>
              <a:ext cx="17451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دفتر 1</a:t>
              </a:r>
              <a:endParaRPr sz="2000" b="1" dirty="0">
                <a:solidFill>
                  <a:schemeClr val="dk1"/>
                </a:solidFill>
                <a:latin typeface="Balsamiq Sans"/>
                <a:ea typeface="Balsamiq Sans"/>
                <a:cs typeface="B Nazanin" panose="00000400000000000000" pitchFamily="2" charset="-78"/>
                <a:sym typeface="Balsamiq Sans"/>
              </a:endParaRPr>
            </a:p>
          </p:txBody>
        </p:sp>
        <p:sp>
          <p:nvSpPr>
            <p:cNvPr id="1813" name="Google Shape;1813;p20"/>
            <p:cNvSpPr txBox="1"/>
            <p:nvPr/>
          </p:nvSpPr>
          <p:spPr>
            <a:xfrm>
              <a:off x="1183321" y="1572135"/>
              <a:ext cx="17451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814" name="Google Shape;1814;p20"/>
          <p:cNvGrpSpPr/>
          <p:nvPr/>
        </p:nvGrpSpPr>
        <p:grpSpPr>
          <a:xfrm>
            <a:off x="713225" y="3005511"/>
            <a:ext cx="1745706" cy="931799"/>
            <a:chOff x="1182725" y="2762304"/>
            <a:chExt cx="1745706" cy="931799"/>
          </a:xfrm>
        </p:grpSpPr>
        <p:sp>
          <p:nvSpPr>
            <p:cNvPr id="1815" name="Google Shape;1815;p20"/>
            <p:cNvSpPr txBox="1"/>
            <p:nvPr/>
          </p:nvSpPr>
          <p:spPr>
            <a:xfrm>
              <a:off x="1182725" y="2762304"/>
              <a:ext cx="17457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دفتر 3</a:t>
              </a:r>
              <a:endParaRPr sz="2000" b="1" dirty="0">
                <a:solidFill>
                  <a:schemeClr val="dk1"/>
                </a:solidFill>
                <a:latin typeface="Balsamiq Sans"/>
                <a:ea typeface="Balsamiq Sans"/>
                <a:cs typeface="B Nazanin" panose="00000400000000000000" pitchFamily="2" charset="-78"/>
                <a:sym typeface="Balsamiq Sans"/>
              </a:endParaRPr>
            </a:p>
          </p:txBody>
        </p:sp>
        <p:sp>
          <p:nvSpPr>
            <p:cNvPr id="1816" name="Google Shape;1816;p20"/>
            <p:cNvSpPr txBox="1"/>
            <p:nvPr/>
          </p:nvSpPr>
          <p:spPr>
            <a:xfrm>
              <a:off x="1182731" y="3179903"/>
              <a:ext cx="17457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817" name="Google Shape;1817;p20"/>
          <p:cNvGrpSpPr/>
          <p:nvPr/>
        </p:nvGrpSpPr>
        <p:grpSpPr>
          <a:xfrm>
            <a:off x="6678636" y="1285668"/>
            <a:ext cx="1744512" cy="916751"/>
            <a:chOff x="6215586" y="1954707"/>
            <a:chExt cx="1744512" cy="916751"/>
          </a:xfrm>
        </p:grpSpPr>
        <p:sp>
          <p:nvSpPr>
            <p:cNvPr id="1818" name="Google Shape;1818;p20"/>
            <p:cNvSpPr txBox="1"/>
            <p:nvPr/>
          </p:nvSpPr>
          <p:spPr>
            <a:xfrm>
              <a:off x="6215586" y="1954707"/>
              <a:ext cx="17439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دفتر 2</a:t>
              </a:r>
              <a:endParaRPr sz="2000" b="1" dirty="0">
                <a:solidFill>
                  <a:schemeClr val="dk1"/>
                </a:solidFill>
                <a:latin typeface="Balsamiq Sans"/>
                <a:ea typeface="Balsamiq Sans"/>
                <a:cs typeface="B Nazanin" panose="00000400000000000000" pitchFamily="2" charset="-78"/>
                <a:sym typeface="Balsamiq Sans"/>
              </a:endParaRPr>
            </a:p>
          </p:txBody>
        </p:sp>
        <p:sp>
          <p:nvSpPr>
            <p:cNvPr id="1819" name="Google Shape;1819;p20"/>
            <p:cNvSpPr txBox="1"/>
            <p:nvPr/>
          </p:nvSpPr>
          <p:spPr>
            <a:xfrm>
              <a:off x="6216198" y="2368657"/>
              <a:ext cx="1743900" cy="502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820" name="Google Shape;1820;p20"/>
          <p:cNvGrpSpPr/>
          <p:nvPr/>
        </p:nvGrpSpPr>
        <p:grpSpPr>
          <a:xfrm>
            <a:off x="6678335" y="3016496"/>
            <a:ext cx="1745124" cy="909829"/>
            <a:chOff x="6215285" y="3566488"/>
            <a:chExt cx="1745124" cy="909829"/>
          </a:xfrm>
        </p:grpSpPr>
        <p:sp>
          <p:nvSpPr>
            <p:cNvPr id="1821" name="Google Shape;1821;p20"/>
            <p:cNvSpPr txBox="1"/>
            <p:nvPr/>
          </p:nvSpPr>
          <p:spPr>
            <a:xfrm>
              <a:off x="6215285" y="3566488"/>
              <a:ext cx="1744500" cy="4176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دفتر 4</a:t>
              </a:r>
              <a:endParaRPr sz="2000" b="1" dirty="0">
                <a:solidFill>
                  <a:schemeClr val="dk1"/>
                </a:solidFill>
                <a:latin typeface="Balsamiq Sans"/>
                <a:ea typeface="Balsamiq Sans"/>
                <a:cs typeface="B Nazanin" panose="00000400000000000000" pitchFamily="2" charset="-78"/>
                <a:sym typeface="Balsamiq Sans"/>
              </a:endParaRPr>
            </a:p>
          </p:txBody>
        </p:sp>
        <p:sp>
          <p:nvSpPr>
            <p:cNvPr id="1822" name="Google Shape;1822;p20"/>
            <p:cNvSpPr txBox="1"/>
            <p:nvPr/>
          </p:nvSpPr>
          <p:spPr>
            <a:xfrm>
              <a:off x="6215909" y="3962117"/>
              <a:ext cx="1744500" cy="5142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1823" name="Google Shape;1823;p20"/>
          <p:cNvSpPr/>
          <p:nvPr/>
        </p:nvSpPr>
        <p:spPr>
          <a:xfrm>
            <a:off x="3723538" y="3250640"/>
            <a:ext cx="195900" cy="1959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4" name="Google Shape;1824;p20"/>
          <p:cNvSpPr/>
          <p:nvPr/>
        </p:nvSpPr>
        <p:spPr>
          <a:xfrm>
            <a:off x="4803463" y="2678191"/>
            <a:ext cx="195900" cy="1959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825" name="Google Shape;1825;p20"/>
          <p:cNvSpPr/>
          <p:nvPr/>
        </p:nvSpPr>
        <p:spPr>
          <a:xfrm>
            <a:off x="6180613" y="3342366"/>
            <a:ext cx="195900" cy="1959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cxnSp>
        <p:nvCxnSpPr>
          <p:cNvPr id="1826" name="Google Shape;1826;p20"/>
          <p:cNvCxnSpPr>
            <a:stCxn id="1813" idx="2"/>
            <a:endCxn id="1808" idx="2"/>
          </p:cNvCxnSpPr>
          <p:nvPr/>
        </p:nvCxnSpPr>
        <p:spPr>
          <a:xfrm rot="-5400000" flipH="1">
            <a:off x="2035621" y="1752421"/>
            <a:ext cx="574500" cy="1473000"/>
          </a:xfrm>
          <a:prstGeom prst="bentConnector2">
            <a:avLst/>
          </a:prstGeom>
          <a:noFill/>
          <a:ln w="9525" cap="flat" cmpd="sng">
            <a:solidFill>
              <a:schemeClr val="accent2"/>
            </a:solidFill>
            <a:prstDash val="solid"/>
            <a:round/>
            <a:headEnd type="oval" w="med" len="med"/>
            <a:tailEnd type="none" w="med" len="med"/>
          </a:ln>
        </p:spPr>
      </p:cxnSp>
      <p:cxnSp>
        <p:nvCxnSpPr>
          <p:cNvPr id="1827" name="Google Shape;1827;p20"/>
          <p:cNvCxnSpPr>
            <a:stCxn id="1816" idx="2"/>
            <a:endCxn id="1823" idx="4"/>
          </p:cNvCxnSpPr>
          <p:nvPr/>
        </p:nvCxnSpPr>
        <p:spPr>
          <a:xfrm rot="-5400000">
            <a:off x="2458331" y="2574260"/>
            <a:ext cx="490800" cy="2235300"/>
          </a:xfrm>
          <a:prstGeom prst="bentConnector3">
            <a:avLst>
              <a:gd name="adj1" fmla="val -48518"/>
            </a:avLst>
          </a:prstGeom>
          <a:noFill/>
          <a:ln w="9525" cap="flat" cmpd="sng">
            <a:solidFill>
              <a:schemeClr val="accent2"/>
            </a:solidFill>
            <a:prstDash val="solid"/>
            <a:round/>
            <a:headEnd type="oval" w="med" len="med"/>
            <a:tailEnd type="none" w="med" len="med"/>
          </a:ln>
        </p:spPr>
      </p:cxnSp>
      <p:cxnSp>
        <p:nvCxnSpPr>
          <p:cNvPr id="1828" name="Google Shape;1828;p20"/>
          <p:cNvCxnSpPr>
            <a:stCxn id="1819" idx="2"/>
            <a:endCxn id="1824" idx="0"/>
          </p:cNvCxnSpPr>
          <p:nvPr/>
        </p:nvCxnSpPr>
        <p:spPr>
          <a:xfrm rot="5400000">
            <a:off x="5988348" y="1115369"/>
            <a:ext cx="475800" cy="2649900"/>
          </a:xfrm>
          <a:prstGeom prst="bentConnector3">
            <a:avLst>
              <a:gd name="adj1" fmla="val 49997"/>
            </a:avLst>
          </a:prstGeom>
          <a:noFill/>
          <a:ln w="9525" cap="flat" cmpd="sng">
            <a:solidFill>
              <a:schemeClr val="accent2"/>
            </a:solidFill>
            <a:prstDash val="solid"/>
            <a:round/>
            <a:headEnd type="oval" w="med" len="med"/>
            <a:tailEnd type="none" w="med" len="med"/>
          </a:ln>
        </p:spPr>
      </p:cxnSp>
      <p:cxnSp>
        <p:nvCxnSpPr>
          <p:cNvPr id="1829" name="Google Shape;1829;p20"/>
          <p:cNvCxnSpPr>
            <a:stCxn id="1822" idx="2"/>
            <a:endCxn id="1825" idx="4"/>
          </p:cNvCxnSpPr>
          <p:nvPr/>
        </p:nvCxnSpPr>
        <p:spPr>
          <a:xfrm rot="5400000" flipH="1">
            <a:off x="6720809" y="3095925"/>
            <a:ext cx="388200" cy="1272600"/>
          </a:xfrm>
          <a:prstGeom prst="bentConnector3">
            <a:avLst>
              <a:gd name="adj1" fmla="val -61341"/>
            </a:avLst>
          </a:prstGeom>
          <a:noFill/>
          <a:ln w="9525" cap="flat" cmpd="sng">
            <a:solidFill>
              <a:schemeClr val="accent2"/>
            </a:solidFill>
            <a:prstDash val="solid"/>
            <a:round/>
            <a:headEnd type="oval" w="med" len="med"/>
            <a:tailEnd type="none"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833"/>
        <p:cNvGrpSpPr/>
        <p:nvPr/>
      </p:nvGrpSpPr>
      <p:grpSpPr>
        <a:xfrm>
          <a:off x="0" y="0"/>
          <a:ext cx="0" cy="0"/>
          <a:chOff x="0" y="0"/>
          <a:chExt cx="0" cy="0"/>
        </a:xfrm>
      </p:grpSpPr>
      <p:sp>
        <p:nvSpPr>
          <p:cNvPr id="1834" name="Google Shape;1834;p21"/>
          <p:cNvSpPr txBox="1">
            <a:spLocks noGrp="1"/>
          </p:cNvSpPr>
          <p:nvPr>
            <p:ph type="title"/>
          </p:nvPr>
        </p:nvSpPr>
        <p:spPr>
          <a:xfrm>
            <a:off x="-918805" y="526988"/>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lang="en-US" dirty="0">
              <a:solidFill>
                <a:schemeClr val="accent5"/>
              </a:solidFill>
              <a:cs typeface="B Nazanin" panose="00000400000000000000" pitchFamily="2" charset="-78"/>
            </a:endParaRPr>
          </a:p>
        </p:txBody>
      </p:sp>
      <p:grpSp>
        <p:nvGrpSpPr>
          <p:cNvPr id="1835" name="Google Shape;1835;p21"/>
          <p:cNvGrpSpPr/>
          <p:nvPr/>
        </p:nvGrpSpPr>
        <p:grpSpPr>
          <a:xfrm>
            <a:off x="5579772" y="1233225"/>
            <a:ext cx="2660993" cy="667200"/>
            <a:chOff x="5525375" y="1278600"/>
            <a:chExt cx="2434800" cy="667200"/>
          </a:xfrm>
        </p:grpSpPr>
        <p:sp>
          <p:nvSpPr>
            <p:cNvPr id="1836" name="Google Shape;1836;p21"/>
            <p:cNvSpPr txBox="1"/>
            <p:nvPr/>
          </p:nvSpPr>
          <p:spPr>
            <a:xfrm>
              <a:off x="5525394" y="1278600"/>
              <a:ext cx="2433900" cy="33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endParaRPr sz="2000" b="1" dirty="0">
                <a:solidFill>
                  <a:schemeClr val="dk1"/>
                </a:solidFill>
                <a:latin typeface="Balsamiq Sans"/>
                <a:ea typeface="Balsamiq Sans"/>
                <a:cs typeface="B Nazanin" panose="00000400000000000000" pitchFamily="2" charset="-78"/>
                <a:sym typeface="Balsamiq Sans"/>
              </a:endParaRPr>
            </a:p>
          </p:txBody>
        </p:sp>
        <p:sp>
          <p:nvSpPr>
            <p:cNvPr id="1837" name="Google Shape;1837;p21"/>
            <p:cNvSpPr txBox="1"/>
            <p:nvPr/>
          </p:nvSpPr>
          <p:spPr>
            <a:xfrm>
              <a:off x="5525375" y="1612200"/>
              <a:ext cx="2434800" cy="33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838" name="Google Shape;1838;p21"/>
          <p:cNvGrpSpPr/>
          <p:nvPr/>
        </p:nvGrpSpPr>
        <p:grpSpPr>
          <a:xfrm>
            <a:off x="5579335" y="2110449"/>
            <a:ext cx="2661649" cy="667201"/>
            <a:chOff x="5524975" y="3185349"/>
            <a:chExt cx="2435400" cy="667201"/>
          </a:xfrm>
        </p:grpSpPr>
        <p:sp>
          <p:nvSpPr>
            <p:cNvPr id="1839" name="Google Shape;1839;p21"/>
            <p:cNvSpPr txBox="1"/>
            <p:nvPr/>
          </p:nvSpPr>
          <p:spPr>
            <a:xfrm>
              <a:off x="5524975" y="3185349"/>
              <a:ext cx="2434800" cy="33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1840" name="Google Shape;1840;p21"/>
            <p:cNvSpPr txBox="1"/>
            <p:nvPr/>
          </p:nvSpPr>
          <p:spPr>
            <a:xfrm>
              <a:off x="5524975" y="3518950"/>
              <a:ext cx="2435400" cy="33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841" name="Google Shape;1841;p21"/>
          <p:cNvGrpSpPr/>
          <p:nvPr/>
        </p:nvGrpSpPr>
        <p:grpSpPr>
          <a:xfrm>
            <a:off x="5579772" y="2987675"/>
            <a:ext cx="2660993" cy="667200"/>
            <a:chOff x="5525375" y="1278600"/>
            <a:chExt cx="2434800" cy="667200"/>
          </a:xfrm>
        </p:grpSpPr>
        <p:sp>
          <p:nvSpPr>
            <p:cNvPr id="1842" name="Google Shape;1842;p21"/>
            <p:cNvSpPr txBox="1"/>
            <p:nvPr/>
          </p:nvSpPr>
          <p:spPr>
            <a:xfrm>
              <a:off x="5525394" y="1278600"/>
              <a:ext cx="2433900" cy="33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1843" name="Google Shape;1843;p21"/>
            <p:cNvSpPr txBox="1"/>
            <p:nvPr/>
          </p:nvSpPr>
          <p:spPr>
            <a:xfrm>
              <a:off x="5525375" y="1612200"/>
              <a:ext cx="2434800" cy="33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grpSp>
        <p:nvGrpSpPr>
          <p:cNvPr id="1844" name="Google Shape;1844;p21"/>
          <p:cNvGrpSpPr/>
          <p:nvPr/>
        </p:nvGrpSpPr>
        <p:grpSpPr>
          <a:xfrm>
            <a:off x="5579335" y="3864899"/>
            <a:ext cx="2661649" cy="667201"/>
            <a:chOff x="5524975" y="3185349"/>
            <a:chExt cx="2435400" cy="667201"/>
          </a:xfrm>
        </p:grpSpPr>
        <p:sp>
          <p:nvSpPr>
            <p:cNvPr id="1845" name="Google Shape;1845;p21"/>
            <p:cNvSpPr txBox="1"/>
            <p:nvPr/>
          </p:nvSpPr>
          <p:spPr>
            <a:xfrm>
              <a:off x="5524975" y="3185349"/>
              <a:ext cx="2434800" cy="33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1846" name="Google Shape;1846;p21"/>
            <p:cNvSpPr txBox="1"/>
            <p:nvPr/>
          </p:nvSpPr>
          <p:spPr>
            <a:xfrm>
              <a:off x="5524975" y="3518950"/>
              <a:ext cx="2435400" cy="33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grpSp>
      <p:sp>
        <p:nvSpPr>
          <p:cNvPr id="1847" name="Google Shape;1847;p21"/>
          <p:cNvSpPr/>
          <p:nvPr/>
        </p:nvSpPr>
        <p:spPr>
          <a:xfrm>
            <a:off x="4659150" y="1234729"/>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848" name="Google Shape;1848;p21"/>
          <p:cNvGrpSpPr/>
          <p:nvPr/>
        </p:nvGrpSpPr>
        <p:grpSpPr>
          <a:xfrm>
            <a:off x="4659150" y="2111954"/>
            <a:ext cx="664200" cy="1541425"/>
            <a:chOff x="4604913" y="2111954"/>
            <a:chExt cx="664200" cy="1541425"/>
          </a:xfrm>
        </p:grpSpPr>
        <p:sp>
          <p:nvSpPr>
            <p:cNvPr id="1849" name="Google Shape;1849;p21"/>
            <p:cNvSpPr/>
            <p:nvPr/>
          </p:nvSpPr>
          <p:spPr>
            <a:xfrm>
              <a:off x="4604913" y="2111954"/>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0" name="Google Shape;1850;p21"/>
            <p:cNvSpPr/>
            <p:nvPr/>
          </p:nvSpPr>
          <p:spPr>
            <a:xfrm>
              <a:off x="4604913" y="2989179"/>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851" name="Google Shape;1851;p21"/>
          <p:cNvSpPr/>
          <p:nvPr/>
        </p:nvSpPr>
        <p:spPr>
          <a:xfrm>
            <a:off x="4659150" y="3866404"/>
            <a:ext cx="664200" cy="664200"/>
          </a:xfrm>
          <a:prstGeom prst="ellipse">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cxnSp>
        <p:nvCxnSpPr>
          <p:cNvPr id="1852" name="Google Shape;1852;p21"/>
          <p:cNvCxnSpPr>
            <a:stCxn id="1853" idx="0"/>
            <a:endCxn id="1847" idx="2"/>
          </p:cNvCxnSpPr>
          <p:nvPr/>
        </p:nvCxnSpPr>
        <p:spPr>
          <a:xfrm rot="-5400000">
            <a:off x="2873981" y="925725"/>
            <a:ext cx="1144200" cy="2426400"/>
          </a:xfrm>
          <a:prstGeom prst="bentConnector2">
            <a:avLst/>
          </a:prstGeom>
          <a:noFill/>
          <a:ln w="9525" cap="flat" cmpd="sng">
            <a:solidFill>
              <a:schemeClr val="accent2"/>
            </a:solidFill>
            <a:prstDash val="solid"/>
            <a:round/>
            <a:headEnd type="oval" w="med" len="med"/>
            <a:tailEnd type="none" w="med" len="med"/>
          </a:ln>
        </p:spPr>
      </p:cxnSp>
      <p:cxnSp>
        <p:nvCxnSpPr>
          <p:cNvPr id="1854" name="Google Shape;1854;p21"/>
          <p:cNvCxnSpPr>
            <a:stCxn id="1853" idx="0"/>
            <a:endCxn id="1849" idx="2"/>
          </p:cNvCxnSpPr>
          <p:nvPr/>
        </p:nvCxnSpPr>
        <p:spPr>
          <a:xfrm rot="-5400000">
            <a:off x="3312581" y="1364325"/>
            <a:ext cx="267000" cy="2426400"/>
          </a:xfrm>
          <a:prstGeom prst="bentConnector2">
            <a:avLst/>
          </a:prstGeom>
          <a:noFill/>
          <a:ln w="9525" cap="flat" cmpd="sng">
            <a:solidFill>
              <a:schemeClr val="accent2"/>
            </a:solidFill>
            <a:prstDash val="solid"/>
            <a:round/>
            <a:headEnd type="oval" w="med" len="med"/>
            <a:tailEnd type="none" w="med" len="med"/>
          </a:ln>
        </p:spPr>
      </p:cxnSp>
      <p:cxnSp>
        <p:nvCxnSpPr>
          <p:cNvPr id="1855" name="Google Shape;1855;p21"/>
          <p:cNvCxnSpPr>
            <a:stCxn id="1853" idx="2"/>
            <a:endCxn id="1850" idx="2"/>
          </p:cNvCxnSpPr>
          <p:nvPr/>
        </p:nvCxnSpPr>
        <p:spPr>
          <a:xfrm rot="-5400000" flipH="1">
            <a:off x="3307781" y="1969725"/>
            <a:ext cx="276600" cy="2426400"/>
          </a:xfrm>
          <a:prstGeom prst="bentConnector2">
            <a:avLst/>
          </a:prstGeom>
          <a:noFill/>
          <a:ln w="9525" cap="flat" cmpd="sng">
            <a:solidFill>
              <a:schemeClr val="accent2"/>
            </a:solidFill>
            <a:prstDash val="solid"/>
            <a:round/>
            <a:headEnd type="oval" w="med" len="med"/>
            <a:tailEnd type="none" w="med" len="med"/>
          </a:ln>
        </p:spPr>
      </p:cxnSp>
      <p:cxnSp>
        <p:nvCxnSpPr>
          <p:cNvPr id="1856" name="Google Shape;1856;p21"/>
          <p:cNvCxnSpPr>
            <a:stCxn id="1853" idx="2"/>
            <a:endCxn id="1851" idx="2"/>
          </p:cNvCxnSpPr>
          <p:nvPr/>
        </p:nvCxnSpPr>
        <p:spPr>
          <a:xfrm rot="-5400000" flipH="1">
            <a:off x="2869181" y="2408325"/>
            <a:ext cx="1153800" cy="2426400"/>
          </a:xfrm>
          <a:prstGeom prst="bentConnector2">
            <a:avLst/>
          </a:prstGeom>
          <a:noFill/>
          <a:ln w="9525" cap="flat" cmpd="sng">
            <a:solidFill>
              <a:schemeClr val="accent2"/>
            </a:solidFill>
            <a:prstDash val="solid"/>
            <a:round/>
            <a:headEnd type="oval" w="med" len="med"/>
            <a:tailEnd type="none" w="med" len="med"/>
          </a:ln>
        </p:spPr>
      </p:cxnSp>
      <p:grpSp>
        <p:nvGrpSpPr>
          <p:cNvPr id="1857" name="Google Shape;1857;p21"/>
          <p:cNvGrpSpPr/>
          <p:nvPr/>
        </p:nvGrpSpPr>
        <p:grpSpPr>
          <a:xfrm>
            <a:off x="4818816" y="4025402"/>
            <a:ext cx="344883" cy="343387"/>
            <a:chOff x="3097241" y="2433564"/>
            <a:chExt cx="344883" cy="343387"/>
          </a:xfrm>
        </p:grpSpPr>
        <p:sp>
          <p:nvSpPr>
            <p:cNvPr id="1858" name="Google Shape;1858;p2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59" name="Google Shape;1859;p2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0" name="Google Shape;1860;p2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1" name="Google Shape;1861;p2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2" name="Google Shape;1862;p2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3" name="Google Shape;1863;p2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4" name="Google Shape;1864;p2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5" name="Google Shape;1865;p2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6" name="Google Shape;1866;p2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867" name="Google Shape;1867;p21"/>
          <p:cNvGrpSpPr/>
          <p:nvPr/>
        </p:nvGrpSpPr>
        <p:grpSpPr>
          <a:xfrm>
            <a:off x="4817136" y="3148182"/>
            <a:ext cx="348257" cy="346188"/>
            <a:chOff x="3541011" y="3367320"/>
            <a:chExt cx="348257" cy="346188"/>
          </a:xfrm>
        </p:grpSpPr>
        <p:sp>
          <p:nvSpPr>
            <p:cNvPr id="1868" name="Google Shape;1868;p2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69" name="Google Shape;1869;p2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0" name="Google Shape;1870;p2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1" name="Google Shape;1871;p2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853" name="Google Shape;1853;p21"/>
          <p:cNvSpPr txBox="1"/>
          <p:nvPr/>
        </p:nvSpPr>
        <p:spPr>
          <a:xfrm>
            <a:off x="1015931" y="2711025"/>
            <a:ext cx="2433900" cy="333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a-IR" sz="2000" b="1" dirty="0">
                <a:solidFill>
                  <a:schemeClr val="accent5"/>
                </a:solidFill>
                <a:latin typeface="Balsamiq Sans"/>
                <a:ea typeface="Balsamiq Sans"/>
                <a:cs typeface="B Nazanin" panose="00000400000000000000" pitchFamily="2" charset="-78"/>
                <a:sym typeface="Balsamiq Sans"/>
              </a:rPr>
              <a:t>محتوا جنگل</a:t>
            </a:r>
            <a:endParaRPr sz="2000" b="1" dirty="0">
              <a:solidFill>
                <a:schemeClr val="accent5"/>
              </a:solidFill>
              <a:latin typeface="Balsamiq Sans"/>
              <a:ea typeface="Balsamiq Sans"/>
              <a:cs typeface="B Nazanin" panose="00000400000000000000" pitchFamily="2" charset="-78"/>
              <a:sym typeface="Balsamiq Sans"/>
            </a:endParaRPr>
          </a:p>
        </p:txBody>
      </p:sp>
      <p:grpSp>
        <p:nvGrpSpPr>
          <p:cNvPr id="1872" name="Google Shape;1872;p21"/>
          <p:cNvGrpSpPr/>
          <p:nvPr/>
        </p:nvGrpSpPr>
        <p:grpSpPr>
          <a:xfrm>
            <a:off x="4867300" y="2240778"/>
            <a:ext cx="247892" cy="346024"/>
            <a:chOff x="2818561" y="2439778"/>
            <a:chExt cx="247892" cy="346024"/>
          </a:xfrm>
        </p:grpSpPr>
        <p:sp>
          <p:nvSpPr>
            <p:cNvPr id="1873" name="Google Shape;1873;p2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4" name="Google Shape;1874;p2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5" name="Google Shape;1875;p2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6" name="Google Shape;1876;p2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7" name="Google Shape;1877;p2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8" name="Google Shape;1878;p2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79" name="Google Shape;1879;p2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0" name="Google Shape;1880;p2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1" name="Google Shape;1881;p2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2" name="Google Shape;1882;p2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3" name="Google Shape;1883;p2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4" name="Google Shape;1884;p2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885" name="Google Shape;1885;p21"/>
          <p:cNvGrpSpPr/>
          <p:nvPr/>
        </p:nvGrpSpPr>
        <p:grpSpPr>
          <a:xfrm>
            <a:off x="4782921" y="1414318"/>
            <a:ext cx="416649" cy="325597"/>
            <a:chOff x="5626763" y="2013829"/>
            <a:chExt cx="351722" cy="274788"/>
          </a:xfrm>
        </p:grpSpPr>
        <p:sp>
          <p:nvSpPr>
            <p:cNvPr id="1886" name="Google Shape;1886;p2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7" name="Google Shape;1887;p2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8" name="Google Shape;1888;p2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89" name="Google Shape;1889;p2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0" name="Google Shape;1890;p2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1" name="Google Shape;1891;p2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2" name="Google Shape;1892;p2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3" name="Google Shape;1893;p2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4" name="Google Shape;1894;p2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895" name="Google Shape;1895;p2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899"/>
        <p:cNvGrpSpPr/>
        <p:nvPr/>
      </p:nvGrpSpPr>
      <p:grpSpPr>
        <a:xfrm>
          <a:off x="0" y="0"/>
          <a:ext cx="0" cy="0"/>
          <a:chOff x="0" y="0"/>
          <a:chExt cx="0" cy="0"/>
        </a:xfrm>
      </p:grpSpPr>
      <p:sp>
        <p:nvSpPr>
          <p:cNvPr id="1900" name="Google Shape;1900;p22"/>
          <p:cNvSpPr txBox="1">
            <a:spLocks noGrp="1"/>
          </p:cNvSpPr>
          <p:nvPr>
            <p:ph type="title"/>
          </p:nvPr>
        </p:nvSpPr>
        <p:spPr>
          <a:xfrm>
            <a:off x="-463139" y="541521"/>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aphicFrame>
        <p:nvGraphicFramePr>
          <p:cNvPr id="1901" name="Google Shape;1901;p22"/>
          <p:cNvGraphicFramePr/>
          <p:nvPr>
            <p:extLst>
              <p:ext uri="{D42A27DB-BD31-4B8C-83A1-F6EECF244321}">
                <p14:modId xmlns:p14="http://schemas.microsoft.com/office/powerpoint/2010/main" val="1696705130"/>
              </p:ext>
            </p:extLst>
          </p:nvPr>
        </p:nvGraphicFramePr>
        <p:xfrm>
          <a:off x="719900" y="1157250"/>
          <a:ext cx="7704000" cy="3352700"/>
        </p:xfrm>
        <a:graphic>
          <a:graphicData uri="http://schemas.openxmlformats.org/drawingml/2006/table">
            <a:tbl>
              <a:tblPr>
                <a:noFill/>
                <a:tableStyleId>{29C49F6F-5A97-4B4A-9827-6E02091DA821}</a:tableStyleId>
              </a:tblPr>
              <a:tblGrid>
                <a:gridCol w="1926000">
                  <a:extLst>
                    <a:ext uri="{9D8B030D-6E8A-4147-A177-3AD203B41FA5}">
                      <a16:colId xmlns:a16="http://schemas.microsoft.com/office/drawing/2014/main" val="20000"/>
                    </a:ext>
                  </a:extLst>
                </a:gridCol>
                <a:gridCol w="1926000">
                  <a:extLst>
                    <a:ext uri="{9D8B030D-6E8A-4147-A177-3AD203B41FA5}">
                      <a16:colId xmlns:a16="http://schemas.microsoft.com/office/drawing/2014/main" val="20001"/>
                    </a:ext>
                  </a:extLst>
                </a:gridCol>
                <a:gridCol w="1926000">
                  <a:extLst>
                    <a:ext uri="{9D8B030D-6E8A-4147-A177-3AD203B41FA5}">
                      <a16:colId xmlns:a16="http://schemas.microsoft.com/office/drawing/2014/main" val="20002"/>
                    </a:ext>
                  </a:extLst>
                </a:gridCol>
                <a:gridCol w="1926000">
                  <a:extLst>
                    <a:ext uri="{9D8B030D-6E8A-4147-A177-3AD203B41FA5}">
                      <a16:colId xmlns:a16="http://schemas.microsoft.com/office/drawing/2014/main" val="20003"/>
                    </a:ext>
                  </a:extLst>
                </a:gridCol>
              </a:tblGrid>
              <a:tr h="838175">
                <a:tc rowSpan="4">
                  <a:txBody>
                    <a:bodyPr/>
                    <a:lstStyle/>
                    <a:p>
                      <a:pPr marL="0" lvl="0" indent="0" algn="ctr" rtl="1">
                        <a:spcBef>
                          <a:spcPts val="0"/>
                        </a:spcBef>
                        <a:spcAft>
                          <a:spcPts val="0"/>
                        </a:spcAft>
                        <a:buNone/>
                      </a:pPr>
                      <a:r>
                        <a:rPr lang="fa-IR" sz="2400" b="1" dirty="0">
                          <a:solidFill>
                            <a:srgbClr val="F2F2F2"/>
                          </a:solidFill>
                          <a:latin typeface="Balsamiq Sans"/>
                          <a:ea typeface="Balsamiq Sans"/>
                          <a:cs typeface="B Nazanin" panose="00000400000000000000" pitchFamily="2" charset="-78"/>
                          <a:sym typeface="Balsamiq Sans"/>
                        </a:rPr>
                        <a:t>خدمات ما</a:t>
                      </a:r>
                      <a:endParaRPr sz="2400" b="1" dirty="0">
                        <a:solidFill>
                          <a:srgbClr val="F2F2F2"/>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2"/>
                    </a:solidFill>
                  </a:tcPr>
                </a:tc>
                <a:tc>
                  <a:txBody>
                    <a:bodyPr/>
                    <a:lstStyle/>
                    <a:p>
                      <a:pPr marL="0" lvl="0" indent="0" algn="ctr" rtl="1">
                        <a:spcBef>
                          <a:spcPts val="0"/>
                        </a:spcBef>
                        <a:spcAft>
                          <a:spcPts val="0"/>
                        </a:spcAft>
                        <a:buNone/>
                      </a:pPr>
                      <a:r>
                        <a:rPr lang="fa-IR" sz="2000" b="1" dirty="0">
                          <a:solidFill>
                            <a:srgbClr val="F2F2F2"/>
                          </a:solidFill>
                          <a:latin typeface="Balsamiq Sans"/>
                          <a:ea typeface="Balsamiq Sans"/>
                          <a:cs typeface="B Nazanin" panose="00000400000000000000" pitchFamily="2" charset="-78"/>
                          <a:sym typeface="Balsamiq Sans"/>
                        </a:rPr>
                        <a:t>سرویس</a:t>
                      </a:r>
                      <a:r>
                        <a:rPr lang="en" sz="2000" b="1" dirty="0">
                          <a:solidFill>
                            <a:srgbClr val="F2F2F2"/>
                          </a:solidFill>
                          <a:latin typeface="Balsamiq Sans"/>
                          <a:ea typeface="Balsamiq Sans"/>
                          <a:cs typeface="B Nazanin" panose="00000400000000000000" pitchFamily="2" charset="-78"/>
                          <a:sym typeface="Balsamiq Sans"/>
                        </a:rPr>
                        <a:t> 1</a:t>
                      </a:r>
                      <a:endParaRPr sz="2000" b="1" dirty="0">
                        <a:solidFill>
                          <a:srgbClr val="F2F2F2"/>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dk2"/>
                    </a:solidFill>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838175">
                <a:tc vMerge="1">
                  <a:txBody>
                    <a:bodyPr/>
                    <a:lstStyle/>
                    <a:p>
                      <a:endParaRPr lang="en-US"/>
                    </a:p>
                  </a:txBody>
                  <a:tcPr/>
                </a:tc>
                <a:tc>
                  <a:txBody>
                    <a:bodyPr/>
                    <a:lstStyle/>
                    <a:p>
                      <a:pPr marL="0" lvl="0" indent="0" algn="ctr" rtl="1">
                        <a:spcBef>
                          <a:spcPts val="0"/>
                        </a:spcBef>
                        <a:spcAft>
                          <a:spcPts val="0"/>
                        </a:spcAft>
                        <a:buNone/>
                      </a:pPr>
                      <a:r>
                        <a:rPr lang="fa-IR" sz="2000" b="1" dirty="0">
                          <a:solidFill>
                            <a:srgbClr val="F2F2F2"/>
                          </a:solidFill>
                          <a:latin typeface="Balsamiq Sans"/>
                          <a:ea typeface="Balsamiq Sans"/>
                          <a:cs typeface="B Nazanin" panose="00000400000000000000" pitchFamily="2" charset="-78"/>
                          <a:sym typeface="Balsamiq Sans"/>
                        </a:rPr>
                        <a:t>سرویس</a:t>
                      </a:r>
                      <a:r>
                        <a:rPr lang="en" sz="2000" b="1" dirty="0">
                          <a:solidFill>
                            <a:srgbClr val="F2F2F2"/>
                          </a:solidFill>
                          <a:latin typeface="Balsamiq Sans"/>
                          <a:ea typeface="Balsamiq Sans"/>
                          <a:cs typeface="B Nazanin" panose="00000400000000000000" pitchFamily="2" charset="-78"/>
                          <a:sym typeface="Balsamiq Sans"/>
                        </a:rPr>
                        <a:t> 2</a:t>
                      </a:r>
                      <a:endParaRPr sz="2000" b="1" dirty="0">
                        <a:solidFill>
                          <a:srgbClr val="F2F2F2"/>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1"/>
                    </a:solidFill>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838175">
                <a:tc vMerge="1">
                  <a:txBody>
                    <a:bodyPr/>
                    <a:lstStyle/>
                    <a:p>
                      <a:endParaRPr lang="en-US"/>
                    </a:p>
                  </a:txBody>
                  <a:tcPr/>
                </a:tc>
                <a:tc>
                  <a:txBody>
                    <a:bodyPr/>
                    <a:lstStyle/>
                    <a:p>
                      <a:pPr marL="0" lvl="0" indent="0" algn="ctr" rtl="1">
                        <a:spcBef>
                          <a:spcPts val="0"/>
                        </a:spcBef>
                        <a:spcAft>
                          <a:spcPts val="0"/>
                        </a:spcAft>
                        <a:buClr>
                          <a:schemeClr val="lt1"/>
                        </a:buClr>
                        <a:buSzPts val="1100"/>
                        <a:buFont typeface="Arial"/>
                        <a:buNone/>
                      </a:pPr>
                      <a:r>
                        <a:rPr lang="fa-IR" sz="2000" b="1" dirty="0">
                          <a:solidFill>
                            <a:srgbClr val="F2F2F2"/>
                          </a:solidFill>
                          <a:latin typeface="Balsamiq Sans"/>
                          <a:ea typeface="Balsamiq Sans"/>
                          <a:cs typeface="B Nazanin" panose="00000400000000000000" pitchFamily="2" charset="-78"/>
                          <a:sym typeface="Balsamiq Sans"/>
                        </a:rPr>
                        <a:t>سرویس</a:t>
                      </a:r>
                      <a:r>
                        <a:rPr lang="en" sz="2000" b="1" dirty="0">
                          <a:solidFill>
                            <a:srgbClr val="F2F2F2"/>
                          </a:solidFill>
                          <a:latin typeface="Balsamiq Sans"/>
                          <a:ea typeface="Balsamiq Sans"/>
                          <a:cs typeface="B Nazanin" panose="00000400000000000000" pitchFamily="2" charset="-78"/>
                          <a:sym typeface="Balsamiq Sans"/>
                        </a:rPr>
                        <a:t> 3</a:t>
                      </a:r>
                      <a:endParaRPr sz="2000" b="1" dirty="0">
                        <a:solidFill>
                          <a:srgbClr val="F2F2F2"/>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3"/>
                    </a:solidFill>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838175">
                <a:tc vMerge="1">
                  <a:txBody>
                    <a:bodyPr/>
                    <a:lstStyle/>
                    <a:p>
                      <a:endParaRPr lang="en-US"/>
                    </a:p>
                  </a:txBody>
                  <a:tcPr/>
                </a:tc>
                <a:tc>
                  <a:txBody>
                    <a:bodyPr/>
                    <a:lstStyle/>
                    <a:p>
                      <a:pPr marL="0" lvl="0" indent="0" algn="ctr" rtl="1">
                        <a:spcBef>
                          <a:spcPts val="0"/>
                        </a:spcBef>
                        <a:spcAft>
                          <a:spcPts val="0"/>
                        </a:spcAft>
                        <a:buNone/>
                      </a:pPr>
                      <a:r>
                        <a:rPr lang="fa-IR" sz="2000" b="1" dirty="0">
                          <a:solidFill>
                            <a:srgbClr val="F2F2F2"/>
                          </a:solidFill>
                          <a:latin typeface="Balsamiq Sans"/>
                          <a:ea typeface="Balsamiq Sans"/>
                          <a:cs typeface="B Nazanin" panose="00000400000000000000" pitchFamily="2" charset="-78"/>
                          <a:sym typeface="Balsamiq Sans"/>
                        </a:rPr>
                        <a:t>سرویس</a:t>
                      </a:r>
                      <a:r>
                        <a:rPr lang="en" sz="2000" b="1" dirty="0">
                          <a:solidFill>
                            <a:srgbClr val="F2F2F2"/>
                          </a:solidFill>
                          <a:latin typeface="Balsamiq Sans"/>
                          <a:ea typeface="Balsamiq Sans"/>
                          <a:cs typeface="B Nazanin" panose="00000400000000000000" pitchFamily="2" charset="-78"/>
                          <a:sym typeface="Balsamiq Sans"/>
                        </a:rPr>
                        <a:t> 4</a:t>
                      </a:r>
                      <a:endParaRPr sz="2000" b="1" dirty="0">
                        <a:solidFill>
                          <a:srgbClr val="F2F2F2"/>
                        </a:solidFill>
                        <a:latin typeface="Balsamiq Sans"/>
                        <a:ea typeface="Balsamiq Sans"/>
                        <a:cs typeface="B Nazanin" panose="00000400000000000000" pitchFamily="2" charset="-78"/>
                        <a:sym typeface="Balsamiq Sans"/>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solidFill>
                      <a:schemeClr val="accent6"/>
                    </a:solidFill>
                  </a:tcPr>
                </a:tc>
                <a:tc>
                  <a:txBody>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1">
                        <a:spcBef>
                          <a:spcPts val="0"/>
                        </a:spcBef>
                        <a:spcAft>
                          <a:spcPts val="0"/>
                        </a:spcAft>
                        <a:buNone/>
                      </a:pPr>
                      <a:endParaRPr dirty="0">
                        <a:solidFill>
                          <a:schemeClr val="lt1"/>
                        </a:solidFill>
                        <a:latin typeface="Nunito"/>
                        <a:ea typeface="Nunito"/>
                        <a:cs typeface="B Nazanin" panose="00000400000000000000" pitchFamily="2" charset="-78"/>
                        <a:sym typeface="Nunito"/>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902" name="Google Shape;1902;p22"/>
          <p:cNvSpPr/>
          <p:nvPr/>
        </p:nvSpPr>
        <p:spPr>
          <a:xfrm>
            <a:off x="7112138" y="1257429"/>
            <a:ext cx="664200" cy="664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3" name="Google Shape;1903;p22"/>
          <p:cNvSpPr/>
          <p:nvPr/>
        </p:nvSpPr>
        <p:spPr>
          <a:xfrm>
            <a:off x="7112138" y="2089544"/>
            <a:ext cx="664200" cy="664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4" name="Google Shape;1904;p22"/>
          <p:cNvSpPr/>
          <p:nvPr/>
        </p:nvSpPr>
        <p:spPr>
          <a:xfrm>
            <a:off x="7112138" y="2921669"/>
            <a:ext cx="664200" cy="664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5" name="Google Shape;1905;p22"/>
          <p:cNvSpPr/>
          <p:nvPr/>
        </p:nvSpPr>
        <p:spPr>
          <a:xfrm>
            <a:off x="7112138" y="3753794"/>
            <a:ext cx="664200" cy="664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906" name="Google Shape;1906;p22"/>
          <p:cNvGrpSpPr/>
          <p:nvPr/>
        </p:nvGrpSpPr>
        <p:grpSpPr>
          <a:xfrm>
            <a:off x="7254361" y="3908529"/>
            <a:ext cx="379764" cy="337684"/>
            <a:chOff x="5585861" y="2905929"/>
            <a:chExt cx="379764" cy="337684"/>
          </a:xfrm>
        </p:grpSpPr>
        <p:sp>
          <p:nvSpPr>
            <p:cNvPr id="1907" name="Google Shape;1907;p2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8" name="Google Shape;1908;p2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09" name="Google Shape;1909;p2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0" name="Google Shape;1910;p2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911" name="Google Shape;1911;p22"/>
          <p:cNvGrpSpPr/>
          <p:nvPr/>
        </p:nvGrpSpPr>
        <p:grpSpPr>
          <a:xfrm>
            <a:off x="7268767" y="1469355"/>
            <a:ext cx="350958" cy="263043"/>
            <a:chOff x="1817317" y="2480330"/>
            <a:chExt cx="350958" cy="263043"/>
          </a:xfrm>
        </p:grpSpPr>
        <p:sp>
          <p:nvSpPr>
            <p:cNvPr id="1912" name="Google Shape;1912;p2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3" name="Google Shape;1913;p2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4" name="Google Shape;1914;p2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5" name="Google Shape;1915;p2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6" name="Google Shape;1916;p2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917" name="Google Shape;1917;p22"/>
          <p:cNvGrpSpPr/>
          <p:nvPr/>
        </p:nvGrpSpPr>
        <p:grpSpPr>
          <a:xfrm>
            <a:off x="7267063" y="2244279"/>
            <a:ext cx="354363" cy="354745"/>
            <a:chOff x="3235438" y="1970604"/>
            <a:chExt cx="354363" cy="354745"/>
          </a:xfrm>
        </p:grpSpPr>
        <p:sp>
          <p:nvSpPr>
            <p:cNvPr id="1918" name="Google Shape;1918;p2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19" name="Google Shape;1919;p2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0" name="Google Shape;1920;p2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1" name="Google Shape;1921;p2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2" name="Google Shape;1922;p2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3" name="Google Shape;1923;p2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4" name="Google Shape;1924;p2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5" name="Google Shape;1925;p2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6" name="Google Shape;1926;p2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7" name="Google Shape;1927;p2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8" name="Google Shape;1928;p2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29" name="Google Shape;1929;p2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0" name="Google Shape;1930;p2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grpSp>
        <p:nvGrpSpPr>
          <p:cNvPr id="1931" name="Google Shape;1931;p22"/>
          <p:cNvGrpSpPr/>
          <p:nvPr/>
        </p:nvGrpSpPr>
        <p:grpSpPr>
          <a:xfrm>
            <a:off x="7271979" y="3081722"/>
            <a:ext cx="344528" cy="344114"/>
            <a:chOff x="4674791" y="1977447"/>
            <a:chExt cx="344528" cy="344114"/>
          </a:xfrm>
        </p:grpSpPr>
        <p:sp>
          <p:nvSpPr>
            <p:cNvPr id="1932" name="Google Shape;1932;p2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3" name="Google Shape;1933;p2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4" name="Google Shape;1934;p2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5" name="Google Shape;1935;p2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6" name="Google Shape;1936;p2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7" name="Google Shape;1937;p2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8" name="Google Shape;1938;p2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39" name="Google Shape;1939;p2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0" name="Google Shape;1940;p2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1" name="Google Shape;1941;p2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2" name="Google Shape;1942;p2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3" name="Google Shape;1943;p2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4" name="Google Shape;1944;p2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5" name="Google Shape;1945;p2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6" name="Google Shape;1946;p2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7" name="Google Shape;1947;p2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8" name="Google Shape;1948;p2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49" name="Google Shape;1949;p2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0" name="Google Shape;1950;p2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1" name="Google Shape;1951;p2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2" name="Google Shape;1952;p2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3" name="Google Shape;1953;p2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4" name="Google Shape;1954;p2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5" name="Google Shape;1955;p2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6" name="Google Shape;1956;p2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57" name="Google Shape;1957;p2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
        <p:nvSpPr>
          <p:cNvPr id="1958" name="Google Shape;1958;p22"/>
          <p:cNvSpPr/>
          <p:nvPr/>
        </p:nvSpPr>
        <p:spPr>
          <a:xfrm>
            <a:off x="1371623" y="1691939"/>
            <a:ext cx="664200" cy="664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nvGrpSpPr>
          <p:cNvPr id="1959" name="Google Shape;1959;p22"/>
          <p:cNvGrpSpPr/>
          <p:nvPr/>
        </p:nvGrpSpPr>
        <p:grpSpPr>
          <a:xfrm>
            <a:off x="1532998" y="1856512"/>
            <a:ext cx="341472" cy="335074"/>
            <a:chOff x="1329585" y="1989925"/>
            <a:chExt cx="341472" cy="335074"/>
          </a:xfrm>
        </p:grpSpPr>
        <p:sp>
          <p:nvSpPr>
            <p:cNvPr id="1960" name="Google Shape;1960;p2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1" name="Google Shape;1961;p2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sp>
          <p:nvSpPr>
            <p:cNvPr id="1962" name="Google Shape;1962;p2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400000000000000" pitchFamily="2" charset="-78"/>
              </a:endParaRPr>
            </a:p>
          </p:txBody>
        </p:sp>
      </p:grp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66"/>
        <p:cNvGrpSpPr/>
        <p:nvPr/>
      </p:nvGrpSpPr>
      <p:grpSpPr>
        <a:xfrm>
          <a:off x="0" y="0"/>
          <a:ext cx="0" cy="0"/>
          <a:chOff x="0" y="0"/>
          <a:chExt cx="0" cy="0"/>
        </a:xfrm>
      </p:grpSpPr>
      <p:sp>
        <p:nvSpPr>
          <p:cNvPr id="1967" name="Google Shape;1967;p23"/>
          <p:cNvSpPr txBox="1">
            <a:spLocks noGrp="1"/>
          </p:cNvSpPr>
          <p:nvPr>
            <p:ph type="title"/>
          </p:nvPr>
        </p:nvSpPr>
        <p:spPr>
          <a:xfrm>
            <a:off x="-722035" y="617149"/>
            <a:ext cx="7717500" cy="572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400000000000000" pitchFamily="2" charset="-78"/>
              </a:rPr>
              <a:t>اینفوگرافیک آژانس جنگل</a:t>
            </a:r>
            <a:endParaRPr dirty="0">
              <a:solidFill>
                <a:schemeClr val="accent5"/>
              </a:solidFill>
              <a:cs typeface="B Nazanin" panose="00000400000000000000" pitchFamily="2" charset="-78"/>
            </a:endParaRPr>
          </a:p>
        </p:txBody>
      </p:sp>
      <p:grpSp>
        <p:nvGrpSpPr>
          <p:cNvPr id="1968" name="Google Shape;1968;p23"/>
          <p:cNvGrpSpPr/>
          <p:nvPr/>
        </p:nvGrpSpPr>
        <p:grpSpPr>
          <a:xfrm>
            <a:off x="3480812" y="2085800"/>
            <a:ext cx="2182827" cy="1921400"/>
            <a:chOff x="3480812" y="2085800"/>
            <a:chExt cx="2182827" cy="1921400"/>
          </a:xfrm>
        </p:grpSpPr>
        <p:sp>
          <p:nvSpPr>
            <p:cNvPr id="1969" name="Google Shape;1969;p23"/>
            <p:cNvSpPr txBox="1"/>
            <p:nvPr/>
          </p:nvSpPr>
          <p:spPr>
            <a:xfrm>
              <a:off x="3480840" y="2427403"/>
              <a:ext cx="21828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1970" name="Google Shape;1970;p23"/>
            <p:cNvSpPr txBox="1"/>
            <p:nvPr/>
          </p:nvSpPr>
          <p:spPr>
            <a:xfrm>
              <a:off x="3480812" y="2085800"/>
              <a:ext cx="2182800" cy="331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1971" name="Google Shape;1971;p23"/>
            <p:cNvSpPr txBox="1"/>
            <p:nvPr/>
          </p:nvSpPr>
          <p:spPr>
            <a:xfrm>
              <a:off x="3480812" y="3675400"/>
              <a:ext cx="2182800" cy="331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25%</a:t>
              </a:r>
              <a:endParaRPr sz="3000" b="1">
                <a:solidFill>
                  <a:schemeClr val="accent5"/>
                </a:solidFill>
                <a:latin typeface="Balsamiq Sans"/>
                <a:ea typeface="Balsamiq Sans"/>
                <a:cs typeface="B Nazanin" panose="00000400000000000000" pitchFamily="2" charset="-78"/>
                <a:sym typeface="Balsamiq Sans"/>
              </a:endParaRPr>
            </a:p>
          </p:txBody>
        </p:sp>
      </p:grpSp>
      <p:grpSp>
        <p:nvGrpSpPr>
          <p:cNvPr id="1972" name="Google Shape;1972;p23"/>
          <p:cNvGrpSpPr/>
          <p:nvPr/>
        </p:nvGrpSpPr>
        <p:grpSpPr>
          <a:xfrm>
            <a:off x="6181074" y="2085800"/>
            <a:ext cx="2182827" cy="1921398"/>
            <a:chOff x="6181074" y="2085800"/>
            <a:chExt cx="2182827" cy="1921398"/>
          </a:xfrm>
        </p:grpSpPr>
        <p:sp>
          <p:nvSpPr>
            <p:cNvPr id="1973" name="Google Shape;1973;p23"/>
            <p:cNvSpPr txBox="1"/>
            <p:nvPr/>
          </p:nvSpPr>
          <p:spPr>
            <a:xfrm>
              <a:off x="6181074" y="2427402"/>
              <a:ext cx="21828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1974" name="Google Shape;1974;p23"/>
            <p:cNvSpPr txBox="1"/>
            <p:nvPr/>
          </p:nvSpPr>
          <p:spPr>
            <a:xfrm>
              <a:off x="6181101" y="2085800"/>
              <a:ext cx="2182800" cy="331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endParaRPr sz="2000" b="1" dirty="0">
                <a:solidFill>
                  <a:schemeClr val="dk1"/>
                </a:solidFill>
                <a:latin typeface="Balsamiq Sans"/>
                <a:ea typeface="Balsamiq Sans"/>
                <a:cs typeface="B Nazanin" panose="00000400000000000000" pitchFamily="2" charset="-78"/>
                <a:sym typeface="Balsamiq Sans"/>
              </a:endParaRPr>
            </a:p>
          </p:txBody>
        </p:sp>
        <p:sp>
          <p:nvSpPr>
            <p:cNvPr id="1975" name="Google Shape;1975;p23"/>
            <p:cNvSpPr txBox="1"/>
            <p:nvPr/>
          </p:nvSpPr>
          <p:spPr>
            <a:xfrm>
              <a:off x="6181101" y="3675398"/>
              <a:ext cx="2182800" cy="331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60%</a:t>
              </a:r>
              <a:endParaRPr sz="3000" b="1">
                <a:solidFill>
                  <a:schemeClr val="accent5"/>
                </a:solidFill>
                <a:latin typeface="Balsamiq Sans"/>
                <a:ea typeface="Balsamiq Sans"/>
                <a:cs typeface="B Nazanin" panose="00000400000000000000" pitchFamily="2" charset="-78"/>
                <a:sym typeface="Balsamiq Sans"/>
              </a:endParaRPr>
            </a:p>
          </p:txBody>
        </p:sp>
      </p:grpSp>
      <p:grpSp>
        <p:nvGrpSpPr>
          <p:cNvPr id="1976" name="Google Shape;1976;p23"/>
          <p:cNvGrpSpPr/>
          <p:nvPr/>
        </p:nvGrpSpPr>
        <p:grpSpPr>
          <a:xfrm>
            <a:off x="780575" y="2085800"/>
            <a:ext cx="2182800" cy="1921398"/>
            <a:chOff x="780575" y="2085800"/>
            <a:chExt cx="2182800" cy="1921398"/>
          </a:xfrm>
        </p:grpSpPr>
        <p:sp>
          <p:nvSpPr>
            <p:cNvPr id="1977" name="Google Shape;1977;p23"/>
            <p:cNvSpPr txBox="1"/>
            <p:nvPr/>
          </p:nvSpPr>
          <p:spPr>
            <a:xfrm>
              <a:off x="780575" y="2085800"/>
              <a:ext cx="2182800" cy="331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dk1"/>
                  </a:solidFill>
                  <a:latin typeface="Balsamiq Sans"/>
                  <a:ea typeface="Balsamiq Sans"/>
                  <a:cs typeface="B Nazanin" panose="00000400000000000000" pitchFamily="2" charset="-78"/>
                  <a:sym typeface="Balsamiq Sans"/>
                </a:rPr>
                <a:t>عنوان در اینجا</a:t>
              </a:r>
            </a:p>
          </p:txBody>
        </p:sp>
        <p:sp>
          <p:nvSpPr>
            <p:cNvPr id="1978" name="Google Shape;1978;p23"/>
            <p:cNvSpPr txBox="1"/>
            <p:nvPr/>
          </p:nvSpPr>
          <p:spPr>
            <a:xfrm>
              <a:off x="780575" y="2427402"/>
              <a:ext cx="2182800" cy="483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Nunito"/>
                  <a:ea typeface="Nunito"/>
                  <a:cs typeface="B Nazanin" panose="00000400000000000000" pitchFamily="2" charset="-78"/>
                  <a:sym typeface="Nunito"/>
                </a:rPr>
                <a:t>قالب پاورپوینت جنگل قابل ویرایش می باشد</a:t>
              </a:r>
              <a:endParaRPr dirty="0">
                <a:solidFill>
                  <a:schemeClr val="lt1"/>
                </a:solidFill>
                <a:latin typeface="Nunito"/>
                <a:ea typeface="Nunito"/>
                <a:cs typeface="B Nazanin" panose="00000400000000000000" pitchFamily="2" charset="-78"/>
                <a:sym typeface="Nunito"/>
              </a:endParaRPr>
            </a:p>
          </p:txBody>
        </p:sp>
        <p:sp>
          <p:nvSpPr>
            <p:cNvPr id="1979" name="Google Shape;1979;p23"/>
            <p:cNvSpPr txBox="1"/>
            <p:nvPr/>
          </p:nvSpPr>
          <p:spPr>
            <a:xfrm>
              <a:off x="780575" y="3675398"/>
              <a:ext cx="2182800" cy="331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b="1">
                  <a:solidFill>
                    <a:schemeClr val="accent5"/>
                  </a:solidFill>
                  <a:latin typeface="Balsamiq Sans"/>
                  <a:ea typeface="Balsamiq Sans"/>
                  <a:cs typeface="B Nazanin" panose="00000400000000000000" pitchFamily="2" charset="-78"/>
                  <a:sym typeface="Balsamiq Sans"/>
                </a:rPr>
                <a:t>50%</a:t>
              </a:r>
              <a:endParaRPr sz="3000" b="1">
                <a:solidFill>
                  <a:schemeClr val="accent5"/>
                </a:solidFill>
                <a:latin typeface="Balsamiq Sans"/>
                <a:ea typeface="Balsamiq Sans"/>
                <a:cs typeface="B Nazanin" panose="00000400000000000000" pitchFamily="2" charset="-78"/>
                <a:sym typeface="Balsamiq Sans"/>
              </a:endParaRPr>
            </a:p>
          </p:txBody>
        </p:sp>
      </p:grpSp>
      <p:sp>
        <p:nvSpPr>
          <p:cNvPr id="1980" name="Google Shape;1980;p23"/>
          <p:cNvSpPr/>
          <p:nvPr/>
        </p:nvSpPr>
        <p:spPr>
          <a:xfrm>
            <a:off x="3580900" y="3135088"/>
            <a:ext cx="1982700" cy="315600"/>
          </a:xfrm>
          <a:prstGeom prst="rect">
            <a:avLst/>
          </a:pr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1" name="Google Shape;1981;p23"/>
          <p:cNvSpPr/>
          <p:nvPr/>
        </p:nvSpPr>
        <p:spPr>
          <a:xfrm>
            <a:off x="3580900" y="3135100"/>
            <a:ext cx="516600" cy="315600"/>
          </a:xfrm>
          <a:prstGeom prst="rect">
            <a:avLst/>
          </a:pr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2" name="Google Shape;1982;p23"/>
          <p:cNvSpPr/>
          <p:nvPr/>
        </p:nvSpPr>
        <p:spPr>
          <a:xfrm>
            <a:off x="880675" y="3135088"/>
            <a:ext cx="1982700" cy="315600"/>
          </a:xfrm>
          <a:prstGeom prst="rect">
            <a:avLst/>
          </a:pr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3" name="Google Shape;1983;p23"/>
          <p:cNvSpPr/>
          <p:nvPr/>
        </p:nvSpPr>
        <p:spPr>
          <a:xfrm>
            <a:off x="880675" y="3135088"/>
            <a:ext cx="977400" cy="315600"/>
          </a:xfrm>
          <a:prstGeom prst="rect">
            <a:avLst/>
          </a:pr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4" name="Google Shape;1984;p23"/>
          <p:cNvSpPr/>
          <p:nvPr/>
        </p:nvSpPr>
        <p:spPr>
          <a:xfrm>
            <a:off x="6281125" y="3135088"/>
            <a:ext cx="1982700" cy="315600"/>
          </a:xfrm>
          <a:prstGeom prst="rect">
            <a:avLst/>
          </a:pr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5" name="Google Shape;1985;p23"/>
          <p:cNvSpPr/>
          <p:nvPr/>
        </p:nvSpPr>
        <p:spPr>
          <a:xfrm>
            <a:off x="6281125" y="3135100"/>
            <a:ext cx="1266000" cy="315600"/>
          </a:xfrm>
          <a:prstGeom prst="rect">
            <a:avLst/>
          </a:pr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400000000000000" pitchFamily="2" charset="-78"/>
            </a:endParaRPr>
          </a:p>
        </p:txBody>
      </p:sp>
      <p:sp>
        <p:nvSpPr>
          <p:cNvPr id="1986" name="Google Shape;1986;p23"/>
          <p:cNvSpPr txBox="1"/>
          <p:nvPr/>
        </p:nvSpPr>
        <p:spPr>
          <a:xfrm>
            <a:off x="3649886" y="1315200"/>
            <a:ext cx="1844700" cy="331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000" b="1" dirty="0">
                <a:solidFill>
                  <a:schemeClr val="accent5"/>
                </a:solidFill>
                <a:latin typeface="Balsamiq Sans"/>
                <a:ea typeface="Balsamiq Sans"/>
                <a:cs typeface="B Nazanin" panose="00000400000000000000" pitchFamily="2" charset="-78"/>
                <a:sym typeface="Balsamiq Sans"/>
              </a:rPr>
              <a:t>بهترین فروشندگان</a:t>
            </a:r>
            <a:endParaRPr sz="2000" b="1" dirty="0">
              <a:solidFill>
                <a:schemeClr val="accent5"/>
              </a:solidFill>
              <a:latin typeface="Balsamiq Sans"/>
              <a:ea typeface="Balsamiq Sans"/>
              <a:cs typeface="B Nazanin" panose="00000400000000000000" pitchFamily="2" charset="-78"/>
              <a:sym typeface="Balsamiq Sans"/>
            </a:endParaRPr>
          </a:p>
        </p:txBody>
      </p:sp>
      <p:cxnSp>
        <p:nvCxnSpPr>
          <p:cNvPr id="1987" name="Google Shape;1987;p23"/>
          <p:cNvCxnSpPr>
            <a:stCxn id="1986" idx="1"/>
            <a:endCxn id="1977" idx="0"/>
          </p:cNvCxnSpPr>
          <p:nvPr/>
        </p:nvCxnSpPr>
        <p:spPr>
          <a:xfrm flipH="1">
            <a:off x="1872086" y="1481100"/>
            <a:ext cx="1777800" cy="604800"/>
          </a:xfrm>
          <a:prstGeom prst="bentConnector2">
            <a:avLst/>
          </a:prstGeom>
          <a:noFill/>
          <a:ln w="9525" cap="flat" cmpd="sng">
            <a:solidFill>
              <a:schemeClr val="accent2"/>
            </a:solidFill>
            <a:prstDash val="solid"/>
            <a:round/>
            <a:headEnd type="oval" w="med" len="med"/>
            <a:tailEnd type="oval" w="med" len="med"/>
          </a:ln>
        </p:spPr>
      </p:cxnSp>
      <p:cxnSp>
        <p:nvCxnSpPr>
          <p:cNvPr id="1988" name="Google Shape;1988;p23"/>
          <p:cNvCxnSpPr>
            <a:stCxn id="1986" idx="3"/>
            <a:endCxn id="1974" idx="0"/>
          </p:cNvCxnSpPr>
          <p:nvPr/>
        </p:nvCxnSpPr>
        <p:spPr>
          <a:xfrm>
            <a:off x="5494586" y="1481100"/>
            <a:ext cx="1777800" cy="604800"/>
          </a:xfrm>
          <a:prstGeom prst="bentConnector2">
            <a:avLst/>
          </a:prstGeom>
          <a:noFill/>
          <a:ln w="9525" cap="flat" cmpd="sng">
            <a:solidFill>
              <a:schemeClr val="accent2"/>
            </a:solidFill>
            <a:prstDash val="solid"/>
            <a:round/>
            <a:headEnd type="oval" w="med" len="med"/>
            <a:tailEnd type="oval" w="med" len="med"/>
          </a:ln>
        </p:spPr>
      </p:cxnSp>
      <p:cxnSp>
        <p:nvCxnSpPr>
          <p:cNvPr id="1989" name="Google Shape;1989;p23"/>
          <p:cNvCxnSpPr>
            <a:stCxn id="1986" idx="2"/>
            <a:endCxn id="1970" idx="0"/>
          </p:cNvCxnSpPr>
          <p:nvPr/>
        </p:nvCxnSpPr>
        <p:spPr>
          <a:xfrm>
            <a:off x="4572236" y="1647000"/>
            <a:ext cx="0" cy="438900"/>
          </a:xfrm>
          <a:prstGeom prst="straightConnector1">
            <a:avLst/>
          </a:prstGeom>
          <a:noFill/>
          <a:ln w="9525" cap="flat" cmpd="sng">
            <a:solidFill>
              <a:schemeClr val="accent2"/>
            </a:solidFill>
            <a:prstDash val="solid"/>
            <a:round/>
            <a:headEnd type="oval" w="med" len="med"/>
            <a:tailEnd type="oval" w="med" len="med"/>
          </a:ln>
        </p:spPr>
      </p:cxnSp>
    </p:spTree>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theme/theme1.xml><?xml version="1.0" encoding="utf-8"?>
<a:theme xmlns:a="http://schemas.openxmlformats.org/drawingml/2006/main" name="The Jungle Agency Infographics by Slidesgo">
  <a:themeElements>
    <a:clrScheme name="Simple Light">
      <a:dk1>
        <a:srgbClr val="FFA200"/>
      </a:dk1>
      <a:lt1>
        <a:srgbClr val="000000"/>
      </a:lt1>
      <a:dk2>
        <a:srgbClr val="87D73A"/>
      </a:dk2>
      <a:lt2>
        <a:srgbClr val="37480E"/>
      </a:lt2>
      <a:accent1>
        <a:srgbClr val="579D1C"/>
      </a:accent1>
      <a:accent2>
        <a:srgbClr val="3D722F"/>
      </a:accent2>
      <a:accent3>
        <a:srgbClr val="217E4F"/>
      </a:accent3>
      <a:accent4>
        <a:srgbClr val="2F4D0F"/>
      </a:accent4>
      <a:accent5>
        <a:srgbClr val="365A12"/>
      </a:accent5>
      <a:accent6>
        <a:srgbClr val="20BC9E"/>
      </a:accent6>
      <a:hlink>
        <a:srgbClr val="2431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1634</Words>
  <Application>Microsoft Office PowerPoint</Application>
  <PresentationFormat>On-screen Show (16:9)</PresentationFormat>
  <Paragraphs>375</Paragraphs>
  <Slides>44</Slides>
  <Notes>44</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44</vt:i4>
      </vt:variant>
    </vt:vector>
  </HeadingPairs>
  <TitlesOfParts>
    <vt:vector size="55" baseType="lpstr">
      <vt:lpstr>Arial</vt:lpstr>
      <vt:lpstr>B Nazanin</vt:lpstr>
      <vt:lpstr>Balsamiq Sans</vt:lpstr>
      <vt:lpstr>Calibri</vt:lpstr>
      <vt:lpstr>Fira Sans Extra Condensed</vt:lpstr>
      <vt:lpstr>Lato</vt:lpstr>
      <vt:lpstr>Lato Black</vt:lpstr>
      <vt:lpstr>Nunito</vt:lpstr>
      <vt:lpstr>Open Sans Light</vt:lpstr>
      <vt:lpstr>Roboto Medium</vt:lpstr>
      <vt:lpstr>The Jungle Agency Infographics by Slidesgo</vt:lpstr>
      <vt:lpstr>تم : آژانس جنگل</vt:lpstr>
      <vt:lpstr>درباره 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اینفوگرافیک آژانس جنگل</vt:lpstr>
      <vt:lpstr>PowerPoint Presentation</vt:lpstr>
      <vt:lpstr>PowerPoint Presentation</vt:lpstr>
      <vt:lpstr>PowerPoint Presentation</vt:lpstr>
      <vt:lpstr>از منابع گرافیکی قابل ویرایش ما استفاده کنید...</vt:lpstr>
      <vt:lpstr>اینفوگرافیک ممتاز</vt:lpstr>
      <vt:lpstr>PowerPoint Presentation</vt:lpstr>
      <vt:lpstr>PowerPoint Presentation</vt:lpstr>
      <vt:lpstr>PowerPoint Presentation</vt:lpstr>
      <vt:lpstr>PowerPoint Presentation</vt:lpstr>
      <vt:lpstr>نمادهای طبیعت</vt:lpstr>
      <vt:lpstr>نمادهای برتر</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2024-01-01T17:07:31Z</dcterms:modified>
</cp:coreProperties>
</file>