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700" r:id="rId1"/>
  </p:sldMasterIdLst>
  <p:notesMasterIdLst>
    <p:notesMasterId r:id="rId7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1757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21" r:id="rId65"/>
    <p:sldId id="322" r:id="rId66"/>
    <p:sldId id="368" r:id="rId67"/>
    <p:sldId id="370" r:id="rId68"/>
    <p:sldId id="369" r:id="rId69"/>
    <p:sldId id="371" r:id="rId70"/>
    <p:sldId id="373" r:id="rId71"/>
    <p:sldId id="375" r:id="rId72"/>
    <p:sldId id="377" r:id="rId73"/>
    <p:sldId id="1744" r:id="rId74"/>
    <p:sldId id="1756" r:id="rId7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42B8235-FB0D-4187-9438-91464706D8A9}">
  <a:tblStyle styleId="{142B8235-FB0D-4187-9438-91464706D8A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5016" autoAdjust="0"/>
  </p:normalViewPr>
  <p:slideViewPr>
    <p:cSldViewPr snapToGrid="0">
      <p:cViewPr varScale="1">
        <p:scale>
          <a:sx n="87" d="100"/>
          <a:sy n="87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15bba5e9cf0_0_3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15bba5e9cf0_0_3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15bba5e9cf0_0_35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15bba5e9cf0_0_35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15bba5e9cf0_0_35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15bba5e9cf0_0_35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15bba5e9cf0_0_35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15bba5e9cf0_0_35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15bba5e9cf0_0_35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15bba5e9cf0_0_35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15bba5e9cf0_0_3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15bba5e9cf0_0_3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15bba5e9cf0_0_36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15bba5e9cf0_0_36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15bba5e9cf0_0_36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15bba5e9cf0_0_36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15bba5e9cf0_0_36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Google Shape;601;g15bba5e9cf0_0_36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5bba5e9cf0_0_3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15bba5e9cf0_0_3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15bba5e9cf0_0_37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15bba5e9cf0_0_37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5bba5e9cf0_0_3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15bba5e9cf0_0_34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15bba5e9cf0_0_3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15bba5e9cf0_0_37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15bba5e9cf0_0_3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15bba5e9cf0_0_37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15bba5e9cf0_0_37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15bba5e9cf0_0_37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15bba5e9cf0_0_37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15bba5e9cf0_0_37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15bba5e9cf0_0_37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15bba5e9cf0_0_37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15bba5e9cf0_0_38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g15bba5e9cf0_0_38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15bba5e9cf0_0_38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15bba5e9cf0_0_38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15bba5e9cf0_0_38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15bba5e9cf0_0_38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g15bba5e9cf0_0_39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Google Shape;838;g15bba5e9cf0_0_39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15bba5e9cf0_0_39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15bba5e9cf0_0_39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15bba5e9cf0_0_3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15bba5e9cf0_0_3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g15bba5e9cf0_0_3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2" name="Google Shape;882;g15bba5e9cf0_0_3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15bba5e9cf0_0_3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15bba5e9cf0_0_3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g15bba5e9cf0_0_39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6" name="Google Shape;916;g15bba5e9cf0_0_39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g15bba5e9cf0_0_4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2" name="Google Shape;942;g15bba5e9cf0_0_4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15bba5e9cf0_0_4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g15bba5e9cf0_0_4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15bba5e9cf0_0_4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3" name="Google Shape;1013;g15bba5e9cf0_0_4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15bba5e9cf0_0_4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15bba5e9cf0_0_4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g15bba5e9cf0_0_4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8" name="Google Shape;1098;g15bba5e9cf0_0_4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15bba5e9cf0_0_4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15bba5e9cf0_0_4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g15bba5e9cf0_0_4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7" name="Google Shape;1147;g15bba5e9cf0_0_4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5bba5e9cf0_0_3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15bba5e9cf0_0_3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5bba5e9cf0_0_4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5bba5e9cf0_0_4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g15bba5e9cf0_0_4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0" name="Google Shape;1160;g15bba5e9cf0_0_4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g15bba5e9cf0_0_4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6" name="Google Shape;1206;g15bba5e9cf0_0_42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g15bba5e9cf0_0_43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0" name="Google Shape;1280;g15bba5e9cf0_0_43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15bba5e9cf0_0_44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2" name="Google Shape;1362;g15bba5e9cf0_0_44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g15bba5e9cf0_0_44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1" name="Google Shape;1401;g15bba5e9cf0_0_44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g15bba5e9cf0_0_4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1" name="Google Shape;1441;g15bba5e9cf0_0_45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" name="Google Shape;1466;g15bba5e9cf0_0_45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7" name="Google Shape;1467;g15bba5e9cf0_0_45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g15bba5e9cf0_0_45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Google Shape;1502;g15bba5e9cf0_0_45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g15bba5e9cf0_0_46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9" name="Google Shape;1569;g15bba5e9cf0_0_46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15bba5e9cf0_0_35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15bba5e9cf0_0_35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15bba5e9cf0_0_47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5" name="Google Shape;1635;g15bba5e9cf0_0_47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" name="Google Shape;1641;g15bba5e9cf0_0_47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2" name="Google Shape;1642;g15bba5e9cf0_0_47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7" name="Google Shape;1647;g15bba5e9cf0_0_47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8" name="Google Shape;1648;g15bba5e9cf0_0_47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" name="Google Shape;1657;g15bba5e9cf0_0_4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8" name="Google Shape;1658;g15bba5e9cf0_0_4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g15bba5e9cf0_0_47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7" name="Google Shape;1667;g15bba5e9cf0_0_47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g15bba5e9cf0_0_47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8" name="Google Shape;1678;g15bba5e9cf0_0_47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" name="Google Shape;1689;g15bba5e9cf0_0_47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0" name="Google Shape;1690;g15bba5e9cf0_0_47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" name="Google Shape;1700;g15bba5e9cf0_0_47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1" name="Google Shape;1701;g15bba5e9cf0_0_47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g15bba5e9cf0_0_4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9" name="Google Shape;1709;g15bba5e9cf0_0_47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g15bba5e9cf0_0_47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5" name="Google Shape;1735;g15bba5e9cf0_0_47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15bba5e9cf0_0_35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15bba5e9cf0_0_35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g15bba5e9cf0_0_48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1" name="Google Shape;1761;g15bba5e9cf0_0_48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g15bba5e9cf0_0_48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6" name="Google Shape;1776;g15bba5e9cf0_0_48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g15bba5e9cf0_0_49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1" name="Google Shape;1791;g15bba5e9cf0_0_49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15bba5e9cf0_0_48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15bba5e9cf0_0_48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g15bba5e9cf0_0_50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0" name="Google Shape;2040;g15bba5e9cf0_0_50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Google Shape;2121;g15bba5e9cf0_0_5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2" name="Google Shape;2122;g15bba5e9cf0_0_5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15bba5e9cf0_0_3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15bba5e9cf0_0_35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73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15bba5e9cf0_0_3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15bba5e9cf0_0_3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15bba5e9cf0_0_35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15bba5e9cf0_0_35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home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home" TargetMode="Externa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01700" y="-36625"/>
            <a:ext cx="5340600" cy="5207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307600" y="1295425"/>
            <a:ext cx="4528800" cy="198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Font typeface="Lexend Tera"/>
              <a:buNone/>
              <a:defRPr sz="5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307600" y="3282925"/>
            <a:ext cx="45288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ra Sans"/>
              <a:buNone/>
              <a:defRPr sz="1600">
                <a:latin typeface="Fira Sans"/>
                <a:ea typeface="Fira Sans"/>
                <a:cs typeface="Fira Sans"/>
                <a:sym typeface="Fir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2" name="Google Shape;12;p2"/>
          <p:cNvCxnSpPr/>
          <p:nvPr/>
        </p:nvCxnSpPr>
        <p:spPr>
          <a:xfrm rot="10800000">
            <a:off x="4572000" y="458697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2"/>
          <p:cNvCxnSpPr/>
          <p:nvPr/>
        </p:nvCxnSpPr>
        <p:spPr>
          <a:xfrm rot="10800000">
            <a:off x="4572000" y="-457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ITLE_ONLY_2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1"/>
          </p:nvPr>
        </p:nvSpPr>
        <p:spPr>
          <a:xfrm>
            <a:off x="2203525" y="2103072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2"/>
          </p:nvPr>
        </p:nvSpPr>
        <p:spPr>
          <a:xfrm>
            <a:off x="2203534" y="1732488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title" idx="3" hasCustomPrompt="1"/>
          </p:nvPr>
        </p:nvSpPr>
        <p:spPr>
          <a:xfrm>
            <a:off x="720000" y="173250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4"/>
          </p:nvPr>
        </p:nvSpPr>
        <p:spPr>
          <a:xfrm>
            <a:off x="2203525" y="3696322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5"/>
          </p:nvPr>
        </p:nvSpPr>
        <p:spPr>
          <a:xfrm>
            <a:off x="2203534" y="3325738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6" hasCustomPrompt="1"/>
          </p:nvPr>
        </p:nvSpPr>
        <p:spPr>
          <a:xfrm>
            <a:off x="720000" y="332575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7"/>
          </p:nvPr>
        </p:nvSpPr>
        <p:spPr>
          <a:xfrm>
            <a:off x="6354125" y="2103072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subTitle" idx="8"/>
          </p:nvPr>
        </p:nvSpPr>
        <p:spPr>
          <a:xfrm>
            <a:off x="6354134" y="1732488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9" hasCustomPrompt="1"/>
          </p:nvPr>
        </p:nvSpPr>
        <p:spPr>
          <a:xfrm>
            <a:off x="4803425" y="173250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3"/>
          </p:nvPr>
        </p:nvSpPr>
        <p:spPr>
          <a:xfrm>
            <a:off x="6354125" y="3696322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ubTitle" idx="14"/>
          </p:nvPr>
        </p:nvSpPr>
        <p:spPr>
          <a:xfrm>
            <a:off x="6354134" y="3325738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title" idx="15" hasCustomPrompt="1"/>
          </p:nvPr>
        </p:nvSpPr>
        <p:spPr>
          <a:xfrm>
            <a:off x="4803425" y="332575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TITLE_ONLY_2_1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subTitle" idx="1"/>
          </p:nvPr>
        </p:nvSpPr>
        <p:spPr>
          <a:xfrm>
            <a:off x="1065146" y="3410747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ubTitle" idx="2"/>
          </p:nvPr>
        </p:nvSpPr>
        <p:spPr>
          <a:xfrm>
            <a:off x="1065167" y="3130463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 idx="3" hasCustomPrompt="1"/>
          </p:nvPr>
        </p:nvSpPr>
        <p:spPr>
          <a:xfrm>
            <a:off x="1463708" y="1854125"/>
            <a:ext cx="1279500" cy="929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4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4"/>
          </p:nvPr>
        </p:nvSpPr>
        <p:spPr>
          <a:xfrm>
            <a:off x="3533663" y="3410747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ubTitle" idx="5"/>
          </p:nvPr>
        </p:nvSpPr>
        <p:spPr>
          <a:xfrm>
            <a:off x="3533684" y="3130463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title" idx="6" hasCustomPrompt="1"/>
          </p:nvPr>
        </p:nvSpPr>
        <p:spPr>
          <a:xfrm>
            <a:off x="3932250" y="1854125"/>
            <a:ext cx="1279500" cy="929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4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89" name="Google Shape;89;p14"/>
          <p:cNvSpPr txBox="1">
            <a:spLocks noGrp="1"/>
          </p:cNvSpPr>
          <p:nvPr>
            <p:ph type="subTitle" idx="7"/>
          </p:nvPr>
        </p:nvSpPr>
        <p:spPr>
          <a:xfrm>
            <a:off x="6002221" y="3410747"/>
            <a:ext cx="20766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ubTitle" idx="8"/>
          </p:nvPr>
        </p:nvSpPr>
        <p:spPr>
          <a:xfrm>
            <a:off x="6002242" y="3130463"/>
            <a:ext cx="20766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title" idx="9" hasCustomPrompt="1"/>
          </p:nvPr>
        </p:nvSpPr>
        <p:spPr>
          <a:xfrm>
            <a:off x="6400783" y="1854125"/>
            <a:ext cx="1279500" cy="929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4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APTION_ONLY_1">
    <p:bg>
      <p:bgPr>
        <a:solidFill>
          <a:schemeClr val="accent4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/>
          <p:nvPr/>
        </p:nvSpPr>
        <p:spPr>
          <a:xfrm>
            <a:off x="1793550" y="935350"/>
            <a:ext cx="5556900" cy="3268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ctrTitle"/>
          </p:nvPr>
        </p:nvSpPr>
        <p:spPr>
          <a:xfrm>
            <a:off x="2286600" y="3419121"/>
            <a:ext cx="4570800" cy="3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1"/>
          </p:nvPr>
        </p:nvSpPr>
        <p:spPr>
          <a:xfrm>
            <a:off x="2431650" y="1657750"/>
            <a:ext cx="4280700" cy="14781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200"/>
              <a:buNone/>
              <a:defRPr sz="22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cxnSp>
        <p:nvCxnSpPr>
          <p:cNvPr id="96" name="Google Shape;96;p15"/>
          <p:cNvCxnSpPr/>
          <p:nvPr/>
        </p:nvCxnSpPr>
        <p:spPr>
          <a:xfrm rot="10800000">
            <a:off x="4572000" y="455482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15"/>
          <p:cNvCxnSpPr/>
          <p:nvPr/>
        </p:nvCxnSpPr>
        <p:spPr>
          <a:xfrm rot="10800000">
            <a:off x="4572000" y="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APTION_ONLY_1_1">
    <p:bg>
      <p:bgPr>
        <a:solidFill>
          <a:schemeClr val="accent4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>
            <a:spLocks noGrp="1"/>
          </p:cNvSpPr>
          <p:nvPr>
            <p:ph type="pic" idx="2"/>
          </p:nvPr>
        </p:nvSpPr>
        <p:spPr>
          <a:xfrm flipH="1">
            <a:off x="4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16"/>
          <p:cNvSpPr txBox="1">
            <a:spLocks noGrp="1"/>
          </p:cNvSpPr>
          <p:nvPr>
            <p:ph type="ctrTitle"/>
          </p:nvPr>
        </p:nvSpPr>
        <p:spPr>
          <a:xfrm>
            <a:off x="3520250" y="3072700"/>
            <a:ext cx="4968900" cy="3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subTitle" idx="1"/>
          </p:nvPr>
        </p:nvSpPr>
        <p:spPr>
          <a:xfrm>
            <a:off x="3520250" y="1797750"/>
            <a:ext cx="4968900" cy="1121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200"/>
              <a:buNone/>
              <a:defRPr sz="22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bg>
      <p:bgPr>
        <a:solidFill>
          <a:schemeClr val="dk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/>
          <p:nvPr/>
        </p:nvSpPr>
        <p:spPr>
          <a:xfrm>
            <a:off x="-34325" y="1438650"/>
            <a:ext cx="9212700" cy="2266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7"/>
          <p:cNvSpPr/>
          <p:nvPr/>
        </p:nvSpPr>
        <p:spPr>
          <a:xfrm>
            <a:off x="5991300" y="25"/>
            <a:ext cx="2095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105" name="Google Shape;105;p17"/>
          <p:cNvSpPr txBox="1">
            <a:spLocks noGrp="1"/>
          </p:cNvSpPr>
          <p:nvPr>
            <p:ph type="title" hasCustomPrompt="1"/>
          </p:nvPr>
        </p:nvSpPr>
        <p:spPr>
          <a:xfrm>
            <a:off x="5803350" y="153570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Lexend Tera"/>
              <a:buNone/>
              <a:defRPr sz="8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106" name="Google Shape;106;p17"/>
          <p:cNvSpPr txBox="1">
            <a:spLocks noGrp="1"/>
          </p:cNvSpPr>
          <p:nvPr>
            <p:ph type="subTitle" idx="1"/>
          </p:nvPr>
        </p:nvSpPr>
        <p:spPr>
          <a:xfrm>
            <a:off x="713225" y="2730525"/>
            <a:ext cx="50901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ra Sans"/>
              <a:buNone/>
              <a:defRPr sz="1600">
                <a:latin typeface="Fira Sans"/>
                <a:ea typeface="Fira Sans"/>
                <a:cs typeface="Fira Sans"/>
                <a:sym typeface="Fir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7" name="Google Shape;107;p17"/>
          <p:cNvCxnSpPr/>
          <p:nvPr/>
        </p:nvCxnSpPr>
        <p:spPr>
          <a:xfrm rot="10800000">
            <a:off x="7038900" y="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" name="Google Shape;108;p17"/>
          <p:cNvCxnSpPr/>
          <p:nvPr/>
        </p:nvCxnSpPr>
        <p:spPr>
          <a:xfrm rot="10800000">
            <a:off x="7038900" y="45594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9" name="Google Shape;109;p17"/>
          <p:cNvSpPr txBox="1">
            <a:spLocks noGrp="1"/>
          </p:cNvSpPr>
          <p:nvPr>
            <p:ph type="ctrTitle" idx="2"/>
          </p:nvPr>
        </p:nvSpPr>
        <p:spPr>
          <a:xfrm>
            <a:off x="713225" y="1992075"/>
            <a:ext cx="5179200" cy="93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Font typeface="Lexend Tera"/>
              <a:buNone/>
              <a:defRPr sz="6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TITLE_AND_DESCRIPTION_1">
    <p:bg>
      <p:bgPr>
        <a:solidFill>
          <a:schemeClr val="dk2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/>
          <p:nvPr/>
        </p:nvSpPr>
        <p:spPr>
          <a:xfrm>
            <a:off x="-27475" y="834975"/>
            <a:ext cx="9198900" cy="2266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18"/>
          <p:cNvSpPr/>
          <p:nvPr/>
        </p:nvSpPr>
        <p:spPr>
          <a:xfrm>
            <a:off x="3524400" y="2468475"/>
            <a:ext cx="2095200" cy="2653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title" hasCustomPrompt="1"/>
          </p:nvPr>
        </p:nvSpPr>
        <p:spPr>
          <a:xfrm>
            <a:off x="3336450" y="252825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Lexend Tera"/>
              <a:buNone/>
              <a:defRPr sz="8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114" name="Google Shape;114;p18"/>
          <p:cNvSpPr txBox="1">
            <a:spLocks noGrp="1"/>
          </p:cNvSpPr>
          <p:nvPr>
            <p:ph type="subTitle" idx="1"/>
          </p:nvPr>
        </p:nvSpPr>
        <p:spPr>
          <a:xfrm>
            <a:off x="1982400" y="1828275"/>
            <a:ext cx="5179200" cy="420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ra Sans"/>
              <a:buNone/>
              <a:defRPr sz="1600">
                <a:latin typeface="Fira Sans"/>
                <a:ea typeface="Fira Sans"/>
                <a:cs typeface="Fira Sans"/>
                <a:sym typeface="Fir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15" name="Google Shape;115;p18"/>
          <p:cNvCxnSpPr/>
          <p:nvPr/>
        </p:nvCxnSpPr>
        <p:spPr>
          <a:xfrm rot="10800000">
            <a:off x="4572000" y="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Google Shape;116;p18"/>
          <p:cNvCxnSpPr/>
          <p:nvPr/>
        </p:nvCxnSpPr>
        <p:spPr>
          <a:xfrm rot="10800000">
            <a:off x="4572000" y="45594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7" name="Google Shape;117;p18"/>
          <p:cNvSpPr txBox="1">
            <a:spLocks noGrp="1"/>
          </p:cNvSpPr>
          <p:nvPr>
            <p:ph type="ctrTitle" idx="2"/>
          </p:nvPr>
        </p:nvSpPr>
        <p:spPr>
          <a:xfrm>
            <a:off x="1982400" y="1089825"/>
            <a:ext cx="5179200" cy="932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Font typeface="Lexend Tera"/>
              <a:buNone/>
              <a:defRPr sz="6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_ONLY_3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>
            <a:spLocks noGrp="1"/>
          </p:cNvSpPr>
          <p:nvPr>
            <p:ph type="subTitle" idx="1"/>
          </p:nvPr>
        </p:nvSpPr>
        <p:spPr>
          <a:xfrm>
            <a:off x="2875550" y="3776100"/>
            <a:ext cx="3393000" cy="8274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6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9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BODY_1">
    <p:bg>
      <p:bgPr>
        <a:solidFill>
          <a:schemeClr val="dk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/>
          <p:nvPr/>
        </p:nvSpPr>
        <p:spPr>
          <a:xfrm>
            <a:off x="0" y="764200"/>
            <a:ext cx="9144000" cy="3835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20"/>
          <p:cNvSpPr txBox="1">
            <a:spLocks noGrp="1"/>
          </p:cNvSpPr>
          <p:nvPr>
            <p:ph type="subTitle" idx="1"/>
          </p:nvPr>
        </p:nvSpPr>
        <p:spPr>
          <a:xfrm>
            <a:off x="1276938" y="3389113"/>
            <a:ext cx="29322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0"/>
          <p:cNvSpPr txBox="1">
            <a:spLocks noGrp="1"/>
          </p:cNvSpPr>
          <p:nvPr>
            <p:ph type="subTitle" idx="2"/>
          </p:nvPr>
        </p:nvSpPr>
        <p:spPr>
          <a:xfrm>
            <a:off x="4934788" y="3389113"/>
            <a:ext cx="29322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0"/>
          <p:cNvSpPr txBox="1">
            <a:spLocks noGrp="1"/>
          </p:cNvSpPr>
          <p:nvPr>
            <p:ph type="subTitle" idx="3"/>
          </p:nvPr>
        </p:nvSpPr>
        <p:spPr>
          <a:xfrm>
            <a:off x="1276950" y="3018538"/>
            <a:ext cx="2932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0"/>
          <p:cNvSpPr txBox="1">
            <a:spLocks noGrp="1"/>
          </p:cNvSpPr>
          <p:nvPr>
            <p:ph type="subTitle" idx="4"/>
          </p:nvPr>
        </p:nvSpPr>
        <p:spPr>
          <a:xfrm>
            <a:off x="4934800" y="3018538"/>
            <a:ext cx="2932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0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0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BODY_1_2">
    <p:bg>
      <p:bgPr>
        <a:solidFill>
          <a:schemeClr val="accent6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1"/>
          <p:cNvSpPr txBox="1">
            <a:spLocks noGrp="1"/>
          </p:cNvSpPr>
          <p:nvPr>
            <p:ph type="subTitle" idx="1"/>
          </p:nvPr>
        </p:nvSpPr>
        <p:spPr>
          <a:xfrm>
            <a:off x="1276938" y="3864713"/>
            <a:ext cx="29322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1"/>
          <p:cNvSpPr txBox="1">
            <a:spLocks noGrp="1"/>
          </p:cNvSpPr>
          <p:nvPr>
            <p:ph type="subTitle" idx="2"/>
          </p:nvPr>
        </p:nvSpPr>
        <p:spPr>
          <a:xfrm>
            <a:off x="4934788" y="3864713"/>
            <a:ext cx="29322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1"/>
          <p:cNvSpPr txBox="1">
            <a:spLocks noGrp="1"/>
          </p:cNvSpPr>
          <p:nvPr>
            <p:ph type="subTitle" idx="3"/>
          </p:nvPr>
        </p:nvSpPr>
        <p:spPr>
          <a:xfrm>
            <a:off x="1276950" y="3494138"/>
            <a:ext cx="2932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21"/>
          <p:cNvSpPr txBox="1">
            <a:spLocks noGrp="1"/>
          </p:cNvSpPr>
          <p:nvPr>
            <p:ph type="subTitle" idx="4"/>
          </p:nvPr>
        </p:nvSpPr>
        <p:spPr>
          <a:xfrm>
            <a:off x="4934800" y="3494138"/>
            <a:ext cx="2932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6" name="Google Shape;136;p21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>
  <p:cSld name="TITLE_AND_BODY_1_2_1">
    <p:bg>
      <p:bgPr>
        <a:solidFill>
          <a:schemeClr val="accent6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2"/>
          <p:cNvSpPr txBox="1">
            <a:spLocks noGrp="1"/>
          </p:cNvSpPr>
          <p:nvPr>
            <p:ph type="subTitle" idx="1"/>
          </p:nvPr>
        </p:nvSpPr>
        <p:spPr>
          <a:xfrm>
            <a:off x="1276950" y="2569350"/>
            <a:ext cx="2932200" cy="20421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/>
            </a:lvl9pPr>
          </a:lstStyle>
          <a:p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subTitle" idx="2"/>
          </p:nvPr>
        </p:nvSpPr>
        <p:spPr>
          <a:xfrm>
            <a:off x="4934800" y="2569350"/>
            <a:ext cx="2932200" cy="20421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/>
            </a:lvl9pPr>
          </a:lstStyle>
          <a:p>
            <a:endParaRPr/>
          </a:p>
        </p:txBody>
      </p:sp>
      <p:sp>
        <p:nvSpPr>
          <p:cNvPr id="141" name="Google Shape;141;p22"/>
          <p:cNvSpPr txBox="1">
            <a:spLocks noGrp="1"/>
          </p:cNvSpPr>
          <p:nvPr>
            <p:ph type="subTitle" idx="3"/>
          </p:nvPr>
        </p:nvSpPr>
        <p:spPr>
          <a:xfrm>
            <a:off x="1276950" y="2198738"/>
            <a:ext cx="2932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2"/>
          <p:cNvSpPr txBox="1">
            <a:spLocks noGrp="1"/>
          </p:cNvSpPr>
          <p:nvPr>
            <p:ph type="subTitle" idx="4"/>
          </p:nvPr>
        </p:nvSpPr>
        <p:spPr>
          <a:xfrm>
            <a:off x="4934800" y="2198738"/>
            <a:ext cx="2932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2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-27475" y="1438650"/>
            <a:ext cx="9198900" cy="2266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901175" y="-41150"/>
            <a:ext cx="2095200" cy="522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3251700" y="1992075"/>
            <a:ext cx="5179200" cy="932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Font typeface="Lexend Tera"/>
              <a:buNone/>
              <a:defRPr sz="6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56400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Lexend Tera"/>
              <a:buNone/>
              <a:defRPr sz="8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3251700" y="2730525"/>
            <a:ext cx="5179200" cy="420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ra Sans"/>
              <a:buNone/>
              <a:defRPr sz="1600">
                <a:latin typeface="Fira Sans"/>
                <a:ea typeface="Fira Sans"/>
                <a:cs typeface="Fira Sans"/>
                <a:sym typeface="Fir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20" name="Google Shape;20;p3"/>
          <p:cNvCxnSpPr/>
          <p:nvPr/>
        </p:nvCxnSpPr>
        <p:spPr>
          <a:xfrm rot="10800000">
            <a:off x="1948775" y="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1948775" y="45594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7_1_1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>
            <a:spLocks noGrp="1"/>
          </p:cNvSpPr>
          <p:nvPr>
            <p:ph type="ctrTitle"/>
          </p:nvPr>
        </p:nvSpPr>
        <p:spPr>
          <a:xfrm>
            <a:off x="1052725" y="1510650"/>
            <a:ext cx="34374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1800" b="1">
                <a:latin typeface="Fira Sans"/>
                <a:ea typeface="Fira Sans"/>
                <a:cs typeface="Fira Sans"/>
                <a:sym typeface="Fir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146" name="Google Shape;146;p23"/>
          <p:cNvSpPr txBox="1">
            <a:spLocks noGrp="1"/>
          </p:cNvSpPr>
          <p:nvPr>
            <p:ph type="subTitle" idx="1"/>
          </p:nvPr>
        </p:nvSpPr>
        <p:spPr>
          <a:xfrm>
            <a:off x="1052725" y="1824800"/>
            <a:ext cx="3437400" cy="10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7" name="Google Shape;147;p23"/>
          <p:cNvSpPr txBox="1">
            <a:spLocks noGrp="1"/>
          </p:cNvSpPr>
          <p:nvPr>
            <p:ph type="ctrTitle" idx="2"/>
          </p:nvPr>
        </p:nvSpPr>
        <p:spPr>
          <a:xfrm>
            <a:off x="1052725" y="3198000"/>
            <a:ext cx="34374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1800" b="1">
                <a:latin typeface="Fira Sans"/>
                <a:ea typeface="Fira Sans"/>
                <a:cs typeface="Fira Sans"/>
                <a:sym typeface="Fir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"/>
              <a:buNone/>
              <a:defRPr sz="24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148" name="Google Shape;148;p23"/>
          <p:cNvSpPr txBox="1">
            <a:spLocks noGrp="1"/>
          </p:cNvSpPr>
          <p:nvPr>
            <p:ph type="subTitle" idx="3"/>
          </p:nvPr>
        </p:nvSpPr>
        <p:spPr>
          <a:xfrm>
            <a:off x="1052725" y="3513307"/>
            <a:ext cx="3437400" cy="10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9" name="Google Shape;149;p23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23"/>
          <p:cNvSpPr txBox="1">
            <a:spLocks noGrp="1"/>
          </p:cNvSpPr>
          <p:nvPr>
            <p:ph type="title" idx="4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1" name="Google Shape;151;p23"/>
          <p:cNvSpPr>
            <a:spLocks noGrp="1"/>
          </p:cNvSpPr>
          <p:nvPr>
            <p:ph type="pic" idx="5"/>
          </p:nvPr>
        </p:nvSpPr>
        <p:spPr>
          <a:xfrm>
            <a:off x="4914575" y="1465200"/>
            <a:ext cx="3176700" cy="30645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_AND_BODY_1_1">
    <p:bg>
      <p:bgPr>
        <a:solidFill>
          <a:schemeClr val="accent6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24"/>
          <p:cNvSpPr txBox="1">
            <a:spLocks noGrp="1"/>
          </p:cNvSpPr>
          <p:nvPr>
            <p:ph type="subTitle" idx="1"/>
          </p:nvPr>
        </p:nvSpPr>
        <p:spPr>
          <a:xfrm>
            <a:off x="713225" y="1840613"/>
            <a:ext cx="25947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4"/>
          <p:cNvSpPr txBox="1">
            <a:spLocks noGrp="1"/>
          </p:cNvSpPr>
          <p:nvPr>
            <p:ph type="subTitle" idx="2"/>
          </p:nvPr>
        </p:nvSpPr>
        <p:spPr>
          <a:xfrm>
            <a:off x="713236" y="1470038"/>
            <a:ext cx="25947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4"/>
          <p:cNvSpPr txBox="1">
            <a:spLocks noGrp="1"/>
          </p:cNvSpPr>
          <p:nvPr>
            <p:ph type="subTitle" idx="3"/>
          </p:nvPr>
        </p:nvSpPr>
        <p:spPr>
          <a:xfrm>
            <a:off x="713225" y="3928425"/>
            <a:ext cx="25947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4"/>
          <p:cNvSpPr txBox="1">
            <a:spLocks noGrp="1"/>
          </p:cNvSpPr>
          <p:nvPr>
            <p:ph type="subTitle" idx="4"/>
          </p:nvPr>
        </p:nvSpPr>
        <p:spPr>
          <a:xfrm>
            <a:off x="713236" y="3557850"/>
            <a:ext cx="25947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4"/>
          <p:cNvSpPr txBox="1">
            <a:spLocks noGrp="1"/>
          </p:cNvSpPr>
          <p:nvPr>
            <p:ph type="subTitle" idx="5"/>
          </p:nvPr>
        </p:nvSpPr>
        <p:spPr>
          <a:xfrm>
            <a:off x="5836025" y="2866113"/>
            <a:ext cx="25947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4"/>
          <p:cNvSpPr txBox="1">
            <a:spLocks noGrp="1"/>
          </p:cNvSpPr>
          <p:nvPr>
            <p:ph type="subTitle" idx="6"/>
          </p:nvPr>
        </p:nvSpPr>
        <p:spPr>
          <a:xfrm>
            <a:off x="5836036" y="2495538"/>
            <a:ext cx="25947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_AND_BODY_1_1_4">
    <p:bg>
      <p:bgPr>
        <a:solidFill>
          <a:schemeClr val="accent6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5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4" name="Google Shape;164;p25"/>
          <p:cNvSpPr txBox="1">
            <a:spLocks noGrp="1"/>
          </p:cNvSpPr>
          <p:nvPr>
            <p:ph type="subTitle" idx="1"/>
          </p:nvPr>
        </p:nvSpPr>
        <p:spPr>
          <a:xfrm>
            <a:off x="1086775" y="3864725"/>
            <a:ext cx="19053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5"/>
          <p:cNvSpPr txBox="1">
            <a:spLocks noGrp="1"/>
          </p:cNvSpPr>
          <p:nvPr>
            <p:ph type="subTitle" idx="2"/>
          </p:nvPr>
        </p:nvSpPr>
        <p:spPr>
          <a:xfrm>
            <a:off x="1086783" y="3494150"/>
            <a:ext cx="19053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25"/>
          <p:cNvSpPr txBox="1">
            <a:spLocks noGrp="1"/>
          </p:cNvSpPr>
          <p:nvPr>
            <p:ph type="subTitle" idx="3"/>
          </p:nvPr>
        </p:nvSpPr>
        <p:spPr>
          <a:xfrm>
            <a:off x="6151925" y="3864725"/>
            <a:ext cx="19053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5"/>
          <p:cNvSpPr txBox="1">
            <a:spLocks noGrp="1"/>
          </p:cNvSpPr>
          <p:nvPr>
            <p:ph type="subTitle" idx="4"/>
          </p:nvPr>
        </p:nvSpPr>
        <p:spPr>
          <a:xfrm>
            <a:off x="6151933" y="3494150"/>
            <a:ext cx="19053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8" name="Google Shape;168;p25"/>
          <p:cNvSpPr txBox="1">
            <a:spLocks noGrp="1"/>
          </p:cNvSpPr>
          <p:nvPr>
            <p:ph type="subTitle" idx="5"/>
          </p:nvPr>
        </p:nvSpPr>
        <p:spPr>
          <a:xfrm>
            <a:off x="3619350" y="3864713"/>
            <a:ext cx="19053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5"/>
          <p:cNvSpPr txBox="1">
            <a:spLocks noGrp="1"/>
          </p:cNvSpPr>
          <p:nvPr>
            <p:ph type="subTitle" idx="6"/>
          </p:nvPr>
        </p:nvSpPr>
        <p:spPr>
          <a:xfrm>
            <a:off x="3619358" y="3494138"/>
            <a:ext cx="19053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_AND_BODY_1_1_4_1">
    <p:bg>
      <p:bgPr>
        <a:solidFill>
          <a:schemeClr val="accent6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26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3" name="Google Shape;173;p26"/>
          <p:cNvSpPr txBox="1">
            <a:spLocks noGrp="1"/>
          </p:cNvSpPr>
          <p:nvPr>
            <p:ph type="subTitle" idx="1"/>
          </p:nvPr>
        </p:nvSpPr>
        <p:spPr>
          <a:xfrm>
            <a:off x="713225" y="3625575"/>
            <a:ext cx="20880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2"/>
          </p:nvPr>
        </p:nvSpPr>
        <p:spPr>
          <a:xfrm>
            <a:off x="713234" y="3255000"/>
            <a:ext cx="20880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subTitle" idx="3"/>
          </p:nvPr>
        </p:nvSpPr>
        <p:spPr>
          <a:xfrm>
            <a:off x="6342724" y="3625575"/>
            <a:ext cx="20880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26"/>
          <p:cNvSpPr txBox="1">
            <a:spLocks noGrp="1"/>
          </p:cNvSpPr>
          <p:nvPr>
            <p:ph type="subTitle" idx="4"/>
          </p:nvPr>
        </p:nvSpPr>
        <p:spPr>
          <a:xfrm>
            <a:off x="6342733" y="3255000"/>
            <a:ext cx="20880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26"/>
          <p:cNvSpPr txBox="1">
            <a:spLocks noGrp="1"/>
          </p:cNvSpPr>
          <p:nvPr>
            <p:ph type="subTitle" idx="5"/>
          </p:nvPr>
        </p:nvSpPr>
        <p:spPr>
          <a:xfrm>
            <a:off x="3528000" y="3625575"/>
            <a:ext cx="20880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6"/>
          <p:cNvSpPr txBox="1">
            <a:spLocks noGrp="1"/>
          </p:cNvSpPr>
          <p:nvPr>
            <p:ph type="subTitle" idx="6"/>
          </p:nvPr>
        </p:nvSpPr>
        <p:spPr>
          <a:xfrm>
            <a:off x="3528009" y="3255000"/>
            <a:ext cx="20880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CUSTOM_16_1_1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7"/>
          <p:cNvSpPr txBox="1">
            <a:spLocks noGrp="1"/>
          </p:cNvSpPr>
          <p:nvPr>
            <p:ph type="ctrTitle"/>
          </p:nvPr>
        </p:nvSpPr>
        <p:spPr>
          <a:xfrm>
            <a:off x="789200" y="3743737"/>
            <a:ext cx="1023300" cy="480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81" name="Google Shape;181;p27"/>
          <p:cNvSpPr txBox="1">
            <a:spLocks noGrp="1"/>
          </p:cNvSpPr>
          <p:nvPr>
            <p:ph type="subTitle" idx="1"/>
          </p:nvPr>
        </p:nvSpPr>
        <p:spPr>
          <a:xfrm>
            <a:off x="2014175" y="3817037"/>
            <a:ext cx="31671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2" name="Google Shape;182;p27"/>
          <p:cNvSpPr txBox="1">
            <a:spLocks noGrp="1"/>
          </p:cNvSpPr>
          <p:nvPr>
            <p:ph type="ctrTitle" idx="2"/>
          </p:nvPr>
        </p:nvSpPr>
        <p:spPr>
          <a:xfrm>
            <a:off x="789200" y="1827900"/>
            <a:ext cx="1023300" cy="480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83" name="Google Shape;183;p27"/>
          <p:cNvSpPr txBox="1">
            <a:spLocks noGrp="1"/>
          </p:cNvSpPr>
          <p:nvPr>
            <p:ph type="subTitle" idx="3"/>
          </p:nvPr>
        </p:nvSpPr>
        <p:spPr>
          <a:xfrm>
            <a:off x="2014175" y="1932775"/>
            <a:ext cx="31671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4" name="Google Shape;184;p27"/>
          <p:cNvSpPr txBox="1">
            <a:spLocks noGrp="1"/>
          </p:cNvSpPr>
          <p:nvPr>
            <p:ph type="ctrTitle" idx="4"/>
          </p:nvPr>
        </p:nvSpPr>
        <p:spPr>
          <a:xfrm>
            <a:off x="789200" y="2785813"/>
            <a:ext cx="1023300" cy="480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85" name="Google Shape;185;p27"/>
          <p:cNvSpPr txBox="1">
            <a:spLocks noGrp="1"/>
          </p:cNvSpPr>
          <p:nvPr>
            <p:ph type="subTitle" idx="5"/>
          </p:nvPr>
        </p:nvSpPr>
        <p:spPr>
          <a:xfrm>
            <a:off x="2014175" y="2875156"/>
            <a:ext cx="31671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6" name="Google Shape;186;p27"/>
          <p:cNvSpPr txBox="1">
            <a:spLocks noGrp="1"/>
          </p:cNvSpPr>
          <p:nvPr>
            <p:ph type="ctrTitle" idx="6"/>
          </p:nvPr>
        </p:nvSpPr>
        <p:spPr>
          <a:xfrm>
            <a:off x="2014175" y="1696000"/>
            <a:ext cx="3167100" cy="32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>
                <a:latin typeface="Fira Sans"/>
                <a:ea typeface="Fira Sans"/>
                <a:cs typeface="Fira Sans"/>
                <a:sym typeface="Fira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87" name="Google Shape;187;p27"/>
          <p:cNvSpPr txBox="1">
            <a:spLocks noGrp="1"/>
          </p:cNvSpPr>
          <p:nvPr>
            <p:ph type="ctrTitle" idx="7"/>
          </p:nvPr>
        </p:nvSpPr>
        <p:spPr>
          <a:xfrm>
            <a:off x="2014175" y="2639850"/>
            <a:ext cx="3167100" cy="32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>
                <a:latin typeface="Fira Sans"/>
                <a:ea typeface="Fira Sans"/>
                <a:cs typeface="Fira Sans"/>
                <a:sym typeface="Fira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88" name="Google Shape;188;p27"/>
          <p:cNvSpPr txBox="1">
            <a:spLocks noGrp="1"/>
          </p:cNvSpPr>
          <p:nvPr>
            <p:ph type="ctrTitle" idx="8"/>
          </p:nvPr>
        </p:nvSpPr>
        <p:spPr>
          <a:xfrm>
            <a:off x="2014175" y="3582936"/>
            <a:ext cx="3167100" cy="32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>
                <a:latin typeface="Fira Sans"/>
                <a:ea typeface="Fira Sans"/>
                <a:cs typeface="Fira Sans"/>
                <a:sym typeface="Fira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89" name="Google Shape;189;p27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7"/>
          <p:cNvSpPr txBox="1">
            <a:spLocks noGrp="1"/>
          </p:cNvSpPr>
          <p:nvPr>
            <p:ph type="title" idx="9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1" name="Google Shape;191;p27"/>
          <p:cNvSpPr>
            <a:spLocks noGrp="1"/>
          </p:cNvSpPr>
          <p:nvPr>
            <p:ph type="pic" idx="13"/>
          </p:nvPr>
        </p:nvSpPr>
        <p:spPr>
          <a:xfrm>
            <a:off x="5181283" y="1458925"/>
            <a:ext cx="3275700" cy="31599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4">
  <p:cSld name="BLANK_1_1_1_2_1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28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28"/>
          <p:cNvSpPr txBox="1">
            <a:spLocks noGrp="1"/>
          </p:cNvSpPr>
          <p:nvPr>
            <p:ph type="subTitle" idx="1"/>
          </p:nvPr>
        </p:nvSpPr>
        <p:spPr>
          <a:xfrm>
            <a:off x="713275" y="3713311"/>
            <a:ext cx="2088000" cy="612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28"/>
          <p:cNvSpPr txBox="1">
            <a:spLocks noGrp="1"/>
          </p:cNvSpPr>
          <p:nvPr>
            <p:ph type="subTitle" idx="2"/>
          </p:nvPr>
        </p:nvSpPr>
        <p:spPr>
          <a:xfrm>
            <a:off x="713234" y="3434586"/>
            <a:ext cx="20880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7" name="Google Shape;197;p28"/>
          <p:cNvSpPr txBox="1">
            <a:spLocks noGrp="1"/>
          </p:cNvSpPr>
          <p:nvPr>
            <p:ph type="subTitle" idx="3"/>
          </p:nvPr>
        </p:nvSpPr>
        <p:spPr>
          <a:xfrm>
            <a:off x="6342775" y="3713311"/>
            <a:ext cx="2088000" cy="612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28"/>
          <p:cNvSpPr txBox="1">
            <a:spLocks noGrp="1"/>
          </p:cNvSpPr>
          <p:nvPr>
            <p:ph type="subTitle" idx="4"/>
          </p:nvPr>
        </p:nvSpPr>
        <p:spPr>
          <a:xfrm>
            <a:off x="6342733" y="3434586"/>
            <a:ext cx="20880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9" name="Google Shape;199;p28"/>
          <p:cNvSpPr txBox="1">
            <a:spLocks noGrp="1"/>
          </p:cNvSpPr>
          <p:nvPr>
            <p:ph type="subTitle" idx="5"/>
          </p:nvPr>
        </p:nvSpPr>
        <p:spPr>
          <a:xfrm>
            <a:off x="3528050" y="3713311"/>
            <a:ext cx="2088000" cy="612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8"/>
          <p:cNvSpPr txBox="1">
            <a:spLocks noGrp="1"/>
          </p:cNvSpPr>
          <p:nvPr>
            <p:ph type="subTitle" idx="6"/>
          </p:nvPr>
        </p:nvSpPr>
        <p:spPr>
          <a:xfrm>
            <a:off x="3528009" y="3434586"/>
            <a:ext cx="20880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cxnSp>
        <p:nvCxnSpPr>
          <p:cNvPr id="201" name="Google Shape;201;p28"/>
          <p:cNvCxnSpPr/>
          <p:nvPr/>
        </p:nvCxnSpPr>
        <p:spPr>
          <a:xfrm rot="10800000">
            <a:off x="8523300" y="241935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2" name="Google Shape;202;p28"/>
          <p:cNvCxnSpPr/>
          <p:nvPr/>
        </p:nvCxnSpPr>
        <p:spPr>
          <a:xfrm rot="10800000">
            <a:off x="0" y="241935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_AND_BODY_1_1_2_1">
    <p:bg>
      <p:bgPr>
        <a:solidFill>
          <a:schemeClr val="accent6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29"/>
          <p:cNvSpPr txBox="1">
            <a:spLocks noGrp="1"/>
          </p:cNvSpPr>
          <p:nvPr>
            <p:ph type="subTitle" idx="1"/>
          </p:nvPr>
        </p:nvSpPr>
        <p:spPr>
          <a:xfrm>
            <a:off x="1177949" y="2362319"/>
            <a:ext cx="28479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9"/>
          <p:cNvSpPr txBox="1">
            <a:spLocks noGrp="1"/>
          </p:cNvSpPr>
          <p:nvPr>
            <p:ph type="subTitle" idx="2"/>
          </p:nvPr>
        </p:nvSpPr>
        <p:spPr>
          <a:xfrm>
            <a:off x="1177961" y="2036150"/>
            <a:ext cx="28479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07" name="Google Shape;207;p29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8" name="Google Shape;208;p29"/>
          <p:cNvSpPr txBox="1">
            <a:spLocks noGrp="1"/>
          </p:cNvSpPr>
          <p:nvPr>
            <p:ph type="subTitle" idx="3"/>
          </p:nvPr>
        </p:nvSpPr>
        <p:spPr>
          <a:xfrm>
            <a:off x="1177949" y="4060101"/>
            <a:ext cx="28479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29"/>
          <p:cNvSpPr txBox="1">
            <a:spLocks noGrp="1"/>
          </p:cNvSpPr>
          <p:nvPr>
            <p:ph type="subTitle" idx="4"/>
          </p:nvPr>
        </p:nvSpPr>
        <p:spPr>
          <a:xfrm>
            <a:off x="1177961" y="3733932"/>
            <a:ext cx="28479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p29"/>
          <p:cNvSpPr txBox="1">
            <a:spLocks noGrp="1"/>
          </p:cNvSpPr>
          <p:nvPr>
            <p:ph type="subTitle" idx="5"/>
          </p:nvPr>
        </p:nvSpPr>
        <p:spPr>
          <a:xfrm>
            <a:off x="5118024" y="2362319"/>
            <a:ext cx="28479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9"/>
          <p:cNvSpPr txBox="1">
            <a:spLocks noGrp="1"/>
          </p:cNvSpPr>
          <p:nvPr>
            <p:ph type="subTitle" idx="6"/>
          </p:nvPr>
        </p:nvSpPr>
        <p:spPr>
          <a:xfrm>
            <a:off x="5118036" y="2036150"/>
            <a:ext cx="28479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2" name="Google Shape;212;p29"/>
          <p:cNvSpPr txBox="1">
            <a:spLocks noGrp="1"/>
          </p:cNvSpPr>
          <p:nvPr>
            <p:ph type="subTitle" idx="7"/>
          </p:nvPr>
        </p:nvSpPr>
        <p:spPr>
          <a:xfrm>
            <a:off x="5118024" y="4060101"/>
            <a:ext cx="28479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29"/>
          <p:cNvSpPr txBox="1">
            <a:spLocks noGrp="1"/>
          </p:cNvSpPr>
          <p:nvPr>
            <p:ph type="subTitle" idx="8"/>
          </p:nvPr>
        </p:nvSpPr>
        <p:spPr>
          <a:xfrm>
            <a:off x="5118036" y="3733932"/>
            <a:ext cx="28479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_AND_BODY_1_1_4_2">
    <p:bg>
      <p:bgPr>
        <a:solidFill>
          <a:schemeClr val="accent6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30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30"/>
          <p:cNvSpPr txBox="1">
            <a:spLocks noGrp="1"/>
          </p:cNvSpPr>
          <p:nvPr>
            <p:ph type="subTitle" idx="1"/>
          </p:nvPr>
        </p:nvSpPr>
        <p:spPr>
          <a:xfrm>
            <a:off x="708416" y="3373077"/>
            <a:ext cx="1669800" cy="984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30"/>
          <p:cNvSpPr txBox="1">
            <a:spLocks noGrp="1"/>
          </p:cNvSpPr>
          <p:nvPr>
            <p:ph type="subTitle" idx="2"/>
          </p:nvPr>
        </p:nvSpPr>
        <p:spPr>
          <a:xfrm>
            <a:off x="708416" y="2820550"/>
            <a:ext cx="16698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30"/>
          <p:cNvSpPr txBox="1">
            <a:spLocks noGrp="1"/>
          </p:cNvSpPr>
          <p:nvPr>
            <p:ph type="subTitle" idx="3"/>
          </p:nvPr>
        </p:nvSpPr>
        <p:spPr>
          <a:xfrm>
            <a:off x="4746646" y="3373078"/>
            <a:ext cx="1669800" cy="984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0"/>
          <p:cNvSpPr txBox="1">
            <a:spLocks noGrp="1"/>
          </p:cNvSpPr>
          <p:nvPr>
            <p:ph type="subTitle" idx="4"/>
          </p:nvPr>
        </p:nvSpPr>
        <p:spPr>
          <a:xfrm>
            <a:off x="4746658" y="2820550"/>
            <a:ext cx="16698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1" name="Google Shape;221;p30"/>
          <p:cNvSpPr txBox="1">
            <a:spLocks noGrp="1"/>
          </p:cNvSpPr>
          <p:nvPr>
            <p:ph type="subTitle" idx="5"/>
          </p:nvPr>
        </p:nvSpPr>
        <p:spPr>
          <a:xfrm>
            <a:off x="2727529" y="3373050"/>
            <a:ext cx="1669800" cy="984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30"/>
          <p:cNvSpPr txBox="1">
            <a:spLocks noGrp="1"/>
          </p:cNvSpPr>
          <p:nvPr>
            <p:ph type="subTitle" idx="6"/>
          </p:nvPr>
        </p:nvSpPr>
        <p:spPr>
          <a:xfrm>
            <a:off x="2727539" y="2820525"/>
            <a:ext cx="16698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3" name="Google Shape;223;p30"/>
          <p:cNvSpPr txBox="1">
            <a:spLocks noGrp="1"/>
          </p:cNvSpPr>
          <p:nvPr>
            <p:ph type="subTitle" idx="7"/>
          </p:nvPr>
        </p:nvSpPr>
        <p:spPr>
          <a:xfrm>
            <a:off x="6765770" y="3373077"/>
            <a:ext cx="1669800" cy="984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30"/>
          <p:cNvSpPr txBox="1">
            <a:spLocks noGrp="1"/>
          </p:cNvSpPr>
          <p:nvPr>
            <p:ph type="subTitle" idx="8"/>
          </p:nvPr>
        </p:nvSpPr>
        <p:spPr>
          <a:xfrm>
            <a:off x="6765770" y="2820550"/>
            <a:ext cx="16698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cxnSp>
        <p:nvCxnSpPr>
          <p:cNvPr id="225" name="Google Shape;225;p30"/>
          <p:cNvCxnSpPr/>
          <p:nvPr/>
        </p:nvCxnSpPr>
        <p:spPr>
          <a:xfrm rot="10800000">
            <a:off x="8523275" y="3217575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6" name="Google Shape;226;p30"/>
          <p:cNvCxnSpPr/>
          <p:nvPr/>
        </p:nvCxnSpPr>
        <p:spPr>
          <a:xfrm rot="10800000">
            <a:off x="-25" y="3217575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">
  <p:cSld name="TITLE_AND_BODY_1_1_2_1_1">
    <p:bg>
      <p:bgPr>
        <a:solidFill>
          <a:schemeClr val="accent6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1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31"/>
          <p:cNvSpPr txBox="1">
            <a:spLocks noGrp="1"/>
          </p:cNvSpPr>
          <p:nvPr>
            <p:ph type="subTitle" idx="1"/>
          </p:nvPr>
        </p:nvSpPr>
        <p:spPr>
          <a:xfrm>
            <a:off x="713229" y="2254324"/>
            <a:ext cx="23391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1"/>
          <p:cNvSpPr txBox="1">
            <a:spLocks noGrp="1"/>
          </p:cNvSpPr>
          <p:nvPr>
            <p:ph type="subTitle" idx="2"/>
          </p:nvPr>
        </p:nvSpPr>
        <p:spPr>
          <a:xfrm>
            <a:off x="713229" y="1959950"/>
            <a:ext cx="23391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1" name="Google Shape;231;p31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2" name="Google Shape;232;p31"/>
          <p:cNvSpPr txBox="1">
            <a:spLocks noGrp="1"/>
          </p:cNvSpPr>
          <p:nvPr>
            <p:ph type="subTitle" idx="3"/>
          </p:nvPr>
        </p:nvSpPr>
        <p:spPr>
          <a:xfrm>
            <a:off x="2057856" y="3991624"/>
            <a:ext cx="23391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1"/>
          <p:cNvSpPr txBox="1">
            <a:spLocks noGrp="1"/>
          </p:cNvSpPr>
          <p:nvPr>
            <p:ph type="subTitle" idx="4"/>
          </p:nvPr>
        </p:nvSpPr>
        <p:spPr>
          <a:xfrm>
            <a:off x="2057856" y="3697250"/>
            <a:ext cx="23391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4" name="Google Shape;234;p31"/>
          <p:cNvSpPr txBox="1">
            <a:spLocks noGrp="1"/>
          </p:cNvSpPr>
          <p:nvPr>
            <p:ph type="subTitle" idx="5"/>
          </p:nvPr>
        </p:nvSpPr>
        <p:spPr>
          <a:xfrm>
            <a:off x="6091737" y="2254323"/>
            <a:ext cx="23391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1"/>
          <p:cNvSpPr txBox="1">
            <a:spLocks noGrp="1"/>
          </p:cNvSpPr>
          <p:nvPr>
            <p:ph type="subTitle" idx="6"/>
          </p:nvPr>
        </p:nvSpPr>
        <p:spPr>
          <a:xfrm>
            <a:off x="6091737" y="1959950"/>
            <a:ext cx="23391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6" name="Google Shape;236;p31"/>
          <p:cNvSpPr txBox="1">
            <a:spLocks noGrp="1"/>
          </p:cNvSpPr>
          <p:nvPr>
            <p:ph type="subTitle" idx="7"/>
          </p:nvPr>
        </p:nvSpPr>
        <p:spPr>
          <a:xfrm>
            <a:off x="4746555" y="3991623"/>
            <a:ext cx="23391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31"/>
          <p:cNvSpPr txBox="1">
            <a:spLocks noGrp="1"/>
          </p:cNvSpPr>
          <p:nvPr>
            <p:ph type="subTitle" idx="8"/>
          </p:nvPr>
        </p:nvSpPr>
        <p:spPr>
          <a:xfrm>
            <a:off x="4746555" y="3697250"/>
            <a:ext cx="23391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8" name="Google Shape;238;p31"/>
          <p:cNvSpPr txBox="1">
            <a:spLocks noGrp="1"/>
          </p:cNvSpPr>
          <p:nvPr>
            <p:ph type="subTitle" idx="9"/>
          </p:nvPr>
        </p:nvSpPr>
        <p:spPr>
          <a:xfrm>
            <a:off x="3402477" y="2254324"/>
            <a:ext cx="2339100" cy="6078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31"/>
          <p:cNvSpPr txBox="1">
            <a:spLocks noGrp="1"/>
          </p:cNvSpPr>
          <p:nvPr>
            <p:ph type="subTitle" idx="13"/>
          </p:nvPr>
        </p:nvSpPr>
        <p:spPr>
          <a:xfrm>
            <a:off x="3402487" y="1959950"/>
            <a:ext cx="23391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_AND_BODY_1_1_1">
    <p:bg>
      <p:bgPr>
        <a:solidFill>
          <a:schemeClr val="accent6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2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32"/>
          <p:cNvSpPr txBox="1">
            <a:spLocks noGrp="1"/>
          </p:cNvSpPr>
          <p:nvPr>
            <p:ph type="subTitle" idx="1"/>
          </p:nvPr>
        </p:nvSpPr>
        <p:spPr>
          <a:xfrm>
            <a:off x="713225" y="2324000"/>
            <a:ext cx="20652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32"/>
          <p:cNvSpPr txBox="1">
            <a:spLocks noGrp="1"/>
          </p:cNvSpPr>
          <p:nvPr>
            <p:ph type="subTitle" idx="2"/>
          </p:nvPr>
        </p:nvSpPr>
        <p:spPr>
          <a:xfrm>
            <a:off x="713234" y="1983028"/>
            <a:ext cx="2065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3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5" name="Google Shape;245;p32"/>
          <p:cNvSpPr txBox="1">
            <a:spLocks noGrp="1"/>
          </p:cNvSpPr>
          <p:nvPr>
            <p:ph type="subTitle" idx="3"/>
          </p:nvPr>
        </p:nvSpPr>
        <p:spPr>
          <a:xfrm>
            <a:off x="3539375" y="2324000"/>
            <a:ext cx="20652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32"/>
          <p:cNvSpPr txBox="1">
            <a:spLocks noGrp="1"/>
          </p:cNvSpPr>
          <p:nvPr>
            <p:ph type="subTitle" idx="4"/>
          </p:nvPr>
        </p:nvSpPr>
        <p:spPr>
          <a:xfrm>
            <a:off x="3539384" y="1983028"/>
            <a:ext cx="2065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7" name="Google Shape;247;p32"/>
          <p:cNvSpPr txBox="1">
            <a:spLocks noGrp="1"/>
          </p:cNvSpPr>
          <p:nvPr>
            <p:ph type="subTitle" idx="5"/>
          </p:nvPr>
        </p:nvSpPr>
        <p:spPr>
          <a:xfrm>
            <a:off x="6365525" y="2324000"/>
            <a:ext cx="20652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32"/>
          <p:cNvSpPr txBox="1">
            <a:spLocks noGrp="1"/>
          </p:cNvSpPr>
          <p:nvPr>
            <p:ph type="subTitle" idx="6"/>
          </p:nvPr>
        </p:nvSpPr>
        <p:spPr>
          <a:xfrm>
            <a:off x="6365534" y="1983028"/>
            <a:ext cx="2065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9" name="Google Shape;249;p32"/>
          <p:cNvSpPr txBox="1">
            <a:spLocks noGrp="1"/>
          </p:cNvSpPr>
          <p:nvPr>
            <p:ph type="subTitle" idx="7"/>
          </p:nvPr>
        </p:nvSpPr>
        <p:spPr>
          <a:xfrm>
            <a:off x="713225" y="4039925"/>
            <a:ext cx="20652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32"/>
          <p:cNvSpPr txBox="1">
            <a:spLocks noGrp="1"/>
          </p:cNvSpPr>
          <p:nvPr>
            <p:ph type="subTitle" idx="8"/>
          </p:nvPr>
        </p:nvSpPr>
        <p:spPr>
          <a:xfrm>
            <a:off x="713234" y="3698953"/>
            <a:ext cx="2065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1" name="Google Shape;251;p32"/>
          <p:cNvSpPr txBox="1">
            <a:spLocks noGrp="1"/>
          </p:cNvSpPr>
          <p:nvPr>
            <p:ph type="subTitle" idx="9"/>
          </p:nvPr>
        </p:nvSpPr>
        <p:spPr>
          <a:xfrm>
            <a:off x="3539375" y="4039925"/>
            <a:ext cx="20652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2"/>
          <p:cNvSpPr txBox="1">
            <a:spLocks noGrp="1"/>
          </p:cNvSpPr>
          <p:nvPr>
            <p:ph type="subTitle" idx="13"/>
          </p:nvPr>
        </p:nvSpPr>
        <p:spPr>
          <a:xfrm>
            <a:off x="3539384" y="3698953"/>
            <a:ext cx="2065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3" name="Google Shape;253;p32"/>
          <p:cNvSpPr txBox="1">
            <a:spLocks noGrp="1"/>
          </p:cNvSpPr>
          <p:nvPr>
            <p:ph type="subTitle" idx="14"/>
          </p:nvPr>
        </p:nvSpPr>
        <p:spPr>
          <a:xfrm>
            <a:off x="6365525" y="4039925"/>
            <a:ext cx="2065200" cy="55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32"/>
          <p:cNvSpPr txBox="1">
            <a:spLocks noGrp="1"/>
          </p:cNvSpPr>
          <p:nvPr>
            <p:ph type="subTitle" idx="15"/>
          </p:nvPr>
        </p:nvSpPr>
        <p:spPr>
          <a:xfrm>
            <a:off x="6365534" y="3698953"/>
            <a:ext cx="2065200" cy="370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subTitle" idx="1"/>
          </p:nvPr>
        </p:nvSpPr>
        <p:spPr>
          <a:xfrm>
            <a:off x="713250" y="1282400"/>
            <a:ext cx="7717500" cy="3966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BLANK_1_1_1_1_1_2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3"/>
          <p:cNvSpPr txBox="1">
            <a:spLocks noGrp="1"/>
          </p:cNvSpPr>
          <p:nvPr>
            <p:ph type="subTitle" idx="1"/>
          </p:nvPr>
        </p:nvSpPr>
        <p:spPr>
          <a:xfrm>
            <a:off x="5572026" y="4043082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7" name="Google Shape;257;p33"/>
          <p:cNvSpPr txBox="1">
            <a:spLocks noGrp="1"/>
          </p:cNvSpPr>
          <p:nvPr>
            <p:ph type="subTitle" idx="2"/>
          </p:nvPr>
        </p:nvSpPr>
        <p:spPr>
          <a:xfrm>
            <a:off x="2242399" y="4043082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8" name="Google Shape;258;p33"/>
          <p:cNvSpPr txBox="1">
            <a:spLocks noGrp="1"/>
          </p:cNvSpPr>
          <p:nvPr>
            <p:ph type="subTitle" idx="3"/>
          </p:nvPr>
        </p:nvSpPr>
        <p:spPr>
          <a:xfrm>
            <a:off x="5572026" y="1703500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9" name="Google Shape;259;p33"/>
          <p:cNvSpPr txBox="1">
            <a:spLocks noGrp="1"/>
          </p:cNvSpPr>
          <p:nvPr>
            <p:ph type="subTitle" idx="4"/>
          </p:nvPr>
        </p:nvSpPr>
        <p:spPr>
          <a:xfrm>
            <a:off x="5572024" y="1325675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0" name="Google Shape;260;p33"/>
          <p:cNvSpPr txBox="1">
            <a:spLocks noGrp="1"/>
          </p:cNvSpPr>
          <p:nvPr>
            <p:ph type="subTitle" idx="5"/>
          </p:nvPr>
        </p:nvSpPr>
        <p:spPr>
          <a:xfrm>
            <a:off x="2242399" y="1703500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1" name="Google Shape;261;p33"/>
          <p:cNvSpPr txBox="1">
            <a:spLocks noGrp="1"/>
          </p:cNvSpPr>
          <p:nvPr>
            <p:ph type="subTitle" idx="6"/>
          </p:nvPr>
        </p:nvSpPr>
        <p:spPr>
          <a:xfrm>
            <a:off x="2242399" y="1325675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2" name="Google Shape;262;p33"/>
          <p:cNvSpPr txBox="1">
            <a:spLocks noGrp="1"/>
          </p:cNvSpPr>
          <p:nvPr>
            <p:ph type="subTitle" idx="7"/>
          </p:nvPr>
        </p:nvSpPr>
        <p:spPr>
          <a:xfrm>
            <a:off x="5572026" y="2872188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3" name="Google Shape;263;p33"/>
          <p:cNvSpPr txBox="1">
            <a:spLocks noGrp="1"/>
          </p:cNvSpPr>
          <p:nvPr>
            <p:ph type="subTitle" idx="8"/>
          </p:nvPr>
        </p:nvSpPr>
        <p:spPr>
          <a:xfrm>
            <a:off x="5572024" y="2494027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4" name="Google Shape;264;p33"/>
          <p:cNvSpPr txBox="1">
            <a:spLocks noGrp="1"/>
          </p:cNvSpPr>
          <p:nvPr>
            <p:ph type="subTitle" idx="9"/>
          </p:nvPr>
        </p:nvSpPr>
        <p:spPr>
          <a:xfrm>
            <a:off x="2242399" y="2872188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5" name="Google Shape;265;p33"/>
          <p:cNvSpPr txBox="1">
            <a:spLocks noGrp="1"/>
          </p:cNvSpPr>
          <p:nvPr>
            <p:ph type="subTitle" idx="13"/>
          </p:nvPr>
        </p:nvSpPr>
        <p:spPr>
          <a:xfrm>
            <a:off x="2242399" y="2494009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6" name="Google Shape;266;p33"/>
          <p:cNvSpPr txBox="1">
            <a:spLocks noGrp="1"/>
          </p:cNvSpPr>
          <p:nvPr>
            <p:ph type="subTitle" idx="14"/>
          </p:nvPr>
        </p:nvSpPr>
        <p:spPr>
          <a:xfrm>
            <a:off x="5572024" y="3662682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7" name="Google Shape;267;p33"/>
          <p:cNvSpPr txBox="1">
            <a:spLocks noGrp="1"/>
          </p:cNvSpPr>
          <p:nvPr>
            <p:ph type="subTitle" idx="15"/>
          </p:nvPr>
        </p:nvSpPr>
        <p:spPr>
          <a:xfrm>
            <a:off x="2242399" y="3662682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8" name="Google Shape;268;p33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33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ONE_COLUMN_TEXT_1">
    <p:bg>
      <p:bgPr>
        <a:solidFill>
          <a:schemeClr val="accent6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4"/>
          <p:cNvSpPr txBox="1">
            <a:spLocks noGrp="1"/>
          </p:cNvSpPr>
          <p:nvPr>
            <p:ph type="subTitle" idx="1"/>
          </p:nvPr>
        </p:nvSpPr>
        <p:spPr>
          <a:xfrm>
            <a:off x="4572000" y="1668163"/>
            <a:ext cx="3858900" cy="253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2" name="Google Shape;272;p34"/>
          <p:cNvCxnSpPr/>
          <p:nvPr/>
        </p:nvCxnSpPr>
        <p:spPr>
          <a:xfrm rot="10800000">
            <a:off x="4571975" y="455482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3" name="Google Shape;273;p34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ONE_COLUMN_TEXT_1_1">
    <p:bg>
      <p:bgPr>
        <a:solidFill>
          <a:schemeClr val="accent6"/>
        </a:solid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5"/>
          <p:cNvSpPr txBox="1">
            <a:spLocks noGrp="1"/>
          </p:cNvSpPr>
          <p:nvPr>
            <p:ph type="subTitle" idx="1"/>
          </p:nvPr>
        </p:nvSpPr>
        <p:spPr>
          <a:xfrm>
            <a:off x="713225" y="1668163"/>
            <a:ext cx="3858900" cy="253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7" name="Google Shape;277;p35"/>
          <p:cNvCxnSpPr/>
          <p:nvPr/>
        </p:nvCxnSpPr>
        <p:spPr>
          <a:xfrm rot="10800000">
            <a:off x="4571975" y="455482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8" name="Google Shape;278;p35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5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ONE_COLUMN_TEXT_2">
    <p:bg>
      <p:bgPr>
        <a:solidFill>
          <a:schemeClr val="accent6"/>
        </a:solid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 txBox="1">
            <a:spLocks noGrp="1"/>
          </p:cNvSpPr>
          <p:nvPr>
            <p:ph type="subTitle" idx="1"/>
          </p:nvPr>
        </p:nvSpPr>
        <p:spPr>
          <a:xfrm>
            <a:off x="4703175" y="1617400"/>
            <a:ext cx="3657000" cy="2660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●"/>
              <a:defRPr sz="14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○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■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●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○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■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●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○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cxnSp>
        <p:nvCxnSpPr>
          <p:cNvPr id="286" name="Google Shape;286;p37"/>
          <p:cNvCxnSpPr/>
          <p:nvPr/>
        </p:nvCxnSpPr>
        <p:spPr>
          <a:xfrm rot="10800000">
            <a:off x="8523300" y="310515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7" name="Google Shape;287;p37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37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7"/>
          <p:cNvSpPr>
            <a:spLocks noGrp="1"/>
          </p:cNvSpPr>
          <p:nvPr>
            <p:ph type="pic" idx="2"/>
          </p:nvPr>
        </p:nvSpPr>
        <p:spPr>
          <a:xfrm>
            <a:off x="881383" y="1367800"/>
            <a:ext cx="3275700" cy="31599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_AND_BODY_2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8"/>
          <p:cNvSpPr/>
          <p:nvPr/>
        </p:nvSpPr>
        <p:spPr>
          <a:xfrm>
            <a:off x="687025" y="-41150"/>
            <a:ext cx="3177600" cy="522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92" name="Google Shape;292;p38"/>
          <p:cNvCxnSpPr/>
          <p:nvPr/>
        </p:nvCxnSpPr>
        <p:spPr>
          <a:xfrm rot="10800000">
            <a:off x="2275825" y="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3" name="Google Shape;293;p38"/>
          <p:cNvCxnSpPr/>
          <p:nvPr/>
        </p:nvCxnSpPr>
        <p:spPr>
          <a:xfrm rot="10800000">
            <a:off x="2275825" y="45594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4" name="Google Shape;294;p38"/>
          <p:cNvSpPr txBox="1">
            <a:spLocks noGrp="1"/>
          </p:cNvSpPr>
          <p:nvPr>
            <p:ph type="title"/>
          </p:nvPr>
        </p:nvSpPr>
        <p:spPr>
          <a:xfrm>
            <a:off x="878625" y="1415698"/>
            <a:ext cx="2785500" cy="14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95" name="Google Shape;295;p38"/>
          <p:cNvSpPr txBox="1">
            <a:spLocks noGrp="1"/>
          </p:cNvSpPr>
          <p:nvPr>
            <p:ph type="subTitle" idx="1"/>
          </p:nvPr>
        </p:nvSpPr>
        <p:spPr>
          <a:xfrm>
            <a:off x="878625" y="2841203"/>
            <a:ext cx="2785500" cy="10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38"/>
          <p:cNvSpPr>
            <a:spLocks noGrp="1"/>
          </p:cNvSpPr>
          <p:nvPr>
            <p:ph type="pic" idx="2"/>
          </p:nvPr>
        </p:nvSpPr>
        <p:spPr>
          <a:xfrm>
            <a:off x="4227875" y="531900"/>
            <a:ext cx="4229100" cy="40797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ONE_COLUMN_TEXT_2_1">
    <p:bg>
      <p:bgPr>
        <a:solidFill>
          <a:schemeClr val="accent6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9"/>
          <p:cNvSpPr txBox="1">
            <a:spLocks noGrp="1"/>
          </p:cNvSpPr>
          <p:nvPr>
            <p:ph type="subTitle" idx="1"/>
          </p:nvPr>
        </p:nvSpPr>
        <p:spPr>
          <a:xfrm>
            <a:off x="1985100" y="4037750"/>
            <a:ext cx="5173800" cy="5796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●"/>
              <a:defRPr sz="14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○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■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●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○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■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●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○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cxnSp>
        <p:nvCxnSpPr>
          <p:cNvPr id="299" name="Google Shape;299;p39"/>
          <p:cNvCxnSpPr/>
          <p:nvPr/>
        </p:nvCxnSpPr>
        <p:spPr>
          <a:xfrm rot="10800000">
            <a:off x="8523300" y="302895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0" name="Google Shape;300;p39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39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cxnSp>
        <p:nvCxnSpPr>
          <p:cNvPr id="302" name="Google Shape;302;p39"/>
          <p:cNvCxnSpPr/>
          <p:nvPr/>
        </p:nvCxnSpPr>
        <p:spPr>
          <a:xfrm rot="10800000">
            <a:off x="0" y="302895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ONE_COLUMN_TEXT_1_1_1_1">
    <p:bg>
      <p:bgPr>
        <a:solidFill>
          <a:schemeClr val="accent6"/>
        </a:soli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0"/>
          <p:cNvSpPr>
            <a:spLocks noGrp="1"/>
          </p:cNvSpPr>
          <p:nvPr>
            <p:ph type="pic" idx="2"/>
          </p:nvPr>
        </p:nvSpPr>
        <p:spPr>
          <a:xfrm flipH="1">
            <a:off x="4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05" name="Google Shape;305;p40"/>
          <p:cNvSpPr txBox="1">
            <a:spLocks noGrp="1"/>
          </p:cNvSpPr>
          <p:nvPr>
            <p:ph type="ctrTitle"/>
          </p:nvPr>
        </p:nvSpPr>
        <p:spPr>
          <a:xfrm>
            <a:off x="1789500" y="1387675"/>
            <a:ext cx="5565000" cy="166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Font typeface="Lexend Tera"/>
              <a:buNone/>
              <a:defRPr sz="96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6" name="Google Shape;306;p40"/>
          <p:cNvSpPr txBox="1">
            <a:spLocks noGrp="1"/>
          </p:cNvSpPr>
          <p:nvPr>
            <p:ph type="subTitle" idx="1"/>
          </p:nvPr>
        </p:nvSpPr>
        <p:spPr>
          <a:xfrm>
            <a:off x="1789500" y="2911275"/>
            <a:ext cx="55650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MAIN_POINT_1">
    <p:bg>
      <p:bgPr>
        <a:solidFill>
          <a:schemeClr val="accent4"/>
        </a:solid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1"/>
          <p:cNvSpPr/>
          <p:nvPr/>
        </p:nvSpPr>
        <p:spPr>
          <a:xfrm>
            <a:off x="-41200" y="1046850"/>
            <a:ext cx="9226500" cy="3049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41"/>
          <p:cNvSpPr txBox="1">
            <a:spLocks noGrp="1"/>
          </p:cNvSpPr>
          <p:nvPr>
            <p:ph type="ctrTitle"/>
          </p:nvPr>
        </p:nvSpPr>
        <p:spPr>
          <a:xfrm>
            <a:off x="1316700" y="1451400"/>
            <a:ext cx="6510600" cy="224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Font typeface="Lexend Tera"/>
              <a:buNone/>
              <a:defRPr sz="7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cxnSp>
        <p:nvCxnSpPr>
          <p:cNvPr id="310" name="Google Shape;310;p41"/>
          <p:cNvCxnSpPr/>
          <p:nvPr/>
        </p:nvCxnSpPr>
        <p:spPr>
          <a:xfrm rot="10800000">
            <a:off x="4572000" y="3791850"/>
            <a:ext cx="0" cy="304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1" name="Google Shape;311;p41"/>
          <p:cNvCxnSpPr/>
          <p:nvPr/>
        </p:nvCxnSpPr>
        <p:spPr>
          <a:xfrm rot="10800000">
            <a:off x="4572000" y="1046850"/>
            <a:ext cx="0" cy="304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MAIN_POINT_1_2">
    <p:bg>
      <p:bgPr>
        <a:solidFill>
          <a:schemeClr val="accent4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2"/>
          <p:cNvSpPr>
            <a:spLocks noGrp="1"/>
          </p:cNvSpPr>
          <p:nvPr>
            <p:ph type="pic" idx="2"/>
          </p:nvPr>
        </p:nvSpPr>
        <p:spPr>
          <a:xfrm flipH="1">
            <a:off x="4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14" name="Google Shape;314;p42"/>
          <p:cNvSpPr txBox="1">
            <a:spLocks noGrp="1"/>
          </p:cNvSpPr>
          <p:nvPr>
            <p:ph type="ctrTitle"/>
          </p:nvPr>
        </p:nvSpPr>
        <p:spPr>
          <a:xfrm>
            <a:off x="601500" y="1523175"/>
            <a:ext cx="5474400" cy="2169600"/>
          </a:xfrm>
          <a:prstGeom prst="rect">
            <a:avLst/>
          </a:prstGeom>
          <a:solidFill>
            <a:schemeClr val="accent4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0"/>
              <a:buFont typeface="Lexend Tera"/>
              <a:buNone/>
              <a:defRPr sz="6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cxnSp>
        <p:nvCxnSpPr>
          <p:cNvPr id="315" name="Google Shape;315;p42"/>
          <p:cNvCxnSpPr/>
          <p:nvPr/>
        </p:nvCxnSpPr>
        <p:spPr>
          <a:xfrm rot="10800000">
            <a:off x="4572000" y="1046850"/>
            <a:ext cx="0" cy="304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MAIN_POINT_1_1">
    <p:bg>
      <p:bgPr>
        <a:solidFill>
          <a:schemeClr val="accent4"/>
        </a:solid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3"/>
          <p:cNvSpPr/>
          <p:nvPr/>
        </p:nvSpPr>
        <p:spPr>
          <a:xfrm>
            <a:off x="0" y="616300"/>
            <a:ext cx="687000" cy="1332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43"/>
          <p:cNvSpPr txBox="1">
            <a:spLocks noGrp="1"/>
          </p:cNvSpPr>
          <p:nvPr>
            <p:ph type="title"/>
          </p:nvPr>
        </p:nvSpPr>
        <p:spPr>
          <a:xfrm>
            <a:off x="803150" y="616150"/>
            <a:ext cx="4112400" cy="13323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cxnSp>
        <p:nvCxnSpPr>
          <p:cNvPr id="319" name="Google Shape;319;p43"/>
          <p:cNvCxnSpPr/>
          <p:nvPr/>
        </p:nvCxnSpPr>
        <p:spPr>
          <a:xfrm rot="10800000">
            <a:off x="1525" y="128230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0" y="764200"/>
            <a:ext cx="9144000" cy="3835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_ONLY_4"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4"/>
          <p:cNvSpPr/>
          <p:nvPr/>
        </p:nvSpPr>
        <p:spPr>
          <a:xfrm>
            <a:off x="0" y="764200"/>
            <a:ext cx="9144000" cy="3835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44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44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TITLE_AND_BODY_1_1_3">
    <p:bg>
      <p:bgPr>
        <a:solidFill>
          <a:schemeClr val="accent6"/>
        </a:solidFill>
        <a:effectLst/>
      </p:bgPr>
    </p:bg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5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45"/>
          <p:cNvSpPr txBox="1">
            <a:spLocks noGrp="1"/>
          </p:cNvSpPr>
          <p:nvPr>
            <p:ph type="subTitle" idx="1"/>
          </p:nvPr>
        </p:nvSpPr>
        <p:spPr>
          <a:xfrm>
            <a:off x="713225" y="3725575"/>
            <a:ext cx="20766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45"/>
          <p:cNvSpPr txBox="1">
            <a:spLocks noGrp="1"/>
          </p:cNvSpPr>
          <p:nvPr>
            <p:ph type="subTitle" idx="2"/>
          </p:nvPr>
        </p:nvSpPr>
        <p:spPr>
          <a:xfrm>
            <a:off x="713225" y="3355000"/>
            <a:ext cx="2076600" cy="4740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28" name="Google Shape;328;p45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Lexend Tera"/>
              <a:buNone/>
              <a:defRPr sz="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29" name="Google Shape;329;p45"/>
          <p:cNvSpPr txBox="1">
            <a:spLocks noGrp="1"/>
          </p:cNvSpPr>
          <p:nvPr>
            <p:ph type="title" idx="3" hasCustomPrompt="1"/>
          </p:nvPr>
        </p:nvSpPr>
        <p:spPr>
          <a:xfrm>
            <a:off x="713225" y="2116600"/>
            <a:ext cx="20766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exend Tera"/>
              <a:buNone/>
              <a:defRPr sz="2500" b="1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330" name="Google Shape;330;p45"/>
          <p:cNvSpPr txBox="1">
            <a:spLocks noGrp="1"/>
          </p:cNvSpPr>
          <p:nvPr>
            <p:ph type="subTitle" idx="4"/>
          </p:nvPr>
        </p:nvSpPr>
        <p:spPr>
          <a:xfrm>
            <a:off x="3533700" y="3725575"/>
            <a:ext cx="20766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45"/>
          <p:cNvSpPr txBox="1">
            <a:spLocks noGrp="1"/>
          </p:cNvSpPr>
          <p:nvPr>
            <p:ph type="subTitle" idx="5"/>
          </p:nvPr>
        </p:nvSpPr>
        <p:spPr>
          <a:xfrm>
            <a:off x="3533700" y="3355000"/>
            <a:ext cx="2076600" cy="4740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2" name="Google Shape;332;p45"/>
          <p:cNvSpPr txBox="1">
            <a:spLocks noGrp="1"/>
          </p:cNvSpPr>
          <p:nvPr>
            <p:ph type="title" idx="6" hasCustomPrompt="1"/>
          </p:nvPr>
        </p:nvSpPr>
        <p:spPr>
          <a:xfrm>
            <a:off x="3533700" y="2116600"/>
            <a:ext cx="20766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exend Tera"/>
              <a:buNone/>
              <a:defRPr sz="2500" b="1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sp>
        <p:nvSpPr>
          <p:cNvPr id="333" name="Google Shape;333;p45"/>
          <p:cNvSpPr txBox="1">
            <a:spLocks noGrp="1"/>
          </p:cNvSpPr>
          <p:nvPr>
            <p:ph type="subTitle" idx="7"/>
          </p:nvPr>
        </p:nvSpPr>
        <p:spPr>
          <a:xfrm>
            <a:off x="6354175" y="3725575"/>
            <a:ext cx="2076600" cy="7347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45"/>
          <p:cNvSpPr txBox="1">
            <a:spLocks noGrp="1"/>
          </p:cNvSpPr>
          <p:nvPr>
            <p:ph type="subTitle" idx="8"/>
          </p:nvPr>
        </p:nvSpPr>
        <p:spPr>
          <a:xfrm>
            <a:off x="6354175" y="3355000"/>
            <a:ext cx="2076600" cy="474000"/>
          </a:xfrm>
          <a:prstGeom prst="rect">
            <a:avLst/>
          </a:prstGeom>
          <a:noFill/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b="1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None/>
              <a:defRPr sz="1600" b="1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35" name="Google Shape;335;p45"/>
          <p:cNvSpPr txBox="1">
            <a:spLocks noGrp="1"/>
          </p:cNvSpPr>
          <p:nvPr>
            <p:ph type="title" idx="9" hasCustomPrompt="1"/>
          </p:nvPr>
        </p:nvSpPr>
        <p:spPr>
          <a:xfrm>
            <a:off x="6354175" y="2116600"/>
            <a:ext cx="20766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exend Tera"/>
              <a:buNone/>
              <a:defRPr sz="2500" b="1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Font typeface="Lexend Tera"/>
              <a:buNone/>
              <a:defRPr sz="1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TITLE_ONLY_1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6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46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46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582737"/>
            <a:ext cx="7717500" cy="99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340" name="Google Shape;340;p46"/>
          <p:cNvSpPr txBox="1">
            <a:spLocks noGrp="1"/>
          </p:cNvSpPr>
          <p:nvPr>
            <p:ph type="subTitle" idx="1"/>
          </p:nvPr>
        </p:nvSpPr>
        <p:spPr>
          <a:xfrm>
            <a:off x="713225" y="2400900"/>
            <a:ext cx="7717500" cy="4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41" name="Google Shape;341;p46"/>
          <p:cNvSpPr txBox="1">
            <a:spLocks noGrp="1"/>
          </p:cNvSpPr>
          <p:nvPr>
            <p:ph type="title" idx="3" hasCustomPrompt="1"/>
          </p:nvPr>
        </p:nvSpPr>
        <p:spPr>
          <a:xfrm>
            <a:off x="713225" y="3331550"/>
            <a:ext cx="7717500" cy="99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342" name="Google Shape;342;p46"/>
          <p:cNvSpPr txBox="1">
            <a:spLocks noGrp="1"/>
          </p:cNvSpPr>
          <p:nvPr>
            <p:ph type="subTitle" idx="4"/>
          </p:nvPr>
        </p:nvSpPr>
        <p:spPr>
          <a:xfrm>
            <a:off x="713225" y="4149713"/>
            <a:ext cx="7717500" cy="4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2">
  <p:cSld name="BLANK_1_1_1_1_1_1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7"/>
          <p:cNvSpPr/>
          <p:nvPr/>
        </p:nvSpPr>
        <p:spPr>
          <a:xfrm rot="-5400000">
            <a:off x="1934250" y="31000"/>
            <a:ext cx="1275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cxnSp>
        <p:nvCxnSpPr>
          <p:cNvPr id="345" name="Google Shape;345;p47"/>
          <p:cNvCxnSpPr/>
          <p:nvPr/>
        </p:nvCxnSpPr>
        <p:spPr>
          <a:xfrm>
            <a:off x="292038" y="23107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6" name="Google Shape;346;p47"/>
          <p:cNvSpPr txBox="1">
            <a:spLocks noGrp="1"/>
          </p:cNvSpPr>
          <p:nvPr>
            <p:ph type="title" hasCustomPrompt="1"/>
          </p:nvPr>
        </p:nvSpPr>
        <p:spPr>
          <a:xfrm>
            <a:off x="799100" y="697563"/>
            <a:ext cx="4206600" cy="71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47" name="Google Shape;347;p47"/>
          <p:cNvSpPr txBox="1">
            <a:spLocks noGrp="1"/>
          </p:cNvSpPr>
          <p:nvPr>
            <p:ph type="subTitle" idx="1"/>
          </p:nvPr>
        </p:nvSpPr>
        <p:spPr>
          <a:xfrm>
            <a:off x="799100" y="1414047"/>
            <a:ext cx="42066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47"/>
          <p:cNvSpPr txBox="1">
            <a:spLocks noGrp="1"/>
          </p:cNvSpPr>
          <p:nvPr>
            <p:ph type="title" idx="2" hasCustomPrompt="1"/>
          </p:nvPr>
        </p:nvSpPr>
        <p:spPr>
          <a:xfrm>
            <a:off x="799100" y="2082087"/>
            <a:ext cx="4206600" cy="71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4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49" name="Google Shape;349;p47"/>
          <p:cNvSpPr txBox="1">
            <a:spLocks noGrp="1"/>
          </p:cNvSpPr>
          <p:nvPr>
            <p:ph type="subTitle" idx="3"/>
          </p:nvPr>
        </p:nvSpPr>
        <p:spPr>
          <a:xfrm>
            <a:off x="799100" y="2797803"/>
            <a:ext cx="42066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" name="Google Shape;350;p47"/>
          <p:cNvSpPr txBox="1">
            <a:spLocks noGrp="1"/>
          </p:cNvSpPr>
          <p:nvPr>
            <p:ph type="title" idx="4" hasCustomPrompt="1"/>
          </p:nvPr>
        </p:nvSpPr>
        <p:spPr>
          <a:xfrm>
            <a:off x="799100" y="3463600"/>
            <a:ext cx="4206600" cy="71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51" name="Google Shape;351;p47"/>
          <p:cNvSpPr txBox="1">
            <a:spLocks noGrp="1"/>
          </p:cNvSpPr>
          <p:nvPr>
            <p:ph type="subTitle" idx="5"/>
          </p:nvPr>
        </p:nvSpPr>
        <p:spPr>
          <a:xfrm>
            <a:off x="799100" y="4181503"/>
            <a:ext cx="42066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47"/>
          <p:cNvSpPr>
            <a:spLocks noGrp="1"/>
          </p:cNvSpPr>
          <p:nvPr>
            <p:ph type="pic" idx="6"/>
          </p:nvPr>
        </p:nvSpPr>
        <p:spPr>
          <a:xfrm>
            <a:off x="5107000" y="0"/>
            <a:ext cx="40371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3">
  <p:cSld name="BIG_NUMBER_1">
    <p:bg>
      <p:bgPr>
        <a:solidFill>
          <a:schemeClr val="accent4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8"/>
          <p:cNvSpPr>
            <a:spLocks noGrp="1"/>
          </p:cNvSpPr>
          <p:nvPr>
            <p:ph type="pic" idx="2"/>
          </p:nvPr>
        </p:nvSpPr>
        <p:spPr>
          <a:xfrm flipH="1">
            <a:off x="4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55" name="Google Shape;355;p48"/>
          <p:cNvSpPr txBox="1">
            <a:spLocks noGrp="1"/>
          </p:cNvSpPr>
          <p:nvPr>
            <p:ph type="title" hasCustomPrompt="1"/>
          </p:nvPr>
        </p:nvSpPr>
        <p:spPr>
          <a:xfrm>
            <a:off x="3061950" y="2900025"/>
            <a:ext cx="5363100" cy="135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81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56" name="Google Shape;356;p48"/>
          <p:cNvSpPr txBox="1">
            <a:spLocks noGrp="1"/>
          </p:cNvSpPr>
          <p:nvPr>
            <p:ph type="subTitle" idx="1"/>
          </p:nvPr>
        </p:nvSpPr>
        <p:spPr>
          <a:xfrm>
            <a:off x="3061950" y="4148475"/>
            <a:ext cx="5363100" cy="44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ITLE_1">
    <p:bg>
      <p:bgPr>
        <a:solidFill>
          <a:schemeClr val="accent4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9"/>
          <p:cNvSpPr/>
          <p:nvPr/>
        </p:nvSpPr>
        <p:spPr>
          <a:xfrm>
            <a:off x="0" y="-4575"/>
            <a:ext cx="5944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359" name="Google Shape;359;p49"/>
          <p:cNvSpPr txBox="1">
            <a:spLocks noGrp="1"/>
          </p:cNvSpPr>
          <p:nvPr>
            <p:ph type="ctrTitle"/>
          </p:nvPr>
        </p:nvSpPr>
        <p:spPr>
          <a:xfrm>
            <a:off x="713225" y="539500"/>
            <a:ext cx="4528800" cy="11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Font typeface="Lexend Tera"/>
              <a:buNone/>
              <a:defRPr sz="5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60" name="Google Shape;360;p49"/>
          <p:cNvSpPr txBox="1">
            <a:spLocks noGrp="1"/>
          </p:cNvSpPr>
          <p:nvPr>
            <p:ph type="subTitle" idx="1"/>
          </p:nvPr>
        </p:nvSpPr>
        <p:spPr>
          <a:xfrm>
            <a:off x="713225" y="4076650"/>
            <a:ext cx="45288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ra Sans"/>
              <a:buNone/>
              <a:defRPr sz="1200">
                <a:latin typeface="Fira Sans"/>
                <a:ea typeface="Fira Sans"/>
                <a:cs typeface="Fira Sans"/>
                <a:sym typeface="Fir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361" name="Google Shape;361;p49"/>
          <p:cNvCxnSpPr/>
          <p:nvPr/>
        </p:nvCxnSpPr>
        <p:spPr>
          <a:xfrm rot="10800000">
            <a:off x="2977625" y="455482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2" name="Google Shape;362;p49"/>
          <p:cNvCxnSpPr/>
          <p:nvPr/>
        </p:nvCxnSpPr>
        <p:spPr>
          <a:xfrm rot="10800000">
            <a:off x="2977625" y="-4575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3" name="Google Shape;363;p49"/>
          <p:cNvSpPr txBox="1"/>
          <p:nvPr/>
        </p:nvSpPr>
        <p:spPr>
          <a:xfrm>
            <a:off x="852950" y="3404800"/>
            <a:ext cx="4249500" cy="6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CREDITS:</a:t>
            </a:r>
            <a:r>
              <a:rPr lang="en" sz="12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 This presentation template was created by </a:t>
            </a:r>
            <a:r>
              <a:rPr lang="en" sz="1200" b="1">
                <a:solidFill>
                  <a:schemeClr val="accent4"/>
                </a:solidFill>
                <a:uFill>
                  <a:noFill/>
                </a:uFill>
                <a:latin typeface="Fira Sans"/>
                <a:ea typeface="Fira Sans"/>
                <a:cs typeface="Fira Sans"/>
                <a:sym typeface="Fira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,</a:t>
            </a:r>
            <a:r>
              <a:rPr lang="en" sz="12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 including icons from </a:t>
            </a:r>
            <a:r>
              <a:rPr lang="en" sz="1200" b="1">
                <a:solidFill>
                  <a:schemeClr val="accent4"/>
                </a:solidFill>
                <a:uFill>
                  <a:noFill/>
                </a:uFill>
                <a:latin typeface="Fira Sans"/>
                <a:ea typeface="Fira Sans"/>
                <a:cs typeface="Fira Sans"/>
                <a:sym typeface="Fira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, </a:t>
            </a:r>
            <a:r>
              <a:rPr lang="en" sz="12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infographics &amp; images by </a:t>
            </a:r>
            <a:r>
              <a:rPr lang="en" sz="1200" b="1">
                <a:solidFill>
                  <a:schemeClr val="accent4"/>
                </a:solidFill>
                <a:uFill>
                  <a:noFill/>
                </a:uFill>
                <a:latin typeface="Fira Sans"/>
                <a:ea typeface="Fira Sans"/>
                <a:cs typeface="Fira Sans"/>
                <a:sym typeface="Fira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 </a:t>
            </a:r>
            <a:endParaRPr sz="1200" b="1">
              <a:solidFill>
                <a:schemeClr val="accent4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64" name="Google Shape;364;p49"/>
          <p:cNvSpPr txBox="1">
            <a:spLocks noGrp="1"/>
          </p:cNvSpPr>
          <p:nvPr>
            <p:ph type="subTitle" idx="2"/>
          </p:nvPr>
        </p:nvSpPr>
        <p:spPr>
          <a:xfrm>
            <a:off x="713225" y="2116850"/>
            <a:ext cx="4528800" cy="11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Fira Sans"/>
              <a:buNone/>
              <a:defRPr sz="1400">
                <a:latin typeface="Fira Sans"/>
                <a:ea typeface="Fira Sans"/>
                <a:cs typeface="Fira Sans"/>
                <a:sym typeface="Fir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bg>
      <p:bgPr>
        <a:solidFill>
          <a:schemeClr val="accent4"/>
        </a:solidFill>
        <a:effectLst/>
      </p:bgPr>
    </p:bg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">
    <p:bg>
      <p:bgPr>
        <a:solidFill>
          <a:schemeClr val="dk2"/>
        </a:solid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683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54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6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subTitle" idx="1"/>
          </p:nvPr>
        </p:nvSpPr>
        <p:spPr>
          <a:xfrm>
            <a:off x="713225" y="1668175"/>
            <a:ext cx="3624600" cy="25395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7"/>
          <p:cNvCxnSpPr/>
          <p:nvPr/>
        </p:nvCxnSpPr>
        <p:spPr>
          <a:xfrm rot="10800000">
            <a:off x="2642675" y="4554850"/>
            <a:ext cx="0" cy="6642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Google Shape;38;p7"/>
          <p:cNvSpPr/>
          <p:nvPr/>
        </p:nvSpPr>
        <p:spPr>
          <a:xfrm>
            <a:off x="0" y="542300"/>
            <a:ext cx="9144000" cy="834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713225" y="606075"/>
            <a:ext cx="3306600" cy="70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/>
          <p:nvPr/>
        </p:nvSpPr>
        <p:spPr>
          <a:xfrm>
            <a:off x="-34325" y="2505200"/>
            <a:ext cx="5272500" cy="267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ctrTitle"/>
          </p:nvPr>
        </p:nvSpPr>
        <p:spPr>
          <a:xfrm>
            <a:off x="713225" y="2505200"/>
            <a:ext cx="4274400" cy="166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0"/>
              <a:buFont typeface="Lexend Tera"/>
              <a:buNone/>
              <a:defRPr sz="7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ubTitle" idx="1"/>
          </p:nvPr>
        </p:nvSpPr>
        <p:spPr>
          <a:xfrm>
            <a:off x="713225" y="4028800"/>
            <a:ext cx="42744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44" name="Google Shape;44;p8"/>
          <p:cNvCxnSpPr/>
          <p:nvPr/>
        </p:nvCxnSpPr>
        <p:spPr>
          <a:xfrm rot="10800000">
            <a:off x="-144300" y="3822050"/>
            <a:ext cx="7650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-51125" y="2030800"/>
            <a:ext cx="9246300" cy="2266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/>
          <p:nvPr/>
        </p:nvSpPr>
        <p:spPr>
          <a:xfrm>
            <a:off x="3524400" y="25"/>
            <a:ext cx="2095200" cy="2653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48" name="Google Shape;48;p9"/>
          <p:cNvSpPr txBox="1">
            <a:spLocks noGrp="1"/>
          </p:cNvSpPr>
          <p:nvPr>
            <p:ph type="title" hasCustomPrompt="1"/>
          </p:nvPr>
        </p:nvSpPr>
        <p:spPr>
          <a:xfrm>
            <a:off x="3336450" y="73695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Lexend Tera"/>
              <a:buNone/>
              <a:defRPr sz="8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Lexend Tera"/>
              <a:buNone/>
              <a:defRPr sz="12000">
                <a:solidFill>
                  <a:schemeClr val="lt1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r>
              <a:t>xx%</a:t>
            </a:r>
          </a:p>
        </p:txBody>
      </p:sp>
      <p:cxnSp>
        <p:nvCxnSpPr>
          <p:cNvPr id="49" name="Google Shape;49;p9"/>
          <p:cNvCxnSpPr/>
          <p:nvPr/>
        </p:nvCxnSpPr>
        <p:spPr>
          <a:xfrm rot="10800000">
            <a:off x="4572000" y="45594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9"/>
          <p:cNvSpPr txBox="1">
            <a:spLocks noGrp="1"/>
          </p:cNvSpPr>
          <p:nvPr>
            <p:ph type="subTitle" idx="1"/>
          </p:nvPr>
        </p:nvSpPr>
        <p:spPr>
          <a:xfrm>
            <a:off x="1982400" y="3664300"/>
            <a:ext cx="5179200" cy="420900"/>
          </a:xfrm>
          <a:prstGeom prst="rect">
            <a:avLst/>
          </a:prstGeom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ra Sans"/>
              <a:buNone/>
              <a:defRPr sz="1600">
                <a:latin typeface="Fira Sans"/>
                <a:ea typeface="Fira Sans"/>
                <a:cs typeface="Fira Sans"/>
                <a:sym typeface="Fir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ctrTitle" idx="2"/>
          </p:nvPr>
        </p:nvSpPr>
        <p:spPr>
          <a:xfrm>
            <a:off x="1982400" y="2925850"/>
            <a:ext cx="5179200" cy="932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Font typeface="Lexend Tera"/>
              <a:buNone/>
              <a:defRPr sz="6000"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cxnSp>
        <p:nvCxnSpPr>
          <p:cNvPr id="52" name="Google Shape;52;p9"/>
          <p:cNvCxnSpPr/>
          <p:nvPr/>
        </p:nvCxnSpPr>
        <p:spPr>
          <a:xfrm rot="10800000">
            <a:off x="4572000" y="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" name="Google Shape;53;p9"/>
          <p:cNvCxnSpPr/>
          <p:nvPr/>
        </p:nvCxnSpPr>
        <p:spPr>
          <a:xfrm rot="10800000">
            <a:off x="4572000" y="4559400"/>
            <a:ext cx="0" cy="5841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4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/>
          <p:nvPr/>
        </p:nvSpPr>
        <p:spPr>
          <a:xfrm>
            <a:off x="5397575" y="2963825"/>
            <a:ext cx="3790800" cy="1635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5591125" y="3115475"/>
            <a:ext cx="2668800" cy="133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cxnSp>
        <p:nvCxnSpPr>
          <p:cNvPr id="57" name="Google Shape;57;p10"/>
          <p:cNvCxnSpPr/>
          <p:nvPr/>
        </p:nvCxnSpPr>
        <p:spPr>
          <a:xfrm rot="10800000">
            <a:off x="8523300" y="3781625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/>
          <p:nvPr/>
        </p:nvSpPr>
        <p:spPr>
          <a:xfrm>
            <a:off x="-27475" y="1046850"/>
            <a:ext cx="9198900" cy="3049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0" name="Google Shape;60;p11"/>
          <p:cNvCxnSpPr/>
          <p:nvPr/>
        </p:nvCxnSpPr>
        <p:spPr>
          <a:xfrm rot="10800000">
            <a:off x="4572000" y="3791850"/>
            <a:ext cx="0" cy="304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61;p11"/>
          <p:cNvCxnSpPr/>
          <p:nvPr/>
        </p:nvCxnSpPr>
        <p:spPr>
          <a:xfrm rot="10800000">
            <a:off x="4572000" y="1046850"/>
            <a:ext cx="0" cy="304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62;p11"/>
          <p:cNvSpPr txBox="1">
            <a:spLocks noGrp="1"/>
          </p:cNvSpPr>
          <p:nvPr>
            <p:ph type="title" hasCustomPrompt="1"/>
          </p:nvPr>
        </p:nvSpPr>
        <p:spPr>
          <a:xfrm>
            <a:off x="713225" y="1622975"/>
            <a:ext cx="7717500" cy="135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3" name="Google Shape;63;p11"/>
          <p:cNvSpPr txBox="1">
            <a:spLocks noGrp="1"/>
          </p:cNvSpPr>
          <p:nvPr>
            <p:ph type="subTitle" idx="1"/>
          </p:nvPr>
        </p:nvSpPr>
        <p:spPr>
          <a:xfrm>
            <a:off x="713225" y="3070800"/>
            <a:ext cx="7717500" cy="4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Lexend Tera"/>
              <a:buNone/>
              <a:defRPr sz="2000">
                <a:solidFill>
                  <a:schemeClr val="accent4"/>
                </a:solidFill>
                <a:latin typeface="Lexend Tera"/>
                <a:ea typeface="Lexend Tera"/>
                <a:cs typeface="Lexend Tera"/>
                <a:sym typeface="Lexend Te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Fira Sans"/>
              <a:buChar char="●"/>
              <a:defRPr sz="1800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○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■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○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■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○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■"/>
              <a:defRPr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3" r:id="rId33"/>
    <p:sldLayoutId id="2147483684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1" r:id="rId41"/>
    <p:sldLayoutId id="2147483692" r:id="rId42"/>
    <p:sldLayoutId id="2147483693" r:id="rId43"/>
    <p:sldLayoutId id="2147483694" r:id="rId44"/>
    <p:sldLayoutId id="2147483695" r:id="rId45"/>
    <p:sldLayoutId id="2147483696" r:id="rId46"/>
    <p:sldLayoutId id="2147483697" r:id="rId47"/>
    <p:sldLayoutId id="2147483701" r:id="rId48"/>
    <p:sldLayoutId id="2147483702" r:id="rId4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jpg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TSGm9y8Ka1wixxPB58feHK2rGlZRByqEwtrZcGv4KGk/copy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TSGm9y8Ka1wixxPB58feHK2rGlZRByqEwtrZcGv4KGk/copy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jpg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TSGm9y8Ka1wixxPB58feHK2rGlZRByqEwtrZcGv4KGk/copy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6.jpg"/><Relationship Id="rId4" Type="http://schemas.openxmlformats.org/officeDocument/2006/relationships/image" Target="../media/image16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2.jpg"/><Relationship Id="rId4" Type="http://schemas.openxmlformats.org/officeDocument/2006/relationships/image" Target="../media/image15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2.jpg"/><Relationship Id="rId5" Type="http://schemas.openxmlformats.org/officeDocument/2006/relationships/image" Target="../media/image18.jpg"/><Relationship Id="rId4" Type="http://schemas.openxmlformats.org/officeDocument/2006/relationships/image" Target="../media/image40.jp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55"/>
          <p:cNvPicPr preferRelativeResize="0"/>
          <p:nvPr/>
        </p:nvPicPr>
        <p:blipFill rotWithShape="1">
          <a:blip r:embed="rId3">
            <a:alphaModFix/>
          </a:blip>
          <a:srcRect l="22263" r="22257"/>
          <a:stretch/>
        </p:blipFill>
        <p:spPr>
          <a:xfrm>
            <a:off x="7241125" y="-4575"/>
            <a:ext cx="1902875" cy="5148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55"/>
          <p:cNvPicPr preferRelativeResize="0"/>
          <p:nvPr/>
        </p:nvPicPr>
        <p:blipFill rotWithShape="1">
          <a:blip r:embed="rId4">
            <a:alphaModFix/>
          </a:blip>
          <a:srcRect r="78017"/>
          <a:stretch/>
        </p:blipFill>
        <p:spPr>
          <a:xfrm>
            <a:off x="0" y="-2275"/>
            <a:ext cx="19028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55"/>
          <p:cNvSpPr txBox="1">
            <a:spLocks noGrp="1"/>
          </p:cNvSpPr>
          <p:nvPr>
            <p:ph type="ctrTitle"/>
          </p:nvPr>
        </p:nvSpPr>
        <p:spPr>
          <a:xfrm>
            <a:off x="2307600" y="1295425"/>
            <a:ext cx="4528800" cy="198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تم </a:t>
            </a:r>
            <a:r>
              <a:rPr lang="fa-IR">
                <a:cs typeface="B Nazanin" panose="00000700000000000000" pitchFamily="2" charset="-78"/>
              </a:rPr>
              <a:t>: به سوی </a:t>
            </a:r>
            <a:r>
              <a:rPr lang="fa-IR" dirty="0">
                <a:cs typeface="B Nazanin" panose="00000700000000000000" pitchFamily="2" charset="-78"/>
              </a:rPr>
              <a:t>جنگل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380" name="Google Shape;380;p55"/>
          <p:cNvSpPr txBox="1">
            <a:spLocks noGrp="1"/>
          </p:cNvSpPr>
          <p:nvPr>
            <p:ph type="subTitle" idx="1"/>
          </p:nvPr>
        </p:nvSpPr>
        <p:spPr>
          <a:xfrm>
            <a:off x="2307600" y="3282925"/>
            <a:ext cx="45288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64"/>
          <p:cNvSpPr txBox="1">
            <a:spLocks noGrp="1"/>
          </p:cNvSpPr>
          <p:nvPr>
            <p:ph type="subTitle" idx="1"/>
          </p:nvPr>
        </p:nvSpPr>
        <p:spPr>
          <a:xfrm>
            <a:off x="713225" y="1668175"/>
            <a:ext cx="3624600" cy="25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در اینجا یک نکته است!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آیا می دانید چه چیزی به شما کمک می کند تا نقطه نظر خود را شفاف کنید؟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a-IR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لیست هایی مانند این: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cs typeface="B Nazanin" panose="00000700000000000000" pitchFamily="2" charset="-78"/>
            </a:endParaRPr>
          </a:p>
          <a:p>
            <a:pPr marL="45720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● ساده هستند</a:t>
            </a:r>
          </a:p>
          <a:p>
            <a:pPr marL="45720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● می توانید ایده های خود را به وضوح سازماندهی کنید</a:t>
            </a:r>
          </a:p>
          <a:p>
            <a:pPr marL="45720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● خرید شیر را هرگز فراموش نخواهید کرد!</a:t>
            </a:r>
            <a:endParaRPr dirty="0">
              <a:cs typeface="B Nazanin" panose="00000700000000000000" pitchFamily="2" charset="-78"/>
            </a:endParaRPr>
          </a:p>
        </p:txBody>
      </p:sp>
      <p:pic>
        <p:nvPicPr>
          <p:cNvPr id="473" name="Google Shape;473;p64"/>
          <p:cNvPicPr preferRelativeResize="0"/>
          <p:nvPr/>
        </p:nvPicPr>
        <p:blipFill rotWithShape="1">
          <a:blip r:embed="rId3">
            <a:alphaModFix/>
          </a:blip>
          <a:srcRect l="21962" r="34906"/>
          <a:stretch/>
        </p:blipFill>
        <p:spPr>
          <a:xfrm>
            <a:off x="5306025" y="0"/>
            <a:ext cx="383797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64"/>
          <p:cNvSpPr txBox="1">
            <a:spLocks noGrp="1"/>
          </p:cNvSpPr>
          <p:nvPr>
            <p:ph type="title"/>
          </p:nvPr>
        </p:nvSpPr>
        <p:spPr>
          <a:xfrm>
            <a:off x="713225" y="606075"/>
            <a:ext cx="3306600" cy="70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عنوان اسلاید اینجاست!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6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5456" b="20246"/>
          <a:stretch/>
        </p:blipFill>
        <p:spPr>
          <a:xfrm>
            <a:off x="881383" y="1367800"/>
            <a:ext cx="3275700" cy="3159900"/>
          </a:xfrm>
          <a:prstGeom prst="ellipse">
            <a:avLst/>
          </a:prstGeom>
        </p:spPr>
      </p:pic>
      <p:sp>
        <p:nvSpPr>
          <p:cNvPr id="480" name="Google Shape;480;p65"/>
          <p:cNvSpPr txBox="1">
            <a:spLocks noGrp="1"/>
          </p:cNvSpPr>
          <p:nvPr>
            <p:ph type="subTitle" idx="1"/>
          </p:nvPr>
        </p:nvSpPr>
        <p:spPr>
          <a:xfrm>
            <a:off x="4703175" y="1617400"/>
            <a:ext cx="3657000" cy="266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73D40"/>
              </a:buClr>
              <a:buSzPts val="600"/>
              <a:buFont typeface="Arial"/>
              <a:buNone/>
            </a:pPr>
            <a:r>
              <a:rPr lang="fa-IR" dirty="0">
                <a:solidFill>
                  <a:srgbClr val="191919"/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1" name="Google Shape;481;p65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عنوان اسلاید اینجاست!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6" name="Google Shape;486;p66"/>
          <p:cNvCxnSpPr/>
          <p:nvPr/>
        </p:nvCxnSpPr>
        <p:spPr>
          <a:xfrm rot="10800000">
            <a:off x="2743075" y="1070425"/>
            <a:ext cx="0" cy="1727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" name="Google Shape;487;p66"/>
          <p:cNvCxnSpPr/>
          <p:nvPr/>
        </p:nvCxnSpPr>
        <p:spPr>
          <a:xfrm rot="10800000">
            <a:off x="6400894" y="1070425"/>
            <a:ext cx="0" cy="1727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88" name="Google Shape;488;p66"/>
          <p:cNvPicPr preferRelativeResize="0"/>
          <p:nvPr/>
        </p:nvPicPr>
        <p:blipFill rotWithShape="1">
          <a:blip r:embed="rId4">
            <a:alphaModFix/>
          </a:blip>
          <a:srcRect l="10837" r="30958"/>
          <a:stretch/>
        </p:blipFill>
        <p:spPr>
          <a:xfrm>
            <a:off x="2135126" y="1522813"/>
            <a:ext cx="1215900" cy="1162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89" name="Google Shape;489;p66"/>
          <p:cNvSpPr txBox="1">
            <a:spLocks noGrp="1"/>
          </p:cNvSpPr>
          <p:nvPr>
            <p:ph type="subTitle" idx="1"/>
          </p:nvPr>
        </p:nvSpPr>
        <p:spPr>
          <a:xfrm>
            <a:off x="1276938" y="3389113"/>
            <a:ext cx="29322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0" name="Google Shape;490;p66"/>
          <p:cNvSpPr txBox="1">
            <a:spLocks noGrp="1"/>
          </p:cNvSpPr>
          <p:nvPr>
            <p:ph type="subTitle" idx="2"/>
          </p:nvPr>
        </p:nvSpPr>
        <p:spPr>
          <a:xfrm>
            <a:off x="4934788" y="3389113"/>
            <a:ext cx="29322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91" name="Google Shape;491;p66"/>
          <p:cNvSpPr txBox="1">
            <a:spLocks noGrp="1"/>
          </p:cNvSpPr>
          <p:nvPr>
            <p:ph type="subTitle" idx="3"/>
          </p:nvPr>
        </p:nvSpPr>
        <p:spPr>
          <a:xfrm>
            <a:off x="1276950" y="3018538"/>
            <a:ext cx="2932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92" name="Google Shape;492;p66"/>
          <p:cNvSpPr txBox="1">
            <a:spLocks noGrp="1"/>
          </p:cNvSpPr>
          <p:nvPr>
            <p:ph type="subTitle" idx="4"/>
          </p:nvPr>
        </p:nvSpPr>
        <p:spPr>
          <a:xfrm>
            <a:off x="4934800" y="3018538"/>
            <a:ext cx="2932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93" name="Google Shape;493;p66"/>
          <p:cNvGrpSpPr/>
          <p:nvPr/>
        </p:nvGrpSpPr>
        <p:grpSpPr>
          <a:xfrm>
            <a:off x="2479734" y="1840817"/>
            <a:ext cx="526597" cy="526801"/>
            <a:chOff x="435650" y="1816900"/>
            <a:chExt cx="516525" cy="516725"/>
          </a:xfrm>
        </p:grpSpPr>
        <p:sp>
          <p:nvSpPr>
            <p:cNvPr id="494" name="Google Shape;494;p66"/>
            <p:cNvSpPr/>
            <p:nvPr/>
          </p:nvSpPr>
          <p:spPr>
            <a:xfrm>
              <a:off x="435650" y="1816900"/>
              <a:ext cx="516525" cy="516725"/>
            </a:xfrm>
            <a:custGeom>
              <a:avLst/>
              <a:gdLst/>
              <a:ahLst/>
              <a:cxnLst/>
              <a:rect l="l" t="t" r="r" b="b"/>
              <a:pathLst>
                <a:path w="20661" h="20669" extrusionOk="0">
                  <a:moveTo>
                    <a:pt x="19628" y="690"/>
                  </a:moveTo>
                  <a:cubicBezTo>
                    <a:pt x="19817" y="690"/>
                    <a:pt x="19971" y="845"/>
                    <a:pt x="19971" y="1034"/>
                  </a:cubicBezTo>
                  <a:lnTo>
                    <a:pt x="19971" y="1722"/>
                  </a:lnTo>
                  <a:lnTo>
                    <a:pt x="13774" y="1722"/>
                  </a:lnTo>
                  <a:cubicBezTo>
                    <a:pt x="13583" y="1722"/>
                    <a:pt x="13429" y="1877"/>
                    <a:pt x="13429" y="2067"/>
                  </a:cubicBezTo>
                  <a:cubicBezTo>
                    <a:pt x="13429" y="2257"/>
                    <a:pt x="13584" y="2412"/>
                    <a:pt x="13774" y="2412"/>
                  </a:cubicBezTo>
                  <a:lnTo>
                    <a:pt x="19971" y="2412"/>
                  </a:lnTo>
                  <a:lnTo>
                    <a:pt x="19971" y="2755"/>
                  </a:lnTo>
                  <a:cubicBezTo>
                    <a:pt x="19971" y="2861"/>
                    <a:pt x="19922" y="2959"/>
                    <a:pt x="19839" y="3024"/>
                  </a:cubicBezTo>
                  <a:cubicBezTo>
                    <a:pt x="19779" y="3073"/>
                    <a:pt x="19704" y="3099"/>
                    <a:pt x="19628" y="3099"/>
                  </a:cubicBezTo>
                  <a:lnTo>
                    <a:pt x="11708" y="3099"/>
                  </a:lnTo>
                  <a:cubicBezTo>
                    <a:pt x="11138" y="3099"/>
                    <a:pt x="10675" y="3562"/>
                    <a:pt x="10675" y="4132"/>
                  </a:cubicBezTo>
                  <a:lnTo>
                    <a:pt x="10675" y="5209"/>
                  </a:lnTo>
                  <a:cubicBezTo>
                    <a:pt x="10562" y="5181"/>
                    <a:pt x="10447" y="5166"/>
                    <a:pt x="10330" y="5166"/>
                  </a:cubicBezTo>
                  <a:cubicBezTo>
                    <a:pt x="10092" y="5168"/>
                    <a:pt x="9856" y="5224"/>
                    <a:pt x="9643" y="5331"/>
                  </a:cubicBezTo>
                  <a:lnTo>
                    <a:pt x="9643" y="4132"/>
                  </a:lnTo>
                  <a:cubicBezTo>
                    <a:pt x="9643" y="3562"/>
                    <a:pt x="9180" y="3099"/>
                    <a:pt x="8608" y="3099"/>
                  </a:cubicBezTo>
                  <a:lnTo>
                    <a:pt x="1035" y="3099"/>
                  </a:lnTo>
                  <a:cubicBezTo>
                    <a:pt x="843" y="3099"/>
                    <a:pt x="690" y="2944"/>
                    <a:pt x="690" y="2755"/>
                  </a:cubicBezTo>
                  <a:lnTo>
                    <a:pt x="690" y="2067"/>
                  </a:lnTo>
                  <a:lnTo>
                    <a:pt x="5166" y="2067"/>
                  </a:lnTo>
                  <a:cubicBezTo>
                    <a:pt x="5356" y="2067"/>
                    <a:pt x="5511" y="1912"/>
                    <a:pt x="5511" y="1722"/>
                  </a:cubicBezTo>
                  <a:cubicBezTo>
                    <a:pt x="5511" y="1532"/>
                    <a:pt x="5356" y="1377"/>
                    <a:pt x="5166" y="1377"/>
                  </a:cubicBezTo>
                  <a:lnTo>
                    <a:pt x="690" y="1377"/>
                  </a:lnTo>
                  <a:lnTo>
                    <a:pt x="690" y="1034"/>
                  </a:lnTo>
                  <a:cubicBezTo>
                    <a:pt x="690" y="843"/>
                    <a:pt x="843" y="690"/>
                    <a:pt x="1033" y="690"/>
                  </a:cubicBezTo>
                  <a:close/>
                  <a:moveTo>
                    <a:pt x="10330" y="5854"/>
                  </a:moveTo>
                  <a:cubicBezTo>
                    <a:pt x="11156" y="5854"/>
                    <a:pt x="11962" y="7221"/>
                    <a:pt x="12041" y="8711"/>
                  </a:cubicBezTo>
                  <a:lnTo>
                    <a:pt x="12041" y="8713"/>
                  </a:lnTo>
                  <a:cubicBezTo>
                    <a:pt x="11678" y="9014"/>
                    <a:pt x="11366" y="9372"/>
                    <a:pt x="11118" y="9775"/>
                  </a:cubicBezTo>
                  <a:cubicBezTo>
                    <a:pt x="10975" y="9725"/>
                    <a:pt x="10825" y="9692"/>
                    <a:pt x="10675" y="9672"/>
                  </a:cubicBezTo>
                  <a:lnTo>
                    <a:pt x="10675" y="7231"/>
                  </a:lnTo>
                  <a:cubicBezTo>
                    <a:pt x="10675" y="7041"/>
                    <a:pt x="10520" y="6888"/>
                    <a:pt x="10330" y="6888"/>
                  </a:cubicBezTo>
                  <a:cubicBezTo>
                    <a:pt x="10141" y="6888"/>
                    <a:pt x="9986" y="7041"/>
                    <a:pt x="9986" y="7231"/>
                  </a:cubicBezTo>
                  <a:lnTo>
                    <a:pt x="9986" y="9670"/>
                  </a:lnTo>
                  <a:cubicBezTo>
                    <a:pt x="9836" y="9692"/>
                    <a:pt x="9686" y="9725"/>
                    <a:pt x="9543" y="9774"/>
                  </a:cubicBezTo>
                  <a:cubicBezTo>
                    <a:pt x="9295" y="9372"/>
                    <a:pt x="8983" y="9013"/>
                    <a:pt x="8620" y="8711"/>
                  </a:cubicBezTo>
                  <a:cubicBezTo>
                    <a:pt x="8698" y="7221"/>
                    <a:pt x="9504" y="5854"/>
                    <a:pt x="10330" y="5854"/>
                  </a:cubicBezTo>
                  <a:close/>
                  <a:moveTo>
                    <a:pt x="5717" y="8272"/>
                  </a:moveTo>
                  <a:cubicBezTo>
                    <a:pt x="6284" y="8272"/>
                    <a:pt x="6848" y="8415"/>
                    <a:pt x="7353" y="8695"/>
                  </a:cubicBezTo>
                  <a:cubicBezTo>
                    <a:pt x="7996" y="9011"/>
                    <a:pt x="8540" y="9494"/>
                    <a:pt x="8932" y="10095"/>
                  </a:cubicBezTo>
                  <a:cubicBezTo>
                    <a:pt x="8593" y="10335"/>
                    <a:pt x="8325" y="10660"/>
                    <a:pt x="8152" y="11036"/>
                  </a:cubicBezTo>
                  <a:cubicBezTo>
                    <a:pt x="7876" y="10864"/>
                    <a:pt x="7566" y="10751"/>
                    <a:pt x="7245" y="10705"/>
                  </a:cubicBezTo>
                  <a:cubicBezTo>
                    <a:pt x="6860" y="10083"/>
                    <a:pt x="6292" y="9597"/>
                    <a:pt x="5619" y="9314"/>
                  </a:cubicBezTo>
                  <a:cubicBezTo>
                    <a:pt x="5583" y="9302"/>
                    <a:pt x="5547" y="9296"/>
                    <a:pt x="5510" y="9296"/>
                  </a:cubicBezTo>
                  <a:cubicBezTo>
                    <a:pt x="5366" y="9296"/>
                    <a:pt x="5231" y="9388"/>
                    <a:pt x="5183" y="9532"/>
                  </a:cubicBezTo>
                  <a:cubicBezTo>
                    <a:pt x="5121" y="9714"/>
                    <a:pt x="5220" y="9909"/>
                    <a:pt x="5399" y="9969"/>
                  </a:cubicBezTo>
                  <a:cubicBezTo>
                    <a:pt x="5786" y="10142"/>
                    <a:pt x="6126" y="10400"/>
                    <a:pt x="6394" y="10726"/>
                  </a:cubicBezTo>
                  <a:cubicBezTo>
                    <a:pt x="5778" y="10856"/>
                    <a:pt x="5236" y="11222"/>
                    <a:pt x="4885" y="11747"/>
                  </a:cubicBezTo>
                  <a:cubicBezTo>
                    <a:pt x="3971" y="10971"/>
                    <a:pt x="3564" y="9930"/>
                    <a:pt x="3912" y="9164"/>
                  </a:cubicBezTo>
                  <a:cubicBezTo>
                    <a:pt x="4092" y="8796"/>
                    <a:pt x="4415" y="8518"/>
                    <a:pt x="4808" y="8396"/>
                  </a:cubicBezTo>
                  <a:cubicBezTo>
                    <a:pt x="5107" y="8313"/>
                    <a:pt x="5412" y="8272"/>
                    <a:pt x="5717" y="8272"/>
                  </a:cubicBezTo>
                  <a:close/>
                  <a:moveTo>
                    <a:pt x="14946" y="8272"/>
                  </a:moveTo>
                  <a:cubicBezTo>
                    <a:pt x="15251" y="8272"/>
                    <a:pt x="15556" y="8313"/>
                    <a:pt x="15854" y="8396"/>
                  </a:cubicBezTo>
                  <a:cubicBezTo>
                    <a:pt x="16247" y="8518"/>
                    <a:pt x="16570" y="8796"/>
                    <a:pt x="16750" y="9164"/>
                  </a:cubicBezTo>
                  <a:cubicBezTo>
                    <a:pt x="17098" y="9929"/>
                    <a:pt x="16690" y="10971"/>
                    <a:pt x="15777" y="11747"/>
                  </a:cubicBezTo>
                  <a:cubicBezTo>
                    <a:pt x="15428" y="11222"/>
                    <a:pt x="14885" y="10856"/>
                    <a:pt x="14269" y="10726"/>
                  </a:cubicBezTo>
                  <a:cubicBezTo>
                    <a:pt x="14537" y="10401"/>
                    <a:pt x="14877" y="10142"/>
                    <a:pt x="15260" y="9969"/>
                  </a:cubicBezTo>
                  <a:cubicBezTo>
                    <a:pt x="15441" y="9909"/>
                    <a:pt x="15539" y="9714"/>
                    <a:pt x="15479" y="9534"/>
                  </a:cubicBezTo>
                  <a:cubicBezTo>
                    <a:pt x="15431" y="9388"/>
                    <a:pt x="15297" y="9296"/>
                    <a:pt x="15152" y="9296"/>
                  </a:cubicBezTo>
                  <a:cubicBezTo>
                    <a:pt x="15116" y="9296"/>
                    <a:pt x="15079" y="9302"/>
                    <a:pt x="15043" y="9314"/>
                  </a:cubicBezTo>
                  <a:cubicBezTo>
                    <a:pt x="14370" y="9597"/>
                    <a:pt x="13802" y="10082"/>
                    <a:pt x="13419" y="10703"/>
                  </a:cubicBezTo>
                  <a:cubicBezTo>
                    <a:pt x="13096" y="10750"/>
                    <a:pt x="12785" y="10863"/>
                    <a:pt x="12509" y="11036"/>
                  </a:cubicBezTo>
                  <a:cubicBezTo>
                    <a:pt x="12334" y="10661"/>
                    <a:pt x="12067" y="10338"/>
                    <a:pt x="11731" y="10097"/>
                  </a:cubicBezTo>
                  <a:cubicBezTo>
                    <a:pt x="12121" y="9496"/>
                    <a:pt x="12665" y="9011"/>
                    <a:pt x="13310" y="8696"/>
                  </a:cubicBezTo>
                  <a:cubicBezTo>
                    <a:pt x="13815" y="8415"/>
                    <a:pt x="14379" y="8272"/>
                    <a:pt x="14946" y="8272"/>
                  </a:cubicBezTo>
                  <a:close/>
                  <a:moveTo>
                    <a:pt x="10330" y="10330"/>
                  </a:moveTo>
                  <a:cubicBezTo>
                    <a:pt x="10605" y="10332"/>
                    <a:pt x="10875" y="10398"/>
                    <a:pt x="11120" y="10525"/>
                  </a:cubicBezTo>
                  <a:lnTo>
                    <a:pt x="11121" y="10526"/>
                  </a:lnTo>
                  <a:lnTo>
                    <a:pt x="11126" y="10526"/>
                  </a:lnTo>
                  <a:cubicBezTo>
                    <a:pt x="11574" y="10761"/>
                    <a:pt x="11897" y="11181"/>
                    <a:pt x="12009" y="11674"/>
                  </a:cubicBezTo>
                  <a:cubicBezTo>
                    <a:pt x="12124" y="12168"/>
                    <a:pt x="12007" y="12686"/>
                    <a:pt x="11694" y="13086"/>
                  </a:cubicBezTo>
                  <a:cubicBezTo>
                    <a:pt x="11206" y="13088"/>
                    <a:pt x="10730" y="13241"/>
                    <a:pt x="10330" y="13522"/>
                  </a:cubicBezTo>
                  <a:cubicBezTo>
                    <a:pt x="10022" y="13306"/>
                    <a:pt x="9668" y="13166"/>
                    <a:pt x="9295" y="13114"/>
                  </a:cubicBezTo>
                  <a:cubicBezTo>
                    <a:pt x="9295" y="13104"/>
                    <a:pt x="9298" y="13094"/>
                    <a:pt x="9298" y="13084"/>
                  </a:cubicBezTo>
                  <a:cubicBezTo>
                    <a:pt x="9298" y="12505"/>
                    <a:pt x="9088" y="11944"/>
                    <a:pt x="8705" y="11507"/>
                  </a:cubicBezTo>
                  <a:cubicBezTo>
                    <a:pt x="8940" y="10808"/>
                    <a:pt x="9593" y="10335"/>
                    <a:pt x="10330" y="10330"/>
                  </a:cubicBezTo>
                  <a:close/>
                  <a:moveTo>
                    <a:pt x="6888" y="11362"/>
                  </a:moveTo>
                  <a:cubicBezTo>
                    <a:pt x="7839" y="11362"/>
                    <a:pt x="8608" y="12133"/>
                    <a:pt x="8608" y="13084"/>
                  </a:cubicBezTo>
                  <a:cubicBezTo>
                    <a:pt x="8608" y="13098"/>
                    <a:pt x="8607" y="13108"/>
                    <a:pt x="8607" y="13119"/>
                  </a:cubicBezTo>
                  <a:cubicBezTo>
                    <a:pt x="7694" y="13257"/>
                    <a:pt x="6940" y="13902"/>
                    <a:pt x="6662" y="14781"/>
                  </a:cubicBezTo>
                  <a:cubicBezTo>
                    <a:pt x="5807" y="14670"/>
                    <a:pt x="5170" y="13945"/>
                    <a:pt x="5166" y="13084"/>
                  </a:cubicBezTo>
                  <a:cubicBezTo>
                    <a:pt x="5166" y="12133"/>
                    <a:pt x="5937" y="11362"/>
                    <a:pt x="6888" y="11362"/>
                  </a:cubicBezTo>
                  <a:close/>
                  <a:moveTo>
                    <a:pt x="13781" y="11364"/>
                  </a:moveTo>
                  <a:cubicBezTo>
                    <a:pt x="14684" y="11364"/>
                    <a:pt x="15433" y="12064"/>
                    <a:pt x="15493" y="12966"/>
                  </a:cubicBezTo>
                  <a:cubicBezTo>
                    <a:pt x="15553" y="13870"/>
                    <a:pt x="14898" y="14665"/>
                    <a:pt x="13999" y="14781"/>
                  </a:cubicBezTo>
                  <a:cubicBezTo>
                    <a:pt x="13762" y="14037"/>
                    <a:pt x="13181" y="13454"/>
                    <a:pt x="12439" y="13212"/>
                  </a:cubicBezTo>
                  <a:cubicBezTo>
                    <a:pt x="12692" y="12764"/>
                    <a:pt x="12790" y="12247"/>
                    <a:pt x="12718" y="11737"/>
                  </a:cubicBezTo>
                  <a:cubicBezTo>
                    <a:pt x="13016" y="11496"/>
                    <a:pt x="13389" y="11364"/>
                    <a:pt x="13774" y="11364"/>
                  </a:cubicBezTo>
                  <a:cubicBezTo>
                    <a:pt x="13776" y="11364"/>
                    <a:pt x="13778" y="11364"/>
                    <a:pt x="13781" y="11364"/>
                  </a:cubicBezTo>
                  <a:close/>
                  <a:moveTo>
                    <a:pt x="8953" y="13774"/>
                  </a:moveTo>
                  <a:cubicBezTo>
                    <a:pt x="9383" y="13774"/>
                    <a:pt x="9797" y="13935"/>
                    <a:pt x="10114" y="14227"/>
                  </a:cubicBezTo>
                  <a:cubicBezTo>
                    <a:pt x="10156" y="14262"/>
                    <a:pt x="10194" y="14302"/>
                    <a:pt x="10227" y="14343"/>
                  </a:cubicBezTo>
                  <a:cubicBezTo>
                    <a:pt x="10512" y="14660"/>
                    <a:pt x="10670" y="15069"/>
                    <a:pt x="10675" y="15496"/>
                  </a:cubicBezTo>
                  <a:cubicBezTo>
                    <a:pt x="10673" y="15617"/>
                    <a:pt x="10658" y="15740"/>
                    <a:pt x="10632" y="15860"/>
                  </a:cubicBezTo>
                  <a:cubicBezTo>
                    <a:pt x="10526" y="15846"/>
                    <a:pt x="10420" y="15839"/>
                    <a:pt x="10315" y="15839"/>
                  </a:cubicBezTo>
                  <a:cubicBezTo>
                    <a:pt x="9460" y="15839"/>
                    <a:pt x="8660" y="16300"/>
                    <a:pt x="8235" y="17061"/>
                  </a:cubicBezTo>
                  <a:cubicBezTo>
                    <a:pt x="7624" y="16779"/>
                    <a:pt x="7231" y="16168"/>
                    <a:pt x="7231" y="15496"/>
                  </a:cubicBezTo>
                  <a:cubicBezTo>
                    <a:pt x="7231" y="15399"/>
                    <a:pt x="7240" y="15304"/>
                    <a:pt x="7256" y="15211"/>
                  </a:cubicBezTo>
                  <a:cubicBezTo>
                    <a:pt x="7398" y="14428"/>
                    <a:pt x="8051" y="13839"/>
                    <a:pt x="8843" y="13777"/>
                  </a:cubicBezTo>
                  <a:cubicBezTo>
                    <a:pt x="8868" y="13775"/>
                    <a:pt x="8895" y="13774"/>
                    <a:pt x="8953" y="13774"/>
                  </a:cubicBezTo>
                  <a:close/>
                  <a:moveTo>
                    <a:pt x="11730" y="13774"/>
                  </a:moveTo>
                  <a:cubicBezTo>
                    <a:pt x="11733" y="13774"/>
                    <a:pt x="11736" y="13774"/>
                    <a:pt x="11739" y="13774"/>
                  </a:cubicBezTo>
                  <a:cubicBezTo>
                    <a:pt x="11766" y="13774"/>
                    <a:pt x="11792" y="13775"/>
                    <a:pt x="11831" y="13779"/>
                  </a:cubicBezTo>
                  <a:cubicBezTo>
                    <a:pt x="12620" y="13844"/>
                    <a:pt x="13266" y="14431"/>
                    <a:pt x="13404" y="15211"/>
                  </a:cubicBezTo>
                  <a:cubicBezTo>
                    <a:pt x="13421" y="15304"/>
                    <a:pt x="13429" y="15399"/>
                    <a:pt x="13429" y="15496"/>
                  </a:cubicBezTo>
                  <a:cubicBezTo>
                    <a:pt x="13429" y="16168"/>
                    <a:pt x="13036" y="16779"/>
                    <a:pt x="12425" y="17061"/>
                  </a:cubicBezTo>
                  <a:cubicBezTo>
                    <a:pt x="12167" y="16610"/>
                    <a:pt x="11772" y="16253"/>
                    <a:pt x="11298" y="16043"/>
                  </a:cubicBezTo>
                  <a:cubicBezTo>
                    <a:pt x="11341" y="15864"/>
                    <a:pt x="11363" y="15680"/>
                    <a:pt x="11363" y="15496"/>
                  </a:cubicBezTo>
                  <a:cubicBezTo>
                    <a:pt x="11363" y="15304"/>
                    <a:pt x="11518" y="15151"/>
                    <a:pt x="11708" y="15151"/>
                  </a:cubicBezTo>
                  <a:cubicBezTo>
                    <a:pt x="11897" y="15151"/>
                    <a:pt x="12052" y="14996"/>
                    <a:pt x="12052" y="14806"/>
                  </a:cubicBezTo>
                  <a:cubicBezTo>
                    <a:pt x="12052" y="14616"/>
                    <a:pt x="11897" y="14461"/>
                    <a:pt x="11708" y="14461"/>
                  </a:cubicBezTo>
                  <a:cubicBezTo>
                    <a:pt x="11526" y="14463"/>
                    <a:pt x="11348" y="14513"/>
                    <a:pt x="11191" y="14605"/>
                  </a:cubicBezTo>
                  <a:cubicBezTo>
                    <a:pt x="11106" y="14391"/>
                    <a:pt x="10991" y="14190"/>
                    <a:pt x="10847" y="14010"/>
                  </a:cubicBezTo>
                  <a:cubicBezTo>
                    <a:pt x="11115" y="13855"/>
                    <a:pt x="11420" y="13774"/>
                    <a:pt x="11730" y="13774"/>
                  </a:cubicBezTo>
                  <a:close/>
                  <a:moveTo>
                    <a:pt x="10330" y="16528"/>
                  </a:moveTo>
                  <a:cubicBezTo>
                    <a:pt x="11281" y="16528"/>
                    <a:pt x="12052" y="17299"/>
                    <a:pt x="12052" y="18250"/>
                  </a:cubicBezTo>
                  <a:cubicBezTo>
                    <a:pt x="12051" y="19199"/>
                    <a:pt x="11281" y="19970"/>
                    <a:pt x="10330" y="19972"/>
                  </a:cubicBezTo>
                  <a:cubicBezTo>
                    <a:pt x="9379" y="19972"/>
                    <a:pt x="8608" y="19201"/>
                    <a:pt x="8608" y="18250"/>
                  </a:cubicBezTo>
                  <a:cubicBezTo>
                    <a:pt x="8608" y="17299"/>
                    <a:pt x="9379" y="16528"/>
                    <a:pt x="10330" y="16528"/>
                  </a:cubicBezTo>
                  <a:close/>
                  <a:moveTo>
                    <a:pt x="1035" y="0"/>
                  </a:moveTo>
                  <a:cubicBezTo>
                    <a:pt x="464" y="0"/>
                    <a:pt x="1" y="463"/>
                    <a:pt x="1" y="1034"/>
                  </a:cubicBezTo>
                  <a:lnTo>
                    <a:pt x="1" y="2755"/>
                  </a:lnTo>
                  <a:cubicBezTo>
                    <a:pt x="1" y="3326"/>
                    <a:pt x="464" y="3789"/>
                    <a:pt x="1035" y="3789"/>
                  </a:cubicBezTo>
                  <a:lnTo>
                    <a:pt x="8608" y="3789"/>
                  </a:lnTo>
                  <a:cubicBezTo>
                    <a:pt x="8800" y="3789"/>
                    <a:pt x="8953" y="3942"/>
                    <a:pt x="8953" y="4132"/>
                  </a:cubicBezTo>
                  <a:lnTo>
                    <a:pt x="8953" y="5874"/>
                  </a:lnTo>
                  <a:cubicBezTo>
                    <a:pt x="8409" y="6558"/>
                    <a:pt x="8067" y="7382"/>
                    <a:pt x="7971" y="8252"/>
                  </a:cubicBezTo>
                  <a:cubicBezTo>
                    <a:pt x="7871" y="8192"/>
                    <a:pt x="7768" y="8133"/>
                    <a:pt x="7661" y="8080"/>
                  </a:cubicBezTo>
                  <a:cubicBezTo>
                    <a:pt x="7059" y="7752"/>
                    <a:pt x="6390" y="7584"/>
                    <a:pt x="5716" y="7584"/>
                  </a:cubicBezTo>
                  <a:cubicBezTo>
                    <a:pt x="5334" y="7584"/>
                    <a:pt x="4950" y="7638"/>
                    <a:pt x="4577" y="7747"/>
                  </a:cubicBezTo>
                  <a:cubicBezTo>
                    <a:pt x="4009" y="7927"/>
                    <a:pt x="3539" y="8338"/>
                    <a:pt x="3285" y="8878"/>
                  </a:cubicBezTo>
                  <a:cubicBezTo>
                    <a:pt x="2782" y="9985"/>
                    <a:pt x="3315" y="11397"/>
                    <a:pt x="4580" y="12388"/>
                  </a:cubicBezTo>
                  <a:cubicBezTo>
                    <a:pt x="4377" y="13059"/>
                    <a:pt x="4477" y="13787"/>
                    <a:pt x="4855" y="14378"/>
                  </a:cubicBezTo>
                  <a:cubicBezTo>
                    <a:pt x="5231" y="14971"/>
                    <a:pt x="5851" y="15367"/>
                    <a:pt x="6545" y="15464"/>
                  </a:cubicBezTo>
                  <a:cubicBezTo>
                    <a:pt x="6545" y="15474"/>
                    <a:pt x="6542" y="15484"/>
                    <a:pt x="6542" y="15494"/>
                  </a:cubicBezTo>
                  <a:cubicBezTo>
                    <a:pt x="6544" y="16450"/>
                    <a:pt x="7110" y="17314"/>
                    <a:pt x="7986" y="17699"/>
                  </a:cubicBezTo>
                  <a:cubicBezTo>
                    <a:pt x="7754" y="18668"/>
                    <a:pt x="8144" y="19680"/>
                    <a:pt x="8967" y="20245"/>
                  </a:cubicBezTo>
                  <a:cubicBezTo>
                    <a:pt x="9377" y="20527"/>
                    <a:pt x="9853" y="20668"/>
                    <a:pt x="10330" y="20668"/>
                  </a:cubicBezTo>
                  <a:cubicBezTo>
                    <a:pt x="10806" y="20668"/>
                    <a:pt x="11283" y="20527"/>
                    <a:pt x="11694" y="20245"/>
                  </a:cubicBezTo>
                  <a:cubicBezTo>
                    <a:pt x="12517" y="19680"/>
                    <a:pt x="12905" y="18668"/>
                    <a:pt x="12675" y="17699"/>
                  </a:cubicBezTo>
                  <a:cubicBezTo>
                    <a:pt x="13549" y="17314"/>
                    <a:pt x="14116" y="16450"/>
                    <a:pt x="14117" y="15494"/>
                  </a:cubicBezTo>
                  <a:cubicBezTo>
                    <a:pt x="14117" y="15486"/>
                    <a:pt x="14116" y="15476"/>
                    <a:pt x="14116" y="15467"/>
                  </a:cubicBezTo>
                  <a:cubicBezTo>
                    <a:pt x="14810" y="15369"/>
                    <a:pt x="15428" y="14971"/>
                    <a:pt x="15806" y="14380"/>
                  </a:cubicBezTo>
                  <a:cubicBezTo>
                    <a:pt x="16184" y="13787"/>
                    <a:pt x="16284" y="13059"/>
                    <a:pt x="16081" y="12388"/>
                  </a:cubicBezTo>
                  <a:cubicBezTo>
                    <a:pt x="17346" y="11397"/>
                    <a:pt x="17879" y="9985"/>
                    <a:pt x="17374" y="8879"/>
                  </a:cubicBezTo>
                  <a:cubicBezTo>
                    <a:pt x="17120" y="8338"/>
                    <a:pt x="16652" y="7929"/>
                    <a:pt x="16082" y="7747"/>
                  </a:cubicBezTo>
                  <a:cubicBezTo>
                    <a:pt x="15709" y="7639"/>
                    <a:pt x="15327" y="7585"/>
                    <a:pt x="14946" y="7585"/>
                  </a:cubicBezTo>
                  <a:cubicBezTo>
                    <a:pt x="14271" y="7585"/>
                    <a:pt x="13601" y="7753"/>
                    <a:pt x="12998" y="8082"/>
                  </a:cubicBezTo>
                  <a:cubicBezTo>
                    <a:pt x="12893" y="8135"/>
                    <a:pt x="12790" y="8192"/>
                    <a:pt x="12688" y="8253"/>
                  </a:cubicBezTo>
                  <a:cubicBezTo>
                    <a:pt x="12542" y="7151"/>
                    <a:pt x="12059" y="6095"/>
                    <a:pt x="11361" y="5549"/>
                  </a:cubicBezTo>
                  <a:lnTo>
                    <a:pt x="11361" y="4132"/>
                  </a:lnTo>
                  <a:cubicBezTo>
                    <a:pt x="11361" y="3942"/>
                    <a:pt x="11516" y="3787"/>
                    <a:pt x="11706" y="3787"/>
                  </a:cubicBezTo>
                  <a:lnTo>
                    <a:pt x="19626" y="3787"/>
                  </a:lnTo>
                  <a:cubicBezTo>
                    <a:pt x="19857" y="3787"/>
                    <a:pt x="20081" y="3709"/>
                    <a:pt x="20262" y="3567"/>
                  </a:cubicBezTo>
                  <a:cubicBezTo>
                    <a:pt x="20513" y="3372"/>
                    <a:pt x="20660" y="3073"/>
                    <a:pt x="20658" y="2755"/>
                  </a:cubicBezTo>
                  <a:lnTo>
                    <a:pt x="20658" y="1033"/>
                  </a:lnTo>
                  <a:cubicBezTo>
                    <a:pt x="20660" y="463"/>
                    <a:pt x="20197" y="0"/>
                    <a:pt x="196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5" name="Google Shape;495;p66"/>
            <p:cNvSpPr/>
            <p:nvPr/>
          </p:nvSpPr>
          <p:spPr>
            <a:xfrm>
              <a:off x="668075" y="2092375"/>
              <a:ext cx="34475" cy="34450"/>
            </a:xfrm>
            <a:custGeom>
              <a:avLst/>
              <a:gdLst/>
              <a:ahLst/>
              <a:cxnLst/>
              <a:rect l="l" t="t" r="r" b="b"/>
              <a:pathLst>
                <a:path w="1379" h="1378" extrusionOk="0">
                  <a:moveTo>
                    <a:pt x="1033" y="0"/>
                  </a:moveTo>
                  <a:cubicBezTo>
                    <a:pt x="462" y="0"/>
                    <a:pt x="1" y="463"/>
                    <a:pt x="1" y="1033"/>
                  </a:cubicBezTo>
                  <a:cubicBezTo>
                    <a:pt x="1" y="1223"/>
                    <a:pt x="154" y="1377"/>
                    <a:pt x="346" y="1377"/>
                  </a:cubicBezTo>
                  <a:cubicBezTo>
                    <a:pt x="535" y="1377"/>
                    <a:pt x="689" y="1223"/>
                    <a:pt x="689" y="1033"/>
                  </a:cubicBezTo>
                  <a:cubicBezTo>
                    <a:pt x="689" y="843"/>
                    <a:pt x="844" y="688"/>
                    <a:pt x="1033" y="688"/>
                  </a:cubicBezTo>
                  <a:cubicBezTo>
                    <a:pt x="1223" y="688"/>
                    <a:pt x="1378" y="535"/>
                    <a:pt x="1378" y="345"/>
                  </a:cubicBezTo>
                  <a:cubicBezTo>
                    <a:pt x="1378" y="153"/>
                    <a:pt x="1223" y="0"/>
                    <a:pt x="10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6" name="Google Shape;496;p66"/>
            <p:cNvSpPr/>
            <p:nvPr/>
          </p:nvSpPr>
          <p:spPr>
            <a:xfrm>
              <a:off x="582000" y="2118175"/>
              <a:ext cx="34450" cy="34450"/>
            </a:xfrm>
            <a:custGeom>
              <a:avLst/>
              <a:gdLst/>
              <a:ahLst/>
              <a:cxnLst/>
              <a:rect l="l" t="t" r="r" b="b"/>
              <a:pathLst>
                <a:path w="1378" h="1378" extrusionOk="0">
                  <a:moveTo>
                    <a:pt x="1033" y="1"/>
                  </a:moveTo>
                  <a:cubicBezTo>
                    <a:pt x="463" y="1"/>
                    <a:pt x="0" y="464"/>
                    <a:pt x="0" y="1033"/>
                  </a:cubicBezTo>
                  <a:cubicBezTo>
                    <a:pt x="0" y="1223"/>
                    <a:pt x="155" y="1378"/>
                    <a:pt x="345" y="1378"/>
                  </a:cubicBezTo>
                  <a:cubicBezTo>
                    <a:pt x="535" y="1378"/>
                    <a:pt x="690" y="1223"/>
                    <a:pt x="690" y="1033"/>
                  </a:cubicBezTo>
                  <a:cubicBezTo>
                    <a:pt x="690" y="843"/>
                    <a:pt x="843" y="690"/>
                    <a:pt x="1033" y="690"/>
                  </a:cubicBezTo>
                  <a:cubicBezTo>
                    <a:pt x="1224" y="690"/>
                    <a:pt x="1377" y="535"/>
                    <a:pt x="1377" y="345"/>
                  </a:cubicBezTo>
                  <a:cubicBezTo>
                    <a:pt x="1377" y="156"/>
                    <a:pt x="1224" y="1"/>
                    <a:pt x="10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7" name="Google Shape;497;p66"/>
            <p:cNvSpPr/>
            <p:nvPr/>
          </p:nvSpPr>
          <p:spPr>
            <a:xfrm>
              <a:off x="754125" y="2118175"/>
              <a:ext cx="34500" cy="34450"/>
            </a:xfrm>
            <a:custGeom>
              <a:avLst/>
              <a:gdLst/>
              <a:ahLst/>
              <a:cxnLst/>
              <a:rect l="l" t="t" r="r" b="b"/>
              <a:pathLst>
                <a:path w="1380" h="1378" extrusionOk="0">
                  <a:moveTo>
                    <a:pt x="1035" y="1"/>
                  </a:moveTo>
                  <a:cubicBezTo>
                    <a:pt x="464" y="1"/>
                    <a:pt x="1" y="464"/>
                    <a:pt x="1" y="1033"/>
                  </a:cubicBezTo>
                  <a:cubicBezTo>
                    <a:pt x="1" y="1223"/>
                    <a:pt x="156" y="1378"/>
                    <a:pt x="346" y="1378"/>
                  </a:cubicBezTo>
                  <a:cubicBezTo>
                    <a:pt x="536" y="1378"/>
                    <a:pt x="690" y="1223"/>
                    <a:pt x="690" y="1033"/>
                  </a:cubicBezTo>
                  <a:cubicBezTo>
                    <a:pt x="690" y="843"/>
                    <a:pt x="845" y="690"/>
                    <a:pt x="1035" y="690"/>
                  </a:cubicBezTo>
                  <a:cubicBezTo>
                    <a:pt x="1225" y="690"/>
                    <a:pt x="1378" y="535"/>
                    <a:pt x="1378" y="345"/>
                  </a:cubicBezTo>
                  <a:cubicBezTo>
                    <a:pt x="1380" y="156"/>
                    <a:pt x="1225" y="1"/>
                    <a:pt x="1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8" name="Google Shape;498;p66"/>
            <p:cNvSpPr/>
            <p:nvPr/>
          </p:nvSpPr>
          <p:spPr>
            <a:xfrm>
              <a:off x="633650" y="2178425"/>
              <a:ext cx="34450" cy="34450"/>
            </a:xfrm>
            <a:custGeom>
              <a:avLst/>
              <a:gdLst/>
              <a:ahLst/>
              <a:cxnLst/>
              <a:rect l="l" t="t" r="r" b="b"/>
              <a:pathLst>
                <a:path w="1378" h="1378" extrusionOk="0">
                  <a:moveTo>
                    <a:pt x="1033" y="0"/>
                  </a:moveTo>
                  <a:cubicBezTo>
                    <a:pt x="462" y="0"/>
                    <a:pt x="1" y="463"/>
                    <a:pt x="1" y="1035"/>
                  </a:cubicBezTo>
                  <a:cubicBezTo>
                    <a:pt x="1" y="1224"/>
                    <a:pt x="154" y="1378"/>
                    <a:pt x="344" y="1378"/>
                  </a:cubicBezTo>
                  <a:cubicBezTo>
                    <a:pt x="535" y="1378"/>
                    <a:pt x="688" y="1224"/>
                    <a:pt x="688" y="1035"/>
                  </a:cubicBezTo>
                  <a:cubicBezTo>
                    <a:pt x="688" y="843"/>
                    <a:pt x="843" y="690"/>
                    <a:pt x="1033" y="690"/>
                  </a:cubicBezTo>
                  <a:cubicBezTo>
                    <a:pt x="1223" y="690"/>
                    <a:pt x="1378" y="535"/>
                    <a:pt x="1378" y="345"/>
                  </a:cubicBezTo>
                  <a:cubicBezTo>
                    <a:pt x="1378" y="155"/>
                    <a:pt x="1223" y="0"/>
                    <a:pt x="10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9" name="Google Shape;499;p66"/>
            <p:cNvSpPr/>
            <p:nvPr/>
          </p:nvSpPr>
          <p:spPr>
            <a:xfrm>
              <a:off x="668075" y="2247275"/>
              <a:ext cx="34475" cy="34450"/>
            </a:xfrm>
            <a:custGeom>
              <a:avLst/>
              <a:gdLst/>
              <a:ahLst/>
              <a:cxnLst/>
              <a:rect l="l" t="t" r="r" b="b"/>
              <a:pathLst>
                <a:path w="1379" h="1378" extrusionOk="0">
                  <a:moveTo>
                    <a:pt x="1033" y="1"/>
                  </a:moveTo>
                  <a:cubicBezTo>
                    <a:pt x="462" y="1"/>
                    <a:pt x="1" y="464"/>
                    <a:pt x="1" y="1035"/>
                  </a:cubicBezTo>
                  <a:cubicBezTo>
                    <a:pt x="1" y="1225"/>
                    <a:pt x="154" y="1378"/>
                    <a:pt x="346" y="1378"/>
                  </a:cubicBezTo>
                  <a:cubicBezTo>
                    <a:pt x="535" y="1378"/>
                    <a:pt x="689" y="1225"/>
                    <a:pt x="689" y="1035"/>
                  </a:cubicBezTo>
                  <a:cubicBezTo>
                    <a:pt x="689" y="843"/>
                    <a:pt x="844" y="690"/>
                    <a:pt x="1033" y="690"/>
                  </a:cubicBezTo>
                  <a:cubicBezTo>
                    <a:pt x="1223" y="690"/>
                    <a:pt x="1378" y="535"/>
                    <a:pt x="1378" y="345"/>
                  </a:cubicBezTo>
                  <a:cubicBezTo>
                    <a:pt x="1378" y="156"/>
                    <a:pt x="1223" y="1"/>
                    <a:pt x="10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0" name="Google Shape;500;p66"/>
            <p:cNvSpPr/>
            <p:nvPr/>
          </p:nvSpPr>
          <p:spPr>
            <a:xfrm>
              <a:off x="590600" y="1859950"/>
              <a:ext cx="94700" cy="17250"/>
            </a:xfrm>
            <a:custGeom>
              <a:avLst/>
              <a:gdLst/>
              <a:ahLst/>
              <a:cxnLst/>
              <a:rect l="l" t="t" r="r" b="b"/>
              <a:pathLst>
                <a:path w="3788" h="690" extrusionOk="0">
                  <a:moveTo>
                    <a:pt x="346" y="0"/>
                  </a:moveTo>
                  <a:cubicBezTo>
                    <a:pt x="154" y="0"/>
                    <a:pt x="1" y="155"/>
                    <a:pt x="1" y="345"/>
                  </a:cubicBezTo>
                  <a:cubicBezTo>
                    <a:pt x="1" y="535"/>
                    <a:pt x="156" y="690"/>
                    <a:pt x="346" y="690"/>
                  </a:cubicBezTo>
                  <a:lnTo>
                    <a:pt x="3445" y="690"/>
                  </a:lnTo>
                  <a:cubicBezTo>
                    <a:pt x="3634" y="690"/>
                    <a:pt x="3788" y="535"/>
                    <a:pt x="3788" y="345"/>
                  </a:cubicBezTo>
                  <a:cubicBezTo>
                    <a:pt x="3788" y="155"/>
                    <a:pt x="3634" y="0"/>
                    <a:pt x="3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1" name="Google Shape;501;p66"/>
            <p:cNvSpPr/>
            <p:nvPr/>
          </p:nvSpPr>
          <p:spPr>
            <a:xfrm>
              <a:off x="702525" y="1851325"/>
              <a:ext cx="51625" cy="17250"/>
            </a:xfrm>
            <a:custGeom>
              <a:avLst/>
              <a:gdLst/>
              <a:ahLst/>
              <a:cxnLst/>
              <a:rect l="l" t="t" r="r" b="b"/>
              <a:pathLst>
                <a:path w="2065" h="690" extrusionOk="0">
                  <a:moveTo>
                    <a:pt x="345" y="0"/>
                  </a:moveTo>
                  <a:cubicBezTo>
                    <a:pt x="153" y="0"/>
                    <a:pt x="0" y="155"/>
                    <a:pt x="0" y="345"/>
                  </a:cubicBezTo>
                  <a:cubicBezTo>
                    <a:pt x="0" y="535"/>
                    <a:pt x="155" y="690"/>
                    <a:pt x="345" y="690"/>
                  </a:cubicBezTo>
                  <a:lnTo>
                    <a:pt x="1722" y="690"/>
                  </a:lnTo>
                  <a:cubicBezTo>
                    <a:pt x="1912" y="690"/>
                    <a:pt x="2065" y="535"/>
                    <a:pt x="2065" y="345"/>
                  </a:cubicBezTo>
                  <a:cubicBezTo>
                    <a:pt x="2065" y="155"/>
                    <a:pt x="1912" y="0"/>
                    <a:pt x="17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502" name="Google Shape;502;p66"/>
          <p:cNvPicPr preferRelativeResize="0"/>
          <p:nvPr/>
        </p:nvPicPr>
        <p:blipFill rotWithShape="1">
          <a:blip r:embed="rId5">
            <a:alphaModFix/>
          </a:blip>
          <a:srcRect l="22289" r="22289"/>
          <a:stretch/>
        </p:blipFill>
        <p:spPr>
          <a:xfrm>
            <a:off x="5792944" y="1522813"/>
            <a:ext cx="1215900" cy="11628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503" name="Google Shape;503;p66"/>
          <p:cNvGrpSpPr/>
          <p:nvPr/>
        </p:nvGrpSpPr>
        <p:grpSpPr>
          <a:xfrm>
            <a:off x="6137595" y="1841094"/>
            <a:ext cx="526597" cy="526266"/>
            <a:chOff x="1235600" y="1819225"/>
            <a:chExt cx="516525" cy="516200"/>
          </a:xfrm>
        </p:grpSpPr>
        <p:sp>
          <p:nvSpPr>
            <p:cNvPr id="504" name="Google Shape;504;p66"/>
            <p:cNvSpPr/>
            <p:nvPr/>
          </p:nvSpPr>
          <p:spPr>
            <a:xfrm>
              <a:off x="1595925" y="2060275"/>
              <a:ext cx="122875" cy="189075"/>
            </a:xfrm>
            <a:custGeom>
              <a:avLst/>
              <a:gdLst/>
              <a:ahLst/>
              <a:cxnLst/>
              <a:rect l="l" t="t" r="r" b="b"/>
              <a:pathLst>
                <a:path w="4915" h="7563" extrusionOk="0">
                  <a:moveTo>
                    <a:pt x="2460" y="680"/>
                  </a:moveTo>
                  <a:lnTo>
                    <a:pt x="3481" y="1987"/>
                  </a:lnTo>
                  <a:cubicBezTo>
                    <a:pt x="3484" y="1990"/>
                    <a:pt x="3494" y="2002"/>
                    <a:pt x="3481" y="2054"/>
                  </a:cubicBezTo>
                  <a:lnTo>
                    <a:pt x="1426" y="2025"/>
                  </a:lnTo>
                  <a:cubicBezTo>
                    <a:pt x="1423" y="2010"/>
                    <a:pt x="1426" y="1997"/>
                    <a:pt x="1436" y="1987"/>
                  </a:cubicBezTo>
                  <a:lnTo>
                    <a:pt x="2460" y="680"/>
                  </a:lnTo>
                  <a:close/>
                  <a:moveTo>
                    <a:pt x="2995" y="2745"/>
                  </a:moveTo>
                  <a:lnTo>
                    <a:pt x="3836" y="3776"/>
                  </a:lnTo>
                  <a:lnTo>
                    <a:pt x="1579" y="3776"/>
                  </a:lnTo>
                  <a:cubicBezTo>
                    <a:pt x="1574" y="3776"/>
                    <a:pt x="1569" y="3777"/>
                    <a:pt x="1563" y="3777"/>
                  </a:cubicBezTo>
                  <a:lnTo>
                    <a:pt x="1081" y="3777"/>
                  </a:lnTo>
                  <a:lnTo>
                    <a:pt x="1927" y="2745"/>
                  </a:lnTo>
                  <a:close/>
                  <a:moveTo>
                    <a:pt x="3343" y="4465"/>
                  </a:moveTo>
                  <a:lnTo>
                    <a:pt x="4181" y="5496"/>
                  </a:lnTo>
                  <a:lnTo>
                    <a:pt x="1771" y="5496"/>
                  </a:lnTo>
                  <a:lnTo>
                    <a:pt x="1764" y="5497"/>
                  </a:lnTo>
                  <a:lnTo>
                    <a:pt x="737" y="5497"/>
                  </a:lnTo>
                  <a:lnTo>
                    <a:pt x="1579" y="4465"/>
                  </a:lnTo>
                  <a:close/>
                  <a:moveTo>
                    <a:pt x="2803" y="6185"/>
                  </a:moveTo>
                  <a:lnTo>
                    <a:pt x="2803" y="6873"/>
                  </a:lnTo>
                  <a:lnTo>
                    <a:pt x="2114" y="6873"/>
                  </a:lnTo>
                  <a:lnTo>
                    <a:pt x="2114" y="6185"/>
                  </a:lnTo>
                  <a:close/>
                  <a:moveTo>
                    <a:pt x="2459" y="0"/>
                  </a:moveTo>
                  <a:cubicBezTo>
                    <a:pt x="2247" y="0"/>
                    <a:pt x="2049" y="94"/>
                    <a:pt x="1914" y="257"/>
                  </a:cubicBezTo>
                  <a:lnTo>
                    <a:pt x="893" y="1562"/>
                  </a:lnTo>
                  <a:cubicBezTo>
                    <a:pt x="718" y="1786"/>
                    <a:pt x="687" y="2090"/>
                    <a:pt x="813" y="2345"/>
                  </a:cubicBezTo>
                  <a:cubicBezTo>
                    <a:pt x="877" y="2475"/>
                    <a:pt x="980" y="2585"/>
                    <a:pt x="1108" y="2655"/>
                  </a:cubicBezTo>
                  <a:lnTo>
                    <a:pt x="547" y="3343"/>
                  </a:lnTo>
                  <a:cubicBezTo>
                    <a:pt x="417" y="3501"/>
                    <a:pt x="365" y="3709"/>
                    <a:pt x="407" y="3910"/>
                  </a:cubicBezTo>
                  <a:cubicBezTo>
                    <a:pt x="449" y="4110"/>
                    <a:pt x="579" y="4282"/>
                    <a:pt x="760" y="4375"/>
                  </a:cubicBezTo>
                  <a:lnTo>
                    <a:pt x="202" y="5064"/>
                  </a:lnTo>
                  <a:cubicBezTo>
                    <a:pt x="34" y="5269"/>
                    <a:pt x="1" y="5552"/>
                    <a:pt x="116" y="5790"/>
                  </a:cubicBezTo>
                  <a:cubicBezTo>
                    <a:pt x="230" y="6031"/>
                    <a:pt x="473" y="6185"/>
                    <a:pt x="738" y="6185"/>
                  </a:cubicBezTo>
                  <a:cubicBezTo>
                    <a:pt x="739" y="6185"/>
                    <a:pt x="740" y="6185"/>
                    <a:pt x="742" y="6185"/>
                  </a:cubicBezTo>
                  <a:lnTo>
                    <a:pt x="1426" y="6185"/>
                  </a:lnTo>
                  <a:lnTo>
                    <a:pt x="1426" y="6873"/>
                  </a:lnTo>
                  <a:cubicBezTo>
                    <a:pt x="1236" y="6873"/>
                    <a:pt x="1081" y="7028"/>
                    <a:pt x="1081" y="7218"/>
                  </a:cubicBezTo>
                  <a:cubicBezTo>
                    <a:pt x="1081" y="7407"/>
                    <a:pt x="1236" y="7562"/>
                    <a:pt x="1426" y="7562"/>
                  </a:cubicBezTo>
                  <a:lnTo>
                    <a:pt x="3491" y="7562"/>
                  </a:lnTo>
                  <a:cubicBezTo>
                    <a:pt x="3683" y="7562"/>
                    <a:pt x="3836" y="7407"/>
                    <a:pt x="3836" y="7218"/>
                  </a:cubicBezTo>
                  <a:cubicBezTo>
                    <a:pt x="3836" y="7028"/>
                    <a:pt x="3683" y="6873"/>
                    <a:pt x="3491" y="6873"/>
                  </a:cubicBezTo>
                  <a:lnTo>
                    <a:pt x="3491" y="6185"/>
                  </a:lnTo>
                  <a:lnTo>
                    <a:pt x="4176" y="6185"/>
                  </a:lnTo>
                  <a:cubicBezTo>
                    <a:pt x="4177" y="6185"/>
                    <a:pt x="4178" y="6185"/>
                    <a:pt x="4180" y="6185"/>
                  </a:cubicBezTo>
                  <a:cubicBezTo>
                    <a:pt x="4445" y="6185"/>
                    <a:pt x="4686" y="6031"/>
                    <a:pt x="4800" y="5790"/>
                  </a:cubicBezTo>
                  <a:cubicBezTo>
                    <a:pt x="4915" y="5552"/>
                    <a:pt x="4882" y="5269"/>
                    <a:pt x="4713" y="5064"/>
                  </a:cubicBezTo>
                  <a:lnTo>
                    <a:pt x="4157" y="4377"/>
                  </a:lnTo>
                  <a:cubicBezTo>
                    <a:pt x="4339" y="4282"/>
                    <a:pt x="4467" y="4110"/>
                    <a:pt x="4509" y="3910"/>
                  </a:cubicBezTo>
                  <a:cubicBezTo>
                    <a:pt x="4550" y="3709"/>
                    <a:pt x="4499" y="3501"/>
                    <a:pt x="4369" y="3343"/>
                  </a:cubicBezTo>
                  <a:lnTo>
                    <a:pt x="3808" y="2655"/>
                  </a:lnTo>
                  <a:cubicBezTo>
                    <a:pt x="3936" y="2585"/>
                    <a:pt x="4039" y="2477"/>
                    <a:pt x="4104" y="2345"/>
                  </a:cubicBezTo>
                  <a:cubicBezTo>
                    <a:pt x="4229" y="2090"/>
                    <a:pt x="4197" y="1786"/>
                    <a:pt x="4022" y="1562"/>
                  </a:cubicBezTo>
                  <a:lnTo>
                    <a:pt x="3003" y="257"/>
                  </a:lnTo>
                  <a:cubicBezTo>
                    <a:pt x="2868" y="95"/>
                    <a:pt x="2668" y="0"/>
                    <a:pt x="24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5" name="Google Shape;505;p66"/>
            <p:cNvSpPr/>
            <p:nvPr/>
          </p:nvSpPr>
          <p:spPr>
            <a:xfrm>
              <a:off x="1235600" y="1819225"/>
              <a:ext cx="516525" cy="516200"/>
            </a:xfrm>
            <a:custGeom>
              <a:avLst/>
              <a:gdLst/>
              <a:ahLst/>
              <a:cxnLst/>
              <a:rect l="l" t="t" r="r" b="b"/>
              <a:pathLst>
                <a:path w="20661" h="20648" extrusionOk="0">
                  <a:moveTo>
                    <a:pt x="16873" y="682"/>
                  </a:moveTo>
                  <a:lnTo>
                    <a:pt x="17894" y="1987"/>
                  </a:lnTo>
                  <a:cubicBezTo>
                    <a:pt x="17897" y="1992"/>
                    <a:pt x="17907" y="2004"/>
                    <a:pt x="17894" y="2054"/>
                  </a:cubicBezTo>
                  <a:lnTo>
                    <a:pt x="15839" y="2025"/>
                  </a:lnTo>
                  <a:cubicBezTo>
                    <a:pt x="15836" y="2012"/>
                    <a:pt x="15841" y="1999"/>
                    <a:pt x="15849" y="1987"/>
                  </a:cubicBezTo>
                  <a:lnTo>
                    <a:pt x="16873" y="682"/>
                  </a:lnTo>
                  <a:close/>
                  <a:moveTo>
                    <a:pt x="17408" y="2743"/>
                  </a:moveTo>
                  <a:lnTo>
                    <a:pt x="18249" y="3776"/>
                  </a:lnTo>
                  <a:lnTo>
                    <a:pt x="15992" y="3776"/>
                  </a:lnTo>
                  <a:cubicBezTo>
                    <a:pt x="15987" y="3776"/>
                    <a:pt x="15982" y="3777"/>
                    <a:pt x="15977" y="3777"/>
                  </a:cubicBezTo>
                  <a:lnTo>
                    <a:pt x="15494" y="3777"/>
                  </a:lnTo>
                  <a:lnTo>
                    <a:pt x="16340" y="2743"/>
                  </a:lnTo>
                  <a:close/>
                  <a:moveTo>
                    <a:pt x="17756" y="4465"/>
                  </a:moveTo>
                  <a:lnTo>
                    <a:pt x="18594" y="5498"/>
                  </a:lnTo>
                  <a:lnTo>
                    <a:pt x="15150" y="5498"/>
                  </a:lnTo>
                  <a:lnTo>
                    <a:pt x="15992" y="4465"/>
                  </a:lnTo>
                  <a:close/>
                  <a:moveTo>
                    <a:pt x="3789" y="6880"/>
                  </a:moveTo>
                  <a:lnTo>
                    <a:pt x="4810" y="8185"/>
                  </a:lnTo>
                  <a:cubicBezTo>
                    <a:pt x="4813" y="8189"/>
                    <a:pt x="4823" y="8202"/>
                    <a:pt x="4810" y="8252"/>
                  </a:cubicBezTo>
                  <a:lnTo>
                    <a:pt x="2755" y="8224"/>
                  </a:lnTo>
                  <a:cubicBezTo>
                    <a:pt x="2752" y="8210"/>
                    <a:pt x="2755" y="8195"/>
                    <a:pt x="2765" y="8185"/>
                  </a:cubicBezTo>
                  <a:lnTo>
                    <a:pt x="3789" y="6880"/>
                  </a:lnTo>
                  <a:close/>
                  <a:moveTo>
                    <a:pt x="17216" y="6187"/>
                  </a:moveTo>
                  <a:lnTo>
                    <a:pt x="17216" y="8597"/>
                  </a:lnTo>
                  <a:lnTo>
                    <a:pt x="16527" y="8597"/>
                  </a:lnTo>
                  <a:lnTo>
                    <a:pt x="16527" y="6187"/>
                  </a:lnTo>
                  <a:close/>
                  <a:moveTo>
                    <a:pt x="4324" y="8943"/>
                  </a:moveTo>
                  <a:lnTo>
                    <a:pt x="5165" y="9974"/>
                  </a:lnTo>
                  <a:lnTo>
                    <a:pt x="2908" y="9974"/>
                  </a:lnTo>
                  <a:cubicBezTo>
                    <a:pt x="2903" y="9974"/>
                    <a:pt x="2898" y="9974"/>
                    <a:pt x="2892" y="9975"/>
                  </a:cubicBezTo>
                  <a:lnTo>
                    <a:pt x="2410" y="9975"/>
                  </a:lnTo>
                  <a:lnTo>
                    <a:pt x="3256" y="8943"/>
                  </a:lnTo>
                  <a:close/>
                  <a:moveTo>
                    <a:pt x="4672" y="10663"/>
                  </a:moveTo>
                  <a:lnTo>
                    <a:pt x="5510" y="11696"/>
                  </a:lnTo>
                  <a:lnTo>
                    <a:pt x="3100" y="11696"/>
                  </a:lnTo>
                  <a:lnTo>
                    <a:pt x="3093" y="11697"/>
                  </a:lnTo>
                  <a:lnTo>
                    <a:pt x="2066" y="11697"/>
                  </a:lnTo>
                  <a:lnTo>
                    <a:pt x="2908" y="10663"/>
                  </a:lnTo>
                  <a:close/>
                  <a:moveTo>
                    <a:pt x="4132" y="12383"/>
                  </a:moveTo>
                  <a:lnTo>
                    <a:pt x="4132" y="13073"/>
                  </a:lnTo>
                  <a:lnTo>
                    <a:pt x="3443" y="13073"/>
                  </a:lnTo>
                  <a:lnTo>
                    <a:pt x="3443" y="12383"/>
                  </a:lnTo>
                  <a:close/>
                  <a:moveTo>
                    <a:pt x="7574" y="7304"/>
                  </a:moveTo>
                  <a:lnTo>
                    <a:pt x="10570" y="7969"/>
                  </a:lnTo>
                  <a:cubicBezTo>
                    <a:pt x="10452" y="8252"/>
                    <a:pt x="10281" y="8510"/>
                    <a:pt x="10069" y="8731"/>
                  </a:cubicBezTo>
                  <a:cubicBezTo>
                    <a:pt x="9576" y="9219"/>
                    <a:pt x="9298" y="9882"/>
                    <a:pt x="9298" y="10577"/>
                  </a:cubicBezTo>
                  <a:cubicBezTo>
                    <a:pt x="9298" y="11269"/>
                    <a:pt x="9576" y="11934"/>
                    <a:pt x="10069" y="12420"/>
                  </a:cubicBezTo>
                  <a:cubicBezTo>
                    <a:pt x="10455" y="12783"/>
                    <a:pt x="10675" y="13289"/>
                    <a:pt x="10675" y="13819"/>
                  </a:cubicBezTo>
                  <a:cubicBezTo>
                    <a:pt x="10675" y="14350"/>
                    <a:pt x="10455" y="14856"/>
                    <a:pt x="10069" y="15218"/>
                  </a:cubicBezTo>
                  <a:cubicBezTo>
                    <a:pt x="9576" y="15704"/>
                    <a:pt x="9300" y="16368"/>
                    <a:pt x="9300" y="17059"/>
                  </a:cubicBezTo>
                  <a:cubicBezTo>
                    <a:pt x="9298" y="17752"/>
                    <a:pt x="9574" y="18415"/>
                    <a:pt x="10066" y="18903"/>
                  </a:cubicBezTo>
                  <a:cubicBezTo>
                    <a:pt x="10169" y="19026"/>
                    <a:pt x="10266" y="19143"/>
                    <a:pt x="10352" y="19264"/>
                  </a:cubicBezTo>
                  <a:lnTo>
                    <a:pt x="7574" y="18650"/>
                  </a:lnTo>
                  <a:lnTo>
                    <a:pt x="7574" y="7304"/>
                  </a:lnTo>
                  <a:close/>
                  <a:moveTo>
                    <a:pt x="11245" y="8120"/>
                  </a:moveTo>
                  <a:lnTo>
                    <a:pt x="13085" y="8527"/>
                  </a:lnTo>
                  <a:lnTo>
                    <a:pt x="13085" y="19874"/>
                  </a:lnTo>
                  <a:lnTo>
                    <a:pt x="11215" y="19459"/>
                  </a:lnTo>
                  <a:cubicBezTo>
                    <a:pt x="11072" y="19089"/>
                    <a:pt x="10858" y="18750"/>
                    <a:pt x="10590" y="18460"/>
                  </a:cubicBezTo>
                  <a:cubicBezTo>
                    <a:pt x="10204" y="18097"/>
                    <a:pt x="9984" y="17592"/>
                    <a:pt x="9986" y="17063"/>
                  </a:cubicBezTo>
                  <a:cubicBezTo>
                    <a:pt x="9986" y="16533"/>
                    <a:pt x="10206" y="16027"/>
                    <a:pt x="10592" y="15666"/>
                  </a:cubicBezTo>
                  <a:cubicBezTo>
                    <a:pt x="11085" y="15178"/>
                    <a:pt x="11363" y="14513"/>
                    <a:pt x="11363" y="13821"/>
                  </a:cubicBezTo>
                  <a:cubicBezTo>
                    <a:pt x="11363" y="13128"/>
                    <a:pt x="11085" y="12463"/>
                    <a:pt x="10592" y="11975"/>
                  </a:cubicBezTo>
                  <a:cubicBezTo>
                    <a:pt x="10206" y="11614"/>
                    <a:pt x="9986" y="11108"/>
                    <a:pt x="9986" y="10577"/>
                  </a:cubicBezTo>
                  <a:cubicBezTo>
                    <a:pt x="9986" y="10047"/>
                    <a:pt x="10206" y="9541"/>
                    <a:pt x="10592" y="9179"/>
                  </a:cubicBezTo>
                  <a:cubicBezTo>
                    <a:pt x="10880" y="8875"/>
                    <a:pt x="11103" y="8515"/>
                    <a:pt x="11245" y="8120"/>
                  </a:cubicBezTo>
                  <a:close/>
                  <a:moveTo>
                    <a:pt x="19971" y="7294"/>
                  </a:moveTo>
                  <a:lnTo>
                    <a:pt x="19971" y="18643"/>
                  </a:lnTo>
                  <a:lnTo>
                    <a:pt x="13773" y="19884"/>
                  </a:lnTo>
                  <a:lnTo>
                    <a:pt x="13773" y="8535"/>
                  </a:lnTo>
                  <a:lnTo>
                    <a:pt x="15839" y="8122"/>
                  </a:lnTo>
                  <a:lnTo>
                    <a:pt x="15839" y="8597"/>
                  </a:lnTo>
                  <a:cubicBezTo>
                    <a:pt x="15649" y="8597"/>
                    <a:pt x="15494" y="8751"/>
                    <a:pt x="15494" y="8941"/>
                  </a:cubicBezTo>
                  <a:cubicBezTo>
                    <a:pt x="15494" y="9131"/>
                    <a:pt x="15649" y="9284"/>
                    <a:pt x="15839" y="9284"/>
                  </a:cubicBezTo>
                  <a:lnTo>
                    <a:pt x="17904" y="9284"/>
                  </a:lnTo>
                  <a:cubicBezTo>
                    <a:pt x="18096" y="9284"/>
                    <a:pt x="18249" y="9131"/>
                    <a:pt x="18249" y="8941"/>
                  </a:cubicBezTo>
                  <a:cubicBezTo>
                    <a:pt x="18249" y="8750"/>
                    <a:pt x="18096" y="8597"/>
                    <a:pt x="17904" y="8597"/>
                  </a:cubicBezTo>
                  <a:lnTo>
                    <a:pt x="17904" y="7707"/>
                  </a:lnTo>
                  <a:lnTo>
                    <a:pt x="19971" y="7294"/>
                  </a:lnTo>
                  <a:close/>
                  <a:moveTo>
                    <a:pt x="6887" y="7294"/>
                  </a:moveTo>
                  <a:lnTo>
                    <a:pt x="6887" y="18646"/>
                  </a:lnTo>
                  <a:lnTo>
                    <a:pt x="689" y="19959"/>
                  </a:lnTo>
                  <a:lnTo>
                    <a:pt x="689" y="8535"/>
                  </a:lnTo>
                  <a:lnTo>
                    <a:pt x="2074" y="8259"/>
                  </a:lnTo>
                  <a:cubicBezTo>
                    <a:pt x="2077" y="8358"/>
                    <a:pt x="2101" y="8455"/>
                    <a:pt x="2142" y="8545"/>
                  </a:cubicBezTo>
                  <a:cubicBezTo>
                    <a:pt x="2207" y="8675"/>
                    <a:pt x="2311" y="8783"/>
                    <a:pt x="2439" y="8853"/>
                  </a:cubicBezTo>
                  <a:lnTo>
                    <a:pt x="1878" y="9542"/>
                  </a:lnTo>
                  <a:cubicBezTo>
                    <a:pt x="1748" y="9701"/>
                    <a:pt x="1696" y="9910"/>
                    <a:pt x="1738" y="10110"/>
                  </a:cubicBezTo>
                  <a:cubicBezTo>
                    <a:pt x="1778" y="10310"/>
                    <a:pt x="1908" y="10482"/>
                    <a:pt x="2089" y="10577"/>
                  </a:cubicBezTo>
                  <a:lnTo>
                    <a:pt x="1533" y="11264"/>
                  </a:lnTo>
                  <a:cubicBezTo>
                    <a:pt x="1365" y="11469"/>
                    <a:pt x="1331" y="11752"/>
                    <a:pt x="1446" y="11990"/>
                  </a:cubicBezTo>
                  <a:cubicBezTo>
                    <a:pt x="1561" y="12231"/>
                    <a:pt x="1802" y="12383"/>
                    <a:pt x="2066" y="12383"/>
                  </a:cubicBezTo>
                  <a:cubicBezTo>
                    <a:pt x="2068" y="12383"/>
                    <a:pt x="2069" y="12383"/>
                    <a:pt x="2071" y="12383"/>
                  </a:cubicBezTo>
                  <a:lnTo>
                    <a:pt x="2755" y="12383"/>
                  </a:lnTo>
                  <a:lnTo>
                    <a:pt x="2755" y="13073"/>
                  </a:lnTo>
                  <a:cubicBezTo>
                    <a:pt x="2565" y="13073"/>
                    <a:pt x="2410" y="13226"/>
                    <a:pt x="2410" y="13416"/>
                  </a:cubicBezTo>
                  <a:cubicBezTo>
                    <a:pt x="2410" y="13607"/>
                    <a:pt x="2565" y="13761"/>
                    <a:pt x="2755" y="13761"/>
                  </a:cubicBezTo>
                  <a:lnTo>
                    <a:pt x="4820" y="13761"/>
                  </a:lnTo>
                  <a:cubicBezTo>
                    <a:pt x="5012" y="13761"/>
                    <a:pt x="5165" y="13607"/>
                    <a:pt x="5165" y="13416"/>
                  </a:cubicBezTo>
                  <a:cubicBezTo>
                    <a:pt x="5165" y="13226"/>
                    <a:pt x="5012" y="13073"/>
                    <a:pt x="4820" y="13073"/>
                  </a:cubicBezTo>
                  <a:lnTo>
                    <a:pt x="4820" y="12383"/>
                  </a:lnTo>
                  <a:lnTo>
                    <a:pt x="5505" y="12383"/>
                  </a:lnTo>
                  <a:cubicBezTo>
                    <a:pt x="5506" y="12383"/>
                    <a:pt x="5507" y="12383"/>
                    <a:pt x="5509" y="12383"/>
                  </a:cubicBezTo>
                  <a:cubicBezTo>
                    <a:pt x="5774" y="12383"/>
                    <a:pt x="6015" y="12231"/>
                    <a:pt x="6129" y="11990"/>
                  </a:cubicBezTo>
                  <a:cubicBezTo>
                    <a:pt x="6244" y="11752"/>
                    <a:pt x="6211" y="11467"/>
                    <a:pt x="6042" y="11263"/>
                  </a:cubicBezTo>
                  <a:lnTo>
                    <a:pt x="5486" y="10575"/>
                  </a:lnTo>
                  <a:cubicBezTo>
                    <a:pt x="5668" y="10480"/>
                    <a:pt x="5798" y="10310"/>
                    <a:pt x="5838" y="10109"/>
                  </a:cubicBezTo>
                  <a:cubicBezTo>
                    <a:pt x="5879" y="9909"/>
                    <a:pt x="5828" y="9701"/>
                    <a:pt x="5698" y="9542"/>
                  </a:cubicBezTo>
                  <a:lnTo>
                    <a:pt x="5137" y="8851"/>
                  </a:lnTo>
                  <a:cubicBezTo>
                    <a:pt x="5265" y="8781"/>
                    <a:pt x="5368" y="8675"/>
                    <a:pt x="5433" y="8543"/>
                  </a:cubicBezTo>
                  <a:cubicBezTo>
                    <a:pt x="5558" y="8290"/>
                    <a:pt x="5528" y="7985"/>
                    <a:pt x="5351" y="7762"/>
                  </a:cubicBezTo>
                  <a:lnTo>
                    <a:pt x="5243" y="7624"/>
                  </a:lnTo>
                  <a:lnTo>
                    <a:pt x="6887" y="7294"/>
                  </a:lnTo>
                  <a:close/>
                  <a:moveTo>
                    <a:pt x="16872" y="0"/>
                  </a:moveTo>
                  <a:cubicBezTo>
                    <a:pt x="16660" y="0"/>
                    <a:pt x="16460" y="95"/>
                    <a:pt x="16327" y="257"/>
                  </a:cubicBezTo>
                  <a:lnTo>
                    <a:pt x="15306" y="1564"/>
                  </a:lnTo>
                  <a:cubicBezTo>
                    <a:pt x="15131" y="1787"/>
                    <a:pt x="15100" y="2090"/>
                    <a:pt x="15226" y="2345"/>
                  </a:cubicBezTo>
                  <a:cubicBezTo>
                    <a:pt x="15290" y="2477"/>
                    <a:pt x="15393" y="2585"/>
                    <a:pt x="15521" y="2655"/>
                  </a:cubicBezTo>
                  <a:lnTo>
                    <a:pt x="14960" y="3344"/>
                  </a:lnTo>
                  <a:cubicBezTo>
                    <a:pt x="14830" y="3503"/>
                    <a:pt x="14780" y="3711"/>
                    <a:pt x="14820" y="3911"/>
                  </a:cubicBezTo>
                  <a:cubicBezTo>
                    <a:pt x="14862" y="4112"/>
                    <a:pt x="14992" y="4282"/>
                    <a:pt x="15173" y="4377"/>
                  </a:cubicBezTo>
                  <a:lnTo>
                    <a:pt x="14615" y="5065"/>
                  </a:lnTo>
                  <a:cubicBezTo>
                    <a:pt x="14449" y="5269"/>
                    <a:pt x="14414" y="5552"/>
                    <a:pt x="14529" y="5792"/>
                  </a:cubicBezTo>
                  <a:cubicBezTo>
                    <a:pt x="14643" y="6032"/>
                    <a:pt x="14886" y="6185"/>
                    <a:pt x="15152" y="6185"/>
                  </a:cubicBezTo>
                  <a:cubicBezTo>
                    <a:pt x="15154" y="6185"/>
                    <a:pt x="15155" y="6185"/>
                    <a:pt x="15156" y="6185"/>
                  </a:cubicBezTo>
                  <a:lnTo>
                    <a:pt x="15839" y="6185"/>
                  </a:lnTo>
                  <a:lnTo>
                    <a:pt x="15839" y="7419"/>
                  </a:lnTo>
                  <a:lnTo>
                    <a:pt x="13433" y="7900"/>
                  </a:lnTo>
                  <a:lnTo>
                    <a:pt x="7306" y="6538"/>
                  </a:lnTo>
                  <a:cubicBezTo>
                    <a:pt x="7295" y="6537"/>
                    <a:pt x="7283" y="6537"/>
                    <a:pt x="7272" y="6537"/>
                  </a:cubicBezTo>
                  <a:cubicBezTo>
                    <a:pt x="7261" y="6537"/>
                    <a:pt x="7251" y="6537"/>
                    <a:pt x="7240" y="6538"/>
                  </a:cubicBezTo>
                  <a:cubicBezTo>
                    <a:pt x="7227" y="6537"/>
                    <a:pt x="7214" y="6536"/>
                    <a:pt x="7201" y="6536"/>
                  </a:cubicBezTo>
                  <a:cubicBezTo>
                    <a:pt x="7189" y="6536"/>
                    <a:pt x="7176" y="6537"/>
                    <a:pt x="7163" y="6538"/>
                  </a:cubicBezTo>
                  <a:lnTo>
                    <a:pt x="4770" y="7016"/>
                  </a:lnTo>
                  <a:lnTo>
                    <a:pt x="4332" y="6457"/>
                  </a:lnTo>
                  <a:cubicBezTo>
                    <a:pt x="4199" y="6294"/>
                    <a:pt x="3999" y="6200"/>
                    <a:pt x="3788" y="6200"/>
                  </a:cubicBezTo>
                  <a:cubicBezTo>
                    <a:pt x="3578" y="6200"/>
                    <a:pt x="3378" y="6294"/>
                    <a:pt x="3243" y="6457"/>
                  </a:cubicBezTo>
                  <a:lnTo>
                    <a:pt x="2440" y="7481"/>
                  </a:lnTo>
                  <a:lnTo>
                    <a:pt x="554" y="7861"/>
                  </a:lnTo>
                  <a:cubicBezTo>
                    <a:pt x="232" y="7924"/>
                    <a:pt x="1" y="8207"/>
                    <a:pt x="1" y="8533"/>
                  </a:cubicBezTo>
                  <a:lnTo>
                    <a:pt x="1" y="19959"/>
                  </a:lnTo>
                  <a:cubicBezTo>
                    <a:pt x="1" y="20165"/>
                    <a:pt x="94" y="20362"/>
                    <a:pt x="254" y="20492"/>
                  </a:cubicBezTo>
                  <a:cubicBezTo>
                    <a:pt x="378" y="20593"/>
                    <a:pt x="531" y="20647"/>
                    <a:pt x="688" y="20647"/>
                  </a:cubicBezTo>
                  <a:cubicBezTo>
                    <a:pt x="734" y="20647"/>
                    <a:pt x="781" y="20643"/>
                    <a:pt x="827" y="20633"/>
                  </a:cubicBezTo>
                  <a:lnTo>
                    <a:pt x="7231" y="19278"/>
                  </a:lnTo>
                  <a:lnTo>
                    <a:pt x="13356" y="20638"/>
                  </a:lnTo>
                  <a:cubicBezTo>
                    <a:pt x="13380" y="20643"/>
                    <a:pt x="13403" y="20646"/>
                    <a:pt x="13427" y="20646"/>
                  </a:cubicBezTo>
                  <a:cubicBezTo>
                    <a:pt x="13451" y="20646"/>
                    <a:pt x="13475" y="20643"/>
                    <a:pt x="13498" y="20638"/>
                  </a:cubicBezTo>
                  <a:lnTo>
                    <a:pt x="20109" y="19318"/>
                  </a:lnTo>
                  <a:cubicBezTo>
                    <a:pt x="20429" y="19251"/>
                    <a:pt x="20660" y="18970"/>
                    <a:pt x="20660" y="18643"/>
                  </a:cubicBezTo>
                  <a:lnTo>
                    <a:pt x="20660" y="7294"/>
                  </a:lnTo>
                  <a:cubicBezTo>
                    <a:pt x="20660" y="7088"/>
                    <a:pt x="20567" y="6893"/>
                    <a:pt x="20407" y="6761"/>
                  </a:cubicBezTo>
                  <a:cubicBezTo>
                    <a:pt x="20283" y="6661"/>
                    <a:pt x="20129" y="6606"/>
                    <a:pt x="19972" y="6606"/>
                  </a:cubicBezTo>
                  <a:cubicBezTo>
                    <a:pt x="19927" y="6606"/>
                    <a:pt x="19881" y="6611"/>
                    <a:pt x="19836" y="6620"/>
                  </a:cubicBezTo>
                  <a:lnTo>
                    <a:pt x="17904" y="7006"/>
                  </a:lnTo>
                  <a:lnTo>
                    <a:pt x="17904" y="6185"/>
                  </a:lnTo>
                  <a:lnTo>
                    <a:pt x="18589" y="6185"/>
                  </a:lnTo>
                  <a:cubicBezTo>
                    <a:pt x="18590" y="6185"/>
                    <a:pt x="18591" y="6185"/>
                    <a:pt x="18593" y="6185"/>
                  </a:cubicBezTo>
                  <a:cubicBezTo>
                    <a:pt x="18858" y="6185"/>
                    <a:pt x="19099" y="6032"/>
                    <a:pt x="19213" y="5792"/>
                  </a:cubicBezTo>
                  <a:cubicBezTo>
                    <a:pt x="19328" y="5554"/>
                    <a:pt x="19295" y="5271"/>
                    <a:pt x="19126" y="5066"/>
                  </a:cubicBezTo>
                  <a:lnTo>
                    <a:pt x="18569" y="4377"/>
                  </a:lnTo>
                  <a:cubicBezTo>
                    <a:pt x="18752" y="4284"/>
                    <a:pt x="18880" y="4112"/>
                    <a:pt x="18922" y="3911"/>
                  </a:cubicBezTo>
                  <a:cubicBezTo>
                    <a:pt x="18963" y="3711"/>
                    <a:pt x="18912" y="3503"/>
                    <a:pt x="18782" y="3344"/>
                  </a:cubicBezTo>
                  <a:lnTo>
                    <a:pt x="18221" y="2655"/>
                  </a:lnTo>
                  <a:cubicBezTo>
                    <a:pt x="18349" y="2585"/>
                    <a:pt x="18452" y="2477"/>
                    <a:pt x="18517" y="2345"/>
                  </a:cubicBezTo>
                  <a:cubicBezTo>
                    <a:pt x="18642" y="2092"/>
                    <a:pt x="18610" y="1787"/>
                    <a:pt x="18435" y="1564"/>
                  </a:cubicBezTo>
                  <a:lnTo>
                    <a:pt x="17416" y="257"/>
                  </a:lnTo>
                  <a:cubicBezTo>
                    <a:pt x="17283" y="95"/>
                    <a:pt x="17083" y="0"/>
                    <a:pt x="168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06" name="Google Shape;506;p66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محتوای خود را تقسیم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67"/>
          <p:cNvSpPr txBox="1">
            <a:spLocks noGrp="1"/>
          </p:cNvSpPr>
          <p:nvPr>
            <p:ph type="ctrTitle"/>
          </p:nvPr>
        </p:nvSpPr>
        <p:spPr>
          <a:xfrm>
            <a:off x="789200" y="3743737"/>
            <a:ext cx="1023300" cy="48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12" name="Google Shape;512;p67"/>
          <p:cNvSpPr txBox="1">
            <a:spLocks noGrp="1"/>
          </p:cNvSpPr>
          <p:nvPr>
            <p:ph type="subTitle" idx="1"/>
          </p:nvPr>
        </p:nvSpPr>
        <p:spPr>
          <a:xfrm>
            <a:off x="2014175" y="4126006"/>
            <a:ext cx="31671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3" name="Google Shape;513;p67"/>
          <p:cNvSpPr txBox="1">
            <a:spLocks noGrp="1"/>
          </p:cNvSpPr>
          <p:nvPr>
            <p:ph type="ctrTitle" idx="2"/>
          </p:nvPr>
        </p:nvSpPr>
        <p:spPr>
          <a:xfrm>
            <a:off x="789200" y="1827900"/>
            <a:ext cx="1023300" cy="48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14" name="Google Shape;514;p67"/>
          <p:cNvSpPr txBox="1">
            <a:spLocks noGrp="1"/>
          </p:cNvSpPr>
          <p:nvPr>
            <p:ph type="subTitle" idx="3"/>
          </p:nvPr>
        </p:nvSpPr>
        <p:spPr>
          <a:xfrm>
            <a:off x="2014175" y="1932775"/>
            <a:ext cx="31671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5" name="Google Shape;515;p67"/>
          <p:cNvSpPr txBox="1">
            <a:spLocks noGrp="1"/>
          </p:cNvSpPr>
          <p:nvPr>
            <p:ph type="ctrTitle" idx="4"/>
          </p:nvPr>
        </p:nvSpPr>
        <p:spPr>
          <a:xfrm>
            <a:off x="789200" y="2785813"/>
            <a:ext cx="1023300" cy="48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16" name="Google Shape;516;p67"/>
          <p:cNvSpPr txBox="1">
            <a:spLocks noGrp="1"/>
          </p:cNvSpPr>
          <p:nvPr>
            <p:ph type="subTitle" idx="5"/>
          </p:nvPr>
        </p:nvSpPr>
        <p:spPr>
          <a:xfrm>
            <a:off x="2014167" y="3008225"/>
            <a:ext cx="31671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517" name="Google Shape;517;p67"/>
          <p:cNvSpPr txBox="1">
            <a:spLocks noGrp="1"/>
          </p:cNvSpPr>
          <p:nvPr>
            <p:ph type="title" idx="9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محتوای خود را تقسیم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8" name="Google Shape;518;p67"/>
          <p:cNvSpPr txBox="1">
            <a:spLocks noGrp="1"/>
          </p:cNvSpPr>
          <p:nvPr>
            <p:ph type="ctrTitle" idx="6"/>
          </p:nvPr>
        </p:nvSpPr>
        <p:spPr>
          <a:xfrm>
            <a:off x="2014175" y="1696000"/>
            <a:ext cx="3167100" cy="327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9" name="Google Shape;519;p67"/>
          <p:cNvSpPr txBox="1">
            <a:spLocks noGrp="1"/>
          </p:cNvSpPr>
          <p:nvPr>
            <p:ph type="ctrTitle" idx="7"/>
          </p:nvPr>
        </p:nvSpPr>
        <p:spPr>
          <a:xfrm>
            <a:off x="2014167" y="2835969"/>
            <a:ext cx="3167100" cy="327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520" name="Google Shape;520;p67"/>
          <p:cNvSpPr txBox="1">
            <a:spLocks noGrp="1"/>
          </p:cNvSpPr>
          <p:nvPr>
            <p:ph type="ctrTitle" idx="8"/>
          </p:nvPr>
        </p:nvSpPr>
        <p:spPr>
          <a:xfrm>
            <a:off x="2014167" y="3897337"/>
            <a:ext cx="3167100" cy="327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pic>
        <p:nvPicPr>
          <p:cNvPr id="521" name="Google Shape;521;p67"/>
          <p:cNvPicPr preferRelativeResize="0">
            <a:picLocks noGrp="1"/>
          </p:cNvPicPr>
          <p:nvPr>
            <p:ph type="pic" idx="13"/>
          </p:nvPr>
        </p:nvPicPr>
        <p:blipFill rotWithShape="1">
          <a:blip r:embed="rId3">
            <a:alphaModFix/>
          </a:blip>
          <a:srcRect t="1765" b="1765"/>
          <a:stretch/>
        </p:blipFill>
        <p:spPr>
          <a:xfrm>
            <a:off x="5181283" y="1458925"/>
            <a:ext cx="3275700" cy="31599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6" name="Google Shape;526;p68"/>
          <p:cNvCxnSpPr/>
          <p:nvPr/>
        </p:nvCxnSpPr>
        <p:spPr>
          <a:xfrm rot="10800000">
            <a:off x="3742700" y="4110575"/>
            <a:ext cx="5706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7" name="Google Shape;527;p68"/>
          <p:cNvCxnSpPr/>
          <p:nvPr/>
        </p:nvCxnSpPr>
        <p:spPr>
          <a:xfrm rot="10800000">
            <a:off x="4851550" y="3066625"/>
            <a:ext cx="5706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8" name="Google Shape;528;p68"/>
          <p:cNvCxnSpPr/>
          <p:nvPr/>
        </p:nvCxnSpPr>
        <p:spPr>
          <a:xfrm rot="10800000">
            <a:off x="3742700" y="2022675"/>
            <a:ext cx="5706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9" name="Google Shape;529;p68"/>
          <p:cNvSpPr txBox="1">
            <a:spLocks noGrp="1"/>
          </p:cNvSpPr>
          <p:nvPr>
            <p:ph type="subTitle" idx="1"/>
          </p:nvPr>
        </p:nvSpPr>
        <p:spPr>
          <a:xfrm>
            <a:off x="713225" y="1840613"/>
            <a:ext cx="25947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0" name="Google Shape;530;p68"/>
          <p:cNvSpPr txBox="1">
            <a:spLocks noGrp="1"/>
          </p:cNvSpPr>
          <p:nvPr>
            <p:ph type="subTitle" idx="2"/>
          </p:nvPr>
        </p:nvSpPr>
        <p:spPr>
          <a:xfrm>
            <a:off x="713236" y="1470038"/>
            <a:ext cx="25947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1" name="Google Shape;531;p68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شما همچنین می توانید از سه ستون استفاده کنید!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2" name="Google Shape;532;p68"/>
          <p:cNvSpPr txBox="1">
            <a:spLocks noGrp="1"/>
          </p:cNvSpPr>
          <p:nvPr>
            <p:ph type="subTitle" idx="3"/>
          </p:nvPr>
        </p:nvSpPr>
        <p:spPr>
          <a:xfrm>
            <a:off x="713225" y="3928425"/>
            <a:ext cx="25947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3" name="Google Shape;533;p68"/>
          <p:cNvSpPr txBox="1">
            <a:spLocks noGrp="1"/>
          </p:cNvSpPr>
          <p:nvPr>
            <p:ph type="subTitle" idx="4"/>
          </p:nvPr>
        </p:nvSpPr>
        <p:spPr>
          <a:xfrm>
            <a:off x="713236" y="3557850"/>
            <a:ext cx="25947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534" name="Google Shape;534;p68"/>
          <p:cNvSpPr txBox="1">
            <a:spLocks noGrp="1"/>
          </p:cNvSpPr>
          <p:nvPr>
            <p:ph type="subTitle" idx="5"/>
          </p:nvPr>
        </p:nvSpPr>
        <p:spPr>
          <a:xfrm>
            <a:off x="5836025" y="2866113"/>
            <a:ext cx="25947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5" name="Google Shape;535;p68"/>
          <p:cNvSpPr txBox="1">
            <a:spLocks noGrp="1"/>
          </p:cNvSpPr>
          <p:nvPr>
            <p:ph type="subTitle" idx="6"/>
          </p:nvPr>
        </p:nvSpPr>
        <p:spPr>
          <a:xfrm>
            <a:off x="5836036" y="2495538"/>
            <a:ext cx="25947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cxnSp>
        <p:nvCxnSpPr>
          <p:cNvPr id="536" name="Google Shape;536;p68"/>
          <p:cNvCxnSpPr/>
          <p:nvPr/>
        </p:nvCxnSpPr>
        <p:spPr>
          <a:xfrm rot="10800000">
            <a:off x="4571975" y="1070400"/>
            <a:ext cx="0" cy="40725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37" name="Google Shape;537;p68"/>
          <p:cNvPicPr preferRelativeResize="0"/>
          <p:nvPr/>
        </p:nvPicPr>
        <p:blipFill rotWithShape="1">
          <a:blip r:embed="rId3">
            <a:alphaModFix/>
          </a:blip>
          <a:srcRect l="18940" r="18940"/>
          <a:stretch/>
        </p:blipFill>
        <p:spPr>
          <a:xfrm>
            <a:off x="4140600" y="1610025"/>
            <a:ext cx="862800" cy="825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8" name="Google Shape;538;p68"/>
          <p:cNvPicPr preferRelativeResize="0"/>
          <p:nvPr/>
        </p:nvPicPr>
        <p:blipFill rotWithShape="1">
          <a:blip r:embed="rId4">
            <a:alphaModFix/>
          </a:blip>
          <a:srcRect l="6858" r="34325"/>
          <a:stretch/>
        </p:blipFill>
        <p:spPr>
          <a:xfrm>
            <a:off x="4140600" y="2653975"/>
            <a:ext cx="862800" cy="825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9" name="Google Shape;539;p68"/>
          <p:cNvPicPr preferRelativeResize="0"/>
          <p:nvPr/>
        </p:nvPicPr>
        <p:blipFill rotWithShape="1">
          <a:blip r:embed="rId5">
            <a:alphaModFix/>
          </a:blip>
          <a:srcRect l="15060" r="25624"/>
          <a:stretch/>
        </p:blipFill>
        <p:spPr>
          <a:xfrm>
            <a:off x="4140600" y="3697925"/>
            <a:ext cx="862800" cy="8253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540" name="Google Shape;540;p68"/>
          <p:cNvGrpSpPr/>
          <p:nvPr/>
        </p:nvGrpSpPr>
        <p:grpSpPr>
          <a:xfrm>
            <a:off x="4362442" y="2920044"/>
            <a:ext cx="419068" cy="293159"/>
            <a:chOff x="2395675" y="2581325"/>
            <a:chExt cx="516475" cy="361300"/>
          </a:xfrm>
        </p:grpSpPr>
        <p:sp>
          <p:nvSpPr>
            <p:cNvPr id="541" name="Google Shape;541;p68"/>
            <p:cNvSpPr/>
            <p:nvPr/>
          </p:nvSpPr>
          <p:spPr>
            <a:xfrm>
              <a:off x="2473100" y="2822350"/>
              <a:ext cx="86125" cy="86100"/>
            </a:xfrm>
            <a:custGeom>
              <a:avLst/>
              <a:gdLst/>
              <a:ahLst/>
              <a:cxnLst/>
              <a:rect l="l" t="t" r="r" b="b"/>
              <a:pathLst>
                <a:path w="3445" h="3444" extrusionOk="0">
                  <a:moveTo>
                    <a:pt x="1723" y="689"/>
                  </a:moveTo>
                  <a:cubicBezTo>
                    <a:pt x="2294" y="689"/>
                    <a:pt x="2755" y="1152"/>
                    <a:pt x="2755" y="1722"/>
                  </a:cubicBezTo>
                  <a:cubicBezTo>
                    <a:pt x="2755" y="2293"/>
                    <a:pt x="2292" y="2754"/>
                    <a:pt x="1723" y="2754"/>
                  </a:cubicBezTo>
                  <a:cubicBezTo>
                    <a:pt x="1152" y="2754"/>
                    <a:pt x="690" y="2293"/>
                    <a:pt x="690" y="1722"/>
                  </a:cubicBezTo>
                  <a:cubicBezTo>
                    <a:pt x="690" y="1151"/>
                    <a:pt x="1152" y="689"/>
                    <a:pt x="1723" y="689"/>
                  </a:cubicBezTo>
                  <a:close/>
                  <a:moveTo>
                    <a:pt x="1723" y="0"/>
                  </a:moveTo>
                  <a:cubicBezTo>
                    <a:pt x="772" y="0"/>
                    <a:pt x="1" y="771"/>
                    <a:pt x="1" y="1722"/>
                  </a:cubicBezTo>
                  <a:cubicBezTo>
                    <a:pt x="1" y="2673"/>
                    <a:pt x="772" y="3444"/>
                    <a:pt x="1723" y="3444"/>
                  </a:cubicBezTo>
                  <a:cubicBezTo>
                    <a:pt x="2674" y="3444"/>
                    <a:pt x="3445" y="2673"/>
                    <a:pt x="3445" y="1722"/>
                  </a:cubicBezTo>
                  <a:cubicBezTo>
                    <a:pt x="3443" y="771"/>
                    <a:pt x="2674" y="2"/>
                    <a:pt x="1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93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2" name="Google Shape;542;p68"/>
            <p:cNvSpPr/>
            <p:nvPr/>
          </p:nvSpPr>
          <p:spPr>
            <a:xfrm>
              <a:off x="2739975" y="2822350"/>
              <a:ext cx="86075" cy="86100"/>
            </a:xfrm>
            <a:custGeom>
              <a:avLst/>
              <a:gdLst/>
              <a:ahLst/>
              <a:cxnLst/>
              <a:rect l="l" t="t" r="r" b="b"/>
              <a:pathLst>
                <a:path w="3443" h="3444" extrusionOk="0">
                  <a:moveTo>
                    <a:pt x="1722" y="689"/>
                  </a:moveTo>
                  <a:cubicBezTo>
                    <a:pt x="2292" y="689"/>
                    <a:pt x="2755" y="1152"/>
                    <a:pt x="2755" y="1722"/>
                  </a:cubicBezTo>
                  <a:cubicBezTo>
                    <a:pt x="2755" y="2293"/>
                    <a:pt x="2292" y="2754"/>
                    <a:pt x="1722" y="2754"/>
                  </a:cubicBezTo>
                  <a:cubicBezTo>
                    <a:pt x="1151" y="2754"/>
                    <a:pt x="688" y="2293"/>
                    <a:pt x="688" y="1722"/>
                  </a:cubicBezTo>
                  <a:cubicBezTo>
                    <a:pt x="688" y="1151"/>
                    <a:pt x="1151" y="689"/>
                    <a:pt x="1722" y="689"/>
                  </a:cubicBezTo>
                  <a:close/>
                  <a:moveTo>
                    <a:pt x="1722" y="0"/>
                  </a:moveTo>
                  <a:cubicBezTo>
                    <a:pt x="770" y="0"/>
                    <a:pt x="0" y="771"/>
                    <a:pt x="0" y="1722"/>
                  </a:cubicBezTo>
                  <a:cubicBezTo>
                    <a:pt x="0" y="2673"/>
                    <a:pt x="770" y="3444"/>
                    <a:pt x="1722" y="3444"/>
                  </a:cubicBezTo>
                  <a:cubicBezTo>
                    <a:pt x="2673" y="3444"/>
                    <a:pt x="3442" y="2673"/>
                    <a:pt x="3442" y="1722"/>
                  </a:cubicBezTo>
                  <a:cubicBezTo>
                    <a:pt x="3442" y="771"/>
                    <a:pt x="2671" y="2"/>
                    <a:pt x="17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93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3" name="Google Shape;543;p68"/>
            <p:cNvSpPr/>
            <p:nvPr/>
          </p:nvSpPr>
          <p:spPr>
            <a:xfrm>
              <a:off x="2395675" y="2581325"/>
              <a:ext cx="516475" cy="361300"/>
            </a:xfrm>
            <a:custGeom>
              <a:avLst/>
              <a:gdLst/>
              <a:ahLst/>
              <a:cxnLst/>
              <a:rect l="l" t="t" r="r" b="b"/>
              <a:pathLst>
                <a:path w="20659" h="14452" extrusionOk="0">
                  <a:moveTo>
                    <a:pt x="6542" y="689"/>
                  </a:moveTo>
                  <a:cubicBezTo>
                    <a:pt x="6725" y="689"/>
                    <a:pt x="6885" y="930"/>
                    <a:pt x="6885" y="1206"/>
                  </a:cubicBezTo>
                  <a:cubicBezTo>
                    <a:pt x="6885" y="1481"/>
                    <a:pt x="6725" y="1723"/>
                    <a:pt x="6542" y="1723"/>
                  </a:cubicBezTo>
                  <a:cubicBezTo>
                    <a:pt x="6359" y="1723"/>
                    <a:pt x="6197" y="1481"/>
                    <a:pt x="6197" y="1206"/>
                  </a:cubicBezTo>
                  <a:cubicBezTo>
                    <a:pt x="6197" y="930"/>
                    <a:pt x="6359" y="689"/>
                    <a:pt x="6542" y="689"/>
                  </a:cubicBezTo>
                  <a:close/>
                  <a:moveTo>
                    <a:pt x="6197" y="2963"/>
                  </a:moveTo>
                  <a:lnTo>
                    <a:pt x="6197" y="5165"/>
                  </a:lnTo>
                  <a:lnTo>
                    <a:pt x="4215" y="5165"/>
                  </a:lnTo>
                  <a:lnTo>
                    <a:pt x="6197" y="2963"/>
                  </a:lnTo>
                  <a:close/>
                  <a:moveTo>
                    <a:pt x="1376" y="6199"/>
                  </a:moveTo>
                  <a:lnTo>
                    <a:pt x="1376" y="7576"/>
                  </a:lnTo>
                  <a:lnTo>
                    <a:pt x="688" y="7576"/>
                  </a:lnTo>
                  <a:lnTo>
                    <a:pt x="688" y="6199"/>
                  </a:lnTo>
                  <a:close/>
                  <a:moveTo>
                    <a:pt x="6623" y="5854"/>
                  </a:moveTo>
                  <a:lnTo>
                    <a:pt x="7468" y="8953"/>
                  </a:lnTo>
                  <a:lnTo>
                    <a:pt x="6763" y="8953"/>
                  </a:lnTo>
                  <a:cubicBezTo>
                    <a:pt x="6197" y="8494"/>
                    <a:pt x="5508" y="8264"/>
                    <a:pt x="4820" y="8264"/>
                  </a:cubicBezTo>
                  <a:cubicBezTo>
                    <a:pt x="4131" y="8264"/>
                    <a:pt x="3443" y="8494"/>
                    <a:pt x="2876" y="8953"/>
                  </a:cubicBezTo>
                  <a:lnTo>
                    <a:pt x="2065" y="8953"/>
                  </a:lnTo>
                  <a:lnTo>
                    <a:pt x="2065" y="5854"/>
                  </a:lnTo>
                  <a:close/>
                  <a:moveTo>
                    <a:pt x="7484" y="5854"/>
                  </a:moveTo>
                  <a:cubicBezTo>
                    <a:pt x="7791" y="5854"/>
                    <a:pt x="8060" y="6059"/>
                    <a:pt x="8145" y="6354"/>
                  </a:cubicBezTo>
                  <a:lnTo>
                    <a:pt x="8548" y="7766"/>
                  </a:lnTo>
                  <a:cubicBezTo>
                    <a:pt x="8635" y="8061"/>
                    <a:pt x="8905" y="8264"/>
                    <a:pt x="9211" y="8264"/>
                  </a:cubicBezTo>
                  <a:lnTo>
                    <a:pt x="10329" y="8264"/>
                  </a:lnTo>
                  <a:lnTo>
                    <a:pt x="10329" y="8953"/>
                  </a:lnTo>
                  <a:lnTo>
                    <a:pt x="8182" y="8953"/>
                  </a:lnTo>
                  <a:lnTo>
                    <a:pt x="7336" y="5854"/>
                  </a:lnTo>
                  <a:close/>
                  <a:moveTo>
                    <a:pt x="17972" y="6199"/>
                  </a:moveTo>
                  <a:cubicBezTo>
                    <a:pt x="18149" y="6199"/>
                    <a:pt x="18295" y="6333"/>
                    <a:pt x="18313" y="6509"/>
                  </a:cubicBezTo>
                  <a:lnTo>
                    <a:pt x="18558" y="8953"/>
                  </a:lnTo>
                  <a:lnTo>
                    <a:pt x="17438" y="8953"/>
                  </a:lnTo>
                  <a:cubicBezTo>
                    <a:pt x="16871" y="8494"/>
                    <a:pt x="16182" y="8264"/>
                    <a:pt x="15494" y="8264"/>
                  </a:cubicBezTo>
                  <a:cubicBezTo>
                    <a:pt x="14805" y="8264"/>
                    <a:pt x="14117" y="8494"/>
                    <a:pt x="13551" y="8953"/>
                  </a:cubicBezTo>
                  <a:lnTo>
                    <a:pt x="12513" y="8953"/>
                  </a:lnTo>
                  <a:lnTo>
                    <a:pt x="13339" y="6199"/>
                  </a:lnTo>
                  <a:lnTo>
                    <a:pt x="17969" y="6199"/>
                  </a:lnTo>
                  <a:cubicBezTo>
                    <a:pt x="17970" y="6199"/>
                    <a:pt x="17971" y="6199"/>
                    <a:pt x="17972" y="6199"/>
                  </a:cubicBezTo>
                  <a:close/>
                  <a:moveTo>
                    <a:pt x="2245" y="9641"/>
                  </a:moveTo>
                  <a:cubicBezTo>
                    <a:pt x="1969" y="10052"/>
                    <a:pt x="1796" y="10525"/>
                    <a:pt x="1741" y="11018"/>
                  </a:cubicBezTo>
                  <a:lnTo>
                    <a:pt x="688" y="11018"/>
                  </a:lnTo>
                  <a:lnTo>
                    <a:pt x="688" y="9641"/>
                  </a:lnTo>
                  <a:close/>
                  <a:moveTo>
                    <a:pt x="12918" y="9641"/>
                  </a:moveTo>
                  <a:cubicBezTo>
                    <a:pt x="12642" y="10052"/>
                    <a:pt x="12470" y="10525"/>
                    <a:pt x="12415" y="11018"/>
                  </a:cubicBezTo>
                  <a:lnTo>
                    <a:pt x="7897" y="11018"/>
                  </a:lnTo>
                  <a:cubicBezTo>
                    <a:pt x="7844" y="10525"/>
                    <a:pt x="7671" y="10054"/>
                    <a:pt x="7394" y="9641"/>
                  </a:cubicBezTo>
                  <a:close/>
                  <a:moveTo>
                    <a:pt x="19969" y="9641"/>
                  </a:moveTo>
                  <a:lnTo>
                    <a:pt x="19969" y="11018"/>
                  </a:lnTo>
                  <a:lnTo>
                    <a:pt x="18572" y="11018"/>
                  </a:lnTo>
                  <a:cubicBezTo>
                    <a:pt x="18518" y="10525"/>
                    <a:pt x="18345" y="10054"/>
                    <a:pt x="18069" y="9641"/>
                  </a:cubicBezTo>
                  <a:close/>
                  <a:moveTo>
                    <a:pt x="4820" y="8953"/>
                  </a:moveTo>
                  <a:cubicBezTo>
                    <a:pt x="6150" y="8953"/>
                    <a:pt x="7229" y="10032"/>
                    <a:pt x="7229" y="11363"/>
                  </a:cubicBezTo>
                  <a:cubicBezTo>
                    <a:pt x="7228" y="12693"/>
                    <a:pt x="6150" y="13771"/>
                    <a:pt x="4820" y="13773"/>
                  </a:cubicBezTo>
                  <a:cubicBezTo>
                    <a:pt x="3489" y="13773"/>
                    <a:pt x="2410" y="12693"/>
                    <a:pt x="2410" y="11363"/>
                  </a:cubicBezTo>
                  <a:cubicBezTo>
                    <a:pt x="2410" y="10032"/>
                    <a:pt x="3489" y="8953"/>
                    <a:pt x="4820" y="8953"/>
                  </a:cubicBezTo>
                  <a:close/>
                  <a:moveTo>
                    <a:pt x="15494" y="8953"/>
                  </a:moveTo>
                  <a:cubicBezTo>
                    <a:pt x="16825" y="8953"/>
                    <a:pt x="17904" y="10032"/>
                    <a:pt x="17904" y="11363"/>
                  </a:cubicBezTo>
                  <a:cubicBezTo>
                    <a:pt x="17902" y="12693"/>
                    <a:pt x="16825" y="13771"/>
                    <a:pt x="15494" y="13773"/>
                  </a:cubicBezTo>
                  <a:cubicBezTo>
                    <a:pt x="14162" y="13773"/>
                    <a:pt x="13083" y="12693"/>
                    <a:pt x="13083" y="11363"/>
                  </a:cubicBezTo>
                  <a:cubicBezTo>
                    <a:pt x="13083" y="10032"/>
                    <a:pt x="14162" y="8953"/>
                    <a:pt x="15494" y="8953"/>
                  </a:cubicBezTo>
                  <a:close/>
                  <a:moveTo>
                    <a:pt x="6542" y="1"/>
                  </a:moveTo>
                  <a:cubicBezTo>
                    <a:pt x="5926" y="52"/>
                    <a:pt x="5466" y="589"/>
                    <a:pt x="5509" y="1206"/>
                  </a:cubicBezTo>
                  <a:cubicBezTo>
                    <a:pt x="5501" y="1588"/>
                    <a:pt x="5667" y="1952"/>
                    <a:pt x="5959" y="2199"/>
                  </a:cubicBezTo>
                  <a:lnTo>
                    <a:pt x="3289" y="5165"/>
                  </a:lnTo>
                  <a:lnTo>
                    <a:pt x="2065" y="5165"/>
                  </a:lnTo>
                  <a:cubicBezTo>
                    <a:pt x="1821" y="5166"/>
                    <a:pt x="1594" y="5298"/>
                    <a:pt x="1473" y="5510"/>
                  </a:cubicBezTo>
                  <a:lnTo>
                    <a:pt x="688" y="5510"/>
                  </a:lnTo>
                  <a:cubicBezTo>
                    <a:pt x="309" y="5510"/>
                    <a:pt x="1" y="5818"/>
                    <a:pt x="1" y="6199"/>
                  </a:cubicBezTo>
                  <a:lnTo>
                    <a:pt x="1" y="7574"/>
                  </a:lnTo>
                  <a:cubicBezTo>
                    <a:pt x="1" y="7956"/>
                    <a:pt x="309" y="8264"/>
                    <a:pt x="688" y="8264"/>
                  </a:cubicBezTo>
                  <a:lnTo>
                    <a:pt x="1378" y="8264"/>
                  </a:lnTo>
                  <a:lnTo>
                    <a:pt x="1378" y="8952"/>
                  </a:lnTo>
                  <a:lnTo>
                    <a:pt x="688" y="8952"/>
                  </a:lnTo>
                  <a:cubicBezTo>
                    <a:pt x="309" y="8952"/>
                    <a:pt x="1" y="9261"/>
                    <a:pt x="1" y="9641"/>
                  </a:cubicBezTo>
                  <a:lnTo>
                    <a:pt x="1" y="11018"/>
                  </a:lnTo>
                  <a:cubicBezTo>
                    <a:pt x="1" y="11398"/>
                    <a:pt x="309" y="11706"/>
                    <a:pt x="688" y="11706"/>
                  </a:cubicBezTo>
                  <a:lnTo>
                    <a:pt x="1742" y="11706"/>
                  </a:lnTo>
                  <a:cubicBezTo>
                    <a:pt x="1922" y="13271"/>
                    <a:pt x="3246" y="14452"/>
                    <a:pt x="4820" y="14452"/>
                  </a:cubicBezTo>
                  <a:cubicBezTo>
                    <a:pt x="6395" y="14452"/>
                    <a:pt x="7719" y="13271"/>
                    <a:pt x="7899" y="11706"/>
                  </a:cubicBezTo>
                  <a:lnTo>
                    <a:pt x="12415" y="11706"/>
                  </a:lnTo>
                  <a:cubicBezTo>
                    <a:pt x="12595" y="13271"/>
                    <a:pt x="13919" y="14452"/>
                    <a:pt x="15494" y="14452"/>
                  </a:cubicBezTo>
                  <a:cubicBezTo>
                    <a:pt x="17068" y="14452"/>
                    <a:pt x="18392" y="13271"/>
                    <a:pt x="18572" y="11706"/>
                  </a:cubicBezTo>
                  <a:lnTo>
                    <a:pt x="19970" y="11706"/>
                  </a:lnTo>
                  <a:cubicBezTo>
                    <a:pt x="20350" y="11706"/>
                    <a:pt x="20658" y="11398"/>
                    <a:pt x="20658" y="11018"/>
                  </a:cubicBezTo>
                  <a:lnTo>
                    <a:pt x="20658" y="9641"/>
                  </a:lnTo>
                  <a:cubicBezTo>
                    <a:pt x="20658" y="9261"/>
                    <a:pt x="20350" y="8952"/>
                    <a:pt x="19970" y="8952"/>
                  </a:cubicBezTo>
                  <a:lnTo>
                    <a:pt x="19249" y="8952"/>
                  </a:lnTo>
                  <a:lnTo>
                    <a:pt x="19179" y="8264"/>
                  </a:lnTo>
                  <a:lnTo>
                    <a:pt x="19626" y="8264"/>
                  </a:lnTo>
                  <a:cubicBezTo>
                    <a:pt x="20197" y="8264"/>
                    <a:pt x="20658" y="7801"/>
                    <a:pt x="20658" y="7231"/>
                  </a:cubicBezTo>
                  <a:lnTo>
                    <a:pt x="20658" y="5854"/>
                  </a:lnTo>
                  <a:cubicBezTo>
                    <a:pt x="20658" y="5664"/>
                    <a:pt x="20503" y="5510"/>
                    <a:pt x="20313" y="5510"/>
                  </a:cubicBezTo>
                  <a:cubicBezTo>
                    <a:pt x="20124" y="5510"/>
                    <a:pt x="19969" y="5664"/>
                    <a:pt x="19969" y="5854"/>
                  </a:cubicBezTo>
                  <a:lnTo>
                    <a:pt x="19969" y="7231"/>
                  </a:lnTo>
                  <a:cubicBezTo>
                    <a:pt x="19969" y="7421"/>
                    <a:pt x="19816" y="7574"/>
                    <a:pt x="19626" y="7574"/>
                  </a:cubicBezTo>
                  <a:lnTo>
                    <a:pt x="19111" y="7574"/>
                  </a:lnTo>
                  <a:lnTo>
                    <a:pt x="18996" y="6439"/>
                  </a:lnTo>
                  <a:cubicBezTo>
                    <a:pt x="18945" y="5912"/>
                    <a:pt x="18502" y="5509"/>
                    <a:pt x="17972" y="5509"/>
                  </a:cubicBezTo>
                  <a:cubicBezTo>
                    <a:pt x="17971" y="5509"/>
                    <a:pt x="17970" y="5509"/>
                    <a:pt x="17969" y="5510"/>
                  </a:cubicBezTo>
                  <a:lnTo>
                    <a:pt x="13359" y="5510"/>
                  </a:lnTo>
                  <a:lnTo>
                    <a:pt x="12387" y="1300"/>
                  </a:lnTo>
                  <a:cubicBezTo>
                    <a:pt x="12349" y="1140"/>
                    <a:pt x="12207" y="1033"/>
                    <a:pt x="12049" y="1033"/>
                  </a:cubicBezTo>
                  <a:cubicBezTo>
                    <a:pt x="12024" y="1033"/>
                    <a:pt x="11998" y="1036"/>
                    <a:pt x="11972" y="1042"/>
                  </a:cubicBezTo>
                  <a:cubicBezTo>
                    <a:pt x="11787" y="1085"/>
                    <a:pt x="11672" y="1270"/>
                    <a:pt x="11714" y="1455"/>
                  </a:cubicBezTo>
                  <a:lnTo>
                    <a:pt x="12617" y="5361"/>
                  </a:lnTo>
                  <a:lnTo>
                    <a:pt x="12617" y="5361"/>
                  </a:lnTo>
                  <a:lnTo>
                    <a:pt x="11637" y="5082"/>
                  </a:lnTo>
                  <a:lnTo>
                    <a:pt x="11687" y="4930"/>
                  </a:lnTo>
                  <a:cubicBezTo>
                    <a:pt x="11727" y="4813"/>
                    <a:pt x="11701" y="4684"/>
                    <a:pt x="11619" y="4592"/>
                  </a:cubicBezTo>
                  <a:cubicBezTo>
                    <a:pt x="11552" y="4518"/>
                    <a:pt x="11458" y="4477"/>
                    <a:pt x="11361" y="4477"/>
                  </a:cubicBezTo>
                  <a:cubicBezTo>
                    <a:pt x="11338" y="4477"/>
                    <a:pt x="11314" y="4479"/>
                    <a:pt x="11291" y="4484"/>
                  </a:cubicBezTo>
                  <a:cubicBezTo>
                    <a:pt x="11171" y="4509"/>
                    <a:pt x="11073" y="4595"/>
                    <a:pt x="11033" y="4712"/>
                  </a:cubicBezTo>
                  <a:lnTo>
                    <a:pt x="10866" y="5213"/>
                  </a:lnTo>
                  <a:lnTo>
                    <a:pt x="10863" y="5218"/>
                  </a:lnTo>
                  <a:lnTo>
                    <a:pt x="10863" y="5223"/>
                  </a:lnTo>
                  <a:lnTo>
                    <a:pt x="10690" y="5746"/>
                  </a:lnTo>
                  <a:cubicBezTo>
                    <a:pt x="10630" y="5926"/>
                    <a:pt x="10727" y="6121"/>
                    <a:pt x="10908" y="6181"/>
                  </a:cubicBezTo>
                  <a:cubicBezTo>
                    <a:pt x="10944" y="6193"/>
                    <a:pt x="10981" y="6198"/>
                    <a:pt x="11017" y="6198"/>
                  </a:cubicBezTo>
                  <a:cubicBezTo>
                    <a:pt x="11161" y="6198"/>
                    <a:pt x="11296" y="6108"/>
                    <a:pt x="11344" y="5962"/>
                  </a:cubicBezTo>
                  <a:lnTo>
                    <a:pt x="11419" y="5736"/>
                  </a:lnTo>
                  <a:lnTo>
                    <a:pt x="12653" y="6089"/>
                  </a:lnTo>
                  <a:lnTo>
                    <a:pt x="11794" y="8953"/>
                  </a:lnTo>
                  <a:lnTo>
                    <a:pt x="11018" y="8953"/>
                  </a:lnTo>
                  <a:lnTo>
                    <a:pt x="11018" y="8264"/>
                  </a:lnTo>
                  <a:cubicBezTo>
                    <a:pt x="11018" y="7884"/>
                    <a:pt x="10708" y="7576"/>
                    <a:pt x="10329" y="7576"/>
                  </a:cubicBezTo>
                  <a:lnTo>
                    <a:pt x="9211" y="7576"/>
                  </a:lnTo>
                  <a:lnTo>
                    <a:pt x="8808" y="6164"/>
                  </a:lnTo>
                  <a:cubicBezTo>
                    <a:pt x="8637" y="5574"/>
                    <a:pt x="8097" y="5166"/>
                    <a:pt x="7484" y="5165"/>
                  </a:cubicBezTo>
                  <a:lnTo>
                    <a:pt x="6886" y="5165"/>
                  </a:lnTo>
                  <a:lnTo>
                    <a:pt x="6886" y="2337"/>
                  </a:lnTo>
                  <a:cubicBezTo>
                    <a:pt x="7321" y="2131"/>
                    <a:pt x="7591" y="1686"/>
                    <a:pt x="7574" y="1206"/>
                  </a:cubicBezTo>
                  <a:cubicBezTo>
                    <a:pt x="7617" y="589"/>
                    <a:pt x="7158" y="52"/>
                    <a:pt x="65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93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4" name="Google Shape;544;p68"/>
            <p:cNvSpPr/>
            <p:nvPr/>
          </p:nvSpPr>
          <p:spPr>
            <a:xfrm>
              <a:off x="2464500" y="2744850"/>
              <a:ext cx="77500" cy="17275"/>
            </a:xfrm>
            <a:custGeom>
              <a:avLst/>
              <a:gdLst/>
              <a:ahLst/>
              <a:cxnLst/>
              <a:rect l="l" t="t" r="r" b="b"/>
              <a:pathLst>
                <a:path w="3100" h="691" extrusionOk="0">
                  <a:moveTo>
                    <a:pt x="345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36"/>
                    <a:pt x="155" y="690"/>
                    <a:pt x="345" y="690"/>
                  </a:cubicBezTo>
                  <a:lnTo>
                    <a:pt x="2755" y="690"/>
                  </a:lnTo>
                  <a:cubicBezTo>
                    <a:pt x="2946" y="690"/>
                    <a:pt x="3099" y="536"/>
                    <a:pt x="3099" y="346"/>
                  </a:cubicBezTo>
                  <a:cubicBezTo>
                    <a:pt x="3099" y="156"/>
                    <a:pt x="2946" y="1"/>
                    <a:pt x="27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93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5" name="Google Shape;545;p68"/>
            <p:cNvSpPr/>
            <p:nvPr/>
          </p:nvSpPr>
          <p:spPr>
            <a:xfrm>
              <a:off x="2757125" y="2753475"/>
              <a:ext cx="77450" cy="17275"/>
            </a:xfrm>
            <a:custGeom>
              <a:avLst/>
              <a:gdLst/>
              <a:ahLst/>
              <a:cxnLst/>
              <a:rect l="l" t="t" r="r" b="b"/>
              <a:pathLst>
                <a:path w="3098" h="691" extrusionOk="0">
                  <a:moveTo>
                    <a:pt x="343" y="1"/>
                  </a:moveTo>
                  <a:cubicBezTo>
                    <a:pt x="154" y="1"/>
                    <a:pt x="0" y="156"/>
                    <a:pt x="0" y="345"/>
                  </a:cubicBezTo>
                  <a:cubicBezTo>
                    <a:pt x="0" y="535"/>
                    <a:pt x="154" y="690"/>
                    <a:pt x="343" y="690"/>
                  </a:cubicBezTo>
                  <a:lnTo>
                    <a:pt x="2755" y="690"/>
                  </a:lnTo>
                  <a:cubicBezTo>
                    <a:pt x="2945" y="690"/>
                    <a:pt x="3098" y="535"/>
                    <a:pt x="3098" y="345"/>
                  </a:cubicBezTo>
                  <a:cubicBezTo>
                    <a:pt x="3098" y="156"/>
                    <a:pt x="2945" y="1"/>
                    <a:pt x="27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93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46" name="Google Shape;546;p68"/>
          <p:cNvSpPr/>
          <p:nvPr/>
        </p:nvSpPr>
        <p:spPr>
          <a:xfrm>
            <a:off x="4382330" y="3920819"/>
            <a:ext cx="379336" cy="379336"/>
          </a:xfrm>
          <a:custGeom>
            <a:avLst/>
            <a:gdLst/>
            <a:ahLst/>
            <a:cxnLst/>
            <a:rect l="l" t="t" r="r" b="b"/>
            <a:pathLst>
              <a:path w="20661" h="20661" extrusionOk="0">
                <a:moveTo>
                  <a:pt x="6964" y="689"/>
                </a:moveTo>
                <a:cubicBezTo>
                  <a:pt x="7159" y="689"/>
                  <a:pt x="7331" y="825"/>
                  <a:pt x="7375" y="1018"/>
                </a:cubicBezTo>
                <a:lnTo>
                  <a:pt x="7856" y="3191"/>
                </a:lnTo>
                <a:lnTo>
                  <a:pt x="6544" y="3519"/>
                </a:lnTo>
                <a:lnTo>
                  <a:pt x="6544" y="1110"/>
                </a:lnTo>
                <a:cubicBezTo>
                  <a:pt x="6544" y="895"/>
                  <a:pt x="6705" y="715"/>
                  <a:pt x="6918" y="692"/>
                </a:cubicBezTo>
                <a:cubicBezTo>
                  <a:pt x="6934" y="690"/>
                  <a:pt x="6949" y="689"/>
                  <a:pt x="6964" y="689"/>
                </a:cubicBezTo>
                <a:close/>
                <a:moveTo>
                  <a:pt x="5854" y="4402"/>
                </a:moveTo>
                <a:lnTo>
                  <a:pt x="5854" y="6064"/>
                </a:lnTo>
                <a:cubicBezTo>
                  <a:pt x="5854" y="6099"/>
                  <a:pt x="5841" y="6134"/>
                  <a:pt x="5816" y="6159"/>
                </a:cubicBezTo>
                <a:cubicBezTo>
                  <a:pt x="5791" y="6186"/>
                  <a:pt x="5756" y="6199"/>
                  <a:pt x="5719" y="6199"/>
                </a:cubicBezTo>
                <a:lnTo>
                  <a:pt x="1378" y="6199"/>
                </a:lnTo>
                <a:lnTo>
                  <a:pt x="1378" y="5165"/>
                </a:lnTo>
                <a:cubicBezTo>
                  <a:pt x="1378" y="4975"/>
                  <a:pt x="1533" y="4822"/>
                  <a:pt x="1723" y="4822"/>
                </a:cubicBezTo>
                <a:lnTo>
                  <a:pt x="2267" y="4822"/>
                </a:lnTo>
                <a:lnTo>
                  <a:pt x="2605" y="5158"/>
                </a:lnTo>
                <a:cubicBezTo>
                  <a:pt x="2801" y="5354"/>
                  <a:pt x="3065" y="5463"/>
                  <a:pt x="3339" y="5463"/>
                </a:cubicBezTo>
                <a:cubicBezTo>
                  <a:pt x="3372" y="5463"/>
                  <a:pt x="3406" y="5461"/>
                  <a:pt x="3440" y="5458"/>
                </a:cubicBezTo>
                <a:cubicBezTo>
                  <a:pt x="3746" y="5428"/>
                  <a:pt x="4024" y="5261"/>
                  <a:pt x="4194" y="5005"/>
                </a:cubicBezTo>
                <a:lnTo>
                  <a:pt x="4347" y="4780"/>
                </a:lnTo>
                <a:lnTo>
                  <a:pt x="5854" y="4402"/>
                </a:lnTo>
                <a:close/>
                <a:moveTo>
                  <a:pt x="5721" y="8264"/>
                </a:moveTo>
                <a:cubicBezTo>
                  <a:pt x="5756" y="8264"/>
                  <a:pt x="5791" y="8277"/>
                  <a:pt x="5816" y="8304"/>
                </a:cubicBezTo>
                <a:cubicBezTo>
                  <a:pt x="5841" y="8329"/>
                  <a:pt x="5856" y="8362"/>
                  <a:pt x="5854" y="8399"/>
                </a:cubicBezTo>
                <a:cubicBezTo>
                  <a:pt x="5856" y="8629"/>
                  <a:pt x="5741" y="8843"/>
                  <a:pt x="5549" y="8970"/>
                </a:cubicBezTo>
                <a:lnTo>
                  <a:pt x="4209" y="9867"/>
                </a:lnTo>
                <a:cubicBezTo>
                  <a:pt x="4094" y="9944"/>
                  <a:pt x="3957" y="9984"/>
                  <a:pt x="3819" y="9986"/>
                </a:cubicBezTo>
                <a:lnTo>
                  <a:pt x="1378" y="9986"/>
                </a:lnTo>
                <a:lnTo>
                  <a:pt x="1378" y="8264"/>
                </a:lnTo>
                <a:close/>
                <a:moveTo>
                  <a:pt x="8042" y="3854"/>
                </a:moveTo>
                <a:lnTo>
                  <a:pt x="9684" y="8619"/>
                </a:lnTo>
                <a:lnTo>
                  <a:pt x="4237" y="12171"/>
                </a:lnTo>
                <a:cubicBezTo>
                  <a:pt x="4064" y="12094"/>
                  <a:pt x="3878" y="12054"/>
                  <a:pt x="3689" y="12052"/>
                </a:cubicBezTo>
                <a:lnTo>
                  <a:pt x="1378" y="12052"/>
                </a:lnTo>
                <a:lnTo>
                  <a:pt x="1378" y="10675"/>
                </a:lnTo>
                <a:lnTo>
                  <a:pt x="3819" y="10675"/>
                </a:lnTo>
                <a:cubicBezTo>
                  <a:pt x="4092" y="10673"/>
                  <a:pt x="4359" y="10594"/>
                  <a:pt x="4587" y="10445"/>
                </a:cubicBezTo>
                <a:lnTo>
                  <a:pt x="5931" y="9543"/>
                </a:lnTo>
                <a:cubicBezTo>
                  <a:pt x="6314" y="9290"/>
                  <a:pt x="6545" y="8858"/>
                  <a:pt x="6544" y="8399"/>
                </a:cubicBezTo>
                <a:cubicBezTo>
                  <a:pt x="6542" y="7944"/>
                  <a:pt x="6174" y="7576"/>
                  <a:pt x="5721" y="7576"/>
                </a:cubicBezTo>
                <a:lnTo>
                  <a:pt x="1378" y="7576"/>
                </a:lnTo>
                <a:lnTo>
                  <a:pt x="1378" y="6887"/>
                </a:lnTo>
                <a:lnTo>
                  <a:pt x="5721" y="6887"/>
                </a:lnTo>
                <a:cubicBezTo>
                  <a:pt x="6174" y="6887"/>
                  <a:pt x="6544" y="6519"/>
                  <a:pt x="6544" y="6064"/>
                </a:cubicBezTo>
                <a:lnTo>
                  <a:pt x="6544" y="4231"/>
                </a:lnTo>
                <a:lnTo>
                  <a:pt x="8042" y="3854"/>
                </a:lnTo>
                <a:close/>
                <a:moveTo>
                  <a:pt x="9929" y="9281"/>
                </a:moveTo>
                <a:cubicBezTo>
                  <a:pt x="10122" y="9751"/>
                  <a:pt x="10362" y="10197"/>
                  <a:pt x="10648" y="10617"/>
                </a:cubicBezTo>
                <a:lnTo>
                  <a:pt x="7921" y="13861"/>
                </a:lnTo>
                <a:lnTo>
                  <a:pt x="7921" y="10590"/>
                </a:lnTo>
                <a:lnTo>
                  <a:pt x="9929" y="9281"/>
                </a:lnTo>
                <a:close/>
                <a:moveTo>
                  <a:pt x="11708" y="11846"/>
                </a:moveTo>
                <a:cubicBezTo>
                  <a:pt x="12117" y="12224"/>
                  <a:pt x="12570" y="12554"/>
                  <a:pt x="13055" y="12828"/>
                </a:cubicBezTo>
                <a:lnTo>
                  <a:pt x="11708" y="14036"/>
                </a:lnTo>
                <a:lnTo>
                  <a:pt x="11708" y="11846"/>
                </a:lnTo>
                <a:close/>
                <a:moveTo>
                  <a:pt x="7233" y="11040"/>
                </a:moveTo>
                <a:lnTo>
                  <a:pt x="7233" y="14462"/>
                </a:lnTo>
                <a:lnTo>
                  <a:pt x="5398" y="14462"/>
                </a:lnTo>
                <a:lnTo>
                  <a:pt x="5017" y="13066"/>
                </a:lnTo>
                <a:cubicBezTo>
                  <a:pt x="4973" y="12908"/>
                  <a:pt x="4900" y="12757"/>
                  <a:pt x="4802" y="12623"/>
                </a:cubicBezTo>
                <a:lnTo>
                  <a:pt x="7233" y="11040"/>
                </a:lnTo>
                <a:close/>
                <a:moveTo>
                  <a:pt x="11020" y="11245"/>
                </a:moveTo>
                <a:lnTo>
                  <a:pt x="11020" y="14462"/>
                </a:lnTo>
                <a:lnTo>
                  <a:pt x="8315" y="14462"/>
                </a:lnTo>
                <a:lnTo>
                  <a:pt x="11020" y="11245"/>
                </a:lnTo>
                <a:close/>
                <a:moveTo>
                  <a:pt x="13716" y="13161"/>
                </a:moveTo>
                <a:lnTo>
                  <a:pt x="13774" y="13188"/>
                </a:lnTo>
                <a:lnTo>
                  <a:pt x="13774" y="14462"/>
                </a:lnTo>
                <a:lnTo>
                  <a:pt x="12264" y="14462"/>
                </a:lnTo>
                <a:lnTo>
                  <a:pt x="13716" y="13161"/>
                </a:lnTo>
                <a:close/>
                <a:moveTo>
                  <a:pt x="14464" y="13443"/>
                </a:moveTo>
                <a:cubicBezTo>
                  <a:pt x="15160" y="13661"/>
                  <a:pt x="15887" y="13773"/>
                  <a:pt x="16618" y="13774"/>
                </a:cubicBezTo>
                <a:lnTo>
                  <a:pt x="18938" y="13774"/>
                </a:lnTo>
                <a:cubicBezTo>
                  <a:pt x="19374" y="13776"/>
                  <a:pt x="19762" y="14051"/>
                  <a:pt x="19909" y="14462"/>
                </a:cubicBezTo>
                <a:lnTo>
                  <a:pt x="14464" y="14462"/>
                </a:lnTo>
                <a:lnTo>
                  <a:pt x="14464" y="13443"/>
                </a:lnTo>
                <a:close/>
                <a:moveTo>
                  <a:pt x="3689" y="12740"/>
                </a:moveTo>
                <a:cubicBezTo>
                  <a:pt x="3999" y="12740"/>
                  <a:pt x="4271" y="12948"/>
                  <a:pt x="4352" y="13248"/>
                </a:cubicBezTo>
                <a:lnTo>
                  <a:pt x="5153" y="16184"/>
                </a:lnTo>
                <a:lnTo>
                  <a:pt x="1378" y="16184"/>
                </a:lnTo>
                <a:lnTo>
                  <a:pt x="1378" y="12740"/>
                </a:lnTo>
                <a:close/>
                <a:moveTo>
                  <a:pt x="19972" y="15151"/>
                </a:moveTo>
                <a:lnTo>
                  <a:pt x="19972" y="16873"/>
                </a:lnTo>
                <a:lnTo>
                  <a:pt x="14722" y="16873"/>
                </a:lnTo>
                <a:cubicBezTo>
                  <a:pt x="14647" y="16873"/>
                  <a:pt x="14577" y="16843"/>
                  <a:pt x="14524" y="16792"/>
                </a:cubicBezTo>
                <a:lnTo>
                  <a:pt x="14200" y="16467"/>
                </a:lnTo>
                <a:cubicBezTo>
                  <a:pt x="14020" y="16287"/>
                  <a:pt x="13776" y="16184"/>
                  <a:pt x="13522" y="16184"/>
                </a:cubicBezTo>
                <a:cubicBezTo>
                  <a:pt x="13520" y="16184"/>
                  <a:pt x="13518" y="16184"/>
                  <a:pt x="13516" y="16184"/>
                </a:cubicBezTo>
                <a:lnTo>
                  <a:pt x="11749" y="16184"/>
                </a:lnTo>
                <a:cubicBezTo>
                  <a:pt x="11383" y="16184"/>
                  <a:pt x="11048" y="16390"/>
                  <a:pt x="10885" y="16717"/>
                </a:cubicBezTo>
                <a:cubicBezTo>
                  <a:pt x="10837" y="16812"/>
                  <a:pt x="10740" y="16872"/>
                  <a:pt x="10633" y="16872"/>
                </a:cubicBezTo>
                <a:lnTo>
                  <a:pt x="7491" y="16872"/>
                </a:lnTo>
                <a:cubicBezTo>
                  <a:pt x="7489" y="16872"/>
                  <a:pt x="7487" y="16872"/>
                  <a:pt x="7485" y="16872"/>
                </a:cubicBezTo>
                <a:cubicBezTo>
                  <a:pt x="7413" y="16872"/>
                  <a:pt x="7345" y="16842"/>
                  <a:pt x="7293" y="16792"/>
                </a:cubicBezTo>
                <a:lnTo>
                  <a:pt x="6970" y="16467"/>
                </a:lnTo>
                <a:cubicBezTo>
                  <a:pt x="6790" y="16287"/>
                  <a:pt x="6546" y="16184"/>
                  <a:pt x="6292" y="16184"/>
                </a:cubicBezTo>
                <a:cubicBezTo>
                  <a:pt x="6290" y="16184"/>
                  <a:pt x="6288" y="16184"/>
                  <a:pt x="6285" y="16184"/>
                </a:cubicBezTo>
                <a:lnTo>
                  <a:pt x="5849" y="16184"/>
                </a:lnTo>
                <a:cubicBezTo>
                  <a:pt x="5851" y="16154"/>
                  <a:pt x="5849" y="16122"/>
                  <a:pt x="5843" y="16094"/>
                </a:cubicBezTo>
                <a:lnTo>
                  <a:pt x="5586" y="15151"/>
                </a:lnTo>
                <a:close/>
                <a:moveTo>
                  <a:pt x="13522" y="16873"/>
                </a:moveTo>
                <a:cubicBezTo>
                  <a:pt x="13593" y="16873"/>
                  <a:pt x="13662" y="16903"/>
                  <a:pt x="13713" y="16953"/>
                </a:cubicBezTo>
                <a:lnTo>
                  <a:pt x="14037" y="17278"/>
                </a:lnTo>
                <a:cubicBezTo>
                  <a:pt x="14216" y="17458"/>
                  <a:pt x="14460" y="17561"/>
                  <a:pt x="14716" y="17561"/>
                </a:cubicBezTo>
                <a:cubicBezTo>
                  <a:pt x="14718" y="17561"/>
                  <a:pt x="14720" y="17561"/>
                  <a:pt x="14722" y="17561"/>
                </a:cubicBezTo>
                <a:lnTo>
                  <a:pt x="19972" y="17561"/>
                </a:lnTo>
                <a:cubicBezTo>
                  <a:pt x="19971" y="18892"/>
                  <a:pt x="18892" y="19969"/>
                  <a:pt x="17561" y="19971"/>
                </a:cubicBezTo>
                <a:lnTo>
                  <a:pt x="10034" y="19971"/>
                </a:lnTo>
                <a:cubicBezTo>
                  <a:pt x="10028" y="19971"/>
                  <a:pt x="10022" y="19971"/>
                  <a:pt x="10016" y="19971"/>
                </a:cubicBezTo>
                <a:cubicBezTo>
                  <a:pt x="9926" y="19971"/>
                  <a:pt x="9841" y="19924"/>
                  <a:pt x="9794" y="19846"/>
                </a:cubicBezTo>
                <a:cubicBezTo>
                  <a:pt x="9634" y="19503"/>
                  <a:pt x="9290" y="19285"/>
                  <a:pt x="8912" y="19283"/>
                </a:cubicBezTo>
                <a:lnTo>
                  <a:pt x="7624" y="19283"/>
                </a:lnTo>
                <a:cubicBezTo>
                  <a:pt x="7616" y="19283"/>
                  <a:pt x="7607" y="19283"/>
                  <a:pt x="7599" y="19283"/>
                </a:cubicBezTo>
                <a:cubicBezTo>
                  <a:pt x="7244" y="19283"/>
                  <a:pt x="6918" y="19485"/>
                  <a:pt x="6758" y="19804"/>
                </a:cubicBezTo>
                <a:cubicBezTo>
                  <a:pt x="6712" y="19906"/>
                  <a:pt x="6612" y="19971"/>
                  <a:pt x="6502" y="19971"/>
                </a:cubicBezTo>
                <a:lnTo>
                  <a:pt x="1035" y="19971"/>
                </a:lnTo>
                <a:cubicBezTo>
                  <a:pt x="845" y="19971"/>
                  <a:pt x="690" y="19817"/>
                  <a:pt x="690" y="19628"/>
                </a:cubicBezTo>
                <a:lnTo>
                  <a:pt x="690" y="17216"/>
                </a:lnTo>
                <a:cubicBezTo>
                  <a:pt x="690" y="17026"/>
                  <a:pt x="845" y="16873"/>
                  <a:pt x="1035" y="16873"/>
                </a:cubicBezTo>
                <a:lnTo>
                  <a:pt x="6285" y="16873"/>
                </a:lnTo>
                <a:cubicBezTo>
                  <a:pt x="6287" y="16873"/>
                  <a:pt x="6289" y="16873"/>
                  <a:pt x="6291" y="16873"/>
                </a:cubicBezTo>
                <a:cubicBezTo>
                  <a:pt x="6363" y="16873"/>
                  <a:pt x="6432" y="16903"/>
                  <a:pt x="6482" y="16953"/>
                </a:cubicBezTo>
                <a:lnTo>
                  <a:pt x="6807" y="17278"/>
                </a:lnTo>
                <a:cubicBezTo>
                  <a:pt x="6985" y="17458"/>
                  <a:pt x="7229" y="17561"/>
                  <a:pt x="7485" y="17561"/>
                </a:cubicBezTo>
                <a:cubicBezTo>
                  <a:pt x="7487" y="17561"/>
                  <a:pt x="7489" y="17561"/>
                  <a:pt x="7491" y="17561"/>
                </a:cubicBezTo>
                <a:lnTo>
                  <a:pt x="10633" y="17561"/>
                </a:lnTo>
                <a:cubicBezTo>
                  <a:pt x="11000" y="17561"/>
                  <a:pt x="11335" y="17355"/>
                  <a:pt x="11499" y="17028"/>
                </a:cubicBezTo>
                <a:cubicBezTo>
                  <a:pt x="11546" y="16933"/>
                  <a:pt x="11643" y="16873"/>
                  <a:pt x="11749" y="16873"/>
                </a:cubicBezTo>
                <a:lnTo>
                  <a:pt x="13516" y="16873"/>
                </a:lnTo>
                <a:cubicBezTo>
                  <a:pt x="13518" y="16873"/>
                  <a:pt x="13520" y="16873"/>
                  <a:pt x="13522" y="16873"/>
                </a:cubicBezTo>
                <a:close/>
                <a:moveTo>
                  <a:pt x="6965" y="1"/>
                </a:moveTo>
                <a:cubicBezTo>
                  <a:pt x="6925" y="1"/>
                  <a:pt x="6884" y="3"/>
                  <a:pt x="6843" y="7"/>
                </a:cubicBezTo>
                <a:cubicBezTo>
                  <a:pt x="6280" y="69"/>
                  <a:pt x="5854" y="544"/>
                  <a:pt x="5854" y="1110"/>
                </a:cubicBezTo>
                <a:lnTo>
                  <a:pt x="5854" y="3693"/>
                </a:lnTo>
                <a:lnTo>
                  <a:pt x="4184" y="4111"/>
                </a:lnTo>
                <a:cubicBezTo>
                  <a:pt x="4016" y="4147"/>
                  <a:pt x="3869" y="4249"/>
                  <a:pt x="3776" y="4394"/>
                </a:cubicBezTo>
                <a:lnTo>
                  <a:pt x="3623" y="4619"/>
                </a:lnTo>
                <a:cubicBezTo>
                  <a:pt x="3566" y="4705"/>
                  <a:pt x="3473" y="4762"/>
                  <a:pt x="3371" y="4770"/>
                </a:cubicBezTo>
                <a:cubicBezTo>
                  <a:pt x="3359" y="4771"/>
                  <a:pt x="3347" y="4772"/>
                  <a:pt x="3335" y="4772"/>
                </a:cubicBezTo>
                <a:cubicBezTo>
                  <a:pt x="3244" y="4772"/>
                  <a:pt x="3156" y="4735"/>
                  <a:pt x="3091" y="4670"/>
                </a:cubicBezTo>
                <a:lnTo>
                  <a:pt x="2755" y="4332"/>
                </a:lnTo>
                <a:cubicBezTo>
                  <a:pt x="2627" y="4204"/>
                  <a:pt x="2452" y="4132"/>
                  <a:pt x="2271" y="4132"/>
                </a:cubicBezTo>
                <a:lnTo>
                  <a:pt x="1723" y="4132"/>
                </a:lnTo>
                <a:cubicBezTo>
                  <a:pt x="1153" y="4132"/>
                  <a:pt x="690" y="4595"/>
                  <a:pt x="690" y="5165"/>
                </a:cubicBezTo>
                <a:lnTo>
                  <a:pt x="690" y="16242"/>
                </a:lnTo>
                <a:cubicBezTo>
                  <a:pt x="277" y="16389"/>
                  <a:pt x="2" y="16778"/>
                  <a:pt x="1" y="17216"/>
                </a:cubicBezTo>
                <a:lnTo>
                  <a:pt x="1" y="19626"/>
                </a:lnTo>
                <a:cubicBezTo>
                  <a:pt x="1" y="20197"/>
                  <a:pt x="464" y="20660"/>
                  <a:pt x="1035" y="20660"/>
                </a:cubicBezTo>
                <a:lnTo>
                  <a:pt x="6502" y="20660"/>
                </a:lnTo>
                <a:cubicBezTo>
                  <a:pt x="6880" y="20657"/>
                  <a:pt x="7223" y="20437"/>
                  <a:pt x="7383" y="20094"/>
                </a:cubicBezTo>
                <a:cubicBezTo>
                  <a:pt x="7431" y="20016"/>
                  <a:pt x="7516" y="19970"/>
                  <a:pt x="7606" y="19970"/>
                </a:cubicBezTo>
                <a:cubicBezTo>
                  <a:pt x="7612" y="19970"/>
                  <a:pt x="7618" y="19970"/>
                  <a:pt x="7624" y="19971"/>
                </a:cubicBezTo>
                <a:lnTo>
                  <a:pt x="8912" y="19971"/>
                </a:lnTo>
                <a:cubicBezTo>
                  <a:pt x="9022" y="19972"/>
                  <a:pt x="9121" y="20036"/>
                  <a:pt x="9166" y="20136"/>
                </a:cubicBezTo>
                <a:cubicBezTo>
                  <a:pt x="9326" y="20457"/>
                  <a:pt x="9654" y="20660"/>
                  <a:pt x="10012" y="20660"/>
                </a:cubicBezTo>
                <a:cubicBezTo>
                  <a:pt x="10020" y="20660"/>
                  <a:pt x="10027" y="20660"/>
                  <a:pt x="10034" y="20660"/>
                </a:cubicBezTo>
                <a:lnTo>
                  <a:pt x="17561" y="20660"/>
                </a:lnTo>
                <a:cubicBezTo>
                  <a:pt x="19273" y="20657"/>
                  <a:pt x="20658" y="19271"/>
                  <a:pt x="20660" y="17561"/>
                </a:cubicBezTo>
                <a:lnTo>
                  <a:pt x="20660" y="14807"/>
                </a:lnTo>
                <a:cubicBezTo>
                  <a:pt x="20660" y="13856"/>
                  <a:pt x="19889" y="13086"/>
                  <a:pt x="18938" y="13085"/>
                </a:cubicBezTo>
                <a:lnTo>
                  <a:pt x="16618" y="13085"/>
                </a:lnTo>
                <a:cubicBezTo>
                  <a:pt x="13827" y="13085"/>
                  <a:pt x="11345" y="11315"/>
                  <a:pt x="10434" y="8675"/>
                </a:cubicBezTo>
                <a:lnTo>
                  <a:pt x="8597" y="3351"/>
                </a:lnTo>
                <a:lnTo>
                  <a:pt x="8046" y="868"/>
                </a:lnTo>
                <a:cubicBezTo>
                  <a:pt x="7933" y="357"/>
                  <a:pt x="7478" y="1"/>
                  <a:pt x="696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algn="bl" rotWithShape="0">
              <a:srgbClr val="000000">
                <a:alpha val="9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7" name="Google Shape;547;p68"/>
          <p:cNvSpPr/>
          <p:nvPr/>
        </p:nvSpPr>
        <p:spPr>
          <a:xfrm>
            <a:off x="4381625" y="1832934"/>
            <a:ext cx="380695" cy="379483"/>
          </a:xfrm>
          <a:custGeom>
            <a:avLst/>
            <a:gdLst/>
            <a:ahLst/>
            <a:cxnLst/>
            <a:rect l="l" t="t" r="r" b="b"/>
            <a:pathLst>
              <a:path w="20735" h="20669" extrusionOk="0">
                <a:moveTo>
                  <a:pt x="17944" y="2410"/>
                </a:moveTo>
                <a:cubicBezTo>
                  <a:pt x="18513" y="2410"/>
                  <a:pt x="18976" y="2873"/>
                  <a:pt x="18976" y="3443"/>
                </a:cubicBezTo>
                <a:lnTo>
                  <a:pt x="18976" y="5510"/>
                </a:lnTo>
                <a:cubicBezTo>
                  <a:pt x="18976" y="5699"/>
                  <a:pt x="18823" y="5854"/>
                  <a:pt x="18632" y="5854"/>
                </a:cubicBezTo>
                <a:lnTo>
                  <a:pt x="15877" y="5854"/>
                </a:lnTo>
                <a:cubicBezTo>
                  <a:pt x="15687" y="5854"/>
                  <a:pt x="15534" y="5699"/>
                  <a:pt x="15534" y="5510"/>
                </a:cubicBezTo>
                <a:lnTo>
                  <a:pt x="15534" y="3443"/>
                </a:lnTo>
                <a:cubicBezTo>
                  <a:pt x="15534" y="2873"/>
                  <a:pt x="15996" y="2410"/>
                  <a:pt x="16567" y="2410"/>
                </a:cubicBezTo>
                <a:close/>
                <a:moveTo>
                  <a:pt x="6582" y="3117"/>
                </a:moveTo>
                <a:lnTo>
                  <a:pt x="6582" y="5193"/>
                </a:lnTo>
                <a:cubicBezTo>
                  <a:pt x="5526" y="5346"/>
                  <a:pt x="4697" y="6176"/>
                  <a:pt x="4543" y="7231"/>
                </a:cubicBezTo>
                <a:lnTo>
                  <a:pt x="2467" y="7231"/>
                </a:lnTo>
                <a:cubicBezTo>
                  <a:pt x="2638" y="5033"/>
                  <a:pt x="4384" y="3288"/>
                  <a:pt x="6582" y="3117"/>
                </a:cubicBezTo>
                <a:close/>
                <a:moveTo>
                  <a:pt x="7270" y="3117"/>
                </a:moveTo>
                <a:cubicBezTo>
                  <a:pt x="9468" y="3288"/>
                  <a:pt x="11213" y="5033"/>
                  <a:pt x="11384" y="7231"/>
                </a:cubicBezTo>
                <a:lnTo>
                  <a:pt x="9308" y="7231"/>
                </a:lnTo>
                <a:cubicBezTo>
                  <a:pt x="9155" y="6176"/>
                  <a:pt x="8325" y="5346"/>
                  <a:pt x="7270" y="5193"/>
                </a:cubicBezTo>
                <a:lnTo>
                  <a:pt x="7270" y="3117"/>
                </a:lnTo>
                <a:close/>
                <a:moveTo>
                  <a:pt x="18289" y="6542"/>
                </a:moveTo>
                <a:lnTo>
                  <a:pt x="18289" y="7231"/>
                </a:lnTo>
                <a:lnTo>
                  <a:pt x="16222" y="7231"/>
                </a:lnTo>
                <a:lnTo>
                  <a:pt x="16222" y="6542"/>
                </a:lnTo>
                <a:close/>
                <a:moveTo>
                  <a:pt x="4515" y="7919"/>
                </a:moveTo>
                <a:lnTo>
                  <a:pt x="4515" y="10330"/>
                </a:lnTo>
                <a:lnTo>
                  <a:pt x="2450" y="10330"/>
                </a:lnTo>
                <a:lnTo>
                  <a:pt x="2450" y="7919"/>
                </a:lnTo>
                <a:close/>
                <a:moveTo>
                  <a:pt x="11401" y="7919"/>
                </a:moveTo>
                <a:lnTo>
                  <a:pt x="11401" y="10330"/>
                </a:lnTo>
                <a:lnTo>
                  <a:pt x="9336" y="10330"/>
                </a:lnTo>
                <a:lnTo>
                  <a:pt x="9336" y="7919"/>
                </a:lnTo>
                <a:close/>
                <a:moveTo>
                  <a:pt x="18289" y="7919"/>
                </a:moveTo>
                <a:lnTo>
                  <a:pt x="18289" y="10330"/>
                </a:lnTo>
                <a:lnTo>
                  <a:pt x="16222" y="10330"/>
                </a:lnTo>
                <a:lnTo>
                  <a:pt x="16222" y="7919"/>
                </a:lnTo>
                <a:close/>
                <a:moveTo>
                  <a:pt x="4515" y="11018"/>
                </a:moveTo>
                <a:lnTo>
                  <a:pt x="4515" y="13430"/>
                </a:lnTo>
                <a:lnTo>
                  <a:pt x="2450" y="13430"/>
                </a:lnTo>
                <a:lnTo>
                  <a:pt x="2450" y="11018"/>
                </a:lnTo>
                <a:close/>
                <a:moveTo>
                  <a:pt x="11403" y="11018"/>
                </a:moveTo>
                <a:lnTo>
                  <a:pt x="11403" y="13430"/>
                </a:lnTo>
                <a:lnTo>
                  <a:pt x="9336" y="13430"/>
                </a:lnTo>
                <a:lnTo>
                  <a:pt x="9336" y="11018"/>
                </a:lnTo>
                <a:close/>
                <a:moveTo>
                  <a:pt x="18289" y="11018"/>
                </a:moveTo>
                <a:lnTo>
                  <a:pt x="18289" y="13430"/>
                </a:lnTo>
                <a:lnTo>
                  <a:pt x="16222" y="13430"/>
                </a:lnTo>
                <a:lnTo>
                  <a:pt x="16222" y="11018"/>
                </a:lnTo>
                <a:close/>
                <a:moveTo>
                  <a:pt x="4515" y="14117"/>
                </a:moveTo>
                <a:lnTo>
                  <a:pt x="4515" y="16527"/>
                </a:lnTo>
                <a:lnTo>
                  <a:pt x="2450" y="16527"/>
                </a:lnTo>
                <a:lnTo>
                  <a:pt x="2450" y="14117"/>
                </a:lnTo>
                <a:close/>
                <a:moveTo>
                  <a:pt x="11429" y="14117"/>
                </a:moveTo>
                <a:cubicBezTo>
                  <a:pt x="11583" y="15173"/>
                  <a:pt x="12412" y="16002"/>
                  <a:pt x="13468" y="16156"/>
                </a:cubicBezTo>
                <a:lnTo>
                  <a:pt x="13468" y="18232"/>
                </a:lnTo>
                <a:cubicBezTo>
                  <a:pt x="11271" y="18061"/>
                  <a:pt x="9524" y="16315"/>
                  <a:pt x="9353" y="14117"/>
                </a:cubicBezTo>
                <a:close/>
                <a:moveTo>
                  <a:pt x="18270" y="14117"/>
                </a:moveTo>
                <a:cubicBezTo>
                  <a:pt x="18099" y="16315"/>
                  <a:pt x="16354" y="18061"/>
                  <a:pt x="14157" y="18232"/>
                </a:cubicBezTo>
                <a:lnTo>
                  <a:pt x="14157" y="16156"/>
                </a:lnTo>
                <a:cubicBezTo>
                  <a:pt x="15213" y="16002"/>
                  <a:pt x="16040" y="15173"/>
                  <a:pt x="16195" y="14117"/>
                </a:cubicBezTo>
                <a:close/>
                <a:moveTo>
                  <a:pt x="4515" y="17216"/>
                </a:moveTo>
                <a:lnTo>
                  <a:pt x="4515" y="18938"/>
                </a:lnTo>
                <a:cubicBezTo>
                  <a:pt x="4515" y="19230"/>
                  <a:pt x="4392" y="19506"/>
                  <a:pt x="4177" y="19703"/>
                </a:cubicBezTo>
                <a:cubicBezTo>
                  <a:pt x="3987" y="19876"/>
                  <a:pt x="3739" y="19971"/>
                  <a:pt x="3484" y="19971"/>
                </a:cubicBezTo>
                <a:cubicBezTo>
                  <a:pt x="3449" y="19971"/>
                  <a:pt x="3414" y="19969"/>
                  <a:pt x="3379" y="19966"/>
                </a:cubicBezTo>
                <a:cubicBezTo>
                  <a:pt x="2838" y="19892"/>
                  <a:pt x="2439" y="19424"/>
                  <a:pt x="2450" y="18878"/>
                </a:cubicBezTo>
                <a:lnTo>
                  <a:pt x="2450" y="17216"/>
                </a:lnTo>
                <a:close/>
                <a:moveTo>
                  <a:pt x="15188" y="1"/>
                </a:moveTo>
                <a:cubicBezTo>
                  <a:pt x="14998" y="1"/>
                  <a:pt x="14843" y="156"/>
                  <a:pt x="14843" y="346"/>
                </a:cubicBezTo>
                <a:cubicBezTo>
                  <a:pt x="14843" y="535"/>
                  <a:pt x="14998" y="689"/>
                  <a:pt x="15188" y="689"/>
                </a:cubicBezTo>
                <a:cubicBezTo>
                  <a:pt x="15759" y="689"/>
                  <a:pt x="16220" y="1152"/>
                  <a:pt x="16220" y="1723"/>
                </a:cubicBezTo>
                <a:lnTo>
                  <a:pt x="16220" y="1756"/>
                </a:lnTo>
                <a:cubicBezTo>
                  <a:pt x="15419" y="1921"/>
                  <a:pt x="14845" y="2625"/>
                  <a:pt x="14843" y="3443"/>
                </a:cubicBezTo>
                <a:lnTo>
                  <a:pt x="14843" y="5510"/>
                </a:lnTo>
                <a:cubicBezTo>
                  <a:pt x="14845" y="5946"/>
                  <a:pt x="15121" y="6334"/>
                  <a:pt x="15533" y="6479"/>
                </a:cubicBezTo>
                <a:lnTo>
                  <a:pt x="15533" y="7068"/>
                </a:lnTo>
                <a:lnTo>
                  <a:pt x="15241" y="6953"/>
                </a:lnTo>
                <a:cubicBezTo>
                  <a:pt x="15130" y="6909"/>
                  <a:pt x="15012" y="6887"/>
                  <a:pt x="14895" y="6887"/>
                </a:cubicBezTo>
                <a:cubicBezTo>
                  <a:pt x="14727" y="6887"/>
                  <a:pt x="14560" y="6932"/>
                  <a:pt x="14412" y="7022"/>
                </a:cubicBezTo>
                <a:lnTo>
                  <a:pt x="13979" y="7280"/>
                </a:lnTo>
                <a:cubicBezTo>
                  <a:pt x="13822" y="7380"/>
                  <a:pt x="13772" y="7586"/>
                  <a:pt x="13869" y="7746"/>
                </a:cubicBezTo>
                <a:cubicBezTo>
                  <a:pt x="13933" y="7854"/>
                  <a:pt x="14047" y="7914"/>
                  <a:pt x="14164" y="7914"/>
                </a:cubicBezTo>
                <a:cubicBezTo>
                  <a:pt x="14221" y="7914"/>
                  <a:pt x="14278" y="7900"/>
                  <a:pt x="14330" y="7871"/>
                </a:cubicBezTo>
                <a:lnTo>
                  <a:pt x="14765" y="7613"/>
                </a:lnTo>
                <a:cubicBezTo>
                  <a:pt x="14805" y="7588"/>
                  <a:pt x="14850" y="7576"/>
                  <a:pt x="14896" y="7576"/>
                </a:cubicBezTo>
                <a:cubicBezTo>
                  <a:pt x="14926" y="7576"/>
                  <a:pt x="14957" y="7581"/>
                  <a:pt x="14986" y="7593"/>
                </a:cubicBezTo>
                <a:lnTo>
                  <a:pt x="15533" y="7809"/>
                </a:lnTo>
                <a:lnTo>
                  <a:pt x="15533" y="9480"/>
                </a:lnTo>
                <a:lnTo>
                  <a:pt x="15241" y="9363"/>
                </a:lnTo>
                <a:cubicBezTo>
                  <a:pt x="15131" y="9319"/>
                  <a:pt x="15014" y="9297"/>
                  <a:pt x="14898" y="9297"/>
                </a:cubicBezTo>
                <a:cubicBezTo>
                  <a:pt x="14729" y="9297"/>
                  <a:pt x="14561" y="9343"/>
                  <a:pt x="14412" y="9433"/>
                </a:cubicBezTo>
                <a:lnTo>
                  <a:pt x="13979" y="9689"/>
                </a:lnTo>
                <a:cubicBezTo>
                  <a:pt x="13822" y="9791"/>
                  <a:pt x="13772" y="9996"/>
                  <a:pt x="13869" y="10156"/>
                </a:cubicBezTo>
                <a:cubicBezTo>
                  <a:pt x="13933" y="10264"/>
                  <a:pt x="14048" y="10325"/>
                  <a:pt x="14166" y="10325"/>
                </a:cubicBezTo>
                <a:cubicBezTo>
                  <a:pt x="14222" y="10325"/>
                  <a:pt x="14278" y="10311"/>
                  <a:pt x="14330" y="10282"/>
                </a:cubicBezTo>
                <a:lnTo>
                  <a:pt x="14765" y="10024"/>
                </a:lnTo>
                <a:cubicBezTo>
                  <a:pt x="14805" y="9999"/>
                  <a:pt x="14851" y="9986"/>
                  <a:pt x="14896" y="9986"/>
                </a:cubicBezTo>
                <a:cubicBezTo>
                  <a:pt x="14927" y="9986"/>
                  <a:pt x="14958" y="9992"/>
                  <a:pt x="14986" y="10004"/>
                </a:cubicBezTo>
                <a:lnTo>
                  <a:pt x="15533" y="10219"/>
                </a:lnTo>
                <a:lnTo>
                  <a:pt x="15533" y="11889"/>
                </a:lnTo>
                <a:lnTo>
                  <a:pt x="15241" y="11774"/>
                </a:lnTo>
                <a:cubicBezTo>
                  <a:pt x="15130" y="11730"/>
                  <a:pt x="15012" y="11708"/>
                  <a:pt x="14895" y="11708"/>
                </a:cubicBezTo>
                <a:cubicBezTo>
                  <a:pt x="14727" y="11708"/>
                  <a:pt x="14560" y="11753"/>
                  <a:pt x="14412" y="11843"/>
                </a:cubicBezTo>
                <a:lnTo>
                  <a:pt x="13979" y="12101"/>
                </a:lnTo>
                <a:cubicBezTo>
                  <a:pt x="13869" y="12161"/>
                  <a:pt x="13801" y="12277"/>
                  <a:pt x="13801" y="12402"/>
                </a:cubicBezTo>
                <a:cubicBezTo>
                  <a:pt x="13801" y="12529"/>
                  <a:pt x="13871" y="12644"/>
                  <a:pt x="13981" y="12703"/>
                </a:cubicBezTo>
                <a:cubicBezTo>
                  <a:pt x="14032" y="12732"/>
                  <a:pt x="14090" y="12746"/>
                  <a:pt x="14147" y="12746"/>
                </a:cubicBezTo>
                <a:cubicBezTo>
                  <a:pt x="14211" y="12746"/>
                  <a:pt x="14275" y="12728"/>
                  <a:pt x="14330" y="12692"/>
                </a:cubicBezTo>
                <a:lnTo>
                  <a:pt x="14765" y="12434"/>
                </a:lnTo>
                <a:cubicBezTo>
                  <a:pt x="14805" y="12409"/>
                  <a:pt x="14849" y="12397"/>
                  <a:pt x="14895" y="12397"/>
                </a:cubicBezTo>
                <a:cubicBezTo>
                  <a:pt x="14926" y="12397"/>
                  <a:pt x="14957" y="12402"/>
                  <a:pt x="14986" y="12414"/>
                </a:cubicBezTo>
                <a:lnTo>
                  <a:pt x="15533" y="12630"/>
                </a:lnTo>
                <a:lnTo>
                  <a:pt x="15533" y="13773"/>
                </a:lnTo>
                <a:cubicBezTo>
                  <a:pt x="15529" y="14510"/>
                  <a:pt x="15056" y="15165"/>
                  <a:pt x="14355" y="15398"/>
                </a:cubicBezTo>
                <a:lnTo>
                  <a:pt x="14433" y="15203"/>
                </a:lnTo>
                <a:cubicBezTo>
                  <a:pt x="14540" y="14932"/>
                  <a:pt x="14515" y="14625"/>
                  <a:pt x="14364" y="14375"/>
                </a:cubicBezTo>
                <a:lnTo>
                  <a:pt x="14105" y="13942"/>
                </a:lnTo>
                <a:cubicBezTo>
                  <a:pt x="14045" y="13831"/>
                  <a:pt x="13929" y="13764"/>
                  <a:pt x="13804" y="13764"/>
                </a:cubicBezTo>
                <a:cubicBezTo>
                  <a:pt x="13677" y="13764"/>
                  <a:pt x="13563" y="13833"/>
                  <a:pt x="13503" y="13942"/>
                </a:cubicBezTo>
                <a:cubicBezTo>
                  <a:pt x="13443" y="14054"/>
                  <a:pt x="13448" y="14187"/>
                  <a:pt x="13514" y="14294"/>
                </a:cubicBezTo>
                <a:lnTo>
                  <a:pt x="13772" y="14727"/>
                </a:lnTo>
                <a:cubicBezTo>
                  <a:pt x="13814" y="14793"/>
                  <a:pt x="13822" y="14877"/>
                  <a:pt x="13792" y="14950"/>
                </a:cubicBezTo>
                <a:lnTo>
                  <a:pt x="13586" y="15471"/>
                </a:lnTo>
                <a:cubicBezTo>
                  <a:pt x="12732" y="15361"/>
                  <a:pt x="12092" y="14635"/>
                  <a:pt x="12089" y="13773"/>
                </a:cubicBezTo>
                <a:lnTo>
                  <a:pt x="12089" y="11181"/>
                </a:lnTo>
                <a:lnTo>
                  <a:pt x="12380" y="11296"/>
                </a:lnTo>
                <a:cubicBezTo>
                  <a:pt x="12492" y="11341"/>
                  <a:pt x="12609" y="11363"/>
                  <a:pt x="12726" y="11363"/>
                </a:cubicBezTo>
                <a:cubicBezTo>
                  <a:pt x="12894" y="11363"/>
                  <a:pt x="13061" y="11317"/>
                  <a:pt x="13208" y="11228"/>
                </a:cubicBezTo>
                <a:lnTo>
                  <a:pt x="13642" y="10970"/>
                </a:lnTo>
                <a:cubicBezTo>
                  <a:pt x="13752" y="10910"/>
                  <a:pt x="13821" y="10793"/>
                  <a:pt x="13821" y="10669"/>
                </a:cubicBezTo>
                <a:cubicBezTo>
                  <a:pt x="13819" y="10542"/>
                  <a:pt x="13751" y="10427"/>
                  <a:pt x="13641" y="10367"/>
                </a:cubicBezTo>
                <a:cubicBezTo>
                  <a:pt x="13589" y="10339"/>
                  <a:pt x="13532" y="10325"/>
                  <a:pt x="13475" y="10325"/>
                </a:cubicBezTo>
                <a:cubicBezTo>
                  <a:pt x="13411" y="10325"/>
                  <a:pt x="13347" y="10343"/>
                  <a:pt x="13291" y="10379"/>
                </a:cubicBezTo>
                <a:lnTo>
                  <a:pt x="12856" y="10637"/>
                </a:lnTo>
                <a:cubicBezTo>
                  <a:pt x="12817" y="10662"/>
                  <a:pt x="12771" y="10674"/>
                  <a:pt x="12726" y="10674"/>
                </a:cubicBezTo>
                <a:cubicBezTo>
                  <a:pt x="12695" y="10674"/>
                  <a:pt x="12664" y="10668"/>
                  <a:pt x="12635" y="10657"/>
                </a:cubicBezTo>
                <a:lnTo>
                  <a:pt x="12089" y="10440"/>
                </a:lnTo>
                <a:lnTo>
                  <a:pt x="12089" y="9115"/>
                </a:lnTo>
                <a:lnTo>
                  <a:pt x="12380" y="9231"/>
                </a:lnTo>
                <a:cubicBezTo>
                  <a:pt x="12491" y="9275"/>
                  <a:pt x="12608" y="9296"/>
                  <a:pt x="12724" y="9296"/>
                </a:cubicBezTo>
                <a:cubicBezTo>
                  <a:pt x="12893" y="9296"/>
                  <a:pt x="13061" y="9251"/>
                  <a:pt x="13210" y="9161"/>
                </a:cubicBezTo>
                <a:lnTo>
                  <a:pt x="13642" y="8903"/>
                </a:lnTo>
                <a:cubicBezTo>
                  <a:pt x="13752" y="8843"/>
                  <a:pt x="13821" y="8727"/>
                  <a:pt x="13821" y="8602"/>
                </a:cubicBezTo>
                <a:cubicBezTo>
                  <a:pt x="13821" y="8477"/>
                  <a:pt x="13751" y="8360"/>
                  <a:pt x="13641" y="8301"/>
                </a:cubicBezTo>
                <a:cubicBezTo>
                  <a:pt x="13589" y="8273"/>
                  <a:pt x="13533" y="8259"/>
                  <a:pt x="13476" y="8259"/>
                </a:cubicBezTo>
                <a:cubicBezTo>
                  <a:pt x="13411" y="8259"/>
                  <a:pt x="13347" y="8277"/>
                  <a:pt x="13291" y="8312"/>
                </a:cubicBezTo>
                <a:lnTo>
                  <a:pt x="12856" y="8570"/>
                </a:lnTo>
                <a:cubicBezTo>
                  <a:pt x="12817" y="8595"/>
                  <a:pt x="12771" y="8608"/>
                  <a:pt x="12726" y="8608"/>
                </a:cubicBezTo>
                <a:cubicBezTo>
                  <a:pt x="12695" y="8608"/>
                  <a:pt x="12664" y="8602"/>
                  <a:pt x="12635" y="8590"/>
                </a:cubicBezTo>
                <a:lnTo>
                  <a:pt x="12089" y="8374"/>
                </a:lnTo>
                <a:lnTo>
                  <a:pt x="12089" y="7576"/>
                </a:lnTo>
                <a:cubicBezTo>
                  <a:pt x="12085" y="4917"/>
                  <a:pt x="10067" y="2695"/>
                  <a:pt x="7421" y="2435"/>
                </a:cubicBezTo>
                <a:lnTo>
                  <a:pt x="7548" y="2119"/>
                </a:lnTo>
                <a:cubicBezTo>
                  <a:pt x="7656" y="1848"/>
                  <a:pt x="7629" y="1541"/>
                  <a:pt x="7478" y="1291"/>
                </a:cubicBezTo>
                <a:lnTo>
                  <a:pt x="7221" y="857"/>
                </a:lnTo>
                <a:cubicBezTo>
                  <a:pt x="7155" y="754"/>
                  <a:pt x="7044" y="698"/>
                  <a:pt x="6931" y="698"/>
                </a:cubicBezTo>
                <a:cubicBezTo>
                  <a:pt x="6871" y="698"/>
                  <a:pt x="6810" y="714"/>
                  <a:pt x="6755" y="747"/>
                </a:cubicBezTo>
                <a:cubicBezTo>
                  <a:pt x="6595" y="842"/>
                  <a:pt x="6538" y="1047"/>
                  <a:pt x="6628" y="1210"/>
                </a:cubicBezTo>
                <a:lnTo>
                  <a:pt x="6887" y="1643"/>
                </a:lnTo>
                <a:cubicBezTo>
                  <a:pt x="6928" y="1709"/>
                  <a:pt x="6936" y="1793"/>
                  <a:pt x="6906" y="1866"/>
                </a:cubicBezTo>
                <a:lnTo>
                  <a:pt x="6687" y="2422"/>
                </a:lnTo>
                <a:cubicBezTo>
                  <a:pt x="3932" y="2552"/>
                  <a:pt x="1764" y="4818"/>
                  <a:pt x="1761" y="7576"/>
                </a:cubicBezTo>
                <a:lnTo>
                  <a:pt x="1761" y="9823"/>
                </a:lnTo>
                <a:lnTo>
                  <a:pt x="1469" y="9708"/>
                </a:lnTo>
                <a:cubicBezTo>
                  <a:pt x="1358" y="9663"/>
                  <a:pt x="1240" y="9641"/>
                  <a:pt x="1123" y="9641"/>
                </a:cubicBezTo>
                <a:cubicBezTo>
                  <a:pt x="955" y="9641"/>
                  <a:pt x="787" y="9687"/>
                  <a:pt x="640" y="9776"/>
                </a:cubicBezTo>
                <a:lnTo>
                  <a:pt x="207" y="10034"/>
                </a:lnTo>
                <a:cubicBezTo>
                  <a:pt x="51" y="10134"/>
                  <a:pt x="1" y="10340"/>
                  <a:pt x="96" y="10500"/>
                </a:cubicBezTo>
                <a:cubicBezTo>
                  <a:pt x="161" y="10608"/>
                  <a:pt x="275" y="10668"/>
                  <a:pt x="392" y="10668"/>
                </a:cubicBezTo>
                <a:cubicBezTo>
                  <a:pt x="448" y="10668"/>
                  <a:pt x="505" y="10654"/>
                  <a:pt x="558" y="10625"/>
                </a:cubicBezTo>
                <a:lnTo>
                  <a:pt x="993" y="10369"/>
                </a:lnTo>
                <a:cubicBezTo>
                  <a:pt x="1032" y="10343"/>
                  <a:pt x="1077" y="10330"/>
                  <a:pt x="1122" y="10330"/>
                </a:cubicBezTo>
                <a:cubicBezTo>
                  <a:pt x="1153" y="10330"/>
                  <a:pt x="1185" y="10337"/>
                  <a:pt x="1215" y="10349"/>
                </a:cubicBezTo>
                <a:lnTo>
                  <a:pt x="1761" y="10564"/>
                </a:lnTo>
                <a:lnTo>
                  <a:pt x="1761" y="12234"/>
                </a:lnTo>
                <a:lnTo>
                  <a:pt x="1469" y="12117"/>
                </a:lnTo>
                <a:cubicBezTo>
                  <a:pt x="1359" y="12073"/>
                  <a:pt x="1242" y="12051"/>
                  <a:pt x="1126" y="12051"/>
                </a:cubicBezTo>
                <a:cubicBezTo>
                  <a:pt x="957" y="12051"/>
                  <a:pt x="788" y="12097"/>
                  <a:pt x="640" y="12187"/>
                </a:cubicBezTo>
                <a:lnTo>
                  <a:pt x="207" y="12445"/>
                </a:lnTo>
                <a:cubicBezTo>
                  <a:pt x="51" y="12545"/>
                  <a:pt x="1" y="12752"/>
                  <a:pt x="96" y="12912"/>
                </a:cubicBezTo>
                <a:cubicBezTo>
                  <a:pt x="161" y="13020"/>
                  <a:pt x="275" y="13080"/>
                  <a:pt x="392" y="13080"/>
                </a:cubicBezTo>
                <a:cubicBezTo>
                  <a:pt x="448" y="13080"/>
                  <a:pt x="505" y="13066"/>
                  <a:pt x="558" y="13037"/>
                </a:cubicBezTo>
                <a:lnTo>
                  <a:pt x="993" y="12778"/>
                </a:lnTo>
                <a:cubicBezTo>
                  <a:pt x="1033" y="12753"/>
                  <a:pt x="1078" y="12741"/>
                  <a:pt x="1124" y="12741"/>
                </a:cubicBezTo>
                <a:cubicBezTo>
                  <a:pt x="1154" y="12741"/>
                  <a:pt x="1185" y="12746"/>
                  <a:pt x="1215" y="12758"/>
                </a:cubicBezTo>
                <a:lnTo>
                  <a:pt x="1761" y="12975"/>
                </a:lnTo>
                <a:lnTo>
                  <a:pt x="1761" y="14643"/>
                </a:lnTo>
                <a:lnTo>
                  <a:pt x="1469" y="14529"/>
                </a:lnTo>
                <a:cubicBezTo>
                  <a:pt x="1358" y="14484"/>
                  <a:pt x="1241" y="14462"/>
                  <a:pt x="1124" y="14462"/>
                </a:cubicBezTo>
                <a:cubicBezTo>
                  <a:pt x="956" y="14462"/>
                  <a:pt x="789" y="14508"/>
                  <a:pt x="642" y="14597"/>
                </a:cubicBezTo>
                <a:lnTo>
                  <a:pt x="207" y="14855"/>
                </a:lnTo>
                <a:cubicBezTo>
                  <a:pt x="51" y="14955"/>
                  <a:pt x="2" y="15161"/>
                  <a:pt x="97" y="15321"/>
                </a:cubicBezTo>
                <a:cubicBezTo>
                  <a:pt x="161" y="15429"/>
                  <a:pt x="275" y="15489"/>
                  <a:pt x="393" y="15489"/>
                </a:cubicBezTo>
                <a:cubicBezTo>
                  <a:pt x="450" y="15489"/>
                  <a:pt x="507" y="15475"/>
                  <a:pt x="560" y="15446"/>
                </a:cubicBezTo>
                <a:lnTo>
                  <a:pt x="993" y="15188"/>
                </a:lnTo>
                <a:cubicBezTo>
                  <a:pt x="1033" y="15163"/>
                  <a:pt x="1079" y="15150"/>
                  <a:pt x="1125" y="15150"/>
                </a:cubicBezTo>
                <a:cubicBezTo>
                  <a:pt x="1156" y="15150"/>
                  <a:pt x="1187" y="15156"/>
                  <a:pt x="1216" y="15168"/>
                </a:cubicBezTo>
                <a:lnTo>
                  <a:pt x="1761" y="15385"/>
                </a:lnTo>
                <a:lnTo>
                  <a:pt x="1761" y="18878"/>
                </a:lnTo>
                <a:cubicBezTo>
                  <a:pt x="1751" y="19779"/>
                  <a:pt x="2420" y="20544"/>
                  <a:pt x="3315" y="20652"/>
                </a:cubicBezTo>
                <a:cubicBezTo>
                  <a:pt x="3370" y="20657"/>
                  <a:pt x="3426" y="20660"/>
                  <a:pt x="3481" y="20660"/>
                </a:cubicBezTo>
                <a:cubicBezTo>
                  <a:pt x="3907" y="20660"/>
                  <a:pt x="4320" y="20503"/>
                  <a:pt x="4638" y="20214"/>
                </a:cubicBezTo>
                <a:cubicBezTo>
                  <a:pt x="4998" y="19887"/>
                  <a:pt x="5205" y="19424"/>
                  <a:pt x="5205" y="18938"/>
                </a:cubicBezTo>
                <a:lnTo>
                  <a:pt x="5205" y="15385"/>
                </a:lnTo>
                <a:lnTo>
                  <a:pt x="5749" y="15168"/>
                </a:lnTo>
                <a:cubicBezTo>
                  <a:pt x="5779" y="15156"/>
                  <a:pt x="5810" y="15150"/>
                  <a:pt x="5841" y="15150"/>
                </a:cubicBezTo>
                <a:cubicBezTo>
                  <a:pt x="5887" y="15150"/>
                  <a:pt x="5932" y="15163"/>
                  <a:pt x="5972" y="15188"/>
                </a:cubicBezTo>
                <a:lnTo>
                  <a:pt x="6405" y="15446"/>
                </a:lnTo>
                <a:cubicBezTo>
                  <a:pt x="6462" y="15482"/>
                  <a:pt x="6526" y="15500"/>
                  <a:pt x="6589" y="15500"/>
                </a:cubicBezTo>
                <a:cubicBezTo>
                  <a:pt x="6646" y="15500"/>
                  <a:pt x="6703" y="15486"/>
                  <a:pt x="6755" y="15458"/>
                </a:cubicBezTo>
                <a:cubicBezTo>
                  <a:pt x="6867" y="15398"/>
                  <a:pt x="6935" y="15283"/>
                  <a:pt x="6935" y="15156"/>
                </a:cubicBezTo>
                <a:cubicBezTo>
                  <a:pt x="6935" y="15032"/>
                  <a:pt x="6867" y="14915"/>
                  <a:pt x="6757" y="14855"/>
                </a:cubicBezTo>
                <a:lnTo>
                  <a:pt x="6324" y="14597"/>
                </a:lnTo>
                <a:cubicBezTo>
                  <a:pt x="6176" y="14508"/>
                  <a:pt x="6009" y="14462"/>
                  <a:pt x="5841" y="14462"/>
                </a:cubicBezTo>
                <a:cubicBezTo>
                  <a:pt x="5723" y="14462"/>
                  <a:pt x="5606" y="14484"/>
                  <a:pt x="5494" y="14529"/>
                </a:cubicBezTo>
                <a:lnTo>
                  <a:pt x="5203" y="14643"/>
                </a:lnTo>
                <a:lnTo>
                  <a:pt x="5203" y="12973"/>
                </a:lnTo>
                <a:lnTo>
                  <a:pt x="5749" y="12758"/>
                </a:lnTo>
                <a:cubicBezTo>
                  <a:pt x="5779" y="12746"/>
                  <a:pt x="5809" y="12741"/>
                  <a:pt x="5840" y="12741"/>
                </a:cubicBezTo>
                <a:cubicBezTo>
                  <a:pt x="5886" y="12741"/>
                  <a:pt x="5931" y="12753"/>
                  <a:pt x="5971" y="12778"/>
                </a:cubicBezTo>
                <a:lnTo>
                  <a:pt x="6405" y="13037"/>
                </a:lnTo>
                <a:cubicBezTo>
                  <a:pt x="6461" y="13072"/>
                  <a:pt x="6526" y="13090"/>
                  <a:pt x="6590" y="13090"/>
                </a:cubicBezTo>
                <a:cubicBezTo>
                  <a:pt x="6647" y="13090"/>
                  <a:pt x="6704" y="13076"/>
                  <a:pt x="6755" y="13048"/>
                </a:cubicBezTo>
                <a:cubicBezTo>
                  <a:pt x="6865" y="12988"/>
                  <a:pt x="6935" y="12872"/>
                  <a:pt x="6935" y="12747"/>
                </a:cubicBezTo>
                <a:cubicBezTo>
                  <a:pt x="6935" y="12622"/>
                  <a:pt x="6867" y="12505"/>
                  <a:pt x="6757" y="12444"/>
                </a:cubicBezTo>
                <a:lnTo>
                  <a:pt x="6324" y="12187"/>
                </a:lnTo>
                <a:cubicBezTo>
                  <a:pt x="6175" y="12097"/>
                  <a:pt x="6006" y="12051"/>
                  <a:pt x="5837" y="12051"/>
                </a:cubicBezTo>
                <a:cubicBezTo>
                  <a:pt x="5721" y="12051"/>
                  <a:pt x="5605" y="12073"/>
                  <a:pt x="5494" y="12117"/>
                </a:cubicBezTo>
                <a:lnTo>
                  <a:pt x="5203" y="12234"/>
                </a:lnTo>
                <a:lnTo>
                  <a:pt x="5203" y="10564"/>
                </a:lnTo>
                <a:lnTo>
                  <a:pt x="5749" y="10347"/>
                </a:lnTo>
                <a:cubicBezTo>
                  <a:pt x="5778" y="10336"/>
                  <a:pt x="5809" y="10330"/>
                  <a:pt x="5840" y="10330"/>
                </a:cubicBezTo>
                <a:cubicBezTo>
                  <a:pt x="5885" y="10330"/>
                  <a:pt x="5931" y="10342"/>
                  <a:pt x="5971" y="10367"/>
                </a:cubicBezTo>
                <a:lnTo>
                  <a:pt x="6405" y="10625"/>
                </a:lnTo>
                <a:cubicBezTo>
                  <a:pt x="6461" y="10662"/>
                  <a:pt x="6525" y="10680"/>
                  <a:pt x="6590" y="10680"/>
                </a:cubicBezTo>
                <a:cubicBezTo>
                  <a:pt x="6647" y="10680"/>
                  <a:pt x="6704" y="10666"/>
                  <a:pt x="6755" y="10637"/>
                </a:cubicBezTo>
                <a:cubicBezTo>
                  <a:pt x="6865" y="10577"/>
                  <a:pt x="6935" y="10462"/>
                  <a:pt x="6935" y="10337"/>
                </a:cubicBezTo>
                <a:cubicBezTo>
                  <a:pt x="6935" y="10211"/>
                  <a:pt x="6867" y="10096"/>
                  <a:pt x="6757" y="10034"/>
                </a:cubicBezTo>
                <a:lnTo>
                  <a:pt x="6324" y="9776"/>
                </a:lnTo>
                <a:cubicBezTo>
                  <a:pt x="6175" y="9687"/>
                  <a:pt x="6008" y="9641"/>
                  <a:pt x="5840" y="9641"/>
                </a:cubicBezTo>
                <a:cubicBezTo>
                  <a:pt x="5723" y="9641"/>
                  <a:pt x="5606" y="9663"/>
                  <a:pt x="5494" y="9708"/>
                </a:cubicBezTo>
                <a:lnTo>
                  <a:pt x="5203" y="9823"/>
                </a:lnTo>
                <a:lnTo>
                  <a:pt x="5203" y="7576"/>
                </a:lnTo>
                <a:cubicBezTo>
                  <a:pt x="5206" y="6714"/>
                  <a:pt x="5846" y="5987"/>
                  <a:pt x="6700" y="5876"/>
                </a:cubicBezTo>
                <a:lnTo>
                  <a:pt x="6906" y="6399"/>
                </a:lnTo>
                <a:cubicBezTo>
                  <a:pt x="6936" y="6472"/>
                  <a:pt x="6928" y="6555"/>
                  <a:pt x="6887" y="6622"/>
                </a:cubicBezTo>
                <a:lnTo>
                  <a:pt x="6628" y="7055"/>
                </a:lnTo>
                <a:cubicBezTo>
                  <a:pt x="6538" y="7218"/>
                  <a:pt x="6593" y="7423"/>
                  <a:pt x="6753" y="7518"/>
                </a:cubicBezTo>
                <a:cubicBezTo>
                  <a:pt x="6808" y="7550"/>
                  <a:pt x="6868" y="7566"/>
                  <a:pt x="6928" y="7566"/>
                </a:cubicBezTo>
                <a:cubicBezTo>
                  <a:pt x="7042" y="7566"/>
                  <a:pt x="7154" y="7509"/>
                  <a:pt x="7220" y="7406"/>
                </a:cubicBezTo>
                <a:lnTo>
                  <a:pt x="7478" y="6973"/>
                </a:lnTo>
                <a:cubicBezTo>
                  <a:pt x="7629" y="6724"/>
                  <a:pt x="7654" y="6417"/>
                  <a:pt x="7548" y="6144"/>
                </a:cubicBezTo>
                <a:lnTo>
                  <a:pt x="7469" y="5951"/>
                </a:lnTo>
                <a:lnTo>
                  <a:pt x="7469" y="5951"/>
                </a:lnTo>
                <a:cubicBezTo>
                  <a:pt x="8170" y="6184"/>
                  <a:pt x="8643" y="6837"/>
                  <a:pt x="8647" y="7576"/>
                </a:cubicBezTo>
                <a:lnTo>
                  <a:pt x="8647" y="8374"/>
                </a:lnTo>
                <a:lnTo>
                  <a:pt x="8100" y="8590"/>
                </a:lnTo>
                <a:cubicBezTo>
                  <a:pt x="8072" y="8602"/>
                  <a:pt x="8041" y="8608"/>
                  <a:pt x="8010" y="8608"/>
                </a:cubicBezTo>
                <a:cubicBezTo>
                  <a:pt x="7965" y="8608"/>
                  <a:pt x="7919" y="8595"/>
                  <a:pt x="7879" y="8570"/>
                </a:cubicBezTo>
                <a:lnTo>
                  <a:pt x="7444" y="8312"/>
                </a:lnTo>
                <a:cubicBezTo>
                  <a:pt x="7388" y="8277"/>
                  <a:pt x="7324" y="8259"/>
                  <a:pt x="7259" y="8259"/>
                </a:cubicBezTo>
                <a:cubicBezTo>
                  <a:pt x="7203" y="8259"/>
                  <a:pt x="7146" y="8273"/>
                  <a:pt x="7095" y="8301"/>
                </a:cubicBezTo>
                <a:cubicBezTo>
                  <a:pt x="6985" y="8360"/>
                  <a:pt x="6916" y="8477"/>
                  <a:pt x="6915" y="8602"/>
                </a:cubicBezTo>
                <a:cubicBezTo>
                  <a:pt x="6915" y="8727"/>
                  <a:pt x="6983" y="8843"/>
                  <a:pt x="7093" y="8903"/>
                </a:cubicBezTo>
                <a:lnTo>
                  <a:pt x="7526" y="9161"/>
                </a:lnTo>
                <a:cubicBezTo>
                  <a:pt x="7675" y="9251"/>
                  <a:pt x="7843" y="9296"/>
                  <a:pt x="8011" y="9296"/>
                </a:cubicBezTo>
                <a:cubicBezTo>
                  <a:pt x="8128" y="9296"/>
                  <a:pt x="8244" y="9275"/>
                  <a:pt x="8355" y="9231"/>
                </a:cubicBezTo>
                <a:lnTo>
                  <a:pt x="8647" y="9115"/>
                </a:lnTo>
                <a:lnTo>
                  <a:pt x="8647" y="10440"/>
                </a:lnTo>
                <a:lnTo>
                  <a:pt x="8102" y="10657"/>
                </a:lnTo>
                <a:cubicBezTo>
                  <a:pt x="8072" y="10668"/>
                  <a:pt x="8041" y="10674"/>
                  <a:pt x="8010" y="10674"/>
                </a:cubicBezTo>
                <a:cubicBezTo>
                  <a:pt x="7964" y="10674"/>
                  <a:pt x="7919" y="10662"/>
                  <a:pt x="7879" y="10637"/>
                </a:cubicBezTo>
                <a:lnTo>
                  <a:pt x="7446" y="10379"/>
                </a:lnTo>
                <a:cubicBezTo>
                  <a:pt x="7393" y="10350"/>
                  <a:pt x="7336" y="10336"/>
                  <a:pt x="7279" y="10336"/>
                </a:cubicBezTo>
                <a:cubicBezTo>
                  <a:pt x="7161" y="10336"/>
                  <a:pt x="7047" y="10396"/>
                  <a:pt x="6983" y="10504"/>
                </a:cubicBezTo>
                <a:cubicBezTo>
                  <a:pt x="6888" y="10664"/>
                  <a:pt x="6936" y="10870"/>
                  <a:pt x="7093" y="10970"/>
                </a:cubicBezTo>
                <a:lnTo>
                  <a:pt x="7528" y="11228"/>
                </a:lnTo>
                <a:cubicBezTo>
                  <a:pt x="7675" y="11317"/>
                  <a:pt x="7842" y="11363"/>
                  <a:pt x="8010" y="11363"/>
                </a:cubicBezTo>
                <a:cubicBezTo>
                  <a:pt x="8127" y="11363"/>
                  <a:pt x="8244" y="11341"/>
                  <a:pt x="8355" y="11296"/>
                </a:cubicBezTo>
                <a:lnTo>
                  <a:pt x="8647" y="11181"/>
                </a:lnTo>
                <a:lnTo>
                  <a:pt x="8647" y="13773"/>
                </a:lnTo>
                <a:cubicBezTo>
                  <a:pt x="8652" y="16530"/>
                  <a:pt x="10818" y="18797"/>
                  <a:pt x="13573" y="18927"/>
                </a:cubicBezTo>
                <a:lnTo>
                  <a:pt x="13794" y="19483"/>
                </a:lnTo>
                <a:cubicBezTo>
                  <a:pt x="13822" y="19556"/>
                  <a:pt x="13816" y="19639"/>
                  <a:pt x="13774" y="19706"/>
                </a:cubicBezTo>
                <a:lnTo>
                  <a:pt x="13516" y="20139"/>
                </a:lnTo>
                <a:cubicBezTo>
                  <a:pt x="13448" y="20245"/>
                  <a:pt x="13443" y="20379"/>
                  <a:pt x="13504" y="20490"/>
                </a:cubicBezTo>
                <a:cubicBezTo>
                  <a:pt x="13564" y="20600"/>
                  <a:pt x="13679" y="20668"/>
                  <a:pt x="13804" y="20668"/>
                </a:cubicBezTo>
                <a:cubicBezTo>
                  <a:pt x="13931" y="20668"/>
                  <a:pt x="14045" y="20600"/>
                  <a:pt x="14107" y="20490"/>
                </a:cubicBezTo>
                <a:lnTo>
                  <a:pt x="14365" y="20057"/>
                </a:lnTo>
                <a:cubicBezTo>
                  <a:pt x="14515" y="19807"/>
                  <a:pt x="14542" y="19501"/>
                  <a:pt x="14433" y="19228"/>
                </a:cubicBezTo>
                <a:lnTo>
                  <a:pt x="14309" y="18913"/>
                </a:lnTo>
                <a:cubicBezTo>
                  <a:pt x="16953" y="18653"/>
                  <a:pt x="18973" y="16432"/>
                  <a:pt x="18976" y="13773"/>
                </a:cubicBezTo>
                <a:lnTo>
                  <a:pt x="18976" y="12630"/>
                </a:lnTo>
                <a:lnTo>
                  <a:pt x="19521" y="12414"/>
                </a:lnTo>
                <a:cubicBezTo>
                  <a:pt x="19550" y="12402"/>
                  <a:pt x="19581" y="12396"/>
                  <a:pt x="19612" y="12396"/>
                </a:cubicBezTo>
                <a:cubicBezTo>
                  <a:pt x="19658" y="12396"/>
                  <a:pt x="19704" y="12409"/>
                  <a:pt x="19744" y="12434"/>
                </a:cubicBezTo>
                <a:lnTo>
                  <a:pt x="20177" y="12692"/>
                </a:lnTo>
                <a:cubicBezTo>
                  <a:pt x="20230" y="12721"/>
                  <a:pt x="20287" y="12735"/>
                  <a:pt x="20344" y="12735"/>
                </a:cubicBezTo>
                <a:cubicBezTo>
                  <a:pt x="20462" y="12735"/>
                  <a:pt x="20576" y="12675"/>
                  <a:pt x="20640" y="12567"/>
                </a:cubicBezTo>
                <a:cubicBezTo>
                  <a:pt x="20735" y="12407"/>
                  <a:pt x="20685" y="12201"/>
                  <a:pt x="20528" y="12101"/>
                </a:cubicBezTo>
                <a:lnTo>
                  <a:pt x="20095" y="11843"/>
                </a:lnTo>
                <a:cubicBezTo>
                  <a:pt x="19948" y="11753"/>
                  <a:pt x="19780" y="11707"/>
                  <a:pt x="19611" y="11707"/>
                </a:cubicBezTo>
                <a:cubicBezTo>
                  <a:pt x="19495" y="11707"/>
                  <a:pt x="19378" y="11729"/>
                  <a:pt x="19266" y="11773"/>
                </a:cubicBezTo>
                <a:lnTo>
                  <a:pt x="18976" y="11889"/>
                </a:lnTo>
                <a:lnTo>
                  <a:pt x="18976" y="10219"/>
                </a:lnTo>
                <a:lnTo>
                  <a:pt x="19521" y="10004"/>
                </a:lnTo>
                <a:cubicBezTo>
                  <a:pt x="19551" y="9992"/>
                  <a:pt x="19583" y="9986"/>
                  <a:pt x="19614" y="9986"/>
                </a:cubicBezTo>
                <a:cubicBezTo>
                  <a:pt x="19660" y="9986"/>
                  <a:pt x="19705" y="9998"/>
                  <a:pt x="19744" y="10024"/>
                </a:cubicBezTo>
                <a:lnTo>
                  <a:pt x="20177" y="10282"/>
                </a:lnTo>
                <a:cubicBezTo>
                  <a:pt x="20234" y="10318"/>
                  <a:pt x="20298" y="10336"/>
                  <a:pt x="20363" y="10336"/>
                </a:cubicBezTo>
                <a:cubicBezTo>
                  <a:pt x="20419" y="10336"/>
                  <a:pt x="20475" y="10322"/>
                  <a:pt x="20527" y="10294"/>
                </a:cubicBezTo>
                <a:cubicBezTo>
                  <a:pt x="20638" y="10234"/>
                  <a:pt x="20707" y="10117"/>
                  <a:pt x="20707" y="9992"/>
                </a:cubicBezTo>
                <a:cubicBezTo>
                  <a:pt x="20707" y="9866"/>
                  <a:pt x="20638" y="9751"/>
                  <a:pt x="20528" y="9689"/>
                </a:cubicBezTo>
                <a:lnTo>
                  <a:pt x="20095" y="9433"/>
                </a:lnTo>
                <a:cubicBezTo>
                  <a:pt x="19948" y="9342"/>
                  <a:pt x="19781" y="9297"/>
                  <a:pt x="19612" y="9297"/>
                </a:cubicBezTo>
                <a:cubicBezTo>
                  <a:pt x="19495" y="9297"/>
                  <a:pt x="19378" y="9319"/>
                  <a:pt x="19266" y="9363"/>
                </a:cubicBezTo>
                <a:lnTo>
                  <a:pt x="18976" y="9480"/>
                </a:lnTo>
                <a:lnTo>
                  <a:pt x="18976" y="7809"/>
                </a:lnTo>
                <a:lnTo>
                  <a:pt x="19521" y="7593"/>
                </a:lnTo>
                <a:cubicBezTo>
                  <a:pt x="19551" y="7581"/>
                  <a:pt x="19582" y="7576"/>
                  <a:pt x="19613" y="7576"/>
                </a:cubicBezTo>
                <a:cubicBezTo>
                  <a:pt x="19659" y="7576"/>
                  <a:pt x="19704" y="7588"/>
                  <a:pt x="19744" y="7613"/>
                </a:cubicBezTo>
                <a:lnTo>
                  <a:pt x="20177" y="7871"/>
                </a:lnTo>
                <a:cubicBezTo>
                  <a:pt x="20234" y="7907"/>
                  <a:pt x="20298" y="7926"/>
                  <a:pt x="20362" y="7926"/>
                </a:cubicBezTo>
                <a:cubicBezTo>
                  <a:pt x="20419" y="7926"/>
                  <a:pt x="20475" y="7911"/>
                  <a:pt x="20527" y="7883"/>
                </a:cubicBezTo>
                <a:cubicBezTo>
                  <a:pt x="20638" y="7823"/>
                  <a:pt x="20707" y="7708"/>
                  <a:pt x="20707" y="7583"/>
                </a:cubicBezTo>
                <a:cubicBezTo>
                  <a:pt x="20707" y="7456"/>
                  <a:pt x="20638" y="7341"/>
                  <a:pt x="20528" y="7280"/>
                </a:cubicBezTo>
                <a:lnTo>
                  <a:pt x="20095" y="7022"/>
                </a:lnTo>
                <a:cubicBezTo>
                  <a:pt x="19948" y="6932"/>
                  <a:pt x="19781" y="6887"/>
                  <a:pt x="19612" y="6887"/>
                </a:cubicBezTo>
                <a:cubicBezTo>
                  <a:pt x="19495" y="6887"/>
                  <a:pt x="19378" y="6909"/>
                  <a:pt x="19266" y="6953"/>
                </a:cubicBezTo>
                <a:lnTo>
                  <a:pt x="18975" y="7068"/>
                </a:lnTo>
                <a:lnTo>
                  <a:pt x="18975" y="6479"/>
                </a:lnTo>
                <a:cubicBezTo>
                  <a:pt x="19386" y="6334"/>
                  <a:pt x="19662" y="5946"/>
                  <a:pt x="19664" y="5510"/>
                </a:cubicBezTo>
                <a:lnTo>
                  <a:pt x="19664" y="3443"/>
                </a:lnTo>
                <a:cubicBezTo>
                  <a:pt x="19662" y="2625"/>
                  <a:pt x="19088" y="1921"/>
                  <a:pt x="18287" y="1756"/>
                </a:cubicBezTo>
                <a:lnTo>
                  <a:pt x="18287" y="1723"/>
                </a:lnTo>
                <a:cubicBezTo>
                  <a:pt x="18287" y="1152"/>
                  <a:pt x="18750" y="689"/>
                  <a:pt x="19319" y="689"/>
                </a:cubicBezTo>
                <a:cubicBezTo>
                  <a:pt x="19509" y="689"/>
                  <a:pt x="19664" y="535"/>
                  <a:pt x="19664" y="346"/>
                </a:cubicBezTo>
                <a:cubicBezTo>
                  <a:pt x="19664" y="156"/>
                  <a:pt x="19509" y="1"/>
                  <a:pt x="19319" y="1"/>
                </a:cubicBezTo>
                <a:cubicBezTo>
                  <a:pt x="18370" y="2"/>
                  <a:pt x="17599" y="772"/>
                  <a:pt x="17598" y="1723"/>
                </a:cubicBezTo>
                <a:lnTo>
                  <a:pt x="16910" y="1723"/>
                </a:lnTo>
                <a:cubicBezTo>
                  <a:pt x="16908" y="772"/>
                  <a:pt x="16139" y="2"/>
                  <a:pt x="1518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algn="bl" rotWithShape="0">
              <a:srgbClr val="000000">
                <a:alpha val="9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69"/>
          <p:cNvSpPr txBox="1">
            <a:spLocks noGrp="1"/>
          </p:cNvSpPr>
          <p:nvPr>
            <p:ph type="subTitle" idx="5"/>
          </p:nvPr>
        </p:nvSpPr>
        <p:spPr>
          <a:xfrm>
            <a:off x="2492838" y="3373050"/>
            <a:ext cx="1904491" cy="9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3" name="Google Shape;553;p69"/>
          <p:cNvSpPr txBox="1">
            <a:spLocks noGrp="1"/>
          </p:cNvSpPr>
          <p:nvPr>
            <p:ph type="title"/>
          </p:nvPr>
        </p:nvSpPr>
        <p:spPr>
          <a:xfrm>
            <a:off x="718070" y="548522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شما همچنین می توانید از ستون استفاده کنید!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4" name="Google Shape;554;p69"/>
          <p:cNvSpPr txBox="1">
            <a:spLocks noGrp="1"/>
          </p:cNvSpPr>
          <p:nvPr>
            <p:ph type="subTitle" idx="1"/>
          </p:nvPr>
        </p:nvSpPr>
        <p:spPr>
          <a:xfrm>
            <a:off x="473725" y="3373077"/>
            <a:ext cx="1904491" cy="9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5" name="Google Shape;555;p69"/>
          <p:cNvSpPr txBox="1">
            <a:spLocks noGrp="1"/>
          </p:cNvSpPr>
          <p:nvPr>
            <p:ph type="subTitle" idx="2"/>
          </p:nvPr>
        </p:nvSpPr>
        <p:spPr>
          <a:xfrm>
            <a:off x="708416" y="2820550"/>
            <a:ext cx="16698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6" name="Google Shape;556;p69"/>
          <p:cNvSpPr txBox="1">
            <a:spLocks noGrp="1"/>
          </p:cNvSpPr>
          <p:nvPr>
            <p:ph type="subTitle" idx="3"/>
          </p:nvPr>
        </p:nvSpPr>
        <p:spPr>
          <a:xfrm>
            <a:off x="4511951" y="3373078"/>
            <a:ext cx="1904495" cy="9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557" name="Google Shape;557;p69"/>
          <p:cNvSpPr txBox="1">
            <a:spLocks noGrp="1"/>
          </p:cNvSpPr>
          <p:nvPr>
            <p:ph type="subTitle" idx="4"/>
          </p:nvPr>
        </p:nvSpPr>
        <p:spPr>
          <a:xfrm>
            <a:off x="4746658" y="2820550"/>
            <a:ext cx="16698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558" name="Google Shape;558;p69"/>
          <p:cNvSpPr txBox="1">
            <a:spLocks noGrp="1"/>
          </p:cNvSpPr>
          <p:nvPr>
            <p:ph type="subTitle" idx="6"/>
          </p:nvPr>
        </p:nvSpPr>
        <p:spPr>
          <a:xfrm>
            <a:off x="2727539" y="2820525"/>
            <a:ext cx="16698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559" name="Google Shape;559;p69"/>
          <p:cNvSpPr txBox="1">
            <a:spLocks noGrp="1"/>
          </p:cNvSpPr>
          <p:nvPr>
            <p:ph type="subTitle" idx="7"/>
          </p:nvPr>
        </p:nvSpPr>
        <p:spPr>
          <a:xfrm>
            <a:off x="6765770" y="3373077"/>
            <a:ext cx="1904490" cy="9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560" name="Google Shape;560;p69"/>
          <p:cNvSpPr txBox="1">
            <a:spLocks noGrp="1"/>
          </p:cNvSpPr>
          <p:nvPr>
            <p:ph type="subTitle" idx="8"/>
          </p:nvPr>
        </p:nvSpPr>
        <p:spPr>
          <a:xfrm>
            <a:off x="6765770" y="2820550"/>
            <a:ext cx="16698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561" name="Google Shape;561;p69"/>
          <p:cNvSpPr/>
          <p:nvPr/>
        </p:nvSpPr>
        <p:spPr>
          <a:xfrm>
            <a:off x="7291220" y="1760520"/>
            <a:ext cx="618900" cy="61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562" name="Google Shape;562;p69"/>
          <p:cNvGrpSpPr/>
          <p:nvPr/>
        </p:nvGrpSpPr>
        <p:grpSpPr>
          <a:xfrm>
            <a:off x="7402002" y="1879331"/>
            <a:ext cx="397309" cy="381282"/>
            <a:chOff x="6675988" y="1425925"/>
            <a:chExt cx="468525" cy="449625"/>
          </a:xfrm>
        </p:grpSpPr>
        <p:sp>
          <p:nvSpPr>
            <p:cNvPr id="563" name="Google Shape;563;p69"/>
            <p:cNvSpPr/>
            <p:nvPr/>
          </p:nvSpPr>
          <p:spPr>
            <a:xfrm>
              <a:off x="6941488" y="1708825"/>
              <a:ext cx="26225" cy="43875"/>
            </a:xfrm>
            <a:custGeom>
              <a:avLst/>
              <a:gdLst/>
              <a:ahLst/>
              <a:cxnLst/>
              <a:rect l="l" t="t" r="r" b="b"/>
              <a:pathLst>
                <a:path w="1049" h="1755" extrusionOk="0">
                  <a:moveTo>
                    <a:pt x="545" y="1"/>
                  </a:moveTo>
                  <a:cubicBezTo>
                    <a:pt x="538" y="1"/>
                    <a:pt x="531" y="1"/>
                    <a:pt x="524" y="1"/>
                  </a:cubicBezTo>
                  <a:cubicBezTo>
                    <a:pt x="239" y="1"/>
                    <a:pt x="0" y="228"/>
                    <a:pt x="0" y="525"/>
                  </a:cubicBezTo>
                  <a:lnTo>
                    <a:pt x="0" y="1228"/>
                  </a:lnTo>
                  <a:cubicBezTo>
                    <a:pt x="0" y="1579"/>
                    <a:pt x="262" y="1755"/>
                    <a:pt x="524" y="1755"/>
                  </a:cubicBezTo>
                  <a:cubicBezTo>
                    <a:pt x="786" y="1755"/>
                    <a:pt x="1048" y="1579"/>
                    <a:pt x="1048" y="1228"/>
                  </a:cubicBezTo>
                  <a:lnTo>
                    <a:pt x="1048" y="525"/>
                  </a:lnTo>
                  <a:cubicBezTo>
                    <a:pt x="1048" y="235"/>
                    <a:pt x="821" y="1"/>
                    <a:pt x="5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4" name="Google Shape;564;p69"/>
            <p:cNvSpPr/>
            <p:nvPr/>
          </p:nvSpPr>
          <p:spPr>
            <a:xfrm>
              <a:off x="6871238" y="1708825"/>
              <a:ext cx="26525" cy="43875"/>
            </a:xfrm>
            <a:custGeom>
              <a:avLst/>
              <a:gdLst/>
              <a:ahLst/>
              <a:cxnLst/>
              <a:rect l="l" t="t" r="r" b="b"/>
              <a:pathLst>
                <a:path w="1061" h="1755" extrusionOk="0">
                  <a:moveTo>
                    <a:pt x="546" y="1"/>
                  </a:moveTo>
                  <a:cubicBezTo>
                    <a:pt x="539" y="1"/>
                    <a:pt x="532" y="1"/>
                    <a:pt x="524" y="1"/>
                  </a:cubicBezTo>
                  <a:cubicBezTo>
                    <a:pt x="239" y="1"/>
                    <a:pt x="1" y="228"/>
                    <a:pt x="1" y="525"/>
                  </a:cubicBezTo>
                  <a:lnTo>
                    <a:pt x="1" y="1228"/>
                  </a:lnTo>
                  <a:cubicBezTo>
                    <a:pt x="1" y="1579"/>
                    <a:pt x="263" y="1755"/>
                    <a:pt x="526" y="1755"/>
                  </a:cubicBezTo>
                  <a:cubicBezTo>
                    <a:pt x="789" y="1755"/>
                    <a:pt x="1054" y="1579"/>
                    <a:pt x="1060" y="1228"/>
                  </a:cubicBezTo>
                  <a:lnTo>
                    <a:pt x="1060" y="525"/>
                  </a:lnTo>
                  <a:cubicBezTo>
                    <a:pt x="1060" y="235"/>
                    <a:pt x="833" y="1"/>
                    <a:pt x="5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5" name="Google Shape;565;p69"/>
            <p:cNvSpPr/>
            <p:nvPr/>
          </p:nvSpPr>
          <p:spPr>
            <a:xfrm>
              <a:off x="6675988" y="1425925"/>
              <a:ext cx="468525" cy="449625"/>
            </a:xfrm>
            <a:custGeom>
              <a:avLst/>
              <a:gdLst/>
              <a:ahLst/>
              <a:cxnLst/>
              <a:rect l="l" t="t" r="r" b="b"/>
              <a:pathLst>
                <a:path w="18741" h="17985" extrusionOk="0">
                  <a:moveTo>
                    <a:pt x="9739" y="1459"/>
                  </a:moveTo>
                  <a:lnTo>
                    <a:pt x="10906" y="3162"/>
                  </a:lnTo>
                  <a:lnTo>
                    <a:pt x="9739" y="4126"/>
                  </a:lnTo>
                  <a:lnTo>
                    <a:pt x="8585" y="3162"/>
                  </a:lnTo>
                  <a:lnTo>
                    <a:pt x="9739" y="1459"/>
                  </a:lnTo>
                  <a:close/>
                  <a:moveTo>
                    <a:pt x="3000" y="7281"/>
                  </a:moveTo>
                  <a:cubicBezTo>
                    <a:pt x="3786" y="7281"/>
                    <a:pt x="4179" y="8222"/>
                    <a:pt x="3632" y="8781"/>
                  </a:cubicBezTo>
                  <a:cubicBezTo>
                    <a:pt x="3452" y="8957"/>
                    <a:pt x="3233" y="9036"/>
                    <a:pt x="3018" y="9036"/>
                  </a:cubicBezTo>
                  <a:cubicBezTo>
                    <a:pt x="2565" y="9036"/>
                    <a:pt x="2131" y="8684"/>
                    <a:pt x="2131" y="8150"/>
                  </a:cubicBezTo>
                  <a:cubicBezTo>
                    <a:pt x="2131" y="7674"/>
                    <a:pt x="2524" y="7281"/>
                    <a:pt x="3000" y="7281"/>
                  </a:cubicBezTo>
                  <a:close/>
                  <a:moveTo>
                    <a:pt x="16478" y="7281"/>
                  </a:moveTo>
                  <a:cubicBezTo>
                    <a:pt x="17264" y="7281"/>
                    <a:pt x="17657" y="8222"/>
                    <a:pt x="17097" y="8781"/>
                  </a:cubicBezTo>
                  <a:cubicBezTo>
                    <a:pt x="16922" y="8957"/>
                    <a:pt x="16704" y="9036"/>
                    <a:pt x="16489" y="9036"/>
                  </a:cubicBezTo>
                  <a:cubicBezTo>
                    <a:pt x="16036" y="9036"/>
                    <a:pt x="15597" y="8684"/>
                    <a:pt x="15597" y="8150"/>
                  </a:cubicBezTo>
                  <a:cubicBezTo>
                    <a:pt x="15597" y="7674"/>
                    <a:pt x="15990" y="7281"/>
                    <a:pt x="16478" y="7281"/>
                  </a:cubicBezTo>
                  <a:close/>
                  <a:moveTo>
                    <a:pt x="15109" y="6793"/>
                  </a:moveTo>
                  <a:cubicBezTo>
                    <a:pt x="14430" y="7507"/>
                    <a:pt x="14395" y="8615"/>
                    <a:pt x="15026" y="9365"/>
                  </a:cubicBezTo>
                  <a:cubicBezTo>
                    <a:pt x="15407" y="9825"/>
                    <a:pt x="15957" y="10068"/>
                    <a:pt x="16514" y="10068"/>
                  </a:cubicBezTo>
                  <a:cubicBezTo>
                    <a:pt x="16879" y="10068"/>
                    <a:pt x="17248" y="9963"/>
                    <a:pt x="17574" y="9746"/>
                  </a:cubicBezTo>
                  <a:lnTo>
                    <a:pt x="17574" y="9746"/>
                  </a:lnTo>
                  <a:cubicBezTo>
                    <a:pt x="17276" y="10698"/>
                    <a:pt x="16395" y="11341"/>
                    <a:pt x="15395" y="11341"/>
                  </a:cubicBezTo>
                  <a:cubicBezTo>
                    <a:pt x="14192" y="11341"/>
                    <a:pt x="13192" y="10401"/>
                    <a:pt x="13121" y="9198"/>
                  </a:cubicBezTo>
                  <a:cubicBezTo>
                    <a:pt x="13049" y="7996"/>
                    <a:pt x="13919" y="6948"/>
                    <a:pt x="15109" y="6793"/>
                  </a:cubicBezTo>
                  <a:close/>
                  <a:moveTo>
                    <a:pt x="4370" y="6793"/>
                  </a:moveTo>
                  <a:lnTo>
                    <a:pt x="4370" y="6793"/>
                  </a:lnTo>
                  <a:cubicBezTo>
                    <a:pt x="6168" y="7019"/>
                    <a:pt x="7001" y="9127"/>
                    <a:pt x="5846" y="10520"/>
                  </a:cubicBezTo>
                  <a:cubicBezTo>
                    <a:pt x="5383" y="11080"/>
                    <a:pt x="4739" y="11342"/>
                    <a:pt x="4102" y="11342"/>
                  </a:cubicBezTo>
                  <a:cubicBezTo>
                    <a:pt x="3166" y="11342"/>
                    <a:pt x="2243" y="10777"/>
                    <a:pt x="1917" y="9758"/>
                  </a:cubicBezTo>
                  <a:lnTo>
                    <a:pt x="1917" y="9746"/>
                  </a:lnTo>
                  <a:cubicBezTo>
                    <a:pt x="2244" y="9964"/>
                    <a:pt x="2614" y="10068"/>
                    <a:pt x="2981" y="10068"/>
                  </a:cubicBezTo>
                  <a:cubicBezTo>
                    <a:pt x="3537" y="10068"/>
                    <a:pt x="4085" y="9828"/>
                    <a:pt x="4465" y="9377"/>
                  </a:cubicBezTo>
                  <a:cubicBezTo>
                    <a:pt x="5096" y="8615"/>
                    <a:pt x="5060" y="7507"/>
                    <a:pt x="4370" y="6793"/>
                  </a:cubicBezTo>
                  <a:close/>
                  <a:moveTo>
                    <a:pt x="7001" y="3578"/>
                  </a:moveTo>
                  <a:cubicBezTo>
                    <a:pt x="7299" y="3578"/>
                    <a:pt x="7572" y="3686"/>
                    <a:pt x="7799" y="3864"/>
                  </a:cubicBezTo>
                  <a:lnTo>
                    <a:pt x="9227" y="5055"/>
                  </a:lnTo>
                  <a:lnTo>
                    <a:pt x="9227" y="8674"/>
                  </a:lnTo>
                  <a:cubicBezTo>
                    <a:pt x="9221" y="9025"/>
                    <a:pt x="9483" y="9201"/>
                    <a:pt x="9747" y="9201"/>
                  </a:cubicBezTo>
                  <a:cubicBezTo>
                    <a:pt x="10010" y="9201"/>
                    <a:pt x="10275" y="9025"/>
                    <a:pt x="10275" y="8674"/>
                  </a:cubicBezTo>
                  <a:lnTo>
                    <a:pt x="10275" y="5067"/>
                  </a:lnTo>
                  <a:lnTo>
                    <a:pt x="11704" y="3876"/>
                  </a:lnTo>
                  <a:cubicBezTo>
                    <a:pt x="11930" y="3686"/>
                    <a:pt x="12204" y="3590"/>
                    <a:pt x="12490" y="3590"/>
                  </a:cubicBezTo>
                  <a:lnTo>
                    <a:pt x="12811" y="3590"/>
                  </a:lnTo>
                  <a:cubicBezTo>
                    <a:pt x="12820" y="3590"/>
                    <a:pt x="12828" y="3590"/>
                    <a:pt x="12837" y="3590"/>
                  </a:cubicBezTo>
                  <a:cubicBezTo>
                    <a:pt x="14124" y="3590"/>
                    <a:pt x="15218" y="4480"/>
                    <a:pt x="15514" y="5733"/>
                  </a:cubicBezTo>
                  <a:lnTo>
                    <a:pt x="15407" y="5733"/>
                  </a:lnTo>
                  <a:cubicBezTo>
                    <a:pt x="13561" y="5733"/>
                    <a:pt x="12073" y="7222"/>
                    <a:pt x="12073" y="9067"/>
                  </a:cubicBezTo>
                  <a:cubicBezTo>
                    <a:pt x="12073" y="10913"/>
                    <a:pt x="13561" y="12401"/>
                    <a:pt x="15407" y="12401"/>
                  </a:cubicBezTo>
                  <a:cubicBezTo>
                    <a:pt x="15562" y="12401"/>
                    <a:pt x="15728" y="12389"/>
                    <a:pt x="15883" y="12365"/>
                  </a:cubicBezTo>
                  <a:lnTo>
                    <a:pt x="16419" y="12901"/>
                  </a:lnTo>
                  <a:cubicBezTo>
                    <a:pt x="16562" y="13032"/>
                    <a:pt x="16633" y="13222"/>
                    <a:pt x="16633" y="13413"/>
                  </a:cubicBezTo>
                  <a:cubicBezTo>
                    <a:pt x="16633" y="13806"/>
                    <a:pt x="16312" y="14127"/>
                    <a:pt x="15919" y="14127"/>
                  </a:cubicBezTo>
                  <a:lnTo>
                    <a:pt x="15919" y="14115"/>
                  </a:lnTo>
                  <a:lnTo>
                    <a:pt x="3572" y="14115"/>
                  </a:lnTo>
                  <a:cubicBezTo>
                    <a:pt x="3179" y="14115"/>
                    <a:pt x="2858" y="13794"/>
                    <a:pt x="2858" y="13401"/>
                  </a:cubicBezTo>
                  <a:cubicBezTo>
                    <a:pt x="2858" y="13210"/>
                    <a:pt x="2929" y="13032"/>
                    <a:pt x="3072" y="12901"/>
                  </a:cubicBezTo>
                  <a:lnTo>
                    <a:pt x="3608" y="12353"/>
                  </a:lnTo>
                  <a:cubicBezTo>
                    <a:pt x="3762" y="12377"/>
                    <a:pt x="3929" y="12389"/>
                    <a:pt x="4084" y="12389"/>
                  </a:cubicBezTo>
                  <a:cubicBezTo>
                    <a:pt x="5929" y="12389"/>
                    <a:pt x="7418" y="10901"/>
                    <a:pt x="7418" y="9055"/>
                  </a:cubicBezTo>
                  <a:cubicBezTo>
                    <a:pt x="7418" y="7210"/>
                    <a:pt x="5929" y="5721"/>
                    <a:pt x="4084" y="5721"/>
                  </a:cubicBezTo>
                  <a:lnTo>
                    <a:pt x="3989" y="5721"/>
                  </a:lnTo>
                  <a:cubicBezTo>
                    <a:pt x="4274" y="4471"/>
                    <a:pt x="5394" y="3578"/>
                    <a:pt x="6680" y="3578"/>
                  </a:cubicBezTo>
                  <a:close/>
                  <a:moveTo>
                    <a:pt x="15228" y="15187"/>
                  </a:moveTo>
                  <a:lnTo>
                    <a:pt x="15228" y="15342"/>
                  </a:lnTo>
                  <a:cubicBezTo>
                    <a:pt x="15216" y="16223"/>
                    <a:pt x="14514" y="16925"/>
                    <a:pt x="13645" y="16925"/>
                  </a:cubicBezTo>
                  <a:lnTo>
                    <a:pt x="5846" y="16925"/>
                  </a:lnTo>
                  <a:cubicBezTo>
                    <a:pt x="4965" y="16925"/>
                    <a:pt x="4263" y="16223"/>
                    <a:pt x="4263" y="15342"/>
                  </a:cubicBezTo>
                  <a:lnTo>
                    <a:pt x="4263" y="15187"/>
                  </a:lnTo>
                  <a:close/>
                  <a:moveTo>
                    <a:pt x="9741" y="1"/>
                  </a:moveTo>
                  <a:cubicBezTo>
                    <a:pt x="9576" y="1"/>
                    <a:pt x="9412" y="78"/>
                    <a:pt x="9311" y="233"/>
                  </a:cubicBezTo>
                  <a:lnTo>
                    <a:pt x="7668" y="2638"/>
                  </a:lnTo>
                  <a:cubicBezTo>
                    <a:pt x="7453" y="2566"/>
                    <a:pt x="7227" y="2531"/>
                    <a:pt x="7001" y="2531"/>
                  </a:cubicBezTo>
                  <a:lnTo>
                    <a:pt x="6680" y="2531"/>
                  </a:lnTo>
                  <a:cubicBezTo>
                    <a:pt x="4727" y="2531"/>
                    <a:pt x="3084" y="4007"/>
                    <a:pt x="2881" y="5960"/>
                  </a:cubicBezTo>
                  <a:cubicBezTo>
                    <a:pt x="238" y="6984"/>
                    <a:pt x="0" y="10627"/>
                    <a:pt x="2489" y="11996"/>
                  </a:cubicBezTo>
                  <a:lnTo>
                    <a:pt x="2334" y="12163"/>
                  </a:lnTo>
                  <a:cubicBezTo>
                    <a:pt x="1334" y="13151"/>
                    <a:pt x="1846" y="14842"/>
                    <a:pt x="3227" y="15139"/>
                  </a:cubicBezTo>
                  <a:lnTo>
                    <a:pt x="3227" y="15354"/>
                  </a:lnTo>
                  <a:cubicBezTo>
                    <a:pt x="3227" y="16806"/>
                    <a:pt x="4405" y="17985"/>
                    <a:pt x="5858" y="17985"/>
                  </a:cubicBezTo>
                  <a:lnTo>
                    <a:pt x="13657" y="17985"/>
                  </a:lnTo>
                  <a:cubicBezTo>
                    <a:pt x="15109" y="17985"/>
                    <a:pt x="16288" y="16806"/>
                    <a:pt x="16288" y="15354"/>
                  </a:cubicBezTo>
                  <a:lnTo>
                    <a:pt x="16288" y="15139"/>
                  </a:lnTo>
                  <a:cubicBezTo>
                    <a:pt x="17657" y="14854"/>
                    <a:pt x="18169" y="13151"/>
                    <a:pt x="17181" y="12163"/>
                  </a:cubicBezTo>
                  <a:lnTo>
                    <a:pt x="17014" y="11996"/>
                  </a:lnTo>
                  <a:cubicBezTo>
                    <a:pt x="18086" y="11401"/>
                    <a:pt x="18741" y="10282"/>
                    <a:pt x="18741" y="9067"/>
                  </a:cubicBezTo>
                  <a:cubicBezTo>
                    <a:pt x="18729" y="7686"/>
                    <a:pt x="17883" y="6448"/>
                    <a:pt x="16609" y="5960"/>
                  </a:cubicBezTo>
                  <a:cubicBezTo>
                    <a:pt x="16407" y="4007"/>
                    <a:pt x="14764" y="2531"/>
                    <a:pt x="12811" y="2531"/>
                  </a:cubicBezTo>
                  <a:lnTo>
                    <a:pt x="12490" y="2531"/>
                  </a:lnTo>
                  <a:cubicBezTo>
                    <a:pt x="12252" y="2531"/>
                    <a:pt x="12025" y="2566"/>
                    <a:pt x="11811" y="2638"/>
                  </a:cubicBezTo>
                  <a:lnTo>
                    <a:pt x="10180" y="233"/>
                  </a:lnTo>
                  <a:cubicBezTo>
                    <a:pt x="10073" y="78"/>
                    <a:pt x="9906" y="1"/>
                    <a:pt x="97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66" name="Google Shape;566;p69"/>
          <p:cNvSpPr/>
          <p:nvPr/>
        </p:nvSpPr>
        <p:spPr>
          <a:xfrm>
            <a:off x="1233866" y="1760520"/>
            <a:ext cx="618900" cy="61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567" name="Google Shape;567;p69"/>
          <p:cNvGrpSpPr/>
          <p:nvPr/>
        </p:nvGrpSpPr>
        <p:grpSpPr>
          <a:xfrm>
            <a:off x="1342507" y="1879388"/>
            <a:ext cx="401613" cy="381155"/>
            <a:chOff x="6017263" y="2056225"/>
            <a:chExt cx="473600" cy="449475"/>
          </a:xfrm>
        </p:grpSpPr>
        <p:sp>
          <p:nvSpPr>
            <p:cNvPr id="568" name="Google Shape;568;p69"/>
            <p:cNvSpPr/>
            <p:nvPr/>
          </p:nvSpPr>
          <p:spPr>
            <a:xfrm>
              <a:off x="6017263" y="2056225"/>
              <a:ext cx="473600" cy="449475"/>
            </a:xfrm>
            <a:custGeom>
              <a:avLst/>
              <a:gdLst/>
              <a:ahLst/>
              <a:cxnLst/>
              <a:rect l="l" t="t" r="r" b="b"/>
              <a:pathLst>
                <a:path w="18944" h="17979" extrusionOk="0">
                  <a:moveTo>
                    <a:pt x="16405" y="1055"/>
                  </a:moveTo>
                  <a:cubicBezTo>
                    <a:pt x="16722" y="1055"/>
                    <a:pt x="16982" y="1142"/>
                    <a:pt x="17146" y="1310"/>
                  </a:cubicBezTo>
                  <a:cubicBezTo>
                    <a:pt x="17622" y="1786"/>
                    <a:pt x="17431" y="3096"/>
                    <a:pt x="16407" y="4274"/>
                  </a:cubicBezTo>
                  <a:cubicBezTo>
                    <a:pt x="16300" y="4096"/>
                    <a:pt x="16193" y="3917"/>
                    <a:pt x="16062" y="3750"/>
                  </a:cubicBezTo>
                  <a:cubicBezTo>
                    <a:pt x="15574" y="3060"/>
                    <a:pt x="14979" y="2453"/>
                    <a:pt x="14300" y="1964"/>
                  </a:cubicBezTo>
                  <a:cubicBezTo>
                    <a:pt x="15040" y="1348"/>
                    <a:pt x="15820" y="1055"/>
                    <a:pt x="16405" y="1055"/>
                  </a:cubicBezTo>
                  <a:close/>
                  <a:moveTo>
                    <a:pt x="2536" y="1055"/>
                  </a:moveTo>
                  <a:cubicBezTo>
                    <a:pt x="3124" y="1055"/>
                    <a:pt x="3904" y="1348"/>
                    <a:pt x="4644" y="1964"/>
                  </a:cubicBezTo>
                  <a:cubicBezTo>
                    <a:pt x="3965" y="2465"/>
                    <a:pt x="3370" y="3060"/>
                    <a:pt x="2882" y="3750"/>
                  </a:cubicBezTo>
                  <a:cubicBezTo>
                    <a:pt x="2763" y="3929"/>
                    <a:pt x="2644" y="4108"/>
                    <a:pt x="2537" y="4286"/>
                  </a:cubicBezTo>
                  <a:cubicBezTo>
                    <a:pt x="1513" y="3107"/>
                    <a:pt x="1298" y="1810"/>
                    <a:pt x="1798" y="1322"/>
                  </a:cubicBezTo>
                  <a:lnTo>
                    <a:pt x="1787" y="1310"/>
                  </a:lnTo>
                  <a:cubicBezTo>
                    <a:pt x="1954" y="1142"/>
                    <a:pt x="2217" y="1055"/>
                    <a:pt x="2536" y="1055"/>
                  </a:cubicBezTo>
                  <a:close/>
                  <a:moveTo>
                    <a:pt x="5716" y="5977"/>
                  </a:moveTo>
                  <a:lnTo>
                    <a:pt x="5716" y="5977"/>
                  </a:lnTo>
                  <a:cubicBezTo>
                    <a:pt x="6085" y="5989"/>
                    <a:pt x="6561" y="6060"/>
                    <a:pt x="6835" y="6334"/>
                  </a:cubicBezTo>
                  <a:cubicBezTo>
                    <a:pt x="7097" y="6608"/>
                    <a:pt x="7192" y="7084"/>
                    <a:pt x="7216" y="7465"/>
                  </a:cubicBezTo>
                  <a:cubicBezTo>
                    <a:pt x="6835" y="7441"/>
                    <a:pt x="6359" y="7358"/>
                    <a:pt x="6085" y="7084"/>
                  </a:cubicBezTo>
                  <a:cubicBezTo>
                    <a:pt x="5811" y="6810"/>
                    <a:pt x="5727" y="6334"/>
                    <a:pt x="5716" y="5977"/>
                  </a:cubicBezTo>
                  <a:close/>
                  <a:moveTo>
                    <a:pt x="13240" y="5977"/>
                  </a:moveTo>
                  <a:cubicBezTo>
                    <a:pt x="13228" y="6334"/>
                    <a:pt x="13145" y="6810"/>
                    <a:pt x="12871" y="7084"/>
                  </a:cubicBezTo>
                  <a:cubicBezTo>
                    <a:pt x="12597" y="7358"/>
                    <a:pt x="12133" y="7441"/>
                    <a:pt x="11752" y="7465"/>
                  </a:cubicBezTo>
                  <a:cubicBezTo>
                    <a:pt x="11764" y="7084"/>
                    <a:pt x="11859" y="6608"/>
                    <a:pt x="12133" y="6334"/>
                  </a:cubicBezTo>
                  <a:cubicBezTo>
                    <a:pt x="12395" y="6060"/>
                    <a:pt x="12871" y="5989"/>
                    <a:pt x="13240" y="5977"/>
                  </a:cubicBezTo>
                  <a:close/>
                  <a:moveTo>
                    <a:pt x="9472" y="12368"/>
                  </a:moveTo>
                  <a:cubicBezTo>
                    <a:pt x="9737" y="12368"/>
                    <a:pt x="10002" y="12543"/>
                    <a:pt x="10002" y="12894"/>
                  </a:cubicBezTo>
                  <a:cubicBezTo>
                    <a:pt x="10002" y="13204"/>
                    <a:pt x="9871" y="13502"/>
                    <a:pt x="9657" y="13716"/>
                  </a:cubicBezTo>
                  <a:lnTo>
                    <a:pt x="9466" y="13906"/>
                  </a:lnTo>
                  <a:lnTo>
                    <a:pt x="9287" y="13716"/>
                  </a:lnTo>
                  <a:cubicBezTo>
                    <a:pt x="9061" y="13502"/>
                    <a:pt x="8942" y="13204"/>
                    <a:pt x="8942" y="12894"/>
                  </a:cubicBezTo>
                  <a:cubicBezTo>
                    <a:pt x="8942" y="12543"/>
                    <a:pt x="9207" y="12368"/>
                    <a:pt x="9472" y="12368"/>
                  </a:cubicBezTo>
                  <a:close/>
                  <a:moveTo>
                    <a:pt x="11374" y="1858"/>
                  </a:moveTo>
                  <a:cubicBezTo>
                    <a:pt x="11687" y="1858"/>
                    <a:pt x="12002" y="1920"/>
                    <a:pt x="12300" y="2048"/>
                  </a:cubicBezTo>
                  <a:cubicBezTo>
                    <a:pt x="14752" y="3072"/>
                    <a:pt x="16324" y="5346"/>
                    <a:pt x="16324" y="7846"/>
                  </a:cubicBezTo>
                  <a:cubicBezTo>
                    <a:pt x="16324" y="9942"/>
                    <a:pt x="15229" y="11882"/>
                    <a:pt x="13419" y="13061"/>
                  </a:cubicBezTo>
                  <a:lnTo>
                    <a:pt x="13407" y="13049"/>
                  </a:lnTo>
                  <a:cubicBezTo>
                    <a:pt x="13359" y="12882"/>
                    <a:pt x="13276" y="12716"/>
                    <a:pt x="13181" y="12561"/>
                  </a:cubicBezTo>
                  <a:lnTo>
                    <a:pt x="12978" y="12240"/>
                  </a:lnTo>
                  <a:cubicBezTo>
                    <a:pt x="12276" y="11108"/>
                    <a:pt x="11859" y="9835"/>
                    <a:pt x="11776" y="8513"/>
                  </a:cubicBezTo>
                  <a:cubicBezTo>
                    <a:pt x="12312" y="8489"/>
                    <a:pt x="13086" y="8358"/>
                    <a:pt x="13609" y="7822"/>
                  </a:cubicBezTo>
                  <a:cubicBezTo>
                    <a:pt x="14455" y="6977"/>
                    <a:pt x="14276" y="5548"/>
                    <a:pt x="14252" y="5393"/>
                  </a:cubicBezTo>
                  <a:cubicBezTo>
                    <a:pt x="14229" y="5155"/>
                    <a:pt x="14038" y="4977"/>
                    <a:pt x="13812" y="4941"/>
                  </a:cubicBezTo>
                  <a:cubicBezTo>
                    <a:pt x="13762" y="4933"/>
                    <a:pt x="13577" y="4909"/>
                    <a:pt x="13321" y="4909"/>
                  </a:cubicBezTo>
                  <a:cubicBezTo>
                    <a:pt x="12789" y="4909"/>
                    <a:pt x="11950" y="5013"/>
                    <a:pt x="11371" y="5584"/>
                  </a:cubicBezTo>
                  <a:cubicBezTo>
                    <a:pt x="10573" y="6394"/>
                    <a:pt x="10669" y="7739"/>
                    <a:pt x="10704" y="8001"/>
                  </a:cubicBezTo>
                  <a:cubicBezTo>
                    <a:pt x="10704" y="9704"/>
                    <a:pt x="11181" y="11359"/>
                    <a:pt x="12085" y="12799"/>
                  </a:cubicBezTo>
                  <a:lnTo>
                    <a:pt x="12288" y="13121"/>
                  </a:lnTo>
                  <a:cubicBezTo>
                    <a:pt x="12752" y="13859"/>
                    <a:pt x="12216" y="14823"/>
                    <a:pt x="11347" y="14823"/>
                  </a:cubicBezTo>
                  <a:lnTo>
                    <a:pt x="11169" y="14823"/>
                  </a:lnTo>
                  <a:cubicBezTo>
                    <a:pt x="10859" y="14823"/>
                    <a:pt x="10550" y="14740"/>
                    <a:pt x="10276" y="14597"/>
                  </a:cubicBezTo>
                  <a:lnTo>
                    <a:pt x="10407" y="14466"/>
                  </a:lnTo>
                  <a:cubicBezTo>
                    <a:pt x="10823" y="14049"/>
                    <a:pt x="11061" y="13478"/>
                    <a:pt x="11061" y="12894"/>
                  </a:cubicBezTo>
                  <a:cubicBezTo>
                    <a:pt x="11061" y="12013"/>
                    <a:pt x="10347" y="11311"/>
                    <a:pt x="9478" y="11311"/>
                  </a:cubicBezTo>
                  <a:cubicBezTo>
                    <a:pt x="8609" y="11311"/>
                    <a:pt x="7894" y="12013"/>
                    <a:pt x="7894" y="12894"/>
                  </a:cubicBezTo>
                  <a:cubicBezTo>
                    <a:pt x="7894" y="13478"/>
                    <a:pt x="8133" y="14049"/>
                    <a:pt x="8549" y="14466"/>
                  </a:cubicBezTo>
                  <a:lnTo>
                    <a:pt x="8680" y="14597"/>
                  </a:lnTo>
                  <a:cubicBezTo>
                    <a:pt x="8406" y="14740"/>
                    <a:pt x="8097" y="14823"/>
                    <a:pt x="7787" y="14823"/>
                  </a:cubicBezTo>
                  <a:lnTo>
                    <a:pt x="7609" y="14823"/>
                  </a:lnTo>
                  <a:cubicBezTo>
                    <a:pt x="6740" y="14823"/>
                    <a:pt x="6204" y="13859"/>
                    <a:pt x="6668" y="13121"/>
                  </a:cubicBezTo>
                  <a:lnTo>
                    <a:pt x="6870" y="12799"/>
                  </a:lnTo>
                  <a:cubicBezTo>
                    <a:pt x="7763" y="11359"/>
                    <a:pt x="8252" y="9704"/>
                    <a:pt x="8252" y="8001"/>
                  </a:cubicBezTo>
                  <a:cubicBezTo>
                    <a:pt x="8275" y="7739"/>
                    <a:pt x="8383" y="6394"/>
                    <a:pt x="7573" y="5584"/>
                  </a:cubicBezTo>
                  <a:cubicBezTo>
                    <a:pt x="7002" y="5013"/>
                    <a:pt x="6165" y="4909"/>
                    <a:pt x="5634" y="4909"/>
                  </a:cubicBezTo>
                  <a:cubicBezTo>
                    <a:pt x="5379" y="4909"/>
                    <a:pt x="5194" y="4933"/>
                    <a:pt x="5144" y="4941"/>
                  </a:cubicBezTo>
                  <a:cubicBezTo>
                    <a:pt x="4906" y="4977"/>
                    <a:pt x="4727" y="5155"/>
                    <a:pt x="4692" y="5393"/>
                  </a:cubicBezTo>
                  <a:cubicBezTo>
                    <a:pt x="4668" y="5548"/>
                    <a:pt x="4489" y="6977"/>
                    <a:pt x="5346" y="7822"/>
                  </a:cubicBezTo>
                  <a:cubicBezTo>
                    <a:pt x="5870" y="8358"/>
                    <a:pt x="6644" y="8489"/>
                    <a:pt x="7180" y="8513"/>
                  </a:cubicBezTo>
                  <a:cubicBezTo>
                    <a:pt x="7085" y="9835"/>
                    <a:pt x="6680" y="11108"/>
                    <a:pt x="5978" y="12240"/>
                  </a:cubicBezTo>
                  <a:lnTo>
                    <a:pt x="5775" y="12561"/>
                  </a:lnTo>
                  <a:cubicBezTo>
                    <a:pt x="5668" y="12716"/>
                    <a:pt x="5597" y="12882"/>
                    <a:pt x="5549" y="13049"/>
                  </a:cubicBezTo>
                  <a:cubicBezTo>
                    <a:pt x="3727" y="11859"/>
                    <a:pt x="2632" y="9930"/>
                    <a:pt x="2632" y="7846"/>
                  </a:cubicBezTo>
                  <a:cubicBezTo>
                    <a:pt x="2632" y="5346"/>
                    <a:pt x="4215" y="3084"/>
                    <a:pt x="6656" y="2048"/>
                  </a:cubicBezTo>
                  <a:cubicBezTo>
                    <a:pt x="6954" y="1920"/>
                    <a:pt x="7269" y="1858"/>
                    <a:pt x="7582" y="1858"/>
                  </a:cubicBezTo>
                  <a:cubicBezTo>
                    <a:pt x="8143" y="1858"/>
                    <a:pt x="8697" y="2058"/>
                    <a:pt x="9133" y="2441"/>
                  </a:cubicBezTo>
                  <a:cubicBezTo>
                    <a:pt x="9234" y="2524"/>
                    <a:pt x="9356" y="2566"/>
                    <a:pt x="9478" y="2566"/>
                  </a:cubicBezTo>
                  <a:cubicBezTo>
                    <a:pt x="9600" y="2566"/>
                    <a:pt x="9722" y="2524"/>
                    <a:pt x="9823" y="2441"/>
                  </a:cubicBezTo>
                  <a:cubicBezTo>
                    <a:pt x="10259" y="2058"/>
                    <a:pt x="10813" y="1858"/>
                    <a:pt x="11374" y="1858"/>
                  </a:cubicBezTo>
                  <a:close/>
                  <a:moveTo>
                    <a:pt x="9466" y="15335"/>
                  </a:moveTo>
                  <a:cubicBezTo>
                    <a:pt x="9966" y="15680"/>
                    <a:pt x="10561" y="15871"/>
                    <a:pt x="11169" y="15871"/>
                  </a:cubicBezTo>
                  <a:lnTo>
                    <a:pt x="11407" y="15871"/>
                  </a:lnTo>
                  <a:lnTo>
                    <a:pt x="11407" y="16050"/>
                  </a:lnTo>
                  <a:cubicBezTo>
                    <a:pt x="11407" y="16526"/>
                    <a:pt x="11014" y="16931"/>
                    <a:pt x="10526" y="16931"/>
                  </a:cubicBezTo>
                  <a:lnTo>
                    <a:pt x="8418" y="16931"/>
                  </a:lnTo>
                  <a:cubicBezTo>
                    <a:pt x="7930" y="16931"/>
                    <a:pt x="7537" y="16526"/>
                    <a:pt x="7537" y="16050"/>
                  </a:cubicBezTo>
                  <a:lnTo>
                    <a:pt x="7537" y="15871"/>
                  </a:lnTo>
                  <a:lnTo>
                    <a:pt x="7775" y="15871"/>
                  </a:lnTo>
                  <a:cubicBezTo>
                    <a:pt x="8383" y="15871"/>
                    <a:pt x="8978" y="15680"/>
                    <a:pt x="9466" y="15335"/>
                  </a:cubicBezTo>
                  <a:close/>
                  <a:moveTo>
                    <a:pt x="2538" y="0"/>
                  </a:moveTo>
                  <a:cubicBezTo>
                    <a:pt x="1952" y="0"/>
                    <a:pt x="1430" y="185"/>
                    <a:pt x="1048" y="571"/>
                  </a:cubicBezTo>
                  <a:cubicBezTo>
                    <a:pt x="1" y="1607"/>
                    <a:pt x="441" y="3691"/>
                    <a:pt x="2037" y="5286"/>
                  </a:cubicBezTo>
                  <a:cubicBezTo>
                    <a:pt x="1727" y="6096"/>
                    <a:pt x="1560" y="6965"/>
                    <a:pt x="1560" y="7834"/>
                  </a:cubicBezTo>
                  <a:cubicBezTo>
                    <a:pt x="1560" y="10489"/>
                    <a:pt x="3060" y="12930"/>
                    <a:pt x="5501" y="14252"/>
                  </a:cubicBezTo>
                  <a:cubicBezTo>
                    <a:pt x="5644" y="14799"/>
                    <a:pt x="5989" y="15276"/>
                    <a:pt x="6478" y="15561"/>
                  </a:cubicBezTo>
                  <a:lnTo>
                    <a:pt x="6478" y="16050"/>
                  </a:lnTo>
                  <a:cubicBezTo>
                    <a:pt x="6478" y="17109"/>
                    <a:pt x="7347" y="17978"/>
                    <a:pt x="8418" y="17978"/>
                  </a:cubicBezTo>
                  <a:lnTo>
                    <a:pt x="10526" y="17978"/>
                  </a:lnTo>
                  <a:cubicBezTo>
                    <a:pt x="11585" y="17978"/>
                    <a:pt x="12455" y="17109"/>
                    <a:pt x="12455" y="16050"/>
                  </a:cubicBezTo>
                  <a:lnTo>
                    <a:pt x="12455" y="15573"/>
                  </a:lnTo>
                  <a:cubicBezTo>
                    <a:pt x="12943" y="15276"/>
                    <a:pt x="13288" y="14811"/>
                    <a:pt x="13443" y="14264"/>
                  </a:cubicBezTo>
                  <a:cubicBezTo>
                    <a:pt x="15872" y="12930"/>
                    <a:pt x="17372" y="10489"/>
                    <a:pt x="17372" y="7834"/>
                  </a:cubicBezTo>
                  <a:cubicBezTo>
                    <a:pt x="17372" y="6965"/>
                    <a:pt x="17205" y="6108"/>
                    <a:pt x="16896" y="5298"/>
                  </a:cubicBezTo>
                  <a:lnTo>
                    <a:pt x="16907" y="5286"/>
                  </a:lnTo>
                  <a:cubicBezTo>
                    <a:pt x="18503" y="3691"/>
                    <a:pt x="18943" y="1619"/>
                    <a:pt x="17896" y="571"/>
                  </a:cubicBezTo>
                  <a:cubicBezTo>
                    <a:pt x="17514" y="185"/>
                    <a:pt x="16992" y="0"/>
                    <a:pt x="16406" y="0"/>
                  </a:cubicBezTo>
                  <a:cubicBezTo>
                    <a:pt x="15454" y="0"/>
                    <a:pt x="14332" y="487"/>
                    <a:pt x="13359" y="1393"/>
                  </a:cubicBezTo>
                  <a:cubicBezTo>
                    <a:pt x="13145" y="1274"/>
                    <a:pt x="12919" y="1167"/>
                    <a:pt x="12693" y="1072"/>
                  </a:cubicBezTo>
                  <a:cubicBezTo>
                    <a:pt x="12268" y="893"/>
                    <a:pt x="11815" y="804"/>
                    <a:pt x="11363" y="804"/>
                  </a:cubicBezTo>
                  <a:cubicBezTo>
                    <a:pt x="10701" y="804"/>
                    <a:pt x="10039" y="994"/>
                    <a:pt x="9466" y="1369"/>
                  </a:cubicBezTo>
                  <a:cubicBezTo>
                    <a:pt x="8900" y="994"/>
                    <a:pt x="8242" y="804"/>
                    <a:pt x="7578" y="804"/>
                  </a:cubicBezTo>
                  <a:cubicBezTo>
                    <a:pt x="7125" y="804"/>
                    <a:pt x="6669" y="893"/>
                    <a:pt x="6239" y="1072"/>
                  </a:cubicBezTo>
                  <a:cubicBezTo>
                    <a:pt x="6013" y="1167"/>
                    <a:pt x="5799" y="1274"/>
                    <a:pt x="5585" y="1393"/>
                  </a:cubicBezTo>
                  <a:cubicBezTo>
                    <a:pt x="4612" y="487"/>
                    <a:pt x="3490" y="0"/>
                    <a:pt x="25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9" name="Google Shape;569;p69"/>
            <p:cNvSpPr/>
            <p:nvPr/>
          </p:nvSpPr>
          <p:spPr>
            <a:xfrm>
              <a:off x="6341713" y="230415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23" y="0"/>
                  </a:moveTo>
                  <a:cubicBezTo>
                    <a:pt x="717" y="0"/>
                    <a:pt x="710" y="1"/>
                    <a:pt x="703" y="1"/>
                  </a:cubicBezTo>
                  <a:cubicBezTo>
                    <a:pt x="239" y="1"/>
                    <a:pt x="0" y="572"/>
                    <a:pt x="334" y="894"/>
                  </a:cubicBezTo>
                  <a:cubicBezTo>
                    <a:pt x="445" y="1001"/>
                    <a:pt x="578" y="1049"/>
                    <a:pt x="708" y="1049"/>
                  </a:cubicBezTo>
                  <a:cubicBezTo>
                    <a:pt x="981" y="1049"/>
                    <a:pt x="1239" y="836"/>
                    <a:pt x="1239" y="513"/>
                  </a:cubicBezTo>
                  <a:lnTo>
                    <a:pt x="1239" y="513"/>
                  </a:lnTo>
                  <a:lnTo>
                    <a:pt x="1227" y="525"/>
                  </a:ln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0" name="Google Shape;570;p69"/>
            <p:cNvSpPr/>
            <p:nvPr/>
          </p:nvSpPr>
          <p:spPr>
            <a:xfrm>
              <a:off x="6372363" y="2246700"/>
              <a:ext cx="30975" cy="26550"/>
            </a:xfrm>
            <a:custGeom>
              <a:avLst/>
              <a:gdLst/>
              <a:ahLst/>
              <a:cxnLst/>
              <a:rect l="l" t="t" r="r" b="b"/>
              <a:pathLst>
                <a:path w="1239" h="1062" extrusionOk="0">
                  <a:moveTo>
                    <a:pt x="715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4"/>
                    <a:pt x="574" y="1062"/>
                    <a:pt x="705" y="1062"/>
                  </a:cubicBezTo>
                  <a:cubicBezTo>
                    <a:pt x="977" y="1062"/>
                    <a:pt x="1239" y="851"/>
                    <a:pt x="1239" y="537"/>
                  </a:cubicBezTo>
                  <a:cubicBezTo>
                    <a:pt x="1239" y="239"/>
                    <a:pt x="1001" y="1"/>
                    <a:pt x="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1" name="Google Shape;571;p69"/>
            <p:cNvSpPr/>
            <p:nvPr/>
          </p:nvSpPr>
          <p:spPr>
            <a:xfrm>
              <a:off x="6236338" y="2163375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1" y="1008"/>
                    <a:pt x="573" y="1055"/>
                    <a:pt x="703" y="1055"/>
                  </a:cubicBezTo>
                  <a:cubicBezTo>
                    <a:pt x="976" y="1055"/>
                    <a:pt x="1239" y="847"/>
                    <a:pt x="1239" y="524"/>
                  </a:cubicBezTo>
                  <a:cubicBezTo>
                    <a:pt x="1239" y="238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2" name="Google Shape;572;p69"/>
            <p:cNvSpPr/>
            <p:nvPr/>
          </p:nvSpPr>
          <p:spPr>
            <a:xfrm>
              <a:off x="6289113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0" y="563"/>
                    <a:pt x="330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3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699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3" name="Google Shape;573;p69"/>
            <p:cNvSpPr/>
            <p:nvPr/>
          </p:nvSpPr>
          <p:spPr>
            <a:xfrm>
              <a:off x="6130963" y="2303850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1" y="1009"/>
                    <a:pt x="573" y="1056"/>
                    <a:pt x="703" y="1056"/>
                  </a:cubicBezTo>
                  <a:cubicBezTo>
                    <a:pt x="976" y="1056"/>
                    <a:pt x="1239" y="848"/>
                    <a:pt x="1239" y="525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4" name="Google Shape;574;p69"/>
            <p:cNvSpPr/>
            <p:nvPr/>
          </p:nvSpPr>
          <p:spPr>
            <a:xfrm>
              <a:off x="6100313" y="2246700"/>
              <a:ext cx="30675" cy="26550"/>
            </a:xfrm>
            <a:custGeom>
              <a:avLst/>
              <a:gdLst/>
              <a:ahLst/>
              <a:cxnLst/>
              <a:rect l="l" t="t" r="r" b="b"/>
              <a:pathLst>
                <a:path w="1227" h="1062" extrusionOk="0">
                  <a:moveTo>
                    <a:pt x="703" y="1"/>
                  </a:moveTo>
                  <a:cubicBezTo>
                    <a:pt x="239" y="1"/>
                    <a:pt x="0" y="572"/>
                    <a:pt x="334" y="906"/>
                  </a:cubicBezTo>
                  <a:cubicBezTo>
                    <a:pt x="442" y="1014"/>
                    <a:pt x="573" y="1062"/>
                    <a:pt x="701" y="1062"/>
                  </a:cubicBezTo>
                  <a:cubicBezTo>
                    <a:pt x="970" y="1062"/>
                    <a:pt x="1227" y="851"/>
                    <a:pt x="1227" y="537"/>
                  </a:cubicBezTo>
                  <a:cubicBezTo>
                    <a:pt x="1227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5" name="Google Shape;575;p69"/>
            <p:cNvSpPr/>
            <p:nvPr/>
          </p:nvSpPr>
          <p:spPr>
            <a:xfrm>
              <a:off x="6183738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1" y="563"/>
                    <a:pt x="331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4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700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76" name="Google Shape;576;p69"/>
          <p:cNvSpPr/>
          <p:nvPr/>
        </p:nvSpPr>
        <p:spPr>
          <a:xfrm>
            <a:off x="5272102" y="1774575"/>
            <a:ext cx="618900" cy="61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577" name="Google Shape;577;p69"/>
          <p:cNvGrpSpPr/>
          <p:nvPr/>
        </p:nvGrpSpPr>
        <p:grpSpPr>
          <a:xfrm>
            <a:off x="5374602" y="1879395"/>
            <a:ext cx="402864" cy="381155"/>
            <a:chOff x="5343963" y="1426075"/>
            <a:chExt cx="475075" cy="449475"/>
          </a:xfrm>
        </p:grpSpPr>
        <p:sp>
          <p:nvSpPr>
            <p:cNvPr id="578" name="Google Shape;578;p69"/>
            <p:cNvSpPr/>
            <p:nvPr/>
          </p:nvSpPr>
          <p:spPr>
            <a:xfrm>
              <a:off x="5343963" y="1426075"/>
              <a:ext cx="475075" cy="449475"/>
            </a:xfrm>
            <a:custGeom>
              <a:avLst/>
              <a:gdLst/>
              <a:ahLst/>
              <a:cxnLst/>
              <a:rect l="l" t="t" r="r" b="b"/>
              <a:pathLst>
                <a:path w="19003" h="17979" extrusionOk="0">
                  <a:moveTo>
                    <a:pt x="11627" y="6039"/>
                  </a:moveTo>
                  <a:cubicBezTo>
                    <a:pt x="11752" y="6039"/>
                    <a:pt x="11878" y="6054"/>
                    <a:pt x="12002" y="6085"/>
                  </a:cubicBezTo>
                  <a:cubicBezTo>
                    <a:pt x="13383" y="6394"/>
                    <a:pt x="13633" y="8251"/>
                    <a:pt x="12395" y="8930"/>
                  </a:cubicBezTo>
                  <a:lnTo>
                    <a:pt x="11526" y="9454"/>
                  </a:lnTo>
                  <a:cubicBezTo>
                    <a:pt x="11230" y="9287"/>
                    <a:pt x="10900" y="9203"/>
                    <a:pt x="10572" y="9203"/>
                  </a:cubicBezTo>
                  <a:cubicBezTo>
                    <a:pt x="10200" y="9203"/>
                    <a:pt x="9830" y="9310"/>
                    <a:pt x="9514" y="9525"/>
                  </a:cubicBezTo>
                  <a:cubicBezTo>
                    <a:pt x="9191" y="9310"/>
                    <a:pt x="8822" y="9203"/>
                    <a:pt x="8451" y="9203"/>
                  </a:cubicBezTo>
                  <a:cubicBezTo>
                    <a:pt x="8125" y="9203"/>
                    <a:pt x="7797" y="9287"/>
                    <a:pt x="7502" y="9454"/>
                  </a:cubicBezTo>
                  <a:lnTo>
                    <a:pt x="6621" y="8930"/>
                  </a:lnTo>
                  <a:cubicBezTo>
                    <a:pt x="6085" y="8621"/>
                    <a:pt x="5775" y="8025"/>
                    <a:pt x="5823" y="7418"/>
                  </a:cubicBezTo>
                  <a:cubicBezTo>
                    <a:pt x="5823" y="7359"/>
                    <a:pt x="5847" y="7311"/>
                    <a:pt x="5859" y="7251"/>
                  </a:cubicBezTo>
                  <a:cubicBezTo>
                    <a:pt x="5989" y="6680"/>
                    <a:pt x="6430" y="6227"/>
                    <a:pt x="7013" y="6085"/>
                  </a:cubicBezTo>
                  <a:cubicBezTo>
                    <a:pt x="7137" y="6054"/>
                    <a:pt x="7263" y="6039"/>
                    <a:pt x="7389" y="6039"/>
                  </a:cubicBezTo>
                  <a:cubicBezTo>
                    <a:pt x="7697" y="6039"/>
                    <a:pt x="8001" y="6130"/>
                    <a:pt x="8264" y="6299"/>
                  </a:cubicBezTo>
                  <a:cubicBezTo>
                    <a:pt x="8359" y="6358"/>
                    <a:pt x="8454" y="6394"/>
                    <a:pt x="8561" y="6394"/>
                  </a:cubicBezTo>
                  <a:lnTo>
                    <a:pt x="10454" y="6394"/>
                  </a:lnTo>
                  <a:cubicBezTo>
                    <a:pt x="10561" y="6394"/>
                    <a:pt x="10657" y="6358"/>
                    <a:pt x="10752" y="6299"/>
                  </a:cubicBezTo>
                  <a:cubicBezTo>
                    <a:pt x="11014" y="6130"/>
                    <a:pt x="11319" y="6039"/>
                    <a:pt x="11627" y="6039"/>
                  </a:cubicBezTo>
                  <a:close/>
                  <a:moveTo>
                    <a:pt x="10539" y="10253"/>
                  </a:moveTo>
                  <a:cubicBezTo>
                    <a:pt x="10582" y="10253"/>
                    <a:pt x="10625" y="10257"/>
                    <a:pt x="10669" y="10264"/>
                  </a:cubicBezTo>
                  <a:cubicBezTo>
                    <a:pt x="11062" y="10311"/>
                    <a:pt x="11371" y="10621"/>
                    <a:pt x="11419" y="11014"/>
                  </a:cubicBezTo>
                  <a:cubicBezTo>
                    <a:pt x="11466" y="11311"/>
                    <a:pt x="11347" y="11597"/>
                    <a:pt x="11121" y="11788"/>
                  </a:cubicBezTo>
                  <a:cubicBezTo>
                    <a:pt x="10717" y="12154"/>
                    <a:pt x="11055" y="12721"/>
                    <a:pt x="11478" y="12721"/>
                  </a:cubicBezTo>
                  <a:cubicBezTo>
                    <a:pt x="11591" y="12721"/>
                    <a:pt x="11711" y="12681"/>
                    <a:pt x="11824" y="12585"/>
                  </a:cubicBezTo>
                  <a:cubicBezTo>
                    <a:pt x="11955" y="12454"/>
                    <a:pt x="12085" y="12323"/>
                    <a:pt x="12181" y="12169"/>
                  </a:cubicBezTo>
                  <a:cubicBezTo>
                    <a:pt x="12419" y="12657"/>
                    <a:pt x="12609" y="13169"/>
                    <a:pt x="12728" y="13705"/>
                  </a:cubicBezTo>
                  <a:lnTo>
                    <a:pt x="12538" y="13836"/>
                  </a:lnTo>
                  <a:cubicBezTo>
                    <a:pt x="12288" y="14014"/>
                    <a:pt x="11978" y="14121"/>
                    <a:pt x="11657" y="14121"/>
                  </a:cubicBezTo>
                  <a:cubicBezTo>
                    <a:pt x="11347" y="14121"/>
                    <a:pt x="11050" y="14014"/>
                    <a:pt x="10800" y="13836"/>
                  </a:cubicBezTo>
                  <a:cubicBezTo>
                    <a:pt x="10413" y="13556"/>
                    <a:pt x="9957" y="13416"/>
                    <a:pt x="9502" y="13416"/>
                  </a:cubicBezTo>
                  <a:cubicBezTo>
                    <a:pt x="9046" y="13416"/>
                    <a:pt x="8591" y="13556"/>
                    <a:pt x="8204" y="13836"/>
                  </a:cubicBezTo>
                  <a:cubicBezTo>
                    <a:pt x="7954" y="14014"/>
                    <a:pt x="7656" y="14121"/>
                    <a:pt x="7347" y="14121"/>
                  </a:cubicBezTo>
                  <a:cubicBezTo>
                    <a:pt x="7025" y="14121"/>
                    <a:pt x="6716" y="14014"/>
                    <a:pt x="6466" y="13836"/>
                  </a:cubicBezTo>
                  <a:lnTo>
                    <a:pt x="6263" y="13705"/>
                  </a:lnTo>
                  <a:cubicBezTo>
                    <a:pt x="6394" y="13169"/>
                    <a:pt x="6573" y="12657"/>
                    <a:pt x="6823" y="12169"/>
                  </a:cubicBezTo>
                  <a:cubicBezTo>
                    <a:pt x="6918" y="12323"/>
                    <a:pt x="7037" y="12454"/>
                    <a:pt x="7180" y="12585"/>
                  </a:cubicBezTo>
                  <a:cubicBezTo>
                    <a:pt x="7291" y="12684"/>
                    <a:pt x="7411" y="12726"/>
                    <a:pt x="7525" y="12726"/>
                  </a:cubicBezTo>
                  <a:cubicBezTo>
                    <a:pt x="7947" y="12726"/>
                    <a:pt x="8293" y="12153"/>
                    <a:pt x="7871" y="11788"/>
                  </a:cubicBezTo>
                  <a:cubicBezTo>
                    <a:pt x="7644" y="11597"/>
                    <a:pt x="7537" y="11311"/>
                    <a:pt x="7573" y="11014"/>
                  </a:cubicBezTo>
                  <a:cubicBezTo>
                    <a:pt x="7621" y="10621"/>
                    <a:pt x="7942" y="10311"/>
                    <a:pt x="8335" y="10264"/>
                  </a:cubicBezTo>
                  <a:cubicBezTo>
                    <a:pt x="8377" y="10257"/>
                    <a:pt x="8419" y="10253"/>
                    <a:pt x="8461" y="10253"/>
                  </a:cubicBezTo>
                  <a:cubicBezTo>
                    <a:pt x="8706" y="10253"/>
                    <a:pt x="8946" y="10368"/>
                    <a:pt x="9109" y="10561"/>
                  </a:cubicBezTo>
                  <a:cubicBezTo>
                    <a:pt x="9210" y="10680"/>
                    <a:pt x="9353" y="10740"/>
                    <a:pt x="9497" y="10740"/>
                  </a:cubicBezTo>
                  <a:cubicBezTo>
                    <a:pt x="9642" y="10740"/>
                    <a:pt x="9788" y="10680"/>
                    <a:pt x="9895" y="10561"/>
                  </a:cubicBezTo>
                  <a:cubicBezTo>
                    <a:pt x="10057" y="10368"/>
                    <a:pt x="10289" y="10253"/>
                    <a:pt x="10539" y="10253"/>
                  </a:cubicBezTo>
                  <a:close/>
                  <a:moveTo>
                    <a:pt x="12121" y="1048"/>
                  </a:moveTo>
                  <a:cubicBezTo>
                    <a:pt x="12788" y="1048"/>
                    <a:pt x="13348" y="1524"/>
                    <a:pt x="13455" y="2191"/>
                  </a:cubicBezTo>
                  <a:cubicBezTo>
                    <a:pt x="13764" y="4001"/>
                    <a:pt x="14526" y="5715"/>
                    <a:pt x="15681" y="7156"/>
                  </a:cubicBezTo>
                  <a:cubicBezTo>
                    <a:pt x="17598" y="9561"/>
                    <a:pt x="16717" y="13133"/>
                    <a:pt x="13895" y="14359"/>
                  </a:cubicBezTo>
                  <a:lnTo>
                    <a:pt x="13883" y="14359"/>
                  </a:lnTo>
                  <a:cubicBezTo>
                    <a:pt x="13895" y="14359"/>
                    <a:pt x="13895" y="14347"/>
                    <a:pt x="13883" y="14347"/>
                  </a:cubicBezTo>
                  <a:cubicBezTo>
                    <a:pt x="13824" y="13109"/>
                    <a:pt x="13169" y="11466"/>
                    <a:pt x="12407" y="10597"/>
                  </a:cubicBezTo>
                  <a:cubicBezTo>
                    <a:pt x="12371" y="10466"/>
                    <a:pt x="12324" y="10347"/>
                    <a:pt x="12264" y="10228"/>
                  </a:cubicBezTo>
                  <a:lnTo>
                    <a:pt x="12931" y="9823"/>
                  </a:lnTo>
                  <a:cubicBezTo>
                    <a:pt x="13824" y="9311"/>
                    <a:pt x="14336" y="8311"/>
                    <a:pt x="14217" y="7287"/>
                  </a:cubicBezTo>
                  <a:cubicBezTo>
                    <a:pt x="14217" y="7192"/>
                    <a:pt x="14193" y="7109"/>
                    <a:pt x="14181" y="7025"/>
                  </a:cubicBezTo>
                  <a:cubicBezTo>
                    <a:pt x="13967" y="6049"/>
                    <a:pt x="13205" y="5287"/>
                    <a:pt x="12228" y="5061"/>
                  </a:cubicBezTo>
                  <a:cubicBezTo>
                    <a:pt x="12023" y="5008"/>
                    <a:pt x="11815" y="4983"/>
                    <a:pt x="11608" y="4983"/>
                  </a:cubicBezTo>
                  <a:cubicBezTo>
                    <a:pt x="11152" y="4983"/>
                    <a:pt x="10700" y="5105"/>
                    <a:pt x="10300" y="5334"/>
                  </a:cubicBezTo>
                  <a:lnTo>
                    <a:pt x="8704" y="5334"/>
                  </a:lnTo>
                  <a:cubicBezTo>
                    <a:pt x="8303" y="5105"/>
                    <a:pt x="7852" y="4983"/>
                    <a:pt x="7396" y="4983"/>
                  </a:cubicBezTo>
                  <a:cubicBezTo>
                    <a:pt x="7189" y="4983"/>
                    <a:pt x="6980" y="5008"/>
                    <a:pt x="6775" y="5061"/>
                  </a:cubicBezTo>
                  <a:cubicBezTo>
                    <a:pt x="5799" y="5287"/>
                    <a:pt x="5049" y="6049"/>
                    <a:pt x="4835" y="7025"/>
                  </a:cubicBezTo>
                  <a:cubicBezTo>
                    <a:pt x="4811" y="7109"/>
                    <a:pt x="4799" y="7192"/>
                    <a:pt x="4787" y="7287"/>
                  </a:cubicBezTo>
                  <a:cubicBezTo>
                    <a:pt x="4680" y="8311"/>
                    <a:pt x="5180" y="9311"/>
                    <a:pt x="6085" y="9823"/>
                  </a:cubicBezTo>
                  <a:lnTo>
                    <a:pt x="6740" y="10228"/>
                  </a:lnTo>
                  <a:cubicBezTo>
                    <a:pt x="6680" y="10347"/>
                    <a:pt x="6632" y="10466"/>
                    <a:pt x="6597" y="10585"/>
                  </a:cubicBezTo>
                  <a:cubicBezTo>
                    <a:pt x="5835" y="11466"/>
                    <a:pt x="5180" y="13109"/>
                    <a:pt x="5120" y="14347"/>
                  </a:cubicBezTo>
                  <a:lnTo>
                    <a:pt x="5120" y="14359"/>
                  </a:lnTo>
                  <a:cubicBezTo>
                    <a:pt x="2287" y="13133"/>
                    <a:pt x="1406" y="9561"/>
                    <a:pt x="3334" y="7156"/>
                  </a:cubicBezTo>
                  <a:cubicBezTo>
                    <a:pt x="4477" y="5715"/>
                    <a:pt x="5239" y="4001"/>
                    <a:pt x="5549" y="2191"/>
                  </a:cubicBezTo>
                  <a:cubicBezTo>
                    <a:pt x="5656" y="1524"/>
                    <a:pt x="6228" y="1048"/>
                    <a:pt x="6882" y="1048"/>
                  </a:cubicBezTo>
                  <a:close/>
                  <a:moveTo>
                    <a:pt x="9520" y="14467"/>
                  </a:moveTo>
                  <a:cubicBezTo>
                    <a:pt x="9755" y="14467"/>
                    <a:pt x="9990" y="14538"/>
                    <a:pt x="10192" y="14681"/>
                  </a:cubicBezTo>
                  <a:cubicBezTo>
                    <a:pt x="10633" y="15002"/>
                    <a:pt x="11145" y="15169"/>
                    <a:pt x="11681" y="15169"/>
                  </a:cubicBezTo>
                  <a:cubicBezTo>
                    <a:pt x="12085" y="15169"/>
                    <a:pt x="12490" y="15074"/>
                    <a:pt x="12847" y="14895"/>
                  </a:cubicBezTo>
                  <a:lnTo>
                    <a:pt x="12847" y="14895"/>
                  </a:lnTo>
                  <a:cubicBezTo>
                    <a:pt x="12836" y="15348"/>
                    <a:pt x="12657" y="15776"/>
                    <a:pt x="12359" y="16110"/>
                  </a:cubicBezTo>
                  <a:lnTo>
                    <a:pt x="12336" y="16110"/>
                  </a:lnTo>
                  <a:cubicBezTo>
                    <a:pt x="11824" y="16657"/>
                    <a:pt x="10871" y="16931"/>
                    <a:pt x="9514" y="16931"/>
                  </a:cubicBezTo>
                  <a:cubicBezTo>
                    <a:pt x="8145" y="16931"/>
                    <a:pt x="7192" y="16657"/>
                    <a:pt x="6680" y="16110"/>
                  </a:cubicBezTo>
                  <a:cubicBezTo>
                    <a:pt x="6382" y="15776"/>
                    <a:pt x="6204" y="15348"/>
                    <a:pt x="6192" y="14895"/>
                  </a:cubicBezTo>
                  <a:lnTo>
                    <a:pt x="6192" y="14895"/>
                  </a:lnTo>
                  <a:cubicBezTo>
                    <a:pt x="6549" y="15074"/>
                    <a:pt x="6954" y="15169"/>
                    <a:pt x="7359" y="15169"/>
                  </a:cubicBezTo>
                  <a:cubicBezTo>
                    <a:pt x="7894" y="15169"/>
                    <a:pt x="8406" y="15002"/>
                    <a:pt x="8847" y="14681"/>
                  </a:cubicBezTo>
                  <a:cubicBezTo>
                    <a:pt x="9049" y="14538"/>
                    <a:pt x="9285" y="14467"/>
                    <a:pt x="9520" y="14467"/>
                  </a:cubicBezTo>
                  <a:close/>
                  <a:moveTo>
                    <a:pt x="6858" y="0"/>
                  </a:moveTo>
                  <a:cubicBezTo>
                    <a:pt x="5690" y="0"/>
                    <a:pt x="4690" y="854"/>
                    <a:pt x="4501" y="2013"/>
                  </a:cubicBezTo>
                  <a:cubicBezTo>
                    <a:pt x="4227" y="3656"/>
                    <a:pt x="3537" y="5192"/>
                    <a:pt x="2501" y="6501"/>
                  </a:cubicBezTo>
                  <a:cubicBezTo>
                    <a:pt x="1" y="9621"/>
                    <a:pt x="1406" y="14288"/>
                    <a:pt x="5204" y="15526"/>
                  </a:cubicBezTo>
                  <a:cubicBezTo>
                    <a:pt x="5323" y="16014"/>
                    <a:pt x="5561" y="16467"/>
                    <a:pt x="5906" y="16836"/>
                  </a:cubicBezTo>
                  <a:cubicBezTo>
                    <a:pt x="6632" y="17610"/>
                    <a:pt x="7811" y="17979"/>
                    <a:pt x="9502" y="17979"/>
                  </a:cubicBezTo>
                  <a:cubicBezTo>
                    <a:pt x="11193" y="17979"/>
                    <a:pt x="12371" y="17610"/>
                    <a:pt x="13098" y="16836"/>
                  </a:cubicBezTo>
                  <a:cubicBezTo>
                    <a:pt x="13443" y="16467"/>
                    <a:pt x="13681" y="16014"/>
                    <a:pt x="13788" y="15526"/>
                  </a:cubicBezTo>
                  <a:cubicBezTo>
                    <a:pt x="17598" y="14288"/>
                    <a:pt x="19003" y="9621"/>
                    <a:pt x="16503" y="6501"/>
                  </a:cubicBezTo>
                  <a:cubicBezTo>
                    <a:pt x="15467" y="5192"/>
                    <a:pt x="14776" y="3656"/>
                    <a:pt x="14502" y="2013"/>
                  </a:cubicBezTo>
                  <a:cubicBezTo>
                    <a:pt x="14313" y="854"/>
                    <a:pt x="13314" y="0"/>
                    <a:pt x="12145" y="0"/>
                  </a:cubicBezTo>
                  <a:cubicBezTo>
                    <a:pt x="12137" y="0"/>
                    <a:pt x="12129" y="0"/>
                    <a:pt x="12121" y="0"/>
                  </a:cubicBezTo>
                  <a:lnTo>
                    <a:pt x="6882" y="0"/>
                  </a:lnTo>
                  <a:cubicBezTo>
                    <a:pt x="6874" y="0"/>
                    <a:pt x="6866" y="0"/>
                    <a:pt x="68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9" name="Google Shape;579;p69"/>
            <p:cNvSpPr/>
            <p:nvPr/>
          </p:nvSpPr>
          <p:spPr>
            <a:xfrm>
              <a:off x="5616613" y="1603175"/>
              <a:ext cx="30700" cy="26550"/>
            </a:xfrm>
            <a:custGeom>
              <a:avLst/>
              <a:gdLst/>
              <a:ahLst/>
              <a:cxnLst/>
              <a:rect l="l" t="t" r="r" b="b"/>
              <a:pathLst>
                <a:path w="1228" h="1062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3"/>
                    <a:pt x="573" y="1061"/>
                    <a:pt x="702" y="1061"/>
                  </a:cubicBezTo>
                  <a:cubicBezTo>
                    <a:pt x="971" y="1061"/>
                    <a:pt x="1227" y="851"/>
                    <a:pt x="1227" y="536"/>
                  </a:cubicBez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0" name="Google Shape;580;p69"/>
            <p:cNvSpPr/>
            <p:nvPr/>
          </p:nvSpPr>
          <p:spPr>
            <a:xfrm>
              <a:off x="5511238" y="1603175"/>
              <a:ext cx="30700" cy="26550"/>
            </a:xfrm>
            <a:custGeom>
              <a:avLst/>
              <a:gdLst/>
              <a:ahLst/>
              <a:cxnLst/>
              <a:rect l="l" t="t" r="r" b="b"/>
              <a:pathLst>
                <a:path w="1228" h="1062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3"/>
                    <a:pt x="573" y="1061"/>
                    <a:pt x="702" y="1061"/>
                  </a:cubicBezTo>
                  <a:cubicBezTo>
                    <a:pt x="971" y="1061"/>
                    <a:pt x="1227" y="851"/>
                    <a:pt x="1227" y="536"/>
                  </a:cubicBez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81" name="Google Shape;581;p69"/>
          <p:cNvSpPr/>
          <p:nvPr/>
        </p:nvSpPr>
        <p:spPr>
          <a:xfrm>
            <a:off x="3252984" y="1760525"/>
            <a:ext cx="618900" cy="61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582" name="Google Shape;582;p69"/>
          <p:cNvGrpSpPr/>
          <p:nvPr/>
        </p:nvGrpSpPr>
        <p:grpSpPr>
          <a:xfrm>
            <a:off x="3368656" y="1878853"/>
            <a:ext cx="381409" cy="382236"/>
            <a:chOff x="4684063" y="1424875"/>
            <a:chExt cx="449775" cy="450750"/>
          </a:xfrm>
        </p:grpSpPr>
        <p:sp>
          <p:nvSpPr>
            <p:cNvPr id="583" name="Google Shape;583;p69"/>
            <p:cNvSpPr/>
            <p:nvPr/>
          </p:nvSpPr>
          <p:spPr>
            <a:xfrm>
              <a:off x="4983513" y="1478750"/>
              <a:ext cx="26500" cy="51825"/>
            </a:xfrm>
            <a:custGeom>
              <a:avLst/>
              <a:gdLst/>
              <a:ahLst/>
              <a:cxnLst/>
              <a:rect l="l" t="t" r="r" b="b"/>
              <a:pathLst>
                <a:path w="1060" h="2073" extrusionOk="0">
                  <a:moveTo>
                    <a:pt x="504" y="0"/>
                  </a:moveTo>
                  <a:cubicBezTo>
                    <a:pt x="227" y="0"/>
                    <a:pt x="0" y="234"/>
                    <a:pt x="0" y="525"/>
                  </a:cubicBezTo>
                  <a:lnTo>
                    <a:pt x="0" y="1573"/>
                  </a:lnTo>
                  <a:cubicBezTo>
                    <a:pt x="18" y="1906"/>
                    <a:pt x="274" y="2073"/>
                    <a:pt x="530" y="2073"/>
                  </a:cubicBezTo>
                  <a:cubicBezTo>
                    <a:pt x="786" y="2073"/>
                    <a:pt x="1042" y="1906"/>
                    <a:pt x="1060" y="1573"/>
                  </a:cubicBezTo>
                  <a:lnTo>
                    <a:pt x="1060" y="525"/>
                  </a:lnTo>
                  <a:cubicBezTo>
                    <a:pt x="1060" y="227"/>
                    <a:pt x="822" y="1"/>
                    <a:pt x="524" y="1"/>
                  </a:cubicBezTo>
                  <a:cubicBezTo>
                    <a:pt x="517" y="1"/>
                    <a:pt x="510" y="0"/>
                    <a:pt x="5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4" name="Google Shape;584;p69"/>
            <p:cNvSpPr/>
            <p:nvPr/>
          </p:nvSpPr>
          <p:spPr>
            <a:xfrm>
              <a:off x="4807888" y="1478750"/>
              <a:ext cx="26225" cy="52500"/>
            </a:xfrm>
            <a:custGeom>
              <a:avLst/>
              <a:gdLst/>
              <a:ahLst/>
              <a:cxnLst/>
              <a:rect l="l" t="t" r="r" b="b"/>
              <a:pathLst>
                <a:path w="1049" h="2100" extrusionOk="0">
                  <a:moveTo>
                    <a:pt x="504" y="0"/>
                  </a:moveTo>
                  <a:cubicBezTo>
                    <a:pt x="227" y="0"/>
                    <a:pt x="0" y="234"/>
                    <a:pt x="0" y="525"/>
                  </a:cubicBezTo>
                  <a:lnTo>
                    <a:pt x="0" y="1573"/>
                  </a:lnTo>
                  <a:cubicBezTo>
                    <a:pt x="0" y="1924"/>
                    <a:pt x="262" y="2099"/>
                    <a:pt x="524" y="2099"/>
                  </a:cubicBezTo>
                  <a:cubicBezTo>
                    <a:pt x="786" y="2099"/>
                    <a:pt x="1048" y="1924"/>
                    <a:pt x="1048" y="1573"/>
                  </a:cubicBezTo>
                  <a:lnTo>
                    <a:pt x="1048" y="525"/>
                  </a:lnTo>
                  <a:cubicBezTo>
                    <a:pt x="1048" y="227"/>
                    <a:pt x="810" y="1"/>
                    <a:pt x="524" y="1"/>
                  </a:cubicBezTo>
                  <a:cubicBezTo>
                    <a:pt x="517" y="1"/>
                    <a:pt x="511" y="0"/>
                    <a:pt x="5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5" name="Google Shape;585;p69"/>
            <p:cNvSpPr/>
            <p:nvPr/>
          </p:nvSpPr>
          <p:spPr>
            <a:xfrm>
              <a:off x="4838238" y="1550650"/>
              <a:ext cx="141175" cy="43100"/>
            </a:xfrm>
            <a:custGeom>
              <a:avLst/>
              <a:gdLst/>
              <a:ahLst/>
              <a:cxnLst/>
              <a:rect l="l" t="t" r="r" b="b"/>
              <a:pathLst>
                <a:path w="5647" h="1724" extrusionOk="0">
                  <a:moveTo>
                    <a:pt x="2824" y="0"/>
                  </a:moveTo>
                  <a:cubicBezTo>
                    <a:pt x="2013" y="0"/>
                    <a:pt x="1203" y="244"/>
                    <a:pt x="513" y="732"/>
                  </a:cubicBezTo>
                  <a:cubicBezTo>
                    <a:pt x="1" y="1051"/>
                    <a:pt x="328" y="1723"/>
                    <a:pt x="781" y="1723"/>
                  </a:cubicBezTo>
                  <a:cubicBezTo>
                    <a:pt x="886" y="1723"/>
                    <a:pt x="998" y="1687"/>
                    <a:pt x="1108" y="1602"/>
                  </a:cubicBezTo>
                  <a:cubicBezTo>
                    <a:pt x="1626" y="1238"/>
                    <a:pt x="2227" y="1057"/>
                    <a:pt x="2827" y="1057"/>
                  </a:cubicBezTo>
                  <a:cubicBezTo>
                    <a:pt x="3427" y="1057"/>
                    <a:pt x="4025" y="1238"/>
                    <a:pt x="4537" y="1602"/>
                  </a:cubicBezTo>
                  <a:cubicBezTo>
                    <a:pt x="4647" y="1687"/>
                    <a:pt x="4759" y="1723"/>
                    <a:pt x="4864" y="1723"/>
                  </a:cubicBezTo>
                  <a:cubicBezTo>
                    <a:pt x="5318" y="1723"/>
                    <a:pt x="5647" y="1051"/>
                    <a:pt x="5144" y="732"/>
                  </a:cubicBezTo>
                  <a:cubicBezTo>
                    <a:pt x="4448" y="244"/>
                    <a:pt x="3635" y="0"/>
                    <a:pt x="28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6" name="Google Shape;586;p69"/>
            <p:cNvSpPr/>
            <p:nvPr/>
          </p:nvSpPr>
          <p:spPr>
            <a:xfrm>
              <a:off x="4850463" y="1603175"/>
              <a:ext cx="121450" cy="38250"/>
            </a:xfrm>
            <a:custGeom>
              <a:avLst/>
              <a:gdLst/>
              <a:ahLst/>
              <a:cxnLst/>
              <a:rect l="l" t="t" r="r" b="b"/>
              <a:pathLst>
                <a:path w="4858" h="1530" extrusionOk="0">
                  <a:moveTo>
                    <a:pt x="2334" y="1"/>
                  </a:moveTo>
                  <a:cubicBezTo>
                    <a:pt x="1643" y="1"/>
                    <a:pt x="953" y="179"/>
                    <a:pt x="333" y="536"/>
                  </a:cubicBezTo>
                  <a:cubicBezTo>
                    <a:pt x="83" y="679"/>
                    <a:pt x="0" y="1001"/>
                    <a:pt x="143" y="1263"/>
                  </a:cubicBezTo>
                  <a:cubicBezTo>
                    <a:pt x="239" y="1430"/>
                    <a:pt x="415" y="1523"/>
                    <a:pt x="595" y="1523"/>
                  </a:cubicBezTo>
                  <a:cubicBezTo>
                    <a:pt x="684" y="1523"/>
                    <a:pt x="775" y="1500"/>
                    <a:pt x="857" y="1453"/>
                  </a:cubicBezTo>
                  <a:cubicBezTo>
                    <a:pt x="1316" y="1191"/>
                    <a:pt x="1828" y="1060"/>
                    <a:pt x="2340" y="1060"/>
                  </a:cubicBezTo>
                  <a:cubicBezTo>
                    <a:pt x="2852" y="1060"/>
                    <a:pt x="3364" y="1191"/>
                    <a:pt x="3822" y="1453"/>
                  </a:cubicBezTo>
                  <a:cubicBezTo>
                    <a:pt x="3916" y="1506"/>
                    <a:pt x="4007" y="1530"/>
                    <a:pt x="4093" y="1530"/>
                  </a:cubicBezTo>
                  <a:cubicBezTo>
                    <a:pt x="4563" y="1530"/>
                    <a:pt x="4858" y="829"/>
                    <a:pt x="4334" y="536"/>
                  </a:cubicBezTo>
                  <a:cubicBezTo>
                    <a:pt x="3715" y="179"/>
                    <a:pt x="3024" y="1"/>
                    <a:pt x="23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7" name="Google Shape;587;p69"/>
            <p:cNvSpPr/>
            <p:nvPr/>
          </p:nvSpPr>
          <p:spPr>
            <a:xfrm>
              <a:off x="4852413" y="1655950"/>
              <a:ext cx="111750" cy="34850"/>
            </a:xfrm>
            <a:custGeom>
              <a:avLst/>
              <a:gdLst/>
              <a:ahLst/>
              <a:cxnLst/>
              <a:rect l="l" t="t" r="r" b="b"/>
              <a:pathLst>
                <a:path w="4470" h="1394" extrusionOk="0">
                  <a:moveTo>
                    <a:pt x="2260" y="0"/>
                  </a:moveTo>
                  <a:cubicBezTo>
                    <a:pt x="1687" y="0"/>
                    <a:pt x="1113" y="122"/>
                    <a:pt x="577" y="366"/>
                  </a:cubicBezTo>
                  <a:cubicBezTo>
                    <a:pt x="1" y="613"/>
                    <a:pt x="260" y="1394"/>
                    <a:pt x="764" y="1394"/>
                  </a:cubicBezTo>
                  <a:cubicBezTo>
                    <a:pt x="843" y="1394"/>
                    <a:pt x="928" y="1374"/>
                    <a:pt x="1017" y="1331"/>
                  </a:cubicBezTo>
                  <a:cubicBezTo>
                    <a:pt x="1410" y="1146"/>
                    <a:pt x="1833" y="1054"/>
                    <a:pt x="2257" y="1054"/>
                  </a:cubicBezTo>
                  <a:cubicBezTo>
                    <a:pt x="2681" y="1054"/>
                    <a:pt x="3107" y="1146"/>
                    <a:pt x="3506" y="1331"/>
                  </a:cubicBezTo>
                  <a:cubicBezTo>
                    <a:pt x="3580" y="1360"/>
                    <a:pt x="3650" y="1374"/>
                    <a:pt x="3717" y="1374"/>
                  </a:cubicBezTo>
                  <a:cubicBezTo>
                    <a:pt x="4210" y="1374"/>
                    <a:pt x="4469" y="639"/>
                    <a:pt x="3934" y="366"/>
                  </a:cubicBezTo>
                  <a:cubicBezTo>
                    <a:pt x="3405" y="122"/>
                    <a:pt x="2833" y="0"/>
                    <a:pt x="2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8" name="Google Shape;588;p69"/>
            <p:cNvSpPr/>
            <p:nvPr/>
          </p:nvSpPr>
          <p:spPr>
            <a:xfrm>
              <a:off x="4684063" y="1424875"/>
              <a:ext cx="449775" cy="450750"/>
            </a:xfrm>
            <a:custGeom>
              <a:avLst/>
              <a:gdLst/>
              <a:ahLst/>
              <a:cxnLst/>
              <a:rect l="l" t="t" r="r" b="b"/>
              <a:pathLst>
                <a:path w="17991" h="18030" extrusionOk="0">
                  <a:moveTo>
                    <a:pt x="12506" y="1085"/>
                  </a:moveTo>
                  <a:cubicBezTo>
                    <a:pt x="12595" y="1085"/>
                    <a:pt x="12685" y="1093"/>
                    <a:pt x="12776" y="1108"/>
                  </a:cubicBezTo>
                  <a:cubicBezTo>
                    <a:pt x="13740" y="1275"/>
                    <a:pt x="14324" y="2287"/>
                    <a:pt x="13990" y="3216"/>
                  </a:cubicBezTo>
                  <a:cubicBezTo>
                    <a:pt x="13871" y="3549"/>
                    <a:pt x="14121" y="3906"/>
                    <a:pt x="14490" y="3918"/>
                  </a:cubicBezTo>
                  <a:lnTo>
                    <a:pt x="14645" y="3918"/>
                  </a:lnTo>
                  <a:cubicBezTo>
                    <a:pt x="14653" y="3918"/>
                    <a:pt x="14660" y="3918"/>
                    <a:pt x="14667" y="3918"/>
                  </a:cubicBezTo>
                  <a:cubicBezTo>
                    <a:pt x="15907" y="3918"/>
                    <a:pt x="16907" y="4914"/>
                    <a:pt x="16931" y="6144"/>
                  </a:cubicBezTo>
                  <a:cubicBezTo>
                    <a:pt x="16955" y="8038"/>
                    <a:pt x="15562" y="9645"/>
                    <a:pt x="13693" y="9919"/>
                  </a:cubicBezTo>
                  <a:lnTo>
                    <a:pt x="13693" y="9907"/>
                  </a:lnTo>
                  <a:lnTo>
                    <a:pt x="13800" y="9216"/>
                  </a:lnTo>
                  <a:cubicBezTo>
                    <a:pt x="13907" y="8430"/>
                    <a:pt x="14574" y="7847"/>
                    <a:pt x="15360" y="7835"/>
                  </a:cubicBezTo>
                  <a:cubicBezTo>
                    <a:pt x="15366" y="7835"/>
                    <a:pt x="15373" y="7836"/>
                    <a:pt x="15380" y="7836"/>
                  </a:cubicBezTo>
                  <a:cubicBezTo>
                    <a:pt x="15668" y="7836"/>
                    <a:pt x="15895" y="7590"/>
                    <a:pt x="15895" y="7311"/>
                  </a:cubicBezTo>
                  <a:cubicBezTo>
                    <a:pt x="15883" y="7014"/>
                    <a:pt x="15645" y="6787"/>
                    <a:pt x="15348" y="6787"/>
                  </a:cubicBezTo>
                  <a:cubicBezTo>
                    <a:pt x="14062" y="6799"/>
                    <a:pt x="12966" y="7740"/>
                    <a:pt x="12764" y="9014"/>
                  </a:cubicBezTo>
                  <a:lnTo>
                    <a:pt x="11811" y="15169"/>
                  </a:lnTo>
                  <a:cubicBezTo>
                    <a:pt x="11752" y="15598"/>
                    <a:pt x="11383" y="15919"/>
                    <a:pt x="10954" y="15919"/>
                  </a:cubicBezTo>
                  <a:lnTo>
                    <a:pt x="7037" y="15919"/>
                  </a:lnTo>
                  <a:cubicBezTo>
                    <a:pt x="6597" y="15919"/>
                    <a:pt x="6227" y="15598"/>
                    <a:pt x="6168" y="15169"/>
                  </a:cubicBezTo>
                  <a:lnTo>
                    <a:pt x="5215" y="9014"/>
                  </a:lnTo>
                  <a:cubicBezTo>
                    <a:pt x="5013" y="7740"/>
                    <a:pt x="3918" y="6787"/>
                    <a:pt x="2632" y="6787"/>
                  </a:cubicBezTo>
                  <a:cubicBezTo>
                    <a:pt x="2334" y="6787"/>
                    <a:pt x="2096" y="7014"/>
                    <a:pt x="2084" y="7311"/>
                  </a:cubicBezTo>
                  <a:cubicBezTo>
                    <a:pt x="2084" y="7590"/>
                    <a:pt x="2311" y="7836"/>
                    <a:pt x="2599" y="7836"/>
                  </a:cubicBezTo>
                  <a:cubicBezTo>
                    <a:pt x="2606" y="7836"/>
                    <a:pt x="2613" y="7835"/>
                    <a:pt x="2620" y="7835"/>
                  </a:cubicBezTo>
                  <a:cubicBezTo>
                    <a:pt x="3406" y="7847"/>
                    <a:pt x="4072" y="8430"/>
                    <a:pt x="4180" y="9216"/>
                  </a:cubicBezTo>
                  <a:lnTo>
                    <a:pt x="4287" y="9907"/>
                  </a:lnTo>
                  <a:cubicBezTo>
                    <a:pt x="2417" y="9645"/>
                    <a:pt x="1036" y="8038"/>
                    <a:pt x="1060" y="6144"/>
                  </a:cubicBezTo>
                  <a:cubicBezTo>
                    <a:pt x="1084" y="4914"/>
                    <a:pt x="2084" y="3918"/>
                    <a:pt x="3312" y="3918"/>
                  </a:cubicBezTo>
                  <a:cubicBezTo>
                    <a:pt x="3320" y="3918"/>
                    <a:pt x="3327" y="3918"/>
                    <a:pt x="3334" y="3918"/>
                  </a:cubicBezTo>
                  <a:lnTo>
                    <a:pt x="3501" y="3918"/>
                  </a:lnTo>
                  <a:cubicBezTo>
                    <a:pt x="3858" y="3906"/>
                    <a:pt x="4108" y="3549"/>
                    <a:pt x="3989" y="3216"/>
                  </a:cubicBezTo>
                  <a:cubicBezTo>
                    <a:pt x="3620" y="2180"/>
                    <a:pt x="4382" y="1096"/>
                    <a:pt x="5477" y="1096"/>
                  </a:cubicBezTo>
                  <a:cubicBezTo>
                    <a:pt x="6573" y="1096"/>
                    <a:pt x="7335" y="2180"/>
                    <a:pt x="6966" y="3216"/>
                  </a:cubicBezTo>
                  <a:cubicBezTo>
                    <a:pt x="6839" y="3576"/>
                    <a:pt x="7126" y="3912"/>
                    <a:pt x="7463" y="3912"/>
                  </a:cubicBezTo>
                  <a:cubicBezTo>
                    <a:pt x="7538" y="3912"/>
                    <a:pt x="7616" y="3895"/>
                    <a:pt x="7692" y="3858"/>
                  </a:cubicBezTo>
                  <a:cubicBezTo>
                    <a:pt x="8103" y="3662"/>
                    <a:pt x="8546" y="3564"/>
                    <a:pt x="8990" y="3564"/>
                  </a:cubicBezTo>
                  <a:cubicBezTo>
                    <a:pt x="9433" y="3564"/>
                    <a:pt x="9877" y="3662"/>
                    <a:pt x="10287" y="3858"/>
                  </a:cubicBezTo>
                  <a:cubicBezTo>
                    <a:pt x="10366" y="3895"/>
                    <a:pt x="10445" y="3912"/>
                    <a:pt x="10520" y="3912"/>
                  </a:cubicBezTo>
                  <a:cubicBezTo>
                    <a:pt x="10861" y="3912"/>
                    <a:pt x="11140" y="3576"/>
                    <a:pt x="11014" y="3216"/>
                  </a:cubicBezTo>
                  <a:cubicBezTo>
                    <a:pt x="10954" y="3037"/>
                    <a:pt x="10930" y="2858"/>
                    <a:pt x="10930" y="2680"/>
                  </a:cubicBezTo>
                  <a:cubicBezTo>
                    <a:pt x="10920" y="1794"/>
                    <a:pt x="11643" y="1085"/>
                    <a:pt x="12506" y="1085"/>
                  </a:cubicBezTo>
                  <a:close/>
                  <a:moveTo>
                    <a:pt x="5485" y="1"/>
                  </a:moveTo>
                  <a:cubicBezTo>
                    <a:pt x="5471" y="1"/>
                    <a:pt x="5456" y="1"/>
                    <a:pt x="5442" y="1"/>
                  </a:cubicBezTo>
                  <a:cubicBezTo>
                    <a:pt x="3989" y="25"/>
                    <a:pt x="2822" y="1227"/>
                    <a:pt x="2846" y="2680"/>
                  </a:cubicBezTo>
                  <a:cubicBezTo>
                    <a:pt x="2846" y="2751"/>
                    <a:pt x="2846" y="2823"/>
                    <a:pt x="2858" y="2894"/>
                  </a:cubicBezTo>
                  <a:cubicBezTo>
                    <a:pt x="1215" y="3132"/>
                    <a:pt x="0" y="4537"/>
                    <a:pt x="0" y="6192"/>
                  </a:cubicBezTo>
                  <a:cubicBezTo>
                    <a:pt x="0" y="8716"/>
                    <a:pt x="1953" y="10800"/>
                    <a:pt x="4465" y="10990"/>
                  </a:cubicBezTo>
                  <a:lnTo>
                    <a:pt x="5132" y="15336"/>
                  </a:lnTo>
                  <a:cubicBezTo>
                    <a:pt x="5239" y="16027"/>
                    <a:pt x="5704" y="16610"/>
                    <a:pt x="6370" y="16848"/>
                  </a:cubicBezTo>
                  <a:lnTo>
                    <a:pt x="6370" y="17503"/>
                  </a:lnTo>
                  <a:cubicBezTo>
                    <a:pt x="6370" y="17854"/>
                    <a:pt x="6632" y="18030"/>
                    <a:pt x="6894" y="18030"/>
                  </a:cubicBezTo>
                  <a:cubicBezTo>
                    <a:pt x="7156" y="18030"/>
                    <a:pt x="7418" y="17854"/>
                    <a:pt x="7418" y="17503"/>
                  </a:cubicBezTo>
                  <a:lnTo>
                    <a:pt x="7418" y="16979"/>
                  </a:lnTo>
                  <a:lnTo>
                    <a:pt x="8466" y="16979"/>
                  </a:lnTo>
                  <a:lnTo>
                    <a:pt x="8466" y="17503"/>
                  </a:lnTo>
                  <a:cubicBezTo>
                    <a:pt x="8472" y="17854"/>
                    <a:pt x="8737" y="18030"/>
                    <a:pt x="9000" y="18030"/>
                  </a:cubicBezTo>
                  <a:cubicBezTo>
                    <a:pt x="9264" y="18030"/>
                    <a:pt x="9525" y="17854"/>
                    <a:pt x="9525" y="17503"/>
                  </a:cubicBezTo>
                  <a:lnTo>
                    <a:pt x="9525" y="16979"/>
                  </a:lnTo>
                  <a:lnTo>
                    <a:pt x="10573" y="16979"/>
                  </a:lnTo>
                  <a:lnTo>
                    <a:pt x="10573" y="17503"/>
                  </a:lnTo>
                  <a:cubicBezTo>
                    <a:pt x="10579" y="17854"/>
                    <a:pt x="10844" y="18030"/>
                    <a:pt x="11108" y="18030"/>
                  </a:cubicBezTo>
                  <a:cubicBezTo>
                    <a:pt x="11371" y="18030"/>
                    <a:pt x="11633" y="17854"/>
                    <a:pt x="11633" y="17503"/>
                  </a:cubicBezTo>
                  <a:lnTo>
                    <a:pt x="11633" y="16860"/>
                  </a:lnTo>
                  <a:cubicBezTo>
                    <a:pt x="12288" y="16622"/>
                    <a:pt x="12764" y="16039"/>
                    <a:pt x="12859" y="15348"/>
                  </a:cubicBezTo>
                  <a:lnTo>
                    <a:pt x="13538" y="11002"/>
                  </a:lnTo>
                  <a:cubicBezTo>
                    <a:pt x="16050" y="10800"/>
                    <a:pt x="17991" y="8704"/>
                    <a:pt x="17979" y="6192"/>
                  </a:cubicBezTo>
                  <a:cubicBezTo>
                    <a:pt x="17979" y="4537"/>
                    <a:pt x="16764" y="3132"/>
                    <a:pt x="15133" y="2894"/>
                  </a:cubicBezTo>
                  <a:cubicBezTo>
                    <a:pt x="15133" y="2823"/>
                    <a:pt x="15145" y="2739"/>
                    <a:pt x="15145" y="2680"/>
                  </a:cubicBezTo>
                  <a:cubicBezTo>
                    <a:pt x="15157" y="1227"/>
                    <a:pt x="14002" y="25"/>
                    <a:pt x="12550" y="1"/>
                  </a:cubicBezTo>
                  <a:cubicBezTo>
                    <a:pt x="12535" y="1"/>
                    <a:pt x="12520" y="1"/>
                    <a:pt x="12506" y="1"/>
                  </a:cubicBezTo>
                  <a:cubicBezTo>
                    <a:pt x="11061" y="1"/>
                    <a:pt x="9894" y="1158"/>
                    <a:pt x="9871" y="2596"/>
                  </a:cubicBezTo>
                  <a:cubicBezTo>
                    <a:pt x="9585" y="2531"/>
                    <a:pt x="9290" y="2498"/>
                    <a:pt x="8996" y="2498"/>
                  </a:cubicBezTo>
                  <a:cubicBezTo>
                    <a:pt x="8701" y="2498"/>
                    <a:pt x="8406" y="2531"/>
                    <a:pt x="8121" y="2596"/>
                  </a:cubicBezTo>
                  <a:cubicBezTo>
                    <a:pt x="8097" y="1158"/>
                    <a:pt x="6918" y="1"/>
                    <a:pt x="5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9" name="Google Shape;589;p69"/>
            <p:cNvSpPr/>
            <p:nvPr/>
          </p:nvSpPr>
          <p:spPr>
            <a:xfrm>
              <a:off x="4922188" y="1743075"/>
              <a:ext cx="30675" cy="26250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723" y="0"/>
                  </a:moveTo>
                  <a:cubicBezTo>
                    <a:pt x="717" y="0"/>
                    <a:pt x="710" y="0"/>
                    <a:pt x="703" y="1"/>
                  </a:cubicBezTo>
                  <a:cubicBezTo>
                    <a:pt x="227" y="1"/>
                    <a:pt x="0" y="560"/>
                    <a:pt x="322" y="894"/>
                  </a:cubicBezTo>
                  <a:cubicBezTo>
                    <a:pt x="430" y="1001"/>
                    <a:pt x="562" y="1049"/>
                    <a:pt x="693" y="1049"/>
                  </a:cubicBezTo>
                  <a:cubicBezTo>
                    <a:pt x="965" y="1049"/>
                    <a:pt x="1227" y="839"/>
                    <a:pt x="1227" y="524"/>
                  </a:cubicBez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0" name="Google Shape;590;p69"/>
            <p:cNvSpPr/>
            <p:nvPr/>
          </p:nvSpPr>
          <p:spPr>
            <a:xfrm>
              <a:off x="4860563" y="1743075"/>
              <a:ext cx="30700" cy="26250"/>
            </a:xfrm>
            <a:custGeom>
              <a:avLst/>
              <a:gdLst/>
              <a:ahLst/>
              <a:cxnLst/>
              <a:rect l="l" t="t" r="r" b="b"/>
              <a:pathLst>
                <a:path w="1228" h="1050" extrusionOk="0">
                  <a:moveTo>
                    <a:pt x="724" y="0"/>
                  </a:moveTo>
                  <a:cubicBezTo>
                    <a:pt x="717" y="0"/>
                    <a:pt x="710" y="0"/>
                    <a:pt x="703" y="1"/>
                  </a:cubicBezTo>
                  <a:cubicBezTo>
                    <a:pt x="239" y="1"/>
                    <a:pt x="1" y="560"/>
                    <a:pt x="334" y="894"/>
                  </a:cubicBezTo>
                  <a:cubicBezTo>
                    <a:pt x="442" y="1001"/>
                    <a:pt x="573" y="1049"/>
                    <a:pt x="702" y="1049"/>
                  </a:cubicBezTo>
                  <a:cubicBezTo>
                    <a:pt x="971" y="1049"/>
                    <a:pt x="1227" y="839"/>
                    <a:pt x="1227" y="524"/>
                  </a:cubicBezTo>
                  <a:cubicBezTo>
                    <a:pt x="1227" y="234"/>
                    <a:pt x="1000" y="0"/>
                    <a:pt x="7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70"/>
          <p:cNvSpPr txBox="1">
            <a:spLocks noGrp="1"/>
          </p:cNvSpPr>
          <p:nvPr>
            <p:ph type="subTitle" idx="1"/>
          </p:nvPr>
        </p:nvSpPr>
        <p:spPr>
          <a:xfrm>
            <a:off x="2688116" y="3776100"/>
            <a:ext cx="3580434" cy="8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تصاویر مقادیر زیادی را نشان می دهنداز داده ها، بنابراین به یاد داشته باشید: </a:t>
            </a: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از یک استفاده کنیدتصویر به جای متون طولانی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596" name="Google Shape;596;p70"/>
          <p:cNvPicPr preferRelativeResize="0"/>
          <p:nvPr/>
        </p:nvPicPr>
        <p:blipFill rotWithShape="1">
          <a:blip r:embed="rId3">
            <a:alphaModFix/>
          </a:blip>
          <a:srcRect t="8680" b="32589"/>
          <a:stretch/>
        </p:blipFill>
        <p:spPr>
          <a:xfrm>
            <a:off x="0" y="0"/>
            <a:ext cx="9144001" cy="3377426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70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8" name="Google Shape;598;p70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مفهوم را تقویت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71"/>
          <p:cNvSpPr txBox="1">
            <a:spLocks noGrp="1"/>
          </p:cNvSpPr>
          <p:nvPr>
            <p:ph type="title"/>
          </p:nvPr>
        </p:nvSpPr>
        <p:spPr>
          <a:xfrm>
            <a:off x="878625" y="1415698"/>
            <a:ext cx="2785500" cy="14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یک تصویر همیشه این مفهوم را تقویت می کند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04" name="Google Shape;604;p71"/>
          <p:cNvSpPr txBox="1">
            <a:spLocks noGrp="1"/>
          </p:cNvSpPr>
          <p:nvPr>
            <p:ph type="subTitle" idx="1"/>
          </p:nvPr>
        </p:nvSpPr>
        <p:spPr>
          <a:xfrm>
            <a:off x="878625" y="2841203"/>
            <a:ext cx="2785500" cy="10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fa-IR" dirty="0"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05" name="Google Shape;605;p7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3051" t="17921" r="9426" b="38664"/>
          <a:stretch/>
        </p:blipFill>
        <p:spPr>
          <a:xfrm>
            <a:off x="4227875" y="531900"/>
            <a:ext cx="4229100" cy="40797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Google Shape;610;p72"/>
          <p:cNvPicPr preferRelativeResize="0"/>
          <p:nvPr/>
        </p:nvPicPr>
        <p:blipFill rotWithShape="1">
          <a:blip r:embed="rId3">
            <a:alphaModFix/>
          </a:blip>
          <a:srcRect l="21446" r="21452"/>
          <a:stretch/>
        </p:blipFill>
        <p:spPr>
          <a:xfrm>
            <a:off x="4156050" y="2514753"/>
            <a:ext cx="831900" cy="795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11" name="Google Shape;611;p72"/>
          <p:cNvSpPr txBox="1">
            <a:spLocks noGrp="1"/>
          </p:cNvSpPr>
          <p:nvPr>
            <p:ph type="title" idx="4294967295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OVERVIEW DIAGRAM</a:t>
            </a:r>
            <a:endParaRPr>
              <a:cs typeface="B Nazanin" panose="00000400000000000000" pitchFamily="2" charset="-78"/>
            </a:endParaRPr>
          </a:p>
        </p:txBody>
      </p:sp>
      <p:pic>
        <p:nvPicPr>
          <p:cNvPr id="612" name="Google Shape;612;p72"/>
          <p:cNvPicPr preferRelativeResize="0"/>
          <p:nvPr/>
        </p:nvPicPr>
        <p:blipFill rotWithShape="1">
          <a:blip r:embed="rId4">
            <a:alphaModFix/>
          </a:blip>
          <a:srcRect t="2180" b="2189"/>
          <a:stretch/>
        </p:blipFill>
        <p:spPr>
          <a:xfrm>
            <a:off x="1623521" y="2514825"/>
            <a:ext cx="831900" cy="795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13" name="Google Shape;613;p72"/>
          <p:cNvPicPr preferRelativeResize="0"/>
          <p:nvPr/>
        </p:nvPicPr>
        <p:blipFill rotWithShape="1">
          <a:blip r:embed="rId5">
            <a:alphaModFix/>
          </a:blip>
          <a:srcRect l="18737" r="18743"/>
          <a:stretch/>
        </p:blipFill>
        <p:spPr>
          <a:xfrm>
            <a:off x="6688634" y="2514815"/>
            <a:ext cx="831900" cy="795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14" name="Google Shape;614;p7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نمودار نمای کلی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15" name="Google Shape;615;p72"/>
          <p:cNvSpPr txBox="1">
            <a:spLocks noGrp="1"/>
          </p:cNvSpPr>
          <p:nvPr>
            <p:ph type="subTitle" idx="1"/>
          </p:nvPr>
        </p:nvSpPr>
        <p:spPr>
          <a:xfrm>
            <a:off x="1086775" y="3864725"/>
            <a:ext cx="19053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16" name="Google Shape;616;p72"/>
          <p:cNvSpPr txBox="1">
            <a:spLocks noGrp="1"/>
          </p:cNvSpPr>
          <p:nvPr>
            <p:ph type="subTitle" idx="2"/>
          </p:nvPr>
        </p:nvSpPr>
        <p:spPr>
          <a:xfrm>
            <a:off x="1086783" y="3494150"/>
            <a:ext cx="19053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617" name="Google Shape;617;p72"/>
          <p:cNvSpPr txBox="1">
            <a:spLocks noGrp="1"/>
          </p:cNvSpPr>
          <p:nvPr>
            <p:ph type="subTitle" idx="3"/>
          </p:nvPr>
        </p:nvSpPr>
        <p:spPr>
          <a:xfrm>
            <a:off x="6151925" y="3864725"/>
            <a:ext cx="19053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18" name="Google Shape;618;p72"/>
          <p:cNvSpPr txBox="1">
            <a:spLocks noGrp="1"/>
          </p:cNvSpPr>
          <p:nvPr>
            <p:ph type="subTitle" idx="4"/>
          </p:nvPr>
        </p:nvSpPr>
        <p:spPr>
          <a:xfrm>
            <a:off x="6151933" y="3494150"/>
            <a:ext cx="19053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19" name="Google Shape;619;p72"/>
          <p:cNvSpPr txBox="1">
            <a:spLocks noGrp="1"/>
          </p:cNvSpPr>
          <p:nvPr>
            <p:ph type="subTitle" idx="5"/>
          </p:nvPr>
        </p:nvSpPr>
        <p:spPr>
          <a:xfrm>
            <a:off x="3619350" y="3864713"/>
            <a:ext cx="19053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20" name="Google Shape;620;p72"/>
          <p:cNvSpPr txBox="1">
            <a:spLocks noGrp="1"/>
          </p:cNvSpPr>
          <p:nvPr>
            <p:ph type="subTitle" idx="6"/>
          </p:nvPr>
        </p:nvSpPr>
        <p:spPr>
          <a:xfrm>
            <a:off x="3619358" y="3494138"/>
            <a:ext cx="19053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pic>
        <p:nvPicPr>
          <p:cNvPr id="621" name="Google Shape;621;p72"/>
          <p:cNvPicPr preferRelativeResize="0"/>
          <p:nvPr/>
        </p:nvPicPr>
        <p:blipFill rotWithShape="1">
          <a:blip r:embed="rId6">
            <a:alphaModFix/>
          </a:blip>
          <a:srcRect l="10837" r="30958"/>
          <a:stretch/>
        </p:blipFill>
        <p:spPr>
          <a:xfrm>
            <a:off x="4156025" y="1320428"/>
            <a:ext cx="831900" cy="7956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622" name="Google Shape;622;p72"/>
          <p:cNvCxnSpPr>
            <a:stCxn id="612" idx="0"/>
            <a:endCxn id="613" idx="0"/>
          </p:cNvCxnSpPr>
          <p:nvPr/>
        </p:nvCxnSpPr>
        <p:spPr>
          <a:xfrm rot="-5400000" flipH="1">
            <a:off x="4571771" y="-17475"/>
            <a:ext cx="600" cy="5065200"/>
          </a:xfrm>
          <a:prstGeom prst="bentConnector3">
            <a:avLst>
              <a:gd name="adj1" fmla="val -3000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3" name="Google Shape;623;p72"/>
          <p:cNvCxnSpPr>
            <a:stCxn id="621" idx="4"/>
            <a:endCxn id="610" idx="0"/>
          </p:cNvCxnSpPr>
          <p:nvPr/>
        </p:nvCxnSpPr>
        <p:spPr>
          <a:xfrm>
            <a:off x="4571975" y="2116028"/>
            <a:ext cx="0" cy="3987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4" name="Google Shape;624;p72"/>
          <p:cNvCxnSpPr>
            <a:stCxn id="612" idx="4"/>
            <a:endCxn id="616" idx="0"/>
          </p:cNvCxnSpPr>
          <p:nvPr/>
        </p:nvCxnSpPr>
        <p:spPr>
          <a:xfrm>
            <a:off x="2039471" y="3310425"/>
            <a:ext cx="0" cy="1836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5" name="Google Shape;625;p72"/>
          <p:cNvCxnSpPr>
            <a:stCxn id="610" idx="4"/>
            <a:endCxn id="620" idx="0"/>
          </p:cNvCxnSpPr>
          <p:nvPr/>
        </p:nvCxnSpPr>
        <p:spPr>
          <a:xfrm>
            <a:off x="4572000" y="3310353"/>
            <a:ext cx="0" cy="1839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6" name="Google Shape;626;p72"/>
          <p:cNvCxnSpPr>
            <a:stCxn id="613" idx="4"/>
            <a:endCxn id="618" idx="0"/>
          </p:cNvCxnSpPr>
          <p:nvPr/>
        </p:nvCxnSpPr>
        <p:spPr>
          <a:xfrm>
            <a:off x="7104584" y="3310415"/>
            <a:ext cx="0" cy="1836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73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نمودار نمای کلی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632" name="Google Shape;632;p73"/>
          <p:cNvCxnSpPr>
            <a:stCxn id="633" idx="1"/>
            <a:endCxn id="634" idx="1"/>
          </p:cNvCxnSpPr>
          <p:nvPr/>
        </p:nvCxnSpPr>
        <p:spPr>
          <a:xfrm>
            <a:off x="932894" y="1518100"/>
            <a:ext cx="600" cy="1616700"/>
          </a:xfrm>
          <a:prstGeom prst="bentConnector3">
            <a:avLst>
              <a:gd name="adj1" fmla="val -396875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5" name="Google Shape;635;p73"/>
          <p:cNvCxnSpPr>
            <a:stCxn id="636" idx="0"/>
            <a:endCxn id="637" idx="2"/>
          </p:cNvCxnSpPr>
          <p:nvPr/>
        </p:nvCxnSpPr>
        <p:spPr>
          <a:xfrm rot="10800000">
            <a:off x="7572150" y="1760568"/>
            <a:ext cx="0" cy="1888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8" name="Google Shape;638;p73"/>
          <p:cNvCxnSpPr>
            <a:stCxn id="634" idx="1"/>
            <a:endCxn id="639" idx="1"/>
          </p:cNvCxnSpPr>
          <p:nvPr/>
        </p:nvCxnSpPr>
        <p:spPr>
          <a:xfrm>
            <a:off x="932894" y="3134660"/>
            <a:ext cx="600" cy="1186500"/>
          </a:xfrm>
          <a:prstGeom prst="bentConnector3">
            <a:avLst>
              <a:gd name="adj1" fmla="val -396875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0" name="Google Shape;640;p73"/>
          <p:cNvCxnSpPr>
            <a:stCxn id="634" idx="3"/>
            <a:endCxn id="641" idx="1"/>
          </p:cNvCxnSpPr>
          <p:nvPr/>
        </p:nvCxnSpPr>
        <p:spPr>
          <a:xfrm>
            <a:off x="2606294" y="3134660"/>
            <a:ext cx="2751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2" name="Google Shape;642;p73"/>
          <p:cNvCxnSpPr>
            <a:stCxn id="643" idx="3"/>
            <a:endCxn id="644" idx="1"/>
          </p:cNvCxnSpPr>
          <p:nvPr/>
        </p:nvCxnSpPr>
        <p:spPr>
          <a:xfrm rot="10800000" flipH="1">
            <a:off x="4554645" y="3134550"/>
            <a:ext cx="268800" cy="1186500"/>
          </a:xfrm>
          <a:prstGeom prst="bentConnector3">
            <a:avLst>
              <a:gd name="adj1" fmla="val 49973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5" name="Google Shape;645;p73"/>
          <p:cNvCxnSpPr>
            <a:stCxn id="644" idx="3"/>
            <a:endCxn id="637" idx="1"/>
          </p:cNvCxnSpPr>
          <p:nvPr/>
        </p:nvCxnSpPr>
        <p:spPr>
          <a:xfrm rot="10800000" flipH="1">
            <a:off x="6496700" y="1517960"/>
            <a:ext cx="238800" cy="1616700"/>
          </a:xfrm>
          <a:prstGeom prst="bentConnector3">
            <a:avLst>
              <a:gd name="adj1" fmla="val 4999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6" name="Google Shape;646;p73"/>
          <p:cNvCxnSpPr>
            <a:stCxn id="647" idx="3"/>
            <a:endCxn id="648" idx="1"/>
          </p:cNvCxnSpPr>
          <p:nvPr/>
        </p:nvCxnSpPr>
        <p:spPr>
          <a:xfrm>
            <a:off x="6496700" y="4321050"/>
            <a:ext cx="238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9" name="Google Shape;649;p73"/>
          <p:cNvSpPr txBox="1"/>
          <p:nvPr/>
        </p:nvSpPr>
        <p:spPr>
          <a:xfrm>
            <a:off x="2881245" y="3649368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5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5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43" name="Google Shape;643;p73"/>
          <p:cNvSpPr txBox="1"/>
          <p:nvPr/>
        </p:nvSpPr>
        <p:spPr>
          <a:xfrm>
            <a:off x="2881245" y="403635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50" name="Google Shape;650;p73"/>
          <p:cNvSpPr txBox="1"/>
          <p:nvPr/>
        </p:nvSpPr>
        <p:spPr>
          <a:xfrm>
            <a:off x="2881245" y="1275700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51" name="Google Shape;651;p73"/>
          <p:cNvSpPr txBox="1"/>
          <p:nvPr/>
        </p:nvSpPr>
        <p:spPr>
          <a:xfrm>
            <a:off x="2881245" y="1663554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52" name="Google Shape;652;p73"/>
          <p:cNvSpPr txBox="1"/>
          <p:nvPr/>
        </p:nvSpPr>
        <p:spPr>
          <a:xfrm>
            <a:off x="2881245" y="2462963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41" name="Google Shape;641;p73"/>
          <p:cNvSpPr txBox="1"/>
          <p:nvPr/>
        </p:nvSpPr>
        <p:spPr>
          <a:xfrm>
            <a:off x="2881245" y="284996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53" name="Google Shape;653;p73"/>
          <p:cNvSpPr txBox="1"/>
          <p:nvPr/>
        </p:nvSpPr>
        <p:spPr>
          <a:xfrm>
            <a:off x="932894" y="3649368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39" name="Google Shape;639;p73"/>
          <p:cNvSpPr txBox="1"/>
          <p:nvPr/>
        </p:nvSpPr>
        <p:spPr>
          <a:xfrm>
            <a:off x="932894" y="403635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54" name="Google Shape;654;p73"/>
          <p:cNvSpPr txBox="1"/>
          <p:nvPr/>
        </p:nvSpPr>
        <p:spPr>
          <a:xfrm>
            <a:off x="932894" y="2462963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34" name="Google Shape;634;p73"/>
          <p:cNvSpPr txBox="1"/>
          <p:nvPr/>
        </p:nvSpPr>
        <p:spPr>
          <a:xfrm>
            <a:off x="932894" y="284996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55" name="Google Shape;655;p73"/>
          <p:cNvSpPr txBox="1"/>
          <p:nvPr/>
        </p:nvSpPr>
        <p:spPr>
          <a:xfrm>
            <a:off x="4823300" y="3649368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47" name="Google Shape;647;p73"/>
          <p:cNvSpPr txBox="1"/>
          <p:nvPr/>
        </p:nvSpPr>
        <p:spPr>
          <a:xfrm>
            <a:off x="4823300" y="403635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56" name="Google Shape;656;p73"/>
          <p:cNvSpPr txBox="1"/>
          <p:nvPr/>
        </p:nvSpPr>
        <p:spPr>
          <a:xfrm>
            <a:off x="4823300" y="2462963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44" name="Google Shape;644;p73"/>
          <p:cNvSpPr txBox="1"/>
          <p:nvPr/>
        </p:nvSpPr>
        <p:spPr>
          <a:xfrm>
            <a:off x="4823300" y="284996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36" name="Google Shape;636;p73"/>
          <p:cNvSpPr txBox="1"/>
          <p:nvPr/>
        </p:nvSpPr>
        <p:spPr>
          <a:xfrm>
            <a:off x="6735450" y="3649368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48" name="Google Shape;648;p73"/>
          <p:cNvSpPr txBox="1"/>
          <p:nvPr/>
        </p:nvSpPr>
        <p:spPr>
          <a:xfrm>
            <a:off x="6735450" y="4036350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33" name="Google Shape;633;p73"/>
          <p:cNvSpPr txBox="1"/>
          <p:nvPr/>
        </p:nvSpPr>
        <p:spPr>
          <a:xfrm>
            <a:off x="932894" y="1275700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37" name="Google Shape;637;p73"/>
          <p:cNvSpPr txBox="1"/>
          <p:nvPr/>
        </p:nvSpPr>
        <p:spPr>
          <a:xfrm>
            <a:off x="6735450" y="1275700"/>
            <a:ext cx="1673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657" name="Google Shape;657;p73"/>
          <p:cNvSpPr txBox="1"/>
          <p:nvPr/>
        </p:nvSpPr>
        <p:spPr>
          <a:xfrm>
            <a:off x="932894" y="1663548"/>
            <a:ext cx="16734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6"/>
          <p:cNvSpPr txBox="1">
            <a:spLocks noGrp="1"/>
          </p:cNvSpPr>
          <p:nvPr>
            <p:ph type="subTitle" idx="1"/>
          </p:nvPr>
        </p:nvSpPr>
        <p:spPr>
          <a:xfrm>
            <a:off x="713250" y="1282400"/>
            <a:ext cx="7717500" cy="3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پس از اتمام ویرایش ارائه، می توانید این اسلاید را حذف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86" name="Google Shape;386;p56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محتویات این الگو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387" name="Google Shape;387;p56"/>
          <p:cNvGraphicFramePr/>
          <p:nvPr>
            <p:extLst>
              <p:ext uri="{D42A27DB-BD31-4B8C-83A1-F6EECF244321}">
                <p14:modId xmlns:p14="http://schemas.microsoft.com/office/powerpoint/2010/main" val="2716521628"/>
              </p:ext>
            </p:extLst>
          </p:nvPr>
        </p:nvGraphicFramePr>
        <p:xfrm>
          <a:off x="719875" y="1819038"/>
          <a:ext cx="7704000" cy="2194380"/>
        </p:xfrm>
        <a:graphic>
          <a:graphicData uri="http://schemas.openxmlformats.org/drawingml/2006/table">
            <a:tbl>
              <a:tblPr>
                <a:noFill/>
                <a:tableStyleId>{142B8235-FB0D-4187-9438-91464706D8A9}</a:tableStyleId>
              </a:tblPr>
              <a:tblGrid>
                <a:gridCol w="24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b="1" dirty="0">
                          <a:solidFill>
                            <a:schemeClr val="hlink"/>
                          </a:solidFill>
                          <a:uFill>
                            <a:noFill/>
                          </a:u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فونت ها</a:t>
                      </a:r>
                      <a:endParaRPr sz="1200" b="1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1000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b="1" dirty="0">
                          <a:solidFill>
                            <a:schemeClr val="accent4"/>
                          </a:solidFill>
                          <a:uFill>
                            <a:noFill/>
                          </a:u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منابع استفاده شده و جایگزین</a:t>
                      </a:r>
                      <a:endParaRPr sz="1200" b="1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مجموعه ای از منابع گرافیکی که برای استفاده در این ارائه مناسب هستند</a:t>
                      </a:r>
                      <a:endParaRPr sz="1000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b="1" dirty="0">
                          <a:solidFill>
                            <a:schemeClr val="accent4"/>
                          </a:solidFill>
                          <a:uFill>
                            <a:noFill/>
                          </a:u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اسلاید با تشکر</a:t>
                      </a:r>
                      <a:endParaRPr sz="1200" b="1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شما باید آن را نگه دارید تا اعتبار مناسب برای طراحی ما داده شود</a:t>
                      </a:r>
                      <a:endParaRPr sz="1000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b="1" dirty="0">
                          <a:solidFill>
                            <a:schemeClr val="hlink"/>
                          </a:solidFill>
                          <a:uFill>
                            <a:noFill/>
                          </a:u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رنگ ها</a:t>
                      </a:r>
                      <a:endParaRPr sz="1200" b="1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تمام رنگ های استفاده شده در این ارائه</a:t>
                      </a:r>
                      <a:endParaRPr sz="1000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b="1" dirty="0">
                          <a:solidFill>
                            <a:schemeClr val="hlink"/>
                          </a:solidFill>
                          <a:uFill>
                            <a:noFill/>
                          </a:u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آیکون ها و منابع اینفوگرافیک</a:t>
                      </a:r>
                      <a:endParaRPr sz="1200" b="1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اینها را می توان در قالب استفاده کرد و اندازه و رنگ آنها را می توان ویرایش کرد</a:t>
                      </a:r>
                      <a:endParaRPr sz="1000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b="1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تم ارائه قابل ویرایش</a:t>
                      </a:r>
                      <a:endParaRPr sz="1200" b="1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می توانید اسلایدهای اصلی را به راحتی ویرایش کنید. برای اطلاعات بیشتر، اینجا را کلیک کنید</a:t>
                      </a:r>
                      <a:endParaRPr sz="1000"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8" name="Google Shape;388;p56"/>
          <p:cNvSpPr txBox="1"/>
          <p:nvPr/>
        </p:nvSpPr>
        <p:spPr>
          <a:xfrm>
            <a:off x="1328425" y="4224000"/>
            <a:ext cx="3000000" cy="3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sz="10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389" name="Google Shape;389;p56"/>
          <p:cNvSpPr txBox="1"/>
          <p:nvPr/>
        </p:nvSpPr>
        <p:spPr>
          <a:xfrm>
            <a:off x="4815600" y="4224000"/>
            <a:ext cx="3000000" cy="3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sz="10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390" name="Google Shape;390;p56"/>
          <p:cNvSpPr txBox="1">
            <a:spLocks noGrp="1"/>
          </p:cNvSpPr>
          <p:nvPr>
            <p:ph type="title" idx="4294967295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محتویات این الگو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7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کجا می توان مارها را پیدا کرد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63" name="Google Shape;663;p74" title="Chart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20390" t="2552" r="20384" b="2552"/>
          <a:stretch/>
        </p:blipFill>
        <p:spPr>
          <a:xfrm>
            <a:off x="4295622" y="1478925"/>
            <a:ext cx="3149502" cy="3120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74"/>
          <p:cNvSpPr txBox="1"/>
          <p:nvPr/>
        </p:nvSpPr>
        <p:spPr>
          <a:xfrm>
            <a:off x="1614575" y="3851800"/>
            <a:ext cx="2681400" cy="8124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برای اصلاح این نمودار، روی آن کلیک کنید، پیوند را دنبال کنید، داده ها را تغییر دهید و نمودار حاصل را در اینجا قرار دهید</a:t>
            </a:r>
            <a:endParaRPr sz="1200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65" name="Google Shape;665;p74"/>
          <p:cNvSpPr txBox="1"/>
          <p:nvPr/>
        </p:nvSpPr>
        <p:spPr>
          <a:xfrm>
            <a:off x="1614575" y="1516000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شمال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66" name="Google Shape;666;p74"/>
          <p:cNvSpPr txBox="1"/>
          <p:nvPr/>
        </p:nvSpPr>
        <p:spPr>
          <a:xfrm>
            <a:off x="1614575" y="2242050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شرق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67" name="Google Shape;667;p74"/>
          <p:cNvSpPr txBox="1"/>
          <p:nvPr/>
        </p:nvSpPr>
        <p:spPr>
          <a:xfrm>
            <a:off x="1614575" y="2968100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جنوب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grpSp>
        <p:nvGrpSpPr>
          <p:cNvPr id="668" name="Google Shape;668;p74"/>
          <p:cNvGrpSpPr/>
          <p:nvPr/>
        </p:nvGrpSpPr>
        <p:grpSpPr>
          <a:xfrm>
            <a:off x="2737200" y="1578400"/>
            <a:ext cx="377575" cy="204900"/>
            <a:chOff x="2737200" y="1578400"/>
            <a:chExt cx="377575" cy="204900"/>
          </a:xfrm>
        </p:grpSpPr>
        <p:sp>
          <p:nvSpPr>
            <p:cNvPr id="669" name="Google Shape;669;p74"/>
            <p:cNvSpPr/>
            <p:nvPr/>
          </p:nvSpPr>
          <p:spPr>
            <a:xfrm>
              <a:off x="2909875" y="1578400"/>
              <a:ext cx="204900" cy="204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70" name="Google Shape;670;p74"/>
            <p:cNvCxnSpPr/>
            <p:nvPr/>
          </p:nvCxnSpPr>
          <p:spPr>
            <a:xfrm>
              <a:off x="2737200" y="1680850"/>
              <a:ext cx="2076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71" name="Google Shape;671;p74"/>
          <p:cNvGrpSpPr/>
          <p:nvPr/>
        </p:nvGrpSpPr>
        <p:grpSpPr>
          <a:xfrm>
            <a:off x="2737200" y="2302650"/>
            <a:ext cx="377575" cy="204900"/>
            <a:chOff x="2737200" y="2302650"/>
            <a:chExt cx="377575" cy="204900"/>
          </a:xfrm>
        </p:grpSpPr>
        <p:sp>
          <p:nvSpPr>
            <p:cNvPr id="672" name="Google Shape;672;p74"/>
            <p:cNvSpPr/>
            <p:nvPr/>
          </p:nvSpPr>
          <p:spPr>
            <a:xfrm>
              <a:off x="2909875" y="2302650"/>
              <a:ext cx="204900" cy="2049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73" name="Google Shape;673;p74"/>
            <p:cNvCxnSpPr/>
            <p:nvPr/>
          </p:nvCxnSpPr>
          <p:spPr>
            <a:xfrm>
              <a:off x="2737200" y="2406900"/>
              <a:ext cx="2076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74" name="Google Shape;674;p74"/>
          <p:cNvGrpSpPr/>
          <p:nvPr/>
        </p:nvGrpSpPr>
        <p:grpSpPr>
          <a:xfrm>
            <a:off x="2737200" y="3026900"/>
            <a:ext cx="377575" cy="204900"/>
            <a:chOff x="2737200" y="3026900"/>
            <a:chExt cx="377575" cy="204900"/>
          </a:xfrm>
        </p:grpSpPr>
        <p:sp>
          <p:nvSpPr>
            <p:cNvPr id="675" name="Google Shape;675;p74"/>
            <p:cNvSpPr/>
            <p:nvPr/>
          </p:nvSpPr>
          <p:spPr>
            <a:xfrm>
              <a:off x="2909875" y="3026900"/>
              <a:ext cx="204900" cy="204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76" name="Google Shape;676;p74"/>
            <p:cNvCxnSpPr/>
            <p:nvPr/>
          </p:nvCxnSpPr>
          <p:spPr>
            <a:xfrm>
              <a:off x="2737200" y="3129350"/>
              <a:ext cx="2076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77" name="Google Shape;677;p74"/>
          <p:cNvSpPr txBox="1"/>
          <p:nvPr/>
        </p:nvSpPr>
        <p:spPr>
          <a:xfrm>
            <a:off x="1614575" y="2605075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غرب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grpSp>
        <p:nvGrpSpPr>
          <p:cNvPr id="678" name="Google Shape;678;p74"/>
          <p:cNvGrpSpPr/>
          <p:nvPr/>
        </p:nvGrpSpPr>
        <p:grpSpPr>
          <a:xfrm>
            <a:off x="2737200" y="2664775"/>
            <a:ext cx="377575" cy="204900"/>
            <a:chOff x="2737200" y="2663875"/>
            <a:chExt cx="377575" cy="204900"/>
          </a:xfrm>
        </p:grpSpPr>
        <p:sp>
          <p:nvSpPr>
            <p:cNvPr id="679" name="Google Shape;679;p74"/>
            <p:cNvSpPr/>
            <p:nvPr/>
          </p:nvSpPr>
          <p:spPr>
            <a:xfrm>
              <a:off x="2909875" y="2663875"/>
              <a:ext cx="204900" cy="204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80" name="Google Shape;680;p74"/>
            <p:cNvCxnSpPr/>
            <p:nvPr/>
          </p:nvCxnSpPr>
          <p:spPr>
            <a:xfrm>
              <a:off x="2737200" y="2766325"/>
              <a:ext cx="2076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81" name="Google Shape;681;p74"/>
          <p:cNvSpPr txBox="1"/>
          <p:nvPr/>
        </p:nvSpPr>
        <p:spPr>
          <a:xfrm>
            <a:off x="1614575" y="1879025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مرکز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grpSp>
        <p:nvGrpSpPr>
          <p:cNvPr id="682" name="Google Shape;682;p74"/>
          <p:cNvGrpSpPr/>
          <p:nvPr/>
        </p:nvGrpSpPr>
        <p:grpSpPr>
          <a:xfrm>
            <a:off x="2737200" y="1940525"/>
            <a:ext cx="377575" cy="204900"/>
            <a:chOff x="2737200" y="1968125"/>
            <a:chExt cx="377575" cy="204900"/>
          </a:xfrm>
        </p:grpSpPr>
        <p:sp>
          <p:nvSpPr>
            <p:cNvPr id="683" name="Google Shape;683;p74"/>
            <p:cNvSpPr/>
            <p:nvPr/>
          </p:nvSpPr>
          <p:spPr>
            <a:xfrm>
              <a:off x="2909875" y="1968125"/>
              <a:ext cx="204900" cy="204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84" name="Google Shape;684;p74"/>
            <p:cNvCxnSpPr/>
            <p:nvPr/>
          </p:nvCxnSpPr>
          <p:spPr>
            <a:xfrm>
              <a:off x="2737200" y="2070575"/>
              <a:ext cx="2076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85" name="Google Shape;685;p74"/>
          <p:cNvSpPr txBox="1"/>
          <p:nvPr/>
        </p:nvSpPr>
        <p:spPr>
          <a:xfrm>
            <a:off x="5881501" y="1856456"/>
            <a:ext cx="1048500" cy="461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15%</a:t>
            </a:r>
            <a:endParaRPr b="1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86" name="Google Shape;686;p74"/>
          <p:cNvSpPr txBox="1"/>
          <p:nvPr/>
        </p:nvSpPr>
        <p:spPr>
          <a:xfrm>
            <a:off x="6396686" y="3023578"/>
            <a:ext cx="1048500" cy="461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30%</a:t>
            </a:r>
            <a:endParaRPr b="1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87" name="Google Shape;687;p74"/>
          <p:cNvSpPr txBox="1"/>
          <p:nvPr/>
        </p:nvSpPr>
        <p:spPr>
          <a:xfrm>
            <a:off x="4887584" y="3805085"/>
            <a:ext cx="1048500" cy="461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25%</a:t>
            </a:r>
            <a:endParaRPr b="1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88" name="Google Shape;688;p74"/>
          <p:cNvSpPr txBox="1"/>
          <p:nvPr/>
        </p:nvSpPr>
        <p:spPr>
          <a:xfrm>
            <a:off x="4285200" y="2656883"/>
            <a:ext cx="1048500" cy="461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17%</a:t>
            </a:r>
            <a:endParaRPr b="1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89" name="Google Shape;689;p74"/>
          <p:cNvSpPr txBox="1"/>
          <p:nvPr/>
        </p:nvSpPr>
        <p:spPr>
          <a:xfrm>
            <a:off x="4887584" y="1756667"/>
            <a:ext cx="1048500" cy="461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13%</a:t>
            </a:r>
            <a:endParaRPr b="1">
              <a:solidFill>
                <a:schemeClr val="lt1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75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کجا می توان مارها را پیدا کرد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95" name="Google Shape;695;p75"/>
          <p:cNvSpPr txBox="1"/>
          <p:nvPr/>
        </p:nvSpPr>
        <p:spPr>
          <a:xfrm>
            <a:off x="768900" y="4301000"/>
            <a:ext cx="7606200" cy="3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پیوند موجود در نمودار را دنبال کنید تا داده‌های آن را تغییر دهید و سپس پیوند جدید را در اینجا جای‌گذاری کنید. برای اطلاعات بیشتر، اینجا را کلیک کنید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96" name="Google Shape;696;p75"/>
          <p:cNvSpPr txBox="1"/>
          <p:nvPr/>
        </p:nvSpPr>
        <p:spPr>
          <a:xfrm>
            <a:off x="1589900" y="3297924"/>
            <a:ext cx="1865700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عوان در اینجا</a:t>
            </a:r>
          </a:p>
        </p:txBody>
      </p:sp>
      <p:sp>
        <p:nvSpPr>
          <p:cNvPr id="697" name="Google Shape;697;p75"/>
          <p:cNvSpPr txBox="1"/>
          <p:nvPr/>
        </p:nvSpPr>
        <p:spPr>
          <a:xfrm>
            <a:off x="1589925" y="3615315"/>
            <a:ext cx="18657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698" name="Google Shape;698;p75"/>
          <p:cNvSpPr txBox="1"/>
          <p:nvPr/>
        </p:nvSpPr>
        <p:spPr>
          <a:xfrm>
            <a:off x="3622991" y="3297927"/>
            <a:ext cx="1865700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عوان در اینجا</a:t>
            </a:r>
          </a:p>
        </p:txBody>
      </p:sp>
      <p:sp>
        <p:nvSpPr>
          <p:cNvPr id="699" name="Google Shape;699;p75"/>
          <p:cNvSpPr txBox="1"/>
          <p:nvPr/>
        </p:nvSpPr>
        <p:spPr>
          <a:xfrm>
            <a:off x="3623001" y="3615315"/>
            <a:ext cx="18657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00" name="Google Shape;700;p75"/>
          <p:cNvSpPr txBox="1"/>
          <p:nvPr/>
        </p:nvSpPr>
        <p:spPr>
          <a:xfrm>
            <a:off x="5656082" y="3297929"/>
            <a:ext cx="1865700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عوان در اینجا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01" name="Google Shape;701;p75"/>
          <p:cNvSpPr txBox="1"/>
          <p:nvPr/>
        </p:nvSpPr>
        <p:spPr>
          <a:xfrm>
            <a:off x="5656078" y="3615315"/>
            <a:ext cx="18657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02" name="Google Shape;702;p75"/>
          <p:cNvSpPr txBox="1"/>
          <p:nvPr/>
        </p:nvSpPr>
        <p:spPr>
          <a:xfrm>
            <a:off x="2062113" y="1278675"/>
            <a:ext cx="921300" cy="3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4"/>
                </a:solidFill>
                <a:latin typeface="Libre Franklin"/>
                <a:ea typeface="Libre Franklin"/>
                <a:cs typeface="B Nazanin" panose="00000400000000000000" pitchFamily="2" charset="-78"/>
                <a:sym typeface="Libre Franklin"/>
              </a:rPr>
              <a:t>2XXX</a:t>
            </a:r>
            <a:endParaRPr b="1">
              <a:solidFill>
                <a:schemeClr val="accent4"/>
              </a:solidFill>
              <a:latin typeface="Libre Franklin"/>
              <a:ea typeface="Libre Franklin"/>
              <a:cs typeface="B Nazanin" panose="00000400000000000000" pitchFamily="2" charset="-78"/>
              <a:sym typeface="Libre Franklin"/>
            </a:endParaRPr>
          </a:p>
        </p:txBody>
      </p:sp>
      <p:sp>
        <p:nvSpPr>
          <p:cNvPr id="703" name="Google Shape;703;p75"/>
          <p:cNvSpPr txBox="1"/>
          <p:nvPr/>
        </p:nvSpPr>
        <p:spPr>
          <a:xfrm>
            <a:off x="4095200" y="1278675"/>
            <a:ext cx="921300" cy="3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4"/>
                </a:solidFill>
                <a:latin typeface="Libre Franklin"/>
                <a:ea typeface="Libre Franklin"/>
                <a:cs typeface="B Nazanin" panose="00000400000000000000" pitchFamily="2" charset="-78"/>
                <a:sym typeface="Libre Franklin"/>
              </a:rPr>
              <a:t>2XXX</a:t>
            </a:r>
            <a:endParaRPr b="1">
              <a:solidFill>
                <a:schemeClr val="accent4"/>
              </a:solidFill>
              <a:latin typeface="Libre Franklin"/>
              <a:ea typeface="Libre Franklin"/>
              <a:cs typeface="B Nazanin" panose="00000400000000000000" pitchFamily="2" charset="-78"/>
              <a:sym typeface="Libre Franklin"/>
            </a:endParaRPr>
          </a:p>
        </p:txBody>
      </p:sp>
      <p:sp>
        <p:nvSpPr>
          <p:cNvPr id="704" name="Google Shape;704;p75"/>
          <p:cNvSpPr txBox="1"/>
          <p:nvPr/>
        </p:nvSpPr>
        <p:spPr>
          <a:xfrm>
            <a:off x="6128288" y="1278675"/>
            <a:ext cx="921300" cy="3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4"/>
                </a:solidFill>
                <a:latin typeface="Libre Franklin"/>
                <a:ea typeface="Libre Franklin"/>
                <a:cs typeface="B Nazanin" panose="00000400000000000000" pitchFamily="2" charset="-78"/>
                <a:sym typeface="Libre Franklin"/>
              </a:rPr>
              <a:t>2XXX</a:t>
            </a:r>
            <a:endParaRPr b="1">
              <a:solidFill>
                <a:schemeClr val="accent4"/>
              </a:solidFill>
              <a:latin typeface="Libre Franklin"/>
              <a:ea typeface="Libre Franklin"/>
              <a:cs typeface="B Nazanin" panose="00000400000000000000" pitchFamily="2" charset="-78"/>
              <a:sym typeface="Libre Franklin"/>
            </a:endParaRPr>
          </a:p>
        </p:txBody>
      </p:sp>
      <p:pic>
        <p:nvPicPr>
          <p:cNvPr id="705" name="Google Shape;705;p75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9382" r="4462"/>
          <a:stretch/>
        </p:blipFill>
        <p:spPr>
          <a:xfrm>
            <a:off x="1424213" y="1521575"/>
            <a:ext cx="6295574" cy="173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76"/>
          <p:cNvSpPr txBox="1">
            <a:spLocks noGrp="1"/>
          </p:cNvSpPr>
          <p:nvPr>
            <p:ph type="ctrTitle" idx="2"/>
          </p:nvPr>
        </p:nvSpPr>
        <p:spPr>
          <a:xfrm>
            <a:off x="1982400" y="2925850"/>
            <a:ext cx="5179200" cy="93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1" name="Google Shape;711;p76"/>
          <p:cNvSpPr txBox="1">
            <a:spLocks noGrp="1"/>
          </p:cNvSpPr>
          <p:nvPr>
            <p:ph type="title"/>
          </p:nvPr>
        </p:nvSpPr>
        <p:spPr>
          <a:xfrm>
            <a:off x="3336450" y="73695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712" name="Google Shape;712;p76"/>
          <p:cNvSpPr txBox="1">
            <a:spLocks noGrp="1"/>
          </p:cNvSpPr>
          <p:nvPr>
            <p:ph type="subTitle" idx="1"/>
          </p:nvPr>
        </p:nvSpPr>
        <p:spPr>
          <a:xfrm>
            <a:off x="1982400" y="3664300"/>
            <a:ext cx="51792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77"/>
          <p:cNvSpPr txBox="1">
            <a:spLocks noGrp="1"/>
          </p:cNvSpPr>
          <p:nvPr>
            <p:ph type="title"/>
          </p:nvPr>
        </p:nvSpPr>
        <p:spPr>
          <a:xfrm>
            <a:off x="5591125" y="3115475"/>
            <a:ext cx="2668800" cy="133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78"/>
          <p:cNvSpPr txBox="1">
            <a:spLocks noGrp="1"/>
          </p:cNvSpPr>
          <p:nvPr>
            <p:ph type="title"/>
          </p:nvPr>
        </p:nvSpPr>
        <p:spPr>
          <a:xfrm>
            <a:off x="803150" y="616150"/>
            <a:ext cx="4112400" cy="133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79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انواع حیوانات</a:t>
            </a:r>
            <a:endParaRPr dirty="0"/>
          </a:p>
        </p:txBody>
      </p:sp>
      <p:graphicFrame>
        <p:nvGraphicFramePr>
          <p:cNvPr id="728" name="Google Shape;728;p79"/>
          <p:cNvGraphicFramePr/>
          <p:nvPr>
            <p:extLst>
              <p:ext uri="{D42A27DB-BD31-4B8C-83A1-F6EECF244321}">
                <p14:modId xmlns:p14="http://schemas.microsoft.com/office/powerpoint/2010/main" val="2244604360"/>
              </p:ext>
            </p:extLst>
          </p:nvPr>
        </p:nvGraphicFramePr>
        <p:xfrm>
          <a:off x="1251588" y="1989150"/>
          <a:ext cx="6798000" cy="2198475"/>
        </p:xfrm>
        <a:graphic>
          <a:graphicData uri="http://schemas.openxmlformats.org/drawingml/2006/table">
            <a:tbl>
              <a:tblPr>
                <a:noFill/>
                <a:tableStyleId>{142B8235-FB0D-4187-9438-91464706D8A9}</a:tableStyleId>
              </a:tblPr>
              <a:tblGrid>
                <a:gridCol w="135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28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بزرگ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فلس‌مانند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گوشتخوار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گیاهخوار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8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خزندگان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300">
                        <a:solidFill>
                          <a:schemeClr val="accent1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300">
                        <a:solidFill>
                          <a:schemeClr val="accent1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300" dirty="0">
                        <a:solidFill>
                          <a:schemeClr val="accent1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solidFill>
                            <a:schemeClr val="accent4"/>
                          </a:solidFill>
                          <a:latin typeface="Fira Sans SemiBold"/>
                          <a:ea typeface="Fira Sans SemiBold"/>
                          <a:cs typeface="B Nazanin" panose="00000400000000000000" pitchFamily="2" charset="-78"/>
                          <a:sym typeface="Fira Sans SemiBold"/>
                        </a:rPr>
                        <a:t>-</a:t>
                      </a:r>
                      <a:endParaRPr sz="2300">
                        <a:solidFill>
                          <a:schemeClr val="accent4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8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پستانداران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300">
                        <a:solidFill>
                          <a:schemeClr val="accent1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solidFill>
                            <a:schemeClr val="accent4"/>
                          </a:solidFill>
                          <a:latin typeface="Fira Sans SemiBold"/>
                          <a:ea typeface="Fira Sans SemiBold"/>
                          <a:cs typeface="B Nazanin" panose="00000400000000000000" pitchFamily="2" charset="-78"/>
                          <a:sym typeface="Fira Sans SemiBold"/>
                        </a:rPr>
                        <a:t>-</a:t>
                      </a:r>
                      <a:endParaRPr sz="2300">
                        <a:solidFill>
                          <a:schemeClr val="accent4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300">
                        <a:solidFill>
                          <a:schemeClr val="accent1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300" dirty="0">
                        <a:solidFill>
                          <a:schemeClr val="accent1"/>
                        </a:solidFill>
                        <a:latin typeface="Fira Sans SemiBold"/>
                        <a:ea typeface="Fira Sans SemiBold"/>
                        <a:cs typeface="B Nazanin" panose="00000400000000000000" pitchFamily="2" charset="-78"/>
                        <a:sym typeface="Fira Sans SemiBold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29" name="Google Shape;729;p79"/>
          <p:cNvGrpSpPr/>
          <p:nvPr/>
        </p:nvGrpSpPr>
        <p:grpSpPr>
          <a:xfrm>
            <a:off x="720004" y="2912501"/>
            <a:ext cx="351822" cy="351771"/>
            <a:chOff x="4383800" y="2503850"/>
            <a:chExt cx="516550" cy="516475"/>
          </a:xfrm>
        </p:grpSpPr>
        <p:sp>
          <p:nvSpPr>
            <p:cNvPr id="730" name="Google Shape;730;p79"/>
            <p:cNvSpPr/>
            <p:nvPr/>
          </p:nvSpPr>
          <p:spPr>
            <a:xfrm>
              <a:off x="4383800" y="2503850"/>
              <a:ext cx="516550" cy="516475"/>
            </a:xfrm>
            <a:custGeom>
              <a:avLst/>
              <a:gdLst/>
              <a:ahLst/>
              <a:cxnLst/>
              <a:rect l="l" t="t" r="r" b="b"/>
              <a:pathLst>
                <a:path w="20662" h="20659" extrusionOk="0">
                  <a:moveTo>
                    <a:pt x="8267" y="690"/>
                  </a:moveTo>
                  <a:cubicBezTo>
                    <a:pt x="9026" y="690"/>
                    <a:pt x="9644" y="1461"/>
                    <a:pt x="9644" y="2417"/>
                  </a:cubicBezTo>
                  <a:cubicBezTo>
                    <a:pt x="9637" y="2772"/>
                    <a:pt x="9691" y="3126"/>
                    <a:pt x="9802" y="3463"/>
                  </a:cubicBezTo>
                  <a:cubicBezTo>
                    <a:pt x="9108" y="3571"/>
                    <a:pt x="8598" y="4176"/>
                    <a:pt x="8611" y="4878"/>
                  </a:cubicBezTo>
                  <a:lnTo>
                    <a:pt x="8611" y="4925"/>
                  </a:lnTo>
                  <a:cubicBezTo>
                    <a:pt x="8610" y="4992"/>
                    <a:pt x="8580" y="5056"/>
                    <a:pt x="8530" y="5101"/>
                  </a:cubicBezTo>
                  <a:cubicBezTo>
                    <a:pt x="8485" y="5144"/>
                    <a:pt x="8426" y="5165"/>
                    <a:pt x="8364" y="5165"/>
                  </a:cubicBezTo>
                  <a:cubicBezTo>
                    <a:pt x="8358" y="5165"/>
                    <a:pt x="8351" y="5165"/>
                    <a:pt x="8345" y="5165"/>
                  </a:cubicBezTo>
                  <a:cubicBezTo>
                    <a:pt x="7974" y="5153"/>
                    <a:pt x="7619" y="4997"/>
                    <a:pt x="7361" y="4728"/>
                  </a:cubicBezTo>
                  <a:cubicBezTo>
                    <a:pt x="6938" y="4331"/>
                    <a:pt x="6397" y="4133"/>
                    <a:pt x="5856" y="4133"/>
                  </a:cubicBezTo>
                  <a:cubicBezTo>
                    <a:pt x="5316" y="4133"/>
                    <a:pt x="4775" y="4331"/>
                    <a:pt x="4352" y="4728"/>
                  </a:cubicBezTo>
                  <a:cubicBezTo>
                    <a:pt x="4087" y="5002"/>
                    <a:pt x="3724" y="5160"/>
                    <a:pt x="3343" y="5165"/>
                  </a:cubicBezTo>
                  <a:cubicBezTo>
                    <a:pt x="3209" y="5165"/>
                    <a:pt x="3101" y="5058"/>
                    <a:pt x="3101" y="4925"/>
                  </a:cubicBezTo>
                  <a:lnTo>
                    <a:pt x="3101" y="4878"/>
                  </a:lnTo>
                  <a:cubicBezTo>
                    <a:pt x="3113" y="4176"/>
                    <a:pt x="2605" y="3571"/>
                    <a:pt x="1910" y="3463"/>
                  </a:cubicBezTo>
                  <a:cubicBezTo>
                    <a:pt x="2022" y="3123"/>
                    <a:pt x="2075" y="2768"/>
                    <a:pt x="2069" y="2410"/>
                  </a:cubicBezTo>
                  <a:cubicBezTo>
                    <a:pt x="2069" y="1461"/>
                    <a:pt x="2686" y="690"/>
                    <a:pt x="3446" y="690"/>
                  </a:cubicBezTo>
                  <a:cubicBezTo>
                    <a:pt x="4017" y="728"/>
                    <a:pt x="4507" y="1111"/>
                    <a:pt x="4683" y="1656"/>
                  </a:cubicBezTo>
                  <a:cubicBezTo>
                    <a:pt x="4716" y="1741"/>
                    <a:pt x="4783" y="1809"/>
                    <a:pt x="4866" y="1846"/>
                  </a:cubicBezTo>
                  <a:cubicBezTo>
                    <a:pt x="4910" y="1865"/>
                    <a:pt x="4956" y="1874"/>
                    <a:pt x="5002" y="1874"/>
                  </a:cubicBezTo>
                  <a:cubicBezTo>
                    <a:pt x="5046" y="1874"/>
                    <a:pt x="5090" y="1865"/>
                    <a:pt x="5133" y="1849"/>
                  </a:cubicBezTo>
                  <a:cubicBezTo>
                    <a:pt x="5367" y="1768"/>
                    <a:pt x="5612" y="1727"/>
                    <a:pt x="5857" y="1727"/>
                  </a:cubicBezTo>
                  <a:cubicBezTo>
                    <a:pt x="6102" y="1727"/>
                    <a:pt x="6347" y="1768"/>
                    <a:pt x="6582" y="1849"/>
                  </a:cubicBezTo>
                  <a:cubicBezTo>
                    <a:pt x="6623" y="1865"/>
                    <a:pt x="6667" y="1874"/>
                    <a:pt x="6711" y="1874"/>
                  </a:cubicBezTo>
                  <a:cubicBezTo>
                    <a:pt x="6757" y="1874"/>
                    <a:pt x="6803" y="1865"/>
                    <a:pt x="6846" y="1846"/>
                  </a:cubicBezTo>
                  <a:cubicBezTo>
                    <a:pt x="6930" y="1809"/>
                    <a:pt x="6996" y="1741"/>
                    <a:pt x="7031" y="1656"/>
                  </a:cubicBezTo>
                  <a:cubicBezTo>
                    <a:pt x="7206" y="1111"/>
                    <a:pt x="7696" y="728"/>
                    <a:pt x="8267" y="690"/>
                  </a:cubicBezTo>
                  <a:close/>
                  <a:moveTo>
                    <a:pt x="1724" y="4131"/>
                  </a:moveTo>
                  <a:cubicBezTo>
                    <a:pt x="1736" y="4131"/>
                    <a:pt x="1748" y="4132"/>
                    <a:pt x="1761" y="4132"/>
                  </a:cubicBezTo>
                  <a:cubicBezTo>
                    <a:pt x="2140" y="4172"/>
                    <a:pt x="2425" y="4497"/>
                    <a:pt x="2413" y="4878"/>
                  </a:cubicBezTo>
                  <a:lnTo>
                    <a:pt x="2413" y="4925"/>
                  </a:lnTo>
                  <a:cubicBezTo>
                    <a:pt x="2415" y="5175"/>
                    <a:pt x="2517" y="5415"/>
                    <a:pt x="2696" y="5588"/>
                  </a:cubicBezTo>
                  <a:cubicBezTo>
                    <a:pt x="2870" y="5758"/>
                    <a:pt x="3106" y="5854"/>
                    <a:pt x="3349" y="5854"/>
                  </a:cubicBezTo>
                  <a:cubicBezTo>
                    <a:pt x="3355" y="5854"/>
                    <a:pt x="3361" y="5854"/>
                    <a:pt x="3368" y="5854"/>
                  </a:cubicBezTo>
                  <a:cubicBezTo>
                    <a:pt x="3920" y="5842"/>
                    <a:pt x="4447" y="5616"/>
                    <a:pt x="4833" y="5221"/>
                  </a:cubicBezTo>
                  <a:cubicBezTo>
                    <a:pt x="5122" y="4955"/>
                    <a:pt x="5489" y="4822"/>
                    <a:pt x="5856" y="4822"/>
                  </a:cubicBezTo>
                  <a:cubicBezTo>
                    <a:pt x="6224" y="4822"/>
                    <a:pt x="6591" y="4955"/>
                    <a:pt x="6880" y="5221"/>
                  </a:cubicBezTo>
                  <a:cubicBezTo>
                    <a:pt x="7274" y="5621"/>
                    <a:pt x="7809" y="5847"/>
                    <a:pt x="8370" y="5854"/>
                  </a:cubicBezTo>
                  <a:cubicBezTo>
                    <a:pt x="8616" y="5854"/>
                    <a:pt x="8853" y="5756"/>
                    <a:pt x="9028" y="5581"/>
                  </a:cubicBezTo>
                  <a:cubicBezTo>
                    <a:pt x="9201" y="5408"/>
                    <a:pt x="9299" y="5171"/>
                    <a:pt x="9299" y="4925"/>
                  </a:cubicBezTo>
                  <a:lnTo>
                    <a:pt x="9299" y="4878"/>
                  </a:lnTo>
                  <a:cubicBezTo>
                    <a:pt x="9289" y="4497"/>
                    <a:pt x="9574" y="4171"/>
                    <a:pt x="9954" y="4132"/>
                  </a:cubicBezTo>
                  <a:cubicBezTo>
                    <a:pt x="9964" y="4132"/>
                    <a:pt x="9974" y="4132"/>
                    <a:pt x="9985" y="4132"/>
                  </a:cubicBezTo>
                  <a:cubicBezTo>
                    <a:pt x="10162" y="4132"/>
                    <a:pt x="10334" y="4199"/>
                    <a:pt x="10463" y="4322"/>
                  </a:cubicBezTo>
                  <a:cubicBezTo>
                    <a:pt x="10600" y="4452"/>
                    <a:pt x="10678" y="4632"/>
                    <a:pt x="10676" y="4822"/>
                  </a:cubicBezTo>
                  <a:cubicBezTo>
                    <a:pt x="10676" y="6720"/>
                    <a:pt x="8515" y="8264"/>
                    <a:pt x="5857" y="8264"/>
                  </a:cubicBezTo>
                  <a:cubicBezTo>
                    <a:pt x="3198" y="8264"/>
                    <a:pt x="1036" y="6720"/>
                    <a:pt x="1036" y="4822"/>
                  </a:cubicBezTo>
                  <a:cubicBezTo>
                    <a:pt x="1036" y="4632"/>
                    <a:pt x="1113" y="4452"/>
                    <a:pt x="1251" y="4320"/>
                  </a:cubicBezTo>
                  <a:cubicBezTo>
                    <a:pt x="1379" y="4199"/>
                    <a:pt x="1549" y="4131"/>
                    <a:pt x="1724" y="4131"/>
                  </a:cubicBezTo>
                  <a:close/>
                  <a:moveTo>
                    <a:pt x="6890" y="8878"/>
                  </a:moveTo>
                  <a:lnTo>
                    <a:pt x="6890" y="11708"/>
                  </a:lnTo>
                  <a:lnTo>
                    <a:pt x="4823" y="11708"/>
                  </a:lnTo>
                  <a:lnTo>
                    <a:pt x="4823" y="8878"/>
                  </a:lnTo>
                  <a:cubicBezTo>
                    <a:pt x="5166" y="8928"/>
                    <a:pt x="5512" y="8953"/>
                    <a:pt x="5857" y="8953"/>
                  </a:cubicBezTo>
                  <a:cubicBezTo>
                    <a:pt x="6202" y="8953"/>
                    <a:pt x="6547" y="8928"/>
                    <a:pt x="6890" y="8878"/>
                  </a:cubicBezTo>
                  <a:close/>
                  <a:moveTo>
                    <a:pt x="7577" y="12395"/>
                  </a:moveTo>
                  <a:cubicBezTo>
                    <a:pt x="7959" y="12395"/>
                    <a:pt x="8267" y="12705"/>
                    <a:pt x="8267" y="13085"/>
                  </a:cubicBezTo>
                  <a:cubicBezTo>
                    <a:pt x="8267" y="13464"/>
                    <a:pt x="7959" y="13772"/>
                    <a:pt x="7577" y="13772"/>
                  </a:cubicBezTo>
                  <a:lnTo>
                    <a:pt x="4135" y="13772"/>
                  </a:lnTo>
                  <a:cubicBezTo>
                    <a:pt x="3754" y="13772"/>
                    <a:pt x="3446" y="13464"/>
                    <a:pt x="3446" y="13085"/>
                  </a:cubicBezTo>
                  <a:cubicBezTo>
                    <a:pt x="3446" y="12705"/>
                    <a:pt x="3754" y="12395"/>
                    <a:pt x="4135" y="12395"/>
                  </a:cubicBezTo>
                  <a:close/>
                  <a:moveTo>
                    <a:pt x="8611" y="14462"/>
                  </a:moveTo>
                  <a:cubicBezTo>
                    <a:pt x="8991" y="14462"/>
                    <a:pt x="9299" y="14770"/>
                    <a:pt x="9299" y="15151"/>
                  </a:cubicBezTo>
                  <a:cubicBezTo>
                    <a:pt x="9299" y="15531"/>
                    <a:pt x="8991" y="15839"/>
                    <a:pt x="8611" y="15839"/>
                  </a:cubicBezTo>
                  <a:lnTo>
                    <a:pt x="3103" y="15839"/>
                  </a:lnTo>
                  <a:cubicBezTo>
                    <a:pt x="2721" y="15839"/>
                    <a:pt x="2413" y="15531"/>
                    <a:pt x="2413" y="15151"/>
                  </a:cubicBezTo>
                  <a:cubicBezTo>
                    <a:pt x="2413" y="14770"/>
                    <a:pt x="2721" y="14462"/>
                    <a:pt x="3103" y="14462"/>
                  </a:cubicBezTo>
                  <a:close/>
                  <a:moveTo>
                    <a:pt x="9299" y="16528"/>
                  </a:moveTo>
                  <a:cubicBezTo>
                    <a:pt x="9681" y="16528"/>
                    <a:pt x="9989" y="16837"/>
                    <a:pt x="9989" y="17216"/>
                  </a:cubicBezTo>
                  <a:cubicBezTo>
                    <a:pt x="9989" y="17598"/>
                    <a:pt x="9681" y="17906"/>
                    <a:pt x="9299" y="17906"/>
                  </a:cubicBezTo>
                  <a:lnTo>
                    <a:pt x="2413" y="17906"/>
                  </a:lnTo>
                  <a:cubicBezTo>
                    <a:pt x="2034" y="17906"/>
                    <a:pt x="1726" y="17598"/>
                    <a:pt x="1726" y="17216"/>
                  </a:cubicBezTo>
                  <a:cubicBezTo>
                    <a:pt x="1726" y="16837"/>
                    <a:pt x="2034" y="16528"/>
                    <a:pt x="2413" y="16528"/>
                  </a:cubicBezTo>
                  <a:close/>
                  <a:moveTo>
                    <a:pt x="19629" y="16872"/>
                  </a:moveTo>
                  <a:cubicBezTo>
                    <a:pt x="19819" y="16872"/>
                    <a:pt x="19974" y="17026"/>
                    <a:pt x="19974" y="17216"/>
                  </a:cubicBezTo>
                  <a:cubicBezTo>
                    <a:pt x="19974" y="17310"/>
                    <a:pt x="19935" y="17398"/>
                    <a:pt x="19869" y="17461"/>
                  </a:cubicBezTo>
                  <a:cubicBezTo>
                    <a:pt x="19805" y="17526"/>
                    <a:pt x="19719" y="17561"/>
                    <a:pt x="19629" y="17561"/>
                  </a:cubicBezTo>
                  <a:lnTo>
                    <a:pt x="16187" y="17561"/>
                  </a:lnTo>
                  <a:cubicBezTo>
                    <a:pt x="15616" y="17561"/>
                    <a:pt x="15153" y="18024"/>
                    <a:pt x="15153" y="18593"/>
                  </a:cubicBezTo>
                  <a:lnTo>
                    <a:pt x="15153" y="18938"/>
                  </a:lnTo>
                  <a:cubicBezTo>
                    <a:pt x="15153" y="19508"/>
                    <a:pt x="14691" y="19971"/>
                    <a:pt x="14120" y="19971"/>
                  </a:cubicBezTo>
                  <a:lnTo>
                    <a:pt x="1381" y="19971"/>
                  </a:lnTo>
                  <a:cubicBezTo>
                    <a:pt x="1000" y="19971"/>
                    <a:pt x="691" y="19663"/>
                    <a:pt x="691" y="19283"/>
                  </a:cubicBezTo>
                  <a:cubicBezTo>
                    <a:pt x="691" y="18901"/>
                    <a:pt x="1000" y="18593"/>
                    <a:pt x="1381" y="18593"/>
                  </a:cubicBezTo>
                  <a:lnTo>
                    <a:pt x="12743" y="18593"/>
                  </a:lnTo>
                  <a:cubicBezTo>
                    <a:pt x="13313" y="18593"/>
                    <a:pt x="13775" y="18130"/>
                    <a:pt x="13775" y="17561"/>
                  </a:cubicBezTo>
                  <a:cubicBezTo>
                    <a:pt x="13775" y="17180"/>
                    <a:pt x="14084" y="16872"/>
                    <a:pt x="14465" y="16872"/>
                  </a:cubicBezTo>
                  <a:close/>
                  <a:moveTo>
                    <a:pt x="3446" y="1"/>
                  </a:moveTo>
                  <a:cubicBezTo>
                    <a:pt x="2307" y="1"/>
                    <a:pt x="1381" y="1082"/>
                    <a:pt x="1381" y="2419"/>
                  </a:cubicBezTo>
                  <a:cubicBezTo>
                    <a:pt x="1398" y="2748"/>
                    <a:pt x="1339" y="3076"/>
                    <a:pt x="1208" y="3380"/>
                  </a:cubicBezTo>
                  <a:cubicBezTo>
                    <a:pt x="1176" y="3446"/>
                    <a:pt x="1148" y="3514"/>
                    <a:pt x="1124" y="3586"/>
                  </a:cubicBezTo>
                  <a:cubicBezTo>
                    <a:pt x="996" y="3646"/>
                    <a:pt x="880" y="3726"/>
                    <a:pt x="775" y="3821"/>
                  </a:cubicBezTo>
                  <a:cubicBezTo>
                    <a:pt x="500" y="4081"/>
                    <a:pt x="345" y="4442"/>
                    <a:pt x="347" y="4820"/>
                  </a:cubicBezTo>
                  <a:cubicBezTo>
                    <a:pt x="347" y="6647"/>
                    <a:pt x="1939" y="8199"/>
                    <a:pt x="4135" y="8743"/>
                  </a:cubicBezTo>
                  <a:lnTo>
                    <a:pt x="4135" y="11708"/>
                  </a:lnTo>
                  <a:cubicBezTo>
                    <a:pt x="3374" y="11708"/>
                    <a:pt x="2758" y="12324"/>
                    <a:pt x="2758" y="13085"/>
                  </a:cubicBezTo>
                  <a:cubicBezTo>
                    <a:pt x="2758" y="13333"/>
                    <a:pt x="2828" y="13576"/>
                    <a:pt x="2956" y="13787"/>
                  </a:cubicBezTo>
                  <a:cubicBezTo>
                    <a:pt x="2477" y="13836"/>
                    <a:pt x="2055" y="14134"/>
                    <a:pt x="1852" y="14572"/>
                  </a:cubicBezTo>
                  <a:cubicBezTo>
                    <a:pt x="1647" y="15010"/>
                    <a:pt x="1689" y="15523"/>
                    <a:pt x="1960" y="15922"/>
                  </a:cubicBezTo>
                  <a:cubicBezTo>
                    <a:pt x="1569" y="16054"/>
                    <a:pt x="1259" y="16357"/>
                    <a:pt x="1118" y="16747"/>
                  </a:cubicBezTo>
                  <a:cubicBezTo>
                    <a:pt x="976" y="17135"/>
                    <a:pt x="1020" y="17566"/>
                    <a:pt x="1234" y="17919"/>
                  </a:cubicBezTo>
                  <a:cubicBezTo>
                    <a:pt x="535" y="17989"/>
                    <a:pt x="0" y="18578"/>
                    <a:pt x="2" y="19281"/>
                  </a:cubicBezTo>
                  <a:cubicBezTo>
                    <a:pt x="2" y="20042"/>
                    <a:pt x="620" y="20658"/>
                    <a:pt x="1379" y="20658"/>
                  </a:cubicBezTo>
                  <a:lnTo>
                    <a:pt x="14120" y="20658"/>
                  </a:lnTo>
                  <a:cubicBezTo>
                    <a:pt x="15069" y="20658"/>
                    <a:pt x="15840" y="19887"/>
                    <a:pt x="15842" y="18936"/>
                  </a:cubicBezTo>
                  <a:lnTo>
                    <a:pt x="15842" y="18593"/>
                  </a:lnTo>
                  <a:cubicBezTo>
                    <a:pt x="15842" y="18402"/>
                    <a:pt x="15995" y="18249"/>
                    <a:pt x="16185" y="18249"/>
                  </a:cubicBezTo>
                  <a:lnTo>
                    <a:pt x="19629" y="18249"/>
                  </a:lnTo>
                  <a:cubicBezTo>
                    <a:pt x="20198" y="18245"/>
                    <a:pt x="20660" y="17786"/>
                    <a:pt x="20661" y="17216"/>
                  </a:cubicBezTo>
                  <a:cubicBezTo>
                    <a:pt x="20661" y="16647"/>
                    <a:pt x="20200" y="16184"/>
                    <a:pt x="19629" y="16184"/>
                  </a:cubicBezTo>
                  <a:lnTo>
                    <a:pt x="14465" y="16184"/>
                  </a:lnTo>
                  <a:cubicBezTo>
                    <a:pt x="13704" y="16184"/>
                    <a:pt x="13088" y="16800"/>
                    <a:pt x="13088" y="17561"/>
                  </a:cubicBezTo>
                  <a:cubicBezTo>
                    <a:pt x="13088" y="17751"/>
                    <a:pt x="12933" y="17906"/>
                    <a:pt x="12743" y="17906"/>
                  </a:cubicBezTo>
                  <a:lnTo>
                    <a:pt x="10485" y="17906"/>
                  </a:lnTo>
                  <a:cubicBezTo>
                    <a:pt x="10696" y="17553"/>
                    <a:pt x="10735" y="17123"/>
                    <a:pt x="10593" y="16738"/>
                  </a:cubicBezTo>
                  <a:cubicBezTo>
                    <a:pt x="10450" y="16352"/>
                    <a:pt x="10140" y="16052"/>
                    <a:pt x="9751" y="15921"/>
                  </a:cubicBezTo>
                  <a:cubicBezTo>
                    <a:pt x="10024" y="15523"/>
                    <a:pt x="10065" y="15008"/>
                    <a:pt x="9860" y="14570"/>
                  </a:cubicBezTo>
                  <a:cubicBezTo>
                    <a:pt x="9657" y="14132"/>
                    <a:pt x="9236" y="13834"/>
                    <a:pt x="8756" y="13786"/>
                  </a:cubicBezTo>
                  <a:cubicBezTo>
                    <a:pt x="8885" y="13574"/>
                    <a:pt x="8955" y="13333"/>
                    <a:pt x="8955" y="13085"/>
                  </a:cubicBezTo>
                  <a:cubicBezTo>
                    <a:pt x="8955" y="12324"/>
                    <a:pt x="8338" y="11708"/>
                    <a:pt x="7577" y="11708"/>
                  </a:cubicBezTo>
                  <a:lnTo>
                    <a:pt x="7577" y="8743"/>
                  </a:lnTo>
                  <a:cubicBezTo>
                    <a:pt x="9774" y="8199"/>
                    <a:pt x="11366" y="6648"/>
                    <a:pt x="11366" y="4820"/>
                  </a:cubicBezTo>
                  <a:cubicBezTo>
                    <a:pt x="11371" y="4292"/>
                    <a:pt x="11068" y="3809"/>
                    <a:pt x="10588" y="3588"/>
                  </a:cubicBezTo>
                  <a:cubicBezTo>
                    <a:pt x="10565" y="3516"/>
                    <a:pt x="10537" y="3448"/>
                    <a:pt x="10505" y="3381"/>
                  </a:cubicBezTo>
                  <a:cubicBezTo>
                    <a:pt x="10373" y="3075"/>
                    <a:pt x="10315" y="2743"/>
                    <a:pt x="10332" y="2410"/>
                  </a:cubicBezTo>
                  <a:cubicBezTo>
                    <a:pt x="10332" y="1082"/>
                    <a:pt x="9406" y="1"/>
                    <a:pt x="8267" y="1"/>
                  </a:cubicBezTo>
                  <a:cubicBezTo>
                    <a:pt x="7527" y="24"/>
                    <a:pt x="6860" y="450"/>
                    <a:pt x="6527" y="1110"/>
                  </a:cubicBezTo>
                  <a:cubicBezTo>
                    <a:pt x="6306" y="1059"/>
                    <a:pt x="6081" y="1034"/>
                    <a:pt x="5855" y="1034"/>
                  </a:cubicBezTo>
                  <a:cubicBezTo>
                    <a:pt x="5630" y="1034"/>
                    <a:pt x="5405" y="1059"/>
                    <a:pt x="5184" y="1110"/>
                  </a:cubicBezTo>
                  <a:cubicBezTo>
                    <a:pt x="4851" y="450"/>
                    <a:pt x="4185" y="24"/>
                    <a:pt x="34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79"/>
            <p:cNvSpPr/>
            <p:nvPr/>
          </p:nvSpPr>
          <p:spPr>
            <a:xfrm>
              <a:off x="4461350" y="2546900"/>
              <a:ext cx="17225" cy="34450"/>
            </a:xfrm>
            <a:custGeom>
              <a:avLst/>
              <a:gdLst/>
              <a:ahLst/>
              <a:cxnLst/>
              <a:rect l="l" t="t" r="r" b="b"/>
              <a:pathLst>
                <a:path w="689" h="1378" extrusionOk="0">
                  <a:moveTo>
                    <a:pt x="344" y="1"/>
                  </a:moveTo>
                  <a:cubicBezTo>
                    <a:pt x="154" y="1"/>
                    <a:pt x="1" y="154"/>
                    <a:pt x="1" y="345"/>
                  </a:cubicBezTo>
                  <a:lnTo>
                    <a:pt x="1" y="1033"/>
                  </a:lnTo>
                  <a:cubicBezTo>
                    <a:pt x="1" y="1223"/>
                    <a:pt x="154" y="1378"/>
                    <a:pt x="344" y="1378"/>
                  </a:cubicBezTo>
                  <a:cubicBezTo>
                    <a:pt x="535" y="1378"/>
                    <a:pt x="689" y="1223"/>
                    <a:pt x="689" y="1033"/>
                  </a:cubicBezTo>
                  <a:lnTo>
                    <a:pt x="689" y="345"/>
                  </a:lnTo>
                  <a:cubicBezTo>
                    <a:pt x="689" y="154"/>
                    <a:pt x="534" y="1"/>
                    <a:pt x="3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79"/>
            <p:cNvSpPr/>
            <p:nvPr/>
          </p:nvSpPr>
          <p:spPr>
            <a:xfrm>
              <a:off x="4581850" y="2546900"/>
              <a:ext cx="17250" cy="34450"/>
            </a:xfrm>
            <a:custGeom>
              <a:avLst/>
              <a:gdLst/>
              <a:ahLst/>
              <a:cxnLst/>
              <a:rect l="l" t="t" r="r" b="b"/>
              <a:pathLst>
                <a:path w="690" h="1378" extrusionOk="0">
                  <a:moveTo>
                    <a:pt x="345" y="1"/>
                  </a:moveTo>
                  <a:cubicBezTo>
                    <a:pt x="155" y="1"/>
                    <a:pt x="0" y="154"/>
                    <a:pt x="0" y="345"/>
                  </a:cubicBezTo>
                  <a:lnTo>
                    <a:pt x="0" y="1033"/>
                  </a:lnTo>
                  <a:cubicBezTo>
                    <a:pt x="0" y="1223"/>
                    <a:pt x="155" y="1378"/>
                    <a:pt x="345" y="1378"/>
                  </a:cubicBezTo>
                  <a:cubicBezTo>
                    <a:pt x="535" y="1378"/>
                    <a:pt x="689" y="1223"/>
                    <a:pt x="689" y="1033"/>
                  </a:cubicBezTo>
                  <a:lnTo>
                    <a:pt x="689" y="345"/>
                  </a:lnTo>
                  <a:cubicBezTo>
                    <a:pt x="689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79"/>
            <p:cNvSpPr/>
            <p:nvPr/>
          </p:nvSpPr>
          <p:spPr>
            <a:xfrm>
              <a:off x="4478550" y="2667425"/>
              <a:ext cx="103325" cy="17225"/>
            </a:xfrm>
            <a:custGeom>
              <a:avLst/>
              <a:gdLst/>
              <a:ahLst/>
              <a:cxnLst/>
              <a:rect l="l" t="t" r="r" b="b"/>
              <a:pathLst>
                <a:path w="4133" h="689" extrusionOk="0">
                  <a:moveTo>
                    <a:pt x="345" y="1"/>
                  </a:moveTo>
                  <a:cubicBezTo>
                    <a:pt x="154" y="1"/>
                    <a:pt x="1" y="154"/>
                    <a:pt x="1" y="344"/>
                  </a:cubicBezTo>
                  <a:cubicBezTo>
                    <a:pt x="1" y="535"/>
                    <a:pt x="155" y="688"/>
                    <a:pt x="345" y="688"/>
                  </a:cubicBezTo>
                  <a:lnTo>
                    <a:pt x="3787" y="688"/>
                  </a:lnTo>
                  <a:cubicBezTo>
                    <a:pt x="3979" y="688"/>
                    <a:pt x="4132" y="533"/>
                    <a:pt x="4132" y="344"/>
                  </a:cubicBezTo>
                  <a:cubicBezTo>
                    <a:pt x="4132" y="154"/>
                    <a:pt x="3979" y="1"/>
                    <a:pt x="37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4" name="Google Shape;734;p79"/>
          <p:cNvGrpSpPr/>
          <p:nvPr/>
        </p:nvGrpSpPr>
        <p:grpSpPr>
          <a:xfrm>
            <a:off x="743230" y="3659674"/>
            <a:ext cx="305405" cy="351788"/>
            <a:chOff x="3687225" y="4082525"/>
            <a:chExt cx="448400" cy="516500"/>
          </a:xfrm>
        </p:grpSpPr>
        <p:sp>
          <p:nvSpPr>
            <p:cNvPr id="735" name="Google Shape;735;p79"/>
            <p:cNvSpPr/>
            <p:nvPr/>
          </p:nvSpPr>
          <p:spPr>
            <a:xfrm>
              <a:off x="3860100" y="4271900"/>
              <a:ext cx="34475" cy="17225"/>
            </a:xfrm>
            <a:custGeom>
              <a:avLst/>
              <a:gdLst/>
              <a:ahLst/>
              <a:cxnLst/>
              <a:rect l="l" t="t" r="r" b="b"/>
              <a:pathLst>
                <a:path w="1379" h="689" extrusionOk="0">
                  <a:moveTo>
                    <a:pt x="346" y="1"/>
                  </a:moveTo>
                  <a:cubicBezTo>
                    <a:pt x="156" y="1"/>
                    <a:pt x="1" y="154"/>
                    <a:pt x="1" y="346"/>
                  </a:cubicBezTo>
                  <a:cubicBezTo>
                    <a:pt x="1" y="535"/>
                    <a:pt x="156" y="689"/>
                    <a:pt x="346" y="689"/>
                  </a:cubicBezTo>
                  <a:lnTo>
                    <a:pt x="1035" y="689"/>
                  </a:lnTo>
                  <a:cubicBezTo>
                    <a:pt x="1225" y="689"/>
                    <a:pt x="1378" y="535"/>
                    <a:pt x="1378" y="346"/>
                  </a:cubicBezTo>
                  <a:cubicBezTo>
                    <a:pt x="1378" y="154"/>
                    <a:pt x="1225" y="1"/>
                    <a:pt x="10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79"/>
            <p:cNvSpPr/>
            <p:nvPr/>
          </p:nvSpPr>
          <p:spPr>
            <a:xfrm>
              <a:off x="3842175" y="4134275"/>
              <a:ext cx="27325" cy="25650"/>
            </a:xfrm>
            <a:custGeom>
              <a:avLst/>
              <a:gdLst/>
              <a:ahLst/>
              <a:cxnLst/>
              <a:rect l="l" t="t" r="r" b="b"/>
              <a:pathLst>
                <a:path w="1093" h="1026" extrusionOk="0">
                  <a:moveTo>
                    <a:pt x="379" y="1"/>
                  </a:moveTo>
                  <a:cubicBezTo>
                    <a:pt x="291" y="1"/>
                    <a:pt x="203" y="35"/>
                    <a:pt x="135" y="102"/>
                  </a:cubicBezTo>
                  <a:cubicBezTo>
                    <a:pt x="2" y="234"/>
                    <a:pt x="0" y="448"/>
                    <a:pt x="130" y="585"/>
                  </a:cubicBezTo>
                  <a:lnTo>
                    <a:pt x="475" y="928"/>
                  </a:lnTo>
                  <a:cubicBezTo>
                    <a:pt x="542" y="993"/>
                    <a:pt x="628" y="1026"/>
                    <a:pt x="714" y="1026"/>
                  </a:cubicBezTo>
                  <a:cubicBezTo>
                    <a:pt x="803" y="1026"/>
                    <a:pt x="891" y="992"/>
                    <a:pt x="958" y="925"/>
                  </a:cubicBezTo>
                  <a:cubicBezTo>
                    <a:pt x="1091" y="791"/>
                    <a:pt x="1093" y="577"/>
                    <a:pt x="961" y="442"/>
                  </a:cubicBezTo>
                  <a:lnTo>
                    <a:pt x="618" y="97"/>
                  </a:lnTo>
                  <a:cubicBezTo>
                    <a:pt x="551" y="33"/>
                    <a:pt x="465" y="1"/>
                    <a:pt x="3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79"/>
            <p:cNvSpPr/>
            <p:nvPr/>
          </p:nvSpPr>
          <p:spPr>
            <a:xfrm>
              <a:off x="3885225" y="4134075"/>
              <a:ext cx="27200" cy="25850"/>
            </a:xfrm>
            <a:custGeom>
              <a:avLst/>
              <a:gdLst/>
              <a:ahLst/>
              <a:cxnLst/>
              <a:rect l="l" t="t" r="r" b="b"/>
              <a:pathLst>
                <a:path w="1088" h="1034" extrusionOk="0">
                  <a:moveTo>
                    <a:pt x="721" y="0"/>
                  </a:moveTo>
                  <a:cubicBezTo>
                    <a:pt x="630" y="0"/>
                    <a:pt x="540" y="37"/>
                    <a:pt x="475" y="105"/>
                  </a:cubicBezTo>
                  <a:lnTo>
                    <a:pt x="130" y="450"/>
                  </a:lnTo>
                  <a:cubicBezTo>
                    <a:pt x="0" y="585"/>
                    <a:pt x="2" y="799"/>
                    <a:pt x="135" y="933"/>
                  </a:cubicBezTo>
                  <a:cubicBezTo>
                    <a:pt x="202" y="999"/>
                    <a:pt x="291" y="1033"/>
                    <a:pt x="379" y="1033"/>
                  </a:cubicBezTo>
                  <a:cubicBezTo>
                    <a:pt x="465" y="1033"/>
                    <a:pt x="551" y="1001"/>
                    <a:pt x="618" y="936"/>
                  </a:cubicBezTo>
                  <a:lnTo>
                    <a:pt x="961" y="593"/>
                  </a:lnTo>
                  <a:cubicBezTo>
                    <a:pt x="1051" y="506"/>
                    <a:pt x="1088" y="378"/>
                    <a:pt x="1056" y="257"/>
                  </a:cubicBezTo>
                  <a:cubicBezTo>
                    <a:pt x="1024" y="137"/>
                    <a:pt x="929" y="43"/>
                    <a:pt x="809" y="12"/>
                  </a:cubicBezTo>
                  <a:cubicBezTo>
                    <a:pt x="780" y="4"/>
                    <a:pt x="751" y="0"/>
                    <a:pt x="7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79"/>
            <p:cNvSpPr/>
            <p:nvPr/>
          </p:nvSpPr>
          <p:spPr>
            <a:xfrm>
              <a:off x="3928275" y="4142675"/>
              <a:ext cx="27150" cy="25825"/>
            </a:xfrm>
            <a:custGeom>
              <a:avLst/>
              <a:gdLst/>
              <a:ahLst/>
              <a:cxnLst/>
              <a:rect l="l" t="t" r="r" b="b"/>
              <a:pathLst>
                <a:path w="1086" h="1033" extrusionOk="0">
                  <a:moveTo>
                    <a:pt x="724" y="0"/>
                  </a:moveTo>
                  <a:cubicBezTo>
                    <a:pt x="631" y="0"/>
                    <a:pt x="541" y="37"/>
                    <a:pt x="475" y="106"/>
                  </a:cubicBezTo>
                  <a:lnTo>
                    <a:pt x="130" y="450"/>
                  </a:lnTo>
                  <a:cubicBezTo>
                    <a:pt x="0" y="585"/>
                    <a:pt x="2" y="800"/>
                    <a:pt x="135" y="932"/>
                  </a:cubicBezTo>
                  <a:cubicBezTo>
                    <a:pt x="202" y="999"/>
                    <a:pt x="289" y="1033"/>
                    <a:pt x="378" y="1033"/>
                  </a:cubicBezTo>
                  <a:cubicBezTo>
                    <a:pt x="464" y="1033"/>
                    <a:pt x="550" y="1001"/>
                    <a:pt x="616" y="937"/>
                  </a:cubicBezTo>
                  <a:lnTo>
                    <a:pt x="961" y="592"/>
                  </a:lnTo>
                  <a:cubicBezTo>
                    <a:pt x="1051" y="505"/>
                    <a:pt x="1086" y="379"/>
                    <a:pt x="1056" y="257"/>
                  </a:cubicBezTo>
                  <a:cubicBezTo>
                    <a:pt x="1024" y="137"/>
                    <a:pt x="929" y="43"/>
                    <a:pt x="809" y="11"/>
                  </a:cubicBezTo>
                  <a:cubicBezTo>
                    <a:pt x="781" y="4"/>
                    <a:pt x="753" y="0"/>
                    <a:pt x="7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79"/>
            <p:cNvSpPr/>
            <p:nvPr/>
          </p:nvSpPr>
          <p:spPr>
            <a:xfrm>
              <a:off x="3799250" y="4142700"/>
              <a:ext cx="27200" cy="25825"/>
            </a:xfrm>
            <a:custGeom>
              <a:avLst/>
              <a:gdLst/>
              <a:ahLst/>
              <a:cxnLst/>
              <a:rect l="l" t="t" r="r" b="b"/>
              <a:pathLst>
                <a:path w="1088" h="1033" extrusionOk="0">
                  <a:moveTo>
                    <a:pt x="367" y="0"/>
                  </a:moveTo>
                  <a:cubicBezTo>
                    <a:pt x="337" y="0"/>
                    <a:pt x="308" y="4"/>
                    <a:pt x="278" y="12"/>
                  </a:cubicBezTo>
                  <a:cubicBezTo>
                    <a:pt x="157" y="42"/>
                    <a:pt x="64" y="136"/>
                    <a:pt x="32" y="256"/>
                  </a:cubicBezTo>
                  <a:cubicBezTo>
                    <a:pt x="0" y="376"/>
                    <a:pt x="37" y="504"/>
                    <a:pt x="127" y="591"/>
                  </a:cubicBezTo>
                  <a:lnTo>
                    <a:pt x="470" y="936"/>
                  </a:lnTo>
                  <a:cubicBezTo>
                    <a:pt x="538" y="1000"/>
                    <a:pt x="624" y="1032"/>
                    <a:pt x="711" y="1032"/>
                  </a:cubicBezTo>
                  <a:cubicBezTo>
                    <a:pt x="799" y="1032"/>
                    <a:pt x="886" y="999"/>
                    <a:pt x="953" y="932"/>
                  </a:cubicBezTo>
                  <a:cubicBezTo>
                    <a:pt x="1086" y="799"/>
                    <a:pt x="1088" y="584"/>
                    <a:pt x="958" y="449"/>
                  </a:cubicBezTo>
                  <a:lnTo>
                    <a:pt x="613" y="105"/>
                  </a:lnTo>
                  <a:cubicBezTo>
                    <a:pt x="548" y="37"/>
                    <a:pt x="458" y="0"/>
                    <a:pt x="3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79"/>
            <p:cNvSpPr/>
            <p:nvPr/>
          </p:nvSpPr>
          <p:spPr>
            <a:xfrm>
              <a:off x="3868725" y="4168625"/>
              <a:ext cx="17275" cy="25825"/>
            </a:xfrm>
            <a:custGeom>
              <a:avLst/>
              <a:gdLst/>
              <a:ahLst/>
              <a:cxnLst/>
              <a:rect l="l" t="t" r="r" b="b"/>
              <a:pathLst>
                <a:path w="691" h="1033" extrusionOk="0">
                  <a:moveTo>
                    <a:pt x="345" y="0"/>
                  </a:moveTo>
                  <a:cubicBezTo>
                    <a:pt x="156" y="0"/>
                    <a:pt x="1" y="154"/>
                    <a:pt x="1" y="343"/>
                  </a:cubicBezTo>
                  <a:lnTo>
                    <a:pt x="1" y="688"/>
                  </a:lnTo>
                  <a:cubicBezTo>
                    <a:pt x="1" y="878"/>
                    <a:pt x="156" y="1033"/>
                    <a:pt x="345" y="1033"/>
                  </a:cubicBezTo>
                  <a:cubicBezTo>
                    <a:pt x="535" y="1033"/>
                    <a:pt x="690" y="878"/>
                    <a:pt x="690" y="688"/>
                  </a:cubicBezTo>
                  <a:lnTo>
                    <a:pt x="690" y="343"/>
                  </a:lnTo>
                  <a:cubicBezTo>
                    <a:pt x="690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79"/>
            <p:cNvSpPr/>
            <p:nvPr/>
          </p:nvSpPr>
          <p:spPr>
            <a:xfrm>
              <a:off x="3842175" y="4375300"/>
              <a:ext cx="27400" cy="25725"/>
            </a:xfrm>
            <a:custGeom>
              <a:avLst/>
              <a:gdLst/>
              <a:ahLst/>
              <a:cxnLst/>
              <a:rect l="l" t="t" r="r" b="b"/>
              <a:pathLst>
                <a:path w="1096" h="1029" extrusionOk="0">
                  <a:moveTo>
                    <a:pt x="378" y="0"/>
                  </a:moveTo>
                  <a:cubicBezTo>
                    <a:pt x="290" y="0"/>
                    <a:pt x="202" y="34"/>
                    <a:pt x="135" y="101"/>
                  </a:cubicBezTo>
                  <a:cubicBezTo>
                    <a:pt x="2" y="235"/>
                    <a:pt x="0" y="449"/>
                    <a:pt x="130" y="584"/>
                  </a:cubicBezTo>
                  <a:lnTo>
                    <a:pt x="475" y="929"/>
                  </a:lnTo>
                  <a:cubicBezTo>
                    <a:pt x="542" y="996"/>
                    <a:pt x="631" y="1029"/>
                    <a:pt x="719" y="1029"/>
                  </a:cubicBezTo>
                  <a:cubicBezTo>
                    <a:pt x="807" y="1029"/>
                    <a:pt x="895" y="996"/>
                    <a:pt x="963" y="929"/>
                  </a:cubicBezTo>
                  <a:cubicBezTo>
                    <a:pt x="1096" y="794"/>
                    <a:pt x="1096" y="576"/>
                    <a:pt x="963" y="441"/>
                  </a:cubicBezTo>
                  <a:lnTo>
                    <a:pt x="618" y="98"/>
                  </a:lnTo>
                  <a:cubicBezTo>
                    <a:pt x="551" y="33"/>
                    <a:pt x="465" y="0"/>
                    <a:pt x="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79"/>
            <p:cNvSpPr/>
            <p:nvPr/>
          </p:nvSpPr>
          <p:spPr>
            <a:xfrm>
              <a:off x="3799125" y="4349475"/>
              <a:ext cx="27325" cy="25650"/>
            </a:xfrm>
            <a:custGeom>
              <a:avLst/>
              <a:gdLst/>
              <a:ahLst/>
              <a:cxnLst/>
              <a:rect l="l" t="t" r="r" b="b"/>
              <a:pathLst>
                <a:path w="1093" h="1026" extrusionOk="0">
                  <a:moveTo>
                    <a:pt x="379" y="1"/>
                  </a:moveTo>
                  <a:cubicBezTo>
                    <a:pt x="291" y="1"/>
                    <a:pt x="203" y="34"/>
                    <a:pt x="135" y="102"/>
                  </a:cubicBezTo>
                  <a:cubicBezTo>
                    <a:pt x="2" y="235"/>
                    <a:pt x="0" y="450"/>
                    <a:pt x="132" y="585"/>
                  </a:cubicBezTo>
                  <a:lnTo>
                    <a:pt x="475" y="928"/>
                  </a:lnTo>
                  <a:cubicBezTo>
                    <a:pt x="543" y="993"/>
                    <a:pt x="629" y="1025"/>
                    <a:pt x="716" y="1025"/>
                  </a:cubicBezTo>
                  <a:cubicBezTo>
                    <a:pt x="804" y="1025"/>
                    <a:pt x="892" y="992"/>
                    <a:pt x="958" y="924"/>
                  </a:cubicBezTo>
                  <a:cubicBezTo>
                    <a:pt x="1091" y="791"/>
                    <a:pt x="1093" y="576"/>
                    <a:pt x="963" y="442"/>
                  </a:cubicBezTo>
                  <a:lnTo>
                    <a:pt x="618" y="97"/>
                  </a:lnTo>
                  <a:cubicBezTo>
                    <a:pt x="552" y="33"/>
                    <a:pt x="466" y="1"/>
                    <a:pt x="3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79"/>
            <p:cNvSpPr/>
            <p:nvPr/>
          </p:nvSpPr>
          <p:spPr>
            <a:xfrm>
              <a:off x="3790550" y="4383900"/>
              <a:ext cx="27300" cy="25650"/>
            </a:xfrm>
            <a:custGeom>
              <a:avLst/>
              <a:gdLst/>
              <a:ahLst/>
              <a:cxnLst/>
              <a:rect l="l" t="t" r="r" b="b"/>
              <a:pathLst>
                <a:path w="1092" h="1026" extrusionOk="0">
                  <a:moveTo>
                    <a:pt x="378" y="1"/>
                  </a:moveTo>
                  <a:cubicBezTo>
                    <a:pt x="289" y="1"/>
                    <a:pt x="201" y="35"/>
                    <a:pt x="134" y="102"/>
                  </a:cubicBezTo>
                  <a:cubicBezTo>
                    <a:pt x="2" y="235"/>
                    <a:pt x="0" y="450"/>
                    <a:pt x="130" y="585"/>
                  </a:cubicBezTo>
                  <a:lnTo>
                    <a:pt x="475" y="928"/>
                  </a:lnTo>
                  <a:cubicBezTo>
                    <a:pt x="542" y="993"/>
                    <a:pt x="628" y="1026"/>
                    <a:pt x="715" y="1026"/>
                  </a:cubicBezTo>
                  <a:cubicBezTo>
                    <a:pt x="803" y="1026"/>
                    <a:pt x="891" y="992"/>
                    <a:pt x="958" y="925"/>
                  </a:cubicBezTo>
                  <a:cubicBezTo>
                    <a:pt x="1089" y="791"/>
                    <a:pt x="1091" y="577"/>
                    <a:pt x="961" y="442"/>
                  </a:cubicBezTo>
                  <a:lnTo>
                    <a:pt x="616" y="97"/>
                  </a:lnTo>
                  <a:cubicBezTo>
                    <a:pt x="550" y="33"/>
                    <a:pt x="464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79"/>
            <p:cNvSpPr/>
            <p:nvPr/>
          </p:nvSpPr>
          <p:spPr>
            <a:xfrm>
              <a:off x="3928275" y="4349475"/>
              <a:ext cx="27325" cy="25650"/>
            </a:xfrm>
            <a:custGeom>
              <a:avLst/>
              <a:gdLst/>
              <a:ahLst/>
              <a:cxnLst/>
              <a:rect l="l" t="t" r="r" b="b"/>
              <a:pathLst>
                <a:path w="1093" h="1026" extrusionOk="0">
                  <a:moveTo>
                    <a:pt x="713" y="1"/>
                  </a:moveTo>
                  <a:cubicBezTo>
                    <a:pt x="627" y="1"/>
                    <a:pt x="541" y="33"/>
                    <a:pt x="475" y="97"/>
                  </a:cubicBezTo>
                  <a:lnTo>
                    <a:pt x="130" y="442"/>
                  </a:lnTo>
                  <a:cubicBezTo>
                    <a:pt x="0" y="576"/>
                    <a:pt x="2" y="791"/>
                    <a:pt x="135" y="924"/>
                  </a:cubicBezTo>
                  <a:cubicBezTo>
                    <a:pt x="201" y="992"/>
                    <a:pt x="289" y="1025"/>
                    <a:pt x="377" y="1025"/>
                  </a:cubicBezTo>
                  <a:cubicBezTo>
                    <a:pt x="463" y="1025"/>
                    <a:pt x="549" y="993"/>
                    <a:pt x="616" y="928"/>
                  </a:cubicBezTo>
                  <a:lnTo>
                    <a:pt x="961" y="585"/>
                  </a:lnTo>
                  <a:cubicBezTo>
                    <a:pt x="1092" y="450"/>
                    <a:pt x="1089" y="233"/>
                    <a:pt x="958" y="102"/>
                  </a:cubicBezTo>
                  <a:cubicBezTo>
                    <a:pt x="890" y="34"/>
                    <a:pt x="802" y="1"/>
                    <a:pt x="7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79"/>
            <p:cNvSpPr/>
            <p:nvPr/>
          </p:nvSpPr>
          <p:spPr>
            <a:xfrm>
              <a:off x="3936875" y="4383900"/>
              <a:ext cx="27300" cy="25650"/>
            </a:xfrm>
            <a:custGeom>
              <a:avLst/>
              <a:gdLst/>
              <a:ahLst/>
              <a:cxnLst/>
              <a:rect l="l" t="t" r="r" b="b"/>
              <a:pathLst>
                <a:path w="1092" h="1026" extrusionOk="0">
                  <a:moveTo>
                    <a:pt x="714" y="1"/>
                  </a:moveTo>
                  <a:cubicBezTo>
                    <a:pt x="628" y="1"/>
                    <a:pt x="542" y="33"/>
                    <a:pt x="475" y="97"/>
                  </a:cubicBezTo>
                  <a:lnTo>
                    <a:pt x="131" y="442"/>
                  </a:lnTo>
                  <a:cubicBezTo>
                    <a:pt x="1" y="577"/>
                    <a:pt x="2" y="791"/>
                    <a:pt x="134" y="925"/>
                  </a:cubicBezTo>
                  <a:cubicBezTo>
                    <a:pt x="201" y="992"/>
                    <a:pt x="289" y="1026"/>
                    <a:pt x="377" y="1026"/>
                  </a:cubicBezTo>
                  <a:cubicBezTo>
                    <a:pt x="464" y="1026"/>
                    <a:pt x="550" y="993"/>
                    <a:pt x="617" y="928"/>
                  </a:cubicBezTo>
                  <a:lnTo>
                    <a:pt x="962" y="585"/>
                  </a:lnTo>
                  <a:cubicBezTo>
                    <a:pt x="1091" y="450"/>
                    <a:pt x="1090" y="234"/>
                    <a:pt x="958" y="102"/>
                  </a:cubicBezTo>
                  <a:cubicBezTo>
                    <a:pt x="891" y="35"/>
                    <a:pt x="802" y="1"/>
                    <a:pt x="7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79"/>
            <p:cNvSpPr/>
            <p:nvPr/>
          </p:nvSpPr>
          <p:spPr>
            <a:xfrm>
              <a:off x="3885225" y="4375300"/>
              <a:ext cx="27325" cy="25650"/>
            </a:xfrm>
            <a:custGeom>
              <a:avLst/>
              <a:gdLst/>
              <a:ahLst/>
              <a:cxnLst/>
              <a:rect l="l" t="t" r="r" b="b"/>
              <a:pathLst>
                <a:path w="1093" h="1026" extrusionOk="0">
                  <a:moveTo>
                    <a:pt x="714" y="0"/>
                  </a:moveTo>
                  <a:cubicBezTo>
                    <a:pt x="628" y="0"/>
                    <a:pt x="542" y="33"/>
                    <a:pt x="475" y="98"/>
                  </a:cubicBezTo>
                  <a:lnTo>
                    <a:pt x="130" y="441"/>
                  </a:lnTo>
                  <a:cubicBezTo>
                    <a:pt x="0" y="576"/>
                    <a:pt x="2" y="791"/>
                    <a:pt x="135" y="924"/>
                  </a:cubicBezTo>
                  <a:cubicBezTo>
                    <a:pt x="202" y="991"/>
                    <a:pt x="291" y="1025"/>
                    <a:pt x="379" y="1025"/>
                  </a:cubicBezTo>
                  <a:cubicBezTo>
                    <a:pt x="465" y="1025"/>
                    <a:pt x="551" y="993"/>
                    <a:pt x="618" y="929"/>
                  </a:cubicBezTo>
                  <a:lnTo>
                    <a:pt x="961" y="584"/>
                  </a:lnTo>
                  <a:cubicBezTo>
                    <a:pt x="1093" y="449"/>
                    <a:pt x="1091" y="235"/>
                    <a:pt x="958" y="101"/>
                  </a:cubicBezTo>
                  <a:cubicBezTo>
                    <a:pt x="890" y="34"/>
                    <a:pt x="802" y="0"/>
                    <a:pt x="7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79"/>
            <p:cNvSpPr/>
            <p:nvPr/>
          </p:nvSpPr>
          <p:spPr>
            <a:xfrm>
              <a:off x="3868725" y="4409625"/>
              <a:ext cx="17275" cy="25825"/>
            </a:xfrm>
            <a:custGeom>
              <a:avLst/>
              <a:gdLst/>
              <a:ahLst/>
              <a:cxnLst/>
              <a:rect l="l" t="t" r="r" b="b"/>
              <a:pathLst>
                <a:path w="691" h="1033" extrusionOk="0">
                  <a:moveTo>
                    <a:pt x="345" y="1"/>
                  </a:moveTo>
                  <a:cubicBezTo>
                    <a:pt x="156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5" y="1033"/>
                    <a:pt x="690" y="880"/>
                    <a:pt x="690" y="690"/>
                  </a:cubicBezTo>
                  <a:lnTo>
                    <a:pt x="690" y="345"/>
                  </a:lnTo>
                  <a:cubicBezTo>
                    <a:pt x="690" y="155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79"/>
            <p:cNvSpPr/>
            <p:nvPr/>
          </p:nvSpPr>
          <p:spPr>
            <a:xfrm>
              <a:off x="3860100" y="4452675"/>
              <a:ext cx="17275" cy="25825"/>
            </a:xfrm>
            <a:custGeom>
              <a:avLst/>
              <a:gdLst/>
              <a:ahLst/>
              <a:cxnLst/>
              <a:rect l="l" t="t" r="r" b="b"/>
              <a:pathLst>
                <a:path w="691" h="1033" extrusionOk="0">
                  <a:moveTo>
                    <a:pt x="346" y="0"/>
                  </a:moveTo>
                  <a:cubicBezTo>
                    <a:pt x="156" y="0"/>
                    <a:pt x="1" y="154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6" y="1033"/>
                    <a:pt x="346" y="1033"/>
                  </a:cubicBezTo>
                  <a:cubicBezTo>
                    <a:pt x="536" y="1033"/>
                    <a:pt x="690" y="878"/>
                    <a:pt x="690" y="688"/>
                  </a:cubicBezTo>
                  <a:lnTo>
                    <a:pt x="690" y="345"/>
                  </a:lnTo>
                  <a:cubicBezTo>
                    <a:pt x="690" y="154"/>
                    <a:pt x="536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79"/>
            <p:cNvSpPr/>
            <p:nvPr/>
          </p:nvSpPr>
          <p:spPr>
            <a:xfrm>
              <a:off x="3946200" y="4452675"/>
              <a:ext cx="17275" cy="25825"/>
            </a:xfrm>
            <a:custGeom>
              <a:avLst/>
              <a:gdLst/>
              <a:ahLst/>
              <a:cxnLst/>
              <a:rect l="l" t="t" r="r" b="b"/>
              <a:pathLst>
                <a:path w="691" h="1033" extrusionOk="0">
                  <a:moveTo>
                    <a:pt x="345" y="0"/>
                  </a:moveTo>
                  <a:cubicBezTo>
                    <a:pt x="156" y="0"/>
                    <a:pt x="1" y="154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5" y="1033"/>
                    <a:pt x="690" y="878"/>
                    <a:pt x="690" y="688"/>
                  </a:cubicBezTo>
                  <a:lnTo>
                    <a:pt x="690" y="345"/>
                  </a:lnTo>
                  <a:cubicBezTo>
                    <a:pt x="690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79"/>
            <p:cNvSpPr/>
            <p:nvPr/>
          </p:nvSpPr>
          <p:spPr>
            <a:xfrm>
              <a:off x="3791250" y="4452675"/>
              <a:ext cx="17275" cy="25825"/>
            </a:xfrm>
            <a:custGeom>
              <a:avLst/>
              <a:gdLst/>
              <a:ahLst/>
              <a:cxnLst/>
              <a:rect l="l" t="t" r="r" b="b"/>
              <a:pathLst>
                <a:path w="691" h="1033" extrusionOk="0">
                  <a:moveTo>
                    <a:pt x="345" y="0"/>
                  </a:moveTo>
                  <a:cubicBezTo>
                    <a:pt x="156" y="0"/>
                    <a:pt x="1" y="154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5" y="1033"/>
                    <a:pt x="690" y="878"/>
                    <a:pt x="690" y="688"/>
                  </a:cubicBezTo>
                  <a:lnTo>
                    <a:pt x="690" y="345"/>
                  </a:lnTo>
                  <a:cubicBezTo>
                    <a:pt x="690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79"/>
            <p:cNvSpPr/>
            <p:nvPr/>
          </p:nvSpPr>
          <p:spPr>
            <a:xfrm>
              <a:off x="3877350" y="4487100"/>
              <a:ext cx="17225" cy="25850"/>
            </a:xfrm>
            <a:custGeom>
              <a:avLst/>
              <a:gdLst/>
              <a:ahLst/>
              <a:cxnLst/>
              <a:rect l="l" t="t" r="r" b="b"/>
              <a:pathLst>
                <a:path w="689" h="1034" extrusionOk="0">
                  <a:moveTo>
                    <a:pt x="345" y="1"/>
                  </a:moveTo>
                  <a:cubicBezTo>
                    <a:pt x="154" y="1"/>
                    <a:pt x="0" y="155"/>
                    <a:pt x="0" y="345"/>
                  </a:cubicBezTo>
                  <a:lnTo>
                    <a:pt x="0" y="688"/>
                  </a:lnTo>
                  <a:cubicBezTo>
                    <a:pt x="0" y="880"/>
                    <a:pt x="155" y="1033"/>
                    <a:pt x="345" y="1033"/>
                  </a:cubicBezTo>
                  <a:cubicBezTo>
                    <a:pt x="535" y="1033"/>
                    <a:pt x="688" y="880"/>
                    <a:pt x="688" y="688"/>
                  </a:cubicBezTo>
                  <a:lnTo>
                    <a:pt x="688" y="345"/>
                  </a:lnTo>
                  <a:cubicBezTo>
                    <a:pt x="688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79"/>
            <p:cNvSpPr/>
            <p:nvPr/>
          </p:nvSpPr>
          <p:spPr>
            <a:xfrm>
              <a:off x="3687225" y="4082525"/>
              <a:ext cx="448400" cy="516500"/>
            </a:xfrm>
            <a:custGeom>
              <a:avLst/>
              <a:gdLst/>
              <a:ahLst/>
              <a:cxnLst/>
              <a:rect l="l" t="t" r="r" b="b"/>
              <a:pathLst>
                <a:path w="17936" h="20660" extrusionOk="0">
                  <a:moveTo>
                    <a:pt x="5712" y="4477"/>
                  </a:moveTo>
                  <a:cubicBezTo>
                    <a:pt x="5987" y="4477"/>
                    <a:pt x="6228" y="4637"/>
                    <a:pt x="6228" y="4822"/>
                  </a:cubicBezTo>
                  <a:cubicBezTo>
                    <a:pt x="6228" y="5005"/>
                    <a:pt x="5987" y="5165"/>
                    <a:pt x="5712" y="5165"/>
                  </a:cubicBezTo>
                  <a:cubicBezTo>
                    <a:pt x="5436" y="5165"/>
                    <a:pt x="5196" y="5005"/>
                    <a:pt x="5196" y="4822"/>
                  </a:cubicBezTo>
                  <a:cubicBezTo>
                    <a:pt x="5196" y="4637"/>
                    <a:pt x="5436" y="4477"/>
                    <a:pt x="5712" y="4477"/>
                  </a:cubicBezTo>
                  <a:close/>
                  <a:moveTo>
                    <a:pt x="9499" y="4477"/>
                  </a:moveTo>
                  <a:cubicBezTo>
                    <a:pt x="9775" y="4477"/>
                    <a:pt x="10015" y="4637"/>
                    <a:pt x="10015" y="4822"/>
                  </a:cubicBezTo>
                  <a:cubicBezTo>
                    <a:pt x="10015" y="5005"/>
                    <a:pt x="9775" y="5165"/>
                    <a:pt x="9499" y="5165"/>
                  </a:cubicBezTo>
                  <a:cubicBezTo>
                    <a:pt x="9224" y="5165"/>
                    <a:pt x="8983" y="5005"/>
                    <a:pt x="8983" y="4822"/>
                  </a:cubicBezTo>
                  <a:cubicBezTo>
                    <a:pt x="8983" y="4637"/>
                    <a:pt x="9224" y="4477"/>
                    <a:pt x="9499" y="4477"/>
                  </a:cubicBezTo>
                  <a:close/>
                  <a:moveTo>
                    <a:pt x="3129" y="688"/>
                  </a:moveTo>
                  <a:cubicBezTo>
                    <a:pt x="4010" y="790"/>
                    <a:pt x="4814" y="1230"/>
                    <a:pt x="5376" y="1916"/>
                  </a:cubicBezTo>
                  <a:cubicBezTo>
                    <a:pt x="5439" y="2015"/>
                    <a:pt x="5549" y="2072"/>
                    <a:pt x="5664" y="2072"/>
                  </a:cubicBezTo>
                  <a:cubicBezTo>
                    <a:pt x="5676" y="2072"/>
                    <a:pt x="5688" y="2072"/>
                    <a:pt x="5700" y="2070"/>
                  </a:cubicBezTo>
                  <a:cubicBezTo>
                    <a:pt x="5829" y="2057"/>
                    <a:pt x="5940" y="1972"/>
                    <a:pt x="5985" y="1851"/>
                  </a:cubicBezTo>
                  <a:cubicBezTo>
                    <a:pt x="6032" y="1729"/>
                    <a:pt x="6005" y="1593"/>
                    <a:pt x="5918" y="1496"/>
                  </a:cubicBezTo>
                  <a:cubicBezTo>
                    <a:pt x="5905" y="1479"/>
                    <a:pt x="5892" y="1468"/>
                    <a:pt x="5879" y="1451"/>
                  </a:cubicBezTo>
                  <a:cubicBezTo>
                    <a:pt x="6310" y="1230"/>
                    <a:pt x="6779" y="1093"/>
                    <a:pt x="7261" y="1051"/>
                  </a:cubicBezTo>
                  <a:lnTo>
                    <a:pt x="7261" y="1378"/>
                  </a:lnTo>
                  <a:cubicBezTo>
                    <a:pt x="7261" y="1568"/>
                    <a:pt x="7416" y="1722"/>
                    <a:pt x="7605" y="1722"/>
                  </a:cubicBezTo>
                  <a:cubicBezTo>
                    <a:pt x="7795" y="1722"/>
                    <a:pt x="7950" y="1568"/>
                    <a:pt x="7950" y="1378"/>
                  </a:cubicBezTo>
                  <a:lnTo>
                    <a:pt x="7950" y="1051"/>
                  </a:lnTo>
                  <a:cubicBezTo>
                    <a:pt x="8431" y="1093"/>
                    <a:pt x="8901" y="1230"/>
                    <a:pt x="9331" y="1451"/>
                  </a:cubicBezTo>
                  <a:cubicBezTo>
                    <a:pt x="9319" y="1468"/>
                    <a:pt x="9304" y="1479"/>
                    <a:pt x="9291" y="1496"/>
                  </a:cubicBezTo>
                  <a:cubicBezTo>
                    <a:pt x="9212" y="1594"/>
                    <a:pt x="9191" y="1726"/>
                    <a:pt x="9237" y="1842"/>
                  </a:cubicBezTo>
                  <a:cubicBezTo>
                    <a:pt x="9284" y="1959"/>
                    <a:pt x="9391" y="2042"/>
                    <a:pt x="9515" y="2057"/>
                  </a:cubicBezTo>
                  <a:cubicBezTo>
                    <a:pt x="9529" y="2059"/>
                    <a:pt x="9543" y="2060"/>
                    <a:pt x="9556" y="2060"/>
                  </a:cubicBezTo>
                  <a:cubicBezTo>
                    <a:pt x="9667" y="2060"/>
                    <a:pt x="9772" y="2006"/>
                    <a:pt x="9837" y="1916"/>
                  </a:cubicBezTo>
                  <a:cubicBezTo>
                    <a:pt x="10395" y="1231"/>
                    <a:pt x="11197" y="792"/>
                    <a:pt x="12075" y="688"/>
                  </a:cubicBezTo>
                  <a:lnTo>
                    <a:pt x="12075" y="688"/>
                  </a:lnTo>
                  <a:cubicBezTo>
                    <a:pt x="12103" y="1261"/>
                    <a:pt x="12082" y="2603"/>
                    <a:pt x="11339" y="3354"/>
                  </a:cubicBezTo>
                  <a:cubicBezTo>
                    <a:pt x="11336" y="3358"/>
                    <a:pt x="11332" y="3361"/>
                    <a:pt x="11329" y="3364"/>
                  </a:cubicBezTo>
                  <a:cubicBezTo>
                    <a:pt x="11276" y="3418"/>
                    <a:pt x="11219" y="3468"/>
                    <a:pt x="11159" y="3514"/>
                  </a:cubicBezTo>
                  <a:cubicBezTo>
                    <a:pt x="11009" y="3631"/>
                    <a:pt x="10981" y="3846"/>
                    <a:pt x="11096" y="3997"/>
                  </a:cubicBezTo>
                  <a:cubicBezTo>
                    <a:pt x="11152" y="4067"/>
                    <a:pt x="11236" y="4112"/>
                    <a:pt x="11326" y="4122"/>
                  </a:cubicBezTo>
                  <a:cubicBezTo>
                    <a:pt x="11589" y="5489"/>
                    <a:pt x="11071" y="6890"/>
                    <a:pt x="9983" y="7761"/>
                  </a:cubicBezTo>
                  <a:cubicBezTo>
                    <a:pt x="9922" y="7463"/>
                    <a:pt x="9775" y="7190"/>
                    <a:pt x="9560" y="6975"/>
                  </a:cubicBezTo>
                  <a:cubicBezTo>
                    <a:pt x="9236" y="6648"/>
                    <a:pt x="9038" y="6217"/>
                    <a:pt x="9001" y="5757"/>
                  </a:cubicBezTo>
                  <a:lnTo>
                    <a:pt x="9001" y="5757"/>
                  </a:lnTo>
                  <a:cubicBezTo>
                    <a:pt x="9159" y="5821"/>
                    <a:pt x="9329" y="5852"/>
                    <a:pt x="9499" y="5854"/>
                  </a:cubicBezTo>
                  <a:cubicBezTo>
                    <a:pt x="9526" y="5856"/>
                    <a:pt x="9552" y="5857"/>
                    <a:pt x="9579" y="5857"/>
                  </a:cubicBezTo>
                  <a:cubicBezTo>
                    <a:pt x="10161" y="5857"/>
                    <a:pt x="10655" y="5409"/>
                    <a:pt x="10704" y="4822"/>
                  </a:cubicBezTo>
                  <a:cubicBezTo>
                    <a:pt x="10655" y="4231"/>
                    <a:pt x="10159" y="3785"/>
                    <a:pt x="9576" y="3785"/>
                  </a:cubicBezTo>
                  <a:cubicBezTo>
                    <a:pt x="9551" y="3785"/>
                    <a:pt x="9525" y="3786"/>
                    <a:pt x="9499" y="3787"/>
                  </a:cubicBezTo>
                  <a:cubicBezTo>
                    <a:pt x="9473" y="3786"/>
                    <a:pt x="9447" y="3785"/>
                    <a:pt x="9421" y="3785"/>
                  </a:cubicBezTo>
                  <a:cubicBezTo>
                    <a:pt x="8838" y="3785"/>
                    <a:pt x="8344" y="4231"/>
                    <a:pt x="8295" y="4822"/>
                  </a:cubicBezTo>
                  <a:lnTo>
                    <a:pt x="8295" y="5586"/>
                  </a:lnTo>
                  <a:cubicBezTo>
                    <a:pt x="8292" y="6290"/>
                    <a:pt x="8573" y="6965"/>
                    <a:pt x="9073" y="7463"/>
                  </a:cubicBezTo>
                  <a:cubicBezTo>
                    <a:pt x="9321" y="7712"/>
                    <a:pt x="9396" y="8087"/>
                    <a:pt x="9261" y="8413"/>
                  </a:cubicBezTo>
                  <a:cubicBezTo>
                    <a:pt x="9126" y="8740"/>
                    <a:pt x="8808" y="8953"/>
                    <a:pt x="8455" y="8953"/>
                  </a:cubicBezTo>
                  <a:lnTo>
                    <a:pt x="6756" y="8953"/>
                  </a:lnTo>
                  <a:cubicBezTo>
                    <a:pt x="6403" y="8953"/>
                    <a:pt x="6085" y="8740"/>
                    <a:pt x="5950" y="8413"/>
                  </a:cubicBezTo>
                  <a:cubicBezTo>
                    <a:pt x="5815" y="8087"/>
                    <a:pt x="5890" y="7712"/>
                    <a:pt x="6140" y="7463"/>
                  </a:cubicBezTo>
                  <a:cubicBezTo>
                    <a:pt x="6638" y="6965"/>
                    <a:pt x="6919" y="6290"/>
                    <a:pt x="6918" y="5586"/>
                  </a:cubicBezTo>
                  <a:lnTo>
                    <a:pt x="6918" y="4822"/>
                  </a:lnTo>
                  <a:cubicBezTo>
                    <a:pt x="6867" y="4231"/>
                    <a:pt x="6372" y="3785"/>
                    <a:pt x="5789" y="3785"/>
                  </a:cubicBezTo>
                  <a:cubicBezTo>
                    <a:pt x="5764" y="3785"/>
                    <a:pt x="5738" y="3786"/>
                    <a:pt x="5712" y="3787"/>
                  </a:cubicBezTo>
                  <a:cubicBezTo>
                    <a:pt x="5686" y="3786"/>
                    <a:pt x="5660" y="3785"/>
                    <a:pt x="5635" y="3785"/>
                  </a:cubicBezTo>
                  <a:cubicBezTo>
                    <a:pt x="5051" y="3785"/>
                    <a:pt x="4556" y="4231"/>
                    <a:pt x="4506" y="4822"/>
                  </a:cubicBezTo>
                  <a:cubicBezTo>
                    <a:pt x="4556" y="5409"/>
                    <a:pt x="5050" y="5857"/>
                    <a:pt x="5632" y="5857"/>
                  </a:cubicBezTo>
                  <a:cubicBezTo>
                    <a:pt x="5658" y="5857"/>
                    <a:pt x="5685" y="5856"/>
                    <a:pt x="5712" y="5854"/>
                  </a:cubicBezTo>
                  <a:cubicBezTo>
                    <a:pt x="5884" y="5854"/>
                    <a:pt x="6052" y="5821"/>
                    <a:pt x="6212" y="5757"/>
                  </a:cubicBezTo>
                  <a:lnTo>
                    <a:pt x="6212" y="5757"/>
                  </a:lnTo>
                  <a:cubicBezTo>
                    <a:pt x="6175" y="6217"/>
                    <a:pt x="5977" y="6648"/>
                    <a:pt x="5652" y="6975"/>
                  </a:cubicBezTo>
                  <a:cubicBezTo>
                    <a:pt x="5437" y="7190"/>
                    <a:pt x="5291" y="7464"/>
                    <a:pt x="5229" y="7761"/>
                  </a:cubicBezTo>
                  <a:cubicBezTo>
                    <a:pt x="4142" y="6891"/>
                    <a:pt x="3625" y="5491"/>
                    <a:pt x="3885" y="4122"/>
                  </a:cubicBezTo>
                  <a:lnTo>
                    <a:pt x="3884" y="4122"/>
                  </a:lnTo>
                  <a:cubicBezTo>
                    <a:pt x="3975" y="4114"/>
                    <a:pt x="4058" y="4069"/>
                    <a:pt x="4115" y="3997"/>
                  </a:cubicBezTo>
                  <a:cubicBezTo>
                    <a:pt x="4232" y="3847"/>
                    <a:pt x="4202" y="3631"/>
                    <a:pt x="4052" y="3516"/>
                  </a:cubicBezTo>
                  <a:cubicBezTo>
                    <a:pt x="3133" y="2812"/>
                    <a:pt x="3106" y="1304"/>
                    <a:pt x="3129" y="688"/>
                  </a:cubicBezTo>
                  <a:close/>
                  <a:moveTo>
                    <a:pt x="8293" y="9641"/>
                  </a:moveTo>
                  <a:lnTo>
                    <a:pt x="8293" y="9985"/>
                  </a:lnTo>
                  <a:cubicBezTo>
                    <a:pt x="8293" y="10175"/>
                    <a:pt x="8140" y="10330"/>
                    <a:pt x="7950" y="10330"/>
                  </a:cubicBezTo>
                  <a:lnTo>
                    <a:pt x="7261" y="10330"/>
                  </a:lnTo>
                  <a:cubicBezTo>
                    <a:pt x="7071" y="10330"/>
                    <a:pt x="6916" y="10175"/>
                    <a:pt x="6916" y="9985"/>
                  </a:cubicBezTo>
                  <a:lnTo>
                    <a:pt x="6916" y="9641"/>
                  </a:lnTo>
                  <a:close/>
                  <a:moveTo>
                    <a:pt x="16903" y="11018"/>
                  </a:moveTo>
                  <a:cubicBezTo>
                    <a:pt x="17092" y="11018"/>
                    <a:pt x="17246" y="11173"/>
                    <a:pt x="17246" y="11363"/>
                  </a:cubicBezTo>
                  <a:cubicBezTo>
                    <a:pt x="17246" y="11553"/>
                    <a:pt x="17092" y="11707"/>
                    <a:pt x="16903" y="11707"/>
                  </a:cubicBezTo>
                  <a:lnTo>
                    <a:pt x="15960" y="11707"/>
                  </a:lnTo>
                  <a:cubicBezTo>
                    <a:pt x="15597" y="11709"/>
                    <a:pt x="15262" y="11899"/>
                    <a:pt x="15074" y="12209"/>
                  </a:cubicBezTo>
                  <a:lnTo>
                    <a:pt x="14844" y="12593"/>
                  </a:lnTo>
                  <a:cubicBezTo>
                    <a:pt x="14531" y="13111"/>
                    <a:pt x="13972" y="13428"/>
                    <a:pt x="13367" y="13429"/>
                  </a:cubicBezTo>
                  <a:lnTo>
                    <a:pt x="12426" y="13429"/>
                  </a:lnTo>
                  <a:lnTo>
                    <a:pt x="12426" y="12740"/>
                  </a:lnTo>
                  <a:lnTo>
                    <a:pt x="13367" y="12740"/>
                  </a:lnTo>
                  <a:cubicBezTo>
                    <a:pt x="13730" y="12740"/>
                    <a:pt x="14067" y="12548"/>
                    <a:pt x="14253" y="12239"/>
                  </a:cubicBezTo>
                  <a:lnTo>
                    <a:pt x="14485" y="11854"/>
                  </a:lnTo>
                  <a:cubicBezTo>
                    <a:pt x="14796" y="11338"/>
                    <a:pt x="15356" y="11020"/>
                    <a:pt x="15960" y="11018"/>
                  </a:cubicBezTo>
                  <a:close/>
                  <a:moveTo>
                    <a:pt x="12769" y="15494"/>
                  </a:moveTo>
                  <a:cubicBezTo>
                    <a:pt x="13151" y="15494"/>
                    <a:pt x="13459" y="15804"/>
                    <a:pt x="13459" y="16184"/>
                  </a:cubicBezTo>
                  <a:lnTo>
                    <a:pt x="13459" y="17279"/>
                  </a:lnTo>
                  <a:cubicBezTo>
                    <a:pt x="13464" y="17587"/>
                    <a:pt x="13677" y="17854"/>
                    <a:pt x="13977" y="17927"/>
                  </a:cubicBezTo>
                  <a:cubicBezTo>
                    <a:pt x="14293" y="18009"/>
                    <a:pt x="14508" y="18303"/>
                    <a:pt x="14491" y="18630"/>
                  </a:cubicBezTo>
                  <a:cubicBezTo>
                    <a:pt x="14454" y="19001"/>
                    <a:pt x="14138" y="19283"/>
                    <a:pt x="13766" y="19283"/>
                  </a:cubicBezTo>
                  <a:cubicBezTo>
                    <a:pt x="13760" y="19283"/>
                    <a:pt x="13753" y="19283"/>
                    <a:pt x="13747" y="19283"/>
                  </a:cubicBezTo>
                  <a:lnTo>
                    <a:pt x="13114" y="19283"/>
                  </a:lnTo>
                  <a:cubicBezTo>
                    <a:pt x="13112" y="18793"/>
                    <a:pt x="12851" y="18340"/>
                    <a:pt x="12426" y="18097"/>
                  </a:cubicBezTo>
                  <a:lnTo>
                    <a:pt x="12426" y="15494"/>
                  </a:lnTo>
                  <a:close/>
                  <a:moveTo>
                    <a:pt x="2784" y="15494"/>
                  </a:moveTo>
                  <a:lnTo>
                    <a:pt x="2784" y="18097"/>
                  </a:lnTo>
                  <a:cubicBezTo>
                    <a:pt x="2360" y="18340"/>
                    <a:pt x="2098" y="18793"/>
                    <a:pt x="2097" y="19283"/>
                  </a:cubicBezTo>
                  <a:lnTo>
                    <a:pt x="1464" y="19283"/>
                  </a:lnTo>
                  <a:cubicBezTo>
                    <a:pt x="1456" y="19283"/>
                    <a:pt x="1449" y="19283"/>
                    <a:pt x="1441" y="19283"/>
                  </a:cubicBezTo>
                  <a:cubicBezTo>
                    <a:pt x="1071" y="19283"/>
                    <a:pt x="757" y="19002"/>
                    <a:pt x="720" y="18630"/>
                  </a:cubicBezTo>
                  <a:cubicBezTo>
                    <a:pt x="703" y="18302"/>
                    <a:pt x="918" y="18009"/>
                    <a:pt x="1236" y="17927"/>
                  </a:cubicBezTo>
                  <a:cubicBezTo>
                    <a:pt x="1536" y="17854"/>
                    <a:pt x="1747" y="17587"/>
                    <a:pt x="1752" y="17279"/>
                  </a:cubicBezTo>
                  <a:lnTo>
                    <a:pt x="1752" y="16184"/>
                  </a:lnTo>
                  <a:cubicBezTo>
                    <a:pt x="1752" y="15802"/>
                    <a:pt x="2060" y="15494"/>
                    <a:pt x="2440" y="15494"/>
                  </a:cubicBezTo>
                  <a:close/>
                  <a:moveTo>
                    <a:pt x="10363" y="8345"/>
                  </a:moveTo>
                  <a:cubicBezTo>
                    <a:pt x="10371" y="8803"/>
                    <a:pt x="10531" y="9244"/>
                    <a:pt x="10816" y="9602"/>
                  </a:cubicBezTo>
                  <a:cubicBezTo>
                    <a:pt x="11159" y="10040"/>
                    <a:pt x="11737" y="10896"/>
                    <a:pt x="11737" y="11707"/>
                  </a:cubicBezTo>
                  <a:lnTo>
                    <a:pt x="11737" y="17905"/>
                  </a:lnTo>
                  <a:cubicBezTo>
                    <a:pt x="11547" y="17905"/>
                    <a:pt x="11392" y="18059"/>
                    <a:pt x="11392" y="18250"/>
                  </a:cubicBezTo>
                  <a:cubicBezTo>
                    <a:pt x="11392" y="18440"/>
                    <a:pt x="11547" y="18593"/>
                    <a:pt x="11737" y="18593"/>
                  </a:cubicBezTo>
                  <a:cubicBezTo>
                    <a:pt x="12118" y="18593"/>
                    <a:pt x="12426" y="18901"/>
                    <a:pt x="12426" y="19283"/>
                  </a:cubicBezTo>
                  <a:cubicBezTo>
                    <a:pt x="12426" y="19662"/>
                    <a:pt x="12117" y="19970"/>
                    <a:pt x="11737" y="19970"/>
                  </a:cubicBezTo>
                  <a:cubicBezTo>
                    <a:pt x="11615" y="19970"/>
                    <a:pt x="11495" y="19939"/>
                    <a:pt x="11391" y="19877"/>
                  </a:cubicBezTo>
                  <a:cubicBezTo>
                    <a:pt x="11338" y="19848"/>
                    <a:pt x="11279" y="19833"/>
                    <a:pt x="11221" y="19833"/>
                  </a:cubicBezTo>
                  <a:cubicBezTo>
                    <a:pt x="11162" y="19833"/>
                    <a:pt x="11103" y="19848"/>
                    <a:pt x="11051" y="19877"/>
                  </a:cubicBezTo>
                  <a:cubicBezTo>
                    <a:pt x="10943" y="19939"/>
                    <a:pt x="10824" y="19970"/>
                    <a:pt x="10704" y="19970"/>
                  </a:cubicBezTo>
                  <a:cubicBezTo>
                    <a:pt x="10584" y="19970"/>
                    <a:pt x="10465" y="19939"/>
                    <a:pt x="10358" y="19877"/>
                  </a:cubicBezTo>
                  <a:cubicBezTo>
                    <a:pt x="10305" y="19848"/>
                    <a:pt x="10246" y="19833"/>
                    <a:pt x="10188" y="19833"/>
                  </a:cubicBezTo>
                  <a:cubicBezTo>
                    <a:pt x="10129" y="19833"/>
                    <a:pt x="10071" y="19848"/>
                    <a:pt x="10018" y="19877"/>
                  </a:cubicBezTo>
                  <a:cubicBezTo>
                    <a:pt x="9910" y="19940"/>
                    <a:pt x="9790" y="19971"/>
                    <a:pt x="9671" y="19971"/>
                  </a:cubicBezTo>
                  <a:cubicBezTo>
                    <a:pt x="9513" y="19971"/>
                    <a:pt x="9357" y="19917"/>
                    <a:pt x="9231" y="19811"/>
                  </a:cubicBezTo>
                  <a:cubicBezTo>
                    <a:pt x="9009" y="19626"/>
                    <a:pt x="8926" y="19321"/>
                    <a:pt x="9024" y="19048"/>
                  </a:cubicBezTo>
                  <a:cubicBezTo>
                    <a:pt x="9122" y="18776"/>
                    <a:pt x="9382" y="18595"/>
                    <a:pt x="9670" y="18593"/>
                  </a:cubicBezTo>
                  <a:cubicBezTo>
                    <a:pt x="9862" y="18593"/>
                    <a:pt x="10015" y="18440"/>
                    <a:pt x="10015" y="18250"/>
                  </a:cubicBezTo>
                  <a:cubicBezTo>
                    <a:pt x="10015" y="18059"/>
                    <a:pt x="9862" y="17905"/>
                    <a:pt x="9670" y="17905"/>
                  </a:cubicBezTo>
                  <a:lnTo>
                    <a:pt x="9670" y="13774"/>
                  </a:lnTo>
                  <a:cubicBezTo>
                    <a:pt x="9670" y="13582"/>
                    <a:pt x="9517" y="13429"/>
                    <a:pt x="9327" y="13429"/>
                  </a:cubicBezTo>
                  <a:cubicBezTo>
                    <a:pt x="9137" y="13429"/>
                    <a:pt x="8983" y="13584"/>
                    <a:pt x="8983" y="13774"/>
                  </a:cubicBezTo>
                  <a:lnTo>
                    <a:pt x="8983" y="18097"/>
                  </a:lnTo>
                  <a:cubicBezTo>
                    <a:pt x="8666" y="18280"/>
                    <a:pt x="8436" y="18583"/>
                    <a:pt x="8343" y="18938"/>
                  </a:cubicBezTo>
                  <a:lnTo>
                    <a:pt x="6868" y="18938"/>
                  </a:lnTo>
                  <a:cubicBezTo>
                    <a:pt x="6774" y="18583"/>
                    <a:pt x="6545" y="18280"/>
                    <a:pt x="6228" y="18097"/>
                  </a:cubicBezTo>
                  <a:lnTo>
                    <a:pt x="6228" y="13774"/>
                  </a:lnTo>
                  <a:cubicBezTo>
                    <a:pt x="6228" y="13582"/>
                    <a:pt x="6073" y="13429"/>
                    <a:pt x="5884" y="13429"/>
                  </a:cubicBezTo>
                  <a:cubicBezTo>
                    <a:pt x="5694" y="13429"/>
                    <a:pt x="5540" y="13584"/>
                    <a:pt x="5540" y="13774"/>
                  </a:cubicBezTo>
                  <a:lnTo>
                    <a:pt x="5540" y="17905"/>
                  </a:lnTo>
                  <a:cubicBezTo>
                    <a:pt x="5349" y="17905"/>
                    <a:pt x="5196" y="18059"/>
                    <a:pt x="5196" y="18250"/>
                  </a:cubicBezTo>
                  <a:cubicBezTo>
                    <a:pt x="5196" y="18440"/>
                    <a:pt x="5349" y="18593"/>
                    <a:pt x="5540" y="18593"/>
                  </a:cubicBezTo>
                  <a:cubicBezTo>
                    <a:pt x="5829" y="18595"/>
                    <a:pt x="6088" y="18776"/>
                    <a:pt x="6187" y="19048"/>
                  </a:cubicBezTo>
                  <a:cubicBezTo>
                    <a:pt x="6285" y="19321"/>
                    <a:pt x="6202" y="19626"/>
                    <a:pt x="5980" y="19811"/>
                  </a:cubicBezTo>
                  <a:cubicBezTo>
                    <a:pt x="5854" y="19917"/>
                    <a:pt x="5697" y="19971"/>
                    <a:pt x="5540" y="19971"/>
                  </a:cubicBezTo>
                  <a:cubicBezTo>
                    <a:pt x="5420" y="19971"/>
                    <a:pt x="5301" y="19940"/>
                    <a:pt x="5192" y="19877"/>
                  </a:cubicBezTo>
                  <a:cubicBezTo>
                    <a:pt x="5140" y="19848"/>
                    <a:pt x="5082" y="19833"/>
                    <a:pt x="5023" y="19833"/>
                  </a:cubicBezTo>
                  <a:cubicBezTo>
                    <a:pt x="4965" y="19833"/>
                    <a:pt x="4906" y="19848"/>
                    <a:pt x="4853" y="19877"/>
                  </a:cubicBezTo>
                  <a:cubicBezTo>
                    <a:pt x="4745" y="19939"/>
                    <a:pt x="4626" y="19970"/>
                    <a:pt x="4506" y="19970"/>
                  </a:cubicBezTo>
                  <a:cubicBezTo>
                    <a:pt x="4387" y="19970"/>
                    <a:pt x="4267" y="19939"/>
                    <a:pt x="4160" y="19877"/>
                  </a:cubicBezTo>
                  <a:cubicBezTo>
                    <a:pt x="4108" y="19848"/>
                    <a:pt x="4049" y="19833"/>
                    <a:pt x="3990" y="19833"/>
                  </a:cubicBezTo>
                  <a:cubicBezTo>
                    <a:pt x="3931" y="19833"/>
                    <a:pt x="3873" y="19848"/>
                    <a:pt x="3820" y="19877"/>
                  </a:cubicBezTo>
                  <a:cubicBezTo>
                    <a:pt x="3713" y="19940"/>
                    <a:pt x="3593" y="19971"/>
                    <a:pt x="3474" y="19971"/>
                  </a:cubicBezTo>
                  <a:cubicBezTo>
                    <a:pt x="3317" y="19971"/>
                    <a:pt x="3160" y="19917"/>
                    <a:pt x="3033" y="19811"/>
                  </a:cubicBezTo>
                  <a:cubicBezTo>
                    <a:pt x="2811" y="19626"/>
                    <a:pt x="2730" y="19321"/>
                    <a:pt x="2828" y="19048"/>
                  </a:cubicBezTo>
                  <a:cubicBezTo>
                    <a:pt x="2926" y="18776"/>
                    <a:pt x="3184" y="18595"/>
                    <a:pt x="3474" y="18593"/>
                  </a:cubicBezTo>
                  <a:cubicBezTo>
                    <a:pt x="3664" y="18593"/>
                    <a:pt x="3819" y="18440"/>
                    <a:pt x="3819" y="18250"/>
                  </a:cubicBezTo>
                  <a:cubicBezTo>
                    <a:pt x="3819" y="18059"/>
                    <a:pt x="3664" y="17905"/>
                    <a:pt x="3474" y="17905"/>
                  </a:cubicBezTo>
                  <a:lnTo>
                    <a:pt x="3474" y="11707"/>
                  </a:lnTo>
                  <a:cubicBezTo>
                    <a:pt x="3474" y="10896"/>
                    <a:pt x="4052" y="10040"/>
                    <a:pt x="4393" y="9606"/>
                  </a:cubicBezTo>
                  <a:cubicBezTo>
                    <a:pt x="4680" y="9246"/>
                    <a:pt x="4839" y="8803"/>
                    <a:pt x="4848" y="8345"/>
                  </a:cubicBezTo>
                  <a:cubicBezTo>
                    <a:pt x="4996" y="8460"/>
                    <a:pt x="5149" y="8567"/>
                    <a:pt x="5311" y="8662"/>
                  </a:cubicBezTo>
                  <a:cubicBezTo>
                    <a:pt x="5477" y="9073"/>
                    <a:pt x="5810" y="9393"/>
                    <a:pt x="6228" y="9543"/>
                  </a:cubicBezTo>
                  <a:lnTo>
                    <a:pt x="6228" y="9985"/>
                  </a:lnTo>
                  <a:cubicBezTo>
                    <a:pt x="6228" y="10557"/>
                    <a:pt x="6691" y="11018"/>
                    <a:pt x="7261" y="11018"/>
                  </a:cubicBezTo>
                  <a:lnTo>
                    <a:pt x="7950" y="11018"/>
                  </a:lnTo>
                  <a:cubicBezTo>
                    <a:pt x="8520" y="11018"/>
                    <a:pt x="8983" y="10557"/>
                    <a:pt x="8983" y="9985"/>
                  </a:cubicBezTo>
                  <a:lnTo>
                    <a:pt x="8983" y="9543"/>
                  </a:lnTo>
                  <a:cubicBezTo>
                    <a:pt x="9401" y="9393"/>
                    <a:pt x="9734" y="9073"/>
                    <a:pt x="9900" y="8662"/>
                  </a:cubicBezTo>
                  <a:cubicBezTo>
                    <a:pt x="10062" y="8567"/>
                    <a:pt x="10215" y="8460"/>
                    <a:pt x="10363" y="8345"/>
                  </a:cubicBezTo>
                  <a:close/>
                  <a:moveTo>
                    <a:pt x="3127" y="1"/>
                  </a:moveTo>
                  <a:cubicBezTo>
                    <a:pt x="2971" y="1"/>
                    <a:pt x="2818" y="56"/>
                    <a:pt x="2696" y="157"/>
                  </a:cubicBezTo>
                  <a:cubicBezTo>
                    <a:pt x="2548" y="280"/>
                    <a:pt x="2458" y="462"/>
                    <a:pt x="2448" y="655"/>
                  </a:cubicBezTo>
                  <a:cubicBezTo>
                    <a:pt x="2416" y="1294"/>
                    <a:pt x="2448" y="2762"/>
                    <a:pt x="3271" y="3716"/>
                  </a:cubicBezTo>
                  <a:cubicBezTo>
                    <a:pt x="2914" y="5103"/>
                    <a:pt x="3246" y="6578"/>
                    <a:pt x="4162" y="7679"/>
                  </a:cubicBezTo>
                  <a:lnTo>
                    <a:pt x="4162" y="8312"/>
                  </a:lnTo>
                  <a:cubicBezTo>
                    <a:pt x="4160" y="8628"/>
                    <a:pt x="4050" y="8933"/>
                    <a:pt x="3852" y="9178"/>
                  </a:cubicBezTo>
                  <a:cubicBezTo>
                    <a:pt x="3366" y="9797"/>
                    <a:pt x="2784" y="10740"/>
                    <a:pt x="2784" y="11707"/>
                  </a:cubicBezTo>
                  <a:lnTo>
                    <a:pt x="2784" y="14806"/>
                  </a:lnTo>
                  <a:lnTo>
                    <a:pt x="2440" y="14806"/>
                  </a:lnTo>
                  <a:cubicBezTo>
                    <a:pt x="1680" y="14806"/>
                    <a:pt x="1063" y="15423"/>
                    <a:pt x="1063" y="16184"/>
                  </a:cubicBezTo>
                  <a:lnTo>
                    <a:pt x="1063" y="17259"/>
                  </a:lnTo>
                  <a:cubicBezTo>
                    <a:pt x="431" y="17426"/>
                    <a:pt x="0" y="18012"/>
                    <a:pt x="32" y="18665"/>
                  </a:cubicBezTo>
                  <a:cubicBezTo>
                    <a:pt x="84" y="19402"/>
                    <a:pt x="697" y="19971"/>
                    <a:pt x="1432" y="19971"/>
                  </a:cubicBezTo>
                  <a:cubicBezTo>
                    <a:pt x="1443" y="19971"/>
                    <a:pt x="1453" y="19971"/>
                    <a:pt x="1464" y="19970"/>
                  </a:cubicBezTo>
                  <a:lnTo>
                    <a:pt x="2288" y="19970"/>
                  </a:lnTo>
                  <a:cubicBezTo>
                    <a:pt x="2531" y="20395"/>
                    <a:pt x="2984" y="20658"/>
                    <a:pt x="3474" y="20660"/>
                  </a:cubicBezTo>
                  <a:cubicBezTo>
                    <a:pt x="3650" y="20660"/>
                    <a:pt x="3825" y="20625"/>
                    <a:pt x="3990" y="20558"/>
                  </a:cubicBezTo>
                  <a:cubicBezTo>
                    <a:pt x="4156" y="20625"/>
                    <a:pt x="4331" y="20658"/>
                    <a:pt x="4506" y="20658"/>
                  </a:cubicBezTo>
                  <a:cubicBezTo>
                    <a:pt x="4682" y="20658"/>
                    <a:pt x="4857" y="20625"/>
                    <a:pt x="5023" y="20558"/>
                  </a:cubicBezTo>
                  <a:cubicBezTo>
                    <a:pt x="5189" y="20626"/>
                    <a:pt x="5364" y="20660"/>
                    <a:pt x="5540" y="20660"/>
                  </a:cubicBezTo>
                  <a:cubicBezTo>
                    <a:pt x="5752" y="20660"/>
                    <a:pt x="5963" y="20610"/>
                    <a:pt x="6157" y="20512"/>
                  </a:cubicBezTo>
                  <a:cubicBezTo>
                    <a:pt x="6511" y="20333"/>
                    <a:pt x="6769" y="20010"/>
                    <a:pt x="6868" y="19627"/>
                  </a:cubicBezTo>
                  <a:lnTo>
                    <a:pt x="8343" y="19627"/>
                  </a:lnTo>
                  <a:cubicBezTo>
                    <a:pt x="8440" y="20010"/>
                    <a:pt x="8699" y="20333"/>
                    <a:pt x="9053" y="20512"/>
                  </a:cubicBezTo>
                  <a:cubicBezTo>
                    <a:pt x="9247" y="20610"/>
                    <a:pt x="9459" y="20660"/>
                    <a:pt x="9671" y="20660"/>
                  </a:cubicBezTo>
                  <a:cubicBezTo>
                    <a:pt x="9846" y="20660"/>
                    <a:pt x="10021" y="20626"/>
                    <a:pt x="10187" y="20558"/>
                  </a:cubicBezTo>
                  <a:cubicBezTo>
                    <a:pt x="10353" y="20625"/>
                    <a:pt x="10528" y="20658"/>
                    <a:pt x="10704" y="20658"/>
                  </a:cubicBezTo>
                  <a:cubicBezTo>
                    <a:pt x="10879" y="20658"/>
                    <a:pt x="11054" y="20625"/>
                    <a:pt x="11221" y="20558"/>
                  </a:cubicBezTo>
                  <a:cubicBezTo>
                    <a:pt x="11384" y="20625"/>
                    <a:pt x="11560" y="20660"/>
                    <a:pt x="11737" y="20660"/>
                  </a:cubicBezTo>
                  <a:cubicBezTo>
                    <a:pt x="12227" y="20658"/>
                    <a:pt x="12678" y="20395"/>
                    <a:pt x="12923" y="19970"/>
                  </a:cubicBezTo>
                  <a:lnTo>
                    <a:pt x="13745" y="19970"/>
                  </a:lnTo>
                  <a:cubicBezTo>
                    <a:pt x="13756" y="19971"/>
                    <a:pt x="13766" y="19971"/>
                    <a:pt x="13777" y="19971"/>
                  </a:cubicBezTo>
                  <a:cubicBezTo>
                    <a:pt x="14514" y="19971"/>
                    <a:pt x="15128" y="19402"/>
                    <a:pt x="15179" y="18665"/>
                  </a:cubicBezTo>
                  <a:cubicBezTo>
                    <a:pt x="15216" y="18014"/>
                    <a:pt x="14781" y="17429"/>
                    <a:pt x="14147" y="17279"/>
                  </a:cubicBezTo>
                  <a:lnTo>
                    <a:pt x="14147" y="16184"/>
                  </a:lnTo>
                  <a:cubicBezTo>
                    <a:pt x="14147" y="15423"/>
                    <a:pt x="13530" y="14806"/>
                    <a:pt x="12769" y="14806"/>
                  </a:cubicBezTo>
                  <a:lnTo>
                    <a:pt x="12425" y="14806"/>
                  </a:lnTo>
                  <a:lnTo>
                    <a:pt x="12425" y="14117"/>
                  </a:lnTo>
                  <a:lnTo>
                    <a:pt x="13367" y="14117"/>
                  </a:lnTo>
                  <a:cubicBezTo>
                    <a:pt x="14213" y="14115"/>
                    <a:pt x="14996" y="13671"/>
                    <a:pt x="15434" y="12946"/>
                  </a:cubicBezTo>
                  <a:lnTo>
                    <a:pt x="15664" y="12562"/>
                  </a:lnTo>
                  <a:cubicBezTo>
                    <a:pt x="15727" y="12458"/>
                    <a:pt x="15838" y="12397"/>
                    <a:pt x="15960" y="12397"/>
                  </a:cubicBezTo>
                  <a:lnTo>
                    <a:pt x="16901" y="12397"/>
                  </a:lnTo>
                  <a:cubicBezTo>
                    <a:pt x="17472" y="12397"/>
                    <a:pt x="17935" y="11934"/>
                    <a:pt x="17935" y="11363"/>
                  </a:cubicBezTo>
                  <a:cubicBezTo>
                    <a:pt x="17935" y="10793"/>
                    <a:pt x="17472" y="10330"/>
                    <a:pt x="16903" y="10330"/>
                  </a:cubicBezTo>
                  <a:lnTo>
                    <a:pt x="15960" y="10330"/>
                  </a:lnTo>
                  <a:cubicBezTo>
                    <a:pt x="15114" y="10334"/>
                    <a:pt x="14331" y="10776"/>
                    <a:pt x="13893" y="11501"/>
                  </a:cubicBezTo>
                  <a:lnTo>
                    <a:pt x="13664" y="11886"/>
                  </a:lnTo>
                  <a:cubicBezTo>
                    <a:pt x="13600" y="11989"/>
                    <a:pt x="13489" y="12052"/>
                    <a:pt x="13369" y="12052"/>
                  </a:cubicBezTo>
                  <a:lnTo>
                    <a:pt x="12426" y="12052"/>
                  </a:lnTo>
                  <a:lnTo>
                    <a:pt x="12426" y="11707"/>
                  </a:lnTo>
                  <a:cubicBezTo>
                    <a:pt x="12426" y="10740"/>
                    <a:pt x="11845" y="9797"/>
                    <a:pt x="11356" y="9176"/>
                  </a:cubicBezTo>
                  <a:cubicBezTo>
                    <a:pt x="11159" y="8931"/>
                    <a:pt x="11051" y="8627"/>
                    <a:pt x="11049" y="8312"/>
                  </a:cubicBezTo>
                  <a:lnTo>
                    <a:pt x="11049" y="7679"/>
                  </a:lnTo>
                  <a:cubicBezTo>
                    <a:pt x="11715" y="6876"/>
                    <a:pt x="12082" y="5866"/>
                    <a:pt x="12082" y="4822"/>
                  </a:cubicBezTo>
                  <a:cubicBezTo>
                    <a:pt x="12082" y="4448"/>
                    <a:pt x="12033" y="4077"/>
                    <a:pt x="11940" y="3716"/>
                  </a:cubicBezTo>
                  <a:cubicBezTo>
                    <a:pt x="12764" y="2762"/>
                    <a:pt x="12794" y="1294"/>
                    <a:pt x="12763" y="655"/>
                  </a:cubicBezTo>
                  <a:cubicBezTo>
                    <a:pt x="12753" y="462"/>
                    <a:pt x="12661" y="280"/>
                    <a:pt x="12513" y="157"/>
                  </a:cubicBezTo>
                  <a:cubicBezTo>
                    <a:pt x="12392" y="56"/>
                    <a:pt x="12240" y="1"/>
                    <a:pt x="12084" y="1"/>
                  </a:cubicBezTo>
                  <a:cubicBezTo>
                    <a:pt x="12053" y="1"/>
                    <a:pt x="12021" y="3"/>
                    <a:pt x="11990" y="7"/>
                  </a:cubicBezTo>
                  <a:cubicBezTo>
                    <a:pt x="11197" y="110"/>
                    <a:pt x="10450" y="434"/>
                    <a:pt x="9832" y="940"/>
                  </a:cubicBezTo>
                  <a:cubicBezTo>
                    <a:pt x="9142" y="543"/>
                    <a:pt x="8374" y="345"/>
                    <a:pt x="7605" y="345"/>
                  </a:cubicBezTo>
                  <a:cubicBezTo>
                    <a:pt x="6837" y="345"/>
                    <a:pt x="6068" y="543"/>
                    <a:pt x="5379" y="940"/>
                  </a:cubicBezTo>
                  <a:cubicBezTo>
                    <a:pt x="4759" y="435"/>
                    <a:pt x="4013" y="110"/>
                    <a:pt x="3221" y="7"/>
                  </a:cubicBezTo>
                  <a:cubicBezTo>
                    <a:pt x="3190" y="3"/>
                    <a:pt x="3158" y="1"/>
                    <a:pt x="31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3" name="Google Shape;753;p79"/>
          <p:cNvGrpSpPr/>
          <p:nvPr/>
        </p:nvGrpSpPr>
        <p:grpSpPr>
          <a:xfrm rot="2700000">
            <a:off x="3203932" y="2984552"/>
            <a:ext cx="208380" cy="207659"/>
            <a:chOff x="1299600" y="1602350"/>
            <a:chExt cx="260100" cy="259200"/>
          </a:xfrm>
        </p:grpSpPr>
        <p:cxnSp>
          <p:nvCxnSpPr>
            <p:cNvPr id="754" name="Google Shape;754;p79"/>
            <p:cNvCxnSpPr/>
            <p:nvPr/>
          </p:nvCxnSpPr>
          <p:spPr>
            <a:xfrm>
              <a:off x="1429650" y="1602350"/>
              <a:ext cx="0" cy="2592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5" name="Google Shape;755;p79"/>
            <p:cNvCxnSpPr/>
            <p:nvPr/>
          </p:nvCxnSpPr>
          <p:spPr>
            <a:xfrm rot="10800000">
              <a:off x="1299600" y="1731950"/>
              <a:ext cx="2601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" name="Google Shape;756;p79"/>
          <p:cNvGrpSpPr/>
          <p:nvPr/>
        </p:nvGrpSpPr>
        <p:grpSpPr>
          <a:xfrm rot="2700000">
            <a:off x="4546394" y="2984552"/>
            <a:ext cx="208380" cy="207659"/>
            <a:chOff x="1299600" y="1602350"/>
            <a:chExt cx="260100" cy="259200"/>
          </a:xfrm>
        </p:grpSpPr>
        <p:cxnSp>
          <p:nvCxnSpPr>
            <p:cNvPr id="757" name="Google Shape;757;p79"/>
            <p:cNvCxnSpPr/>
            <p:nvPr/>
          </p:nvCxnSpPr>
          <p:spPr>
            <a:xfrm>
              <a:off x="1429650" y="1602350"/>
              <a:ext cx="0" cy="2592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8" name="Google Shape;758;p79"/>
            <p:cNvCxnSpPr/>
            <p:nvPr/>
          </p:nvCxnSpPr>
          <p:spPr>
            <a:xfrm rot="10800000">
              <a:off x="1299600" y="1731950"/>
              <a:ext cx="2601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9" name="Google Shape;759;p79"/>
          <p:cNvGrpSpPr/>
          <p:nvPr/>
        </p:nvGrpSpPr>
        <p:grpSpPr>
          <a:xfrm rot="2700000">
            <a:off x="3203932" y="3731727"/>
            <a:ext cx="208380" cy="207659"/>
            <a:chOff x="1299600" y="1602350"/>
            <a:chExt cx="260100" cy="259200"/>
          </a:xfrm>
        </p:grpSpPr>
        <p:cxnSp>
          <p:nvCxnSpPr>
            <p:cNvPr id="760" name="Google Shape;760;p79"/>
            <p:cNvCxnSpPr/>
            <p:nvPr/>
          </p:nvCxnSpPr>
          <p:spPr>
            <a:xfrm>
              <a:off x="1429650" y="1602350"/>
              <a:ext cx="0" cy="2592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1" name="Google Shape;761;p79"/>
            <p:cNvCxnSpPr/>
            <p:nvPr/>
          </p:nvCxnSpPr>
          <p:spPr>
            <a:xfrm rot="10800000">
              <a:off x="1299600" y="1731950"/>
              <a:ext cx="2601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62" name="Google Shape;762;p79"/>
          <p:cNvGrpSpPr/>
          <p:nvPr/>
        </p:nvGrpSpPr>
        <p:grpSpPr>
          <a:xfrm rot="2700000">
            <a:off x="5914782" y="2984552"/>
            <a:ext cx="208380" cy="207659"/>
            <a:chOff x="1299600" y="1602350"/>
            <a:chExt cx="260100" cy="259200"/>
          </a:xfrm>
        </p:grpSpPr>
        <p:cxnSp>
          <p:nvCxnSpPr>
            <p:cNvPr id="763" name="Google Shape;763;p79"/>
            <p:cNvCxnSpPr/>
            <p:nvPr/>
          </p:nvCxnSpPr>
          <p:spPr>
            <a:xfrm>
              <a:off x="1429650" y="1602350"/>
              <a:ext cx="0" cy="2592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4" name="Google Shape;764;p79"/>
            <p:cNvCxnSpPr/>
            <p:nvPr/>
          </p:nvCxnSpPr>
          <p:spPr>
            <a:xfrm rot="10800000">
              <a:off x="1299600" y="1731950"/>
              <a:ext cx="2601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65" name="Google Shape;765;p79"/>
          <p:cNvGrpSpPr/>
          <p:nvPr/>
        </p:nvGrpSpPr>
        <p:grpSpPr>
          <a:xfrm rot="2700000">
            <a:off x="5914782" y="3731727"/>
            <a:ext cx="208380" cy="207659"/>
            <a:chOff x="1299600" y="1602350"/>
            <a:chExt cx="260100" cy="259200"/>
          </a:xfrm>
        </p:grpSpPr>
        <p:cxnSp>
          <p:nvCxnSpPr>
            <p:cNvPr id="766" name="Google Shape;766;p79"/>
            <p:cNvCxnSpPr/>
            <p:nvPr/>
          </p:nvCxnSpPr>
          <p:spPr>
            <a:xfrm>
              <a:off x="1429650" y="1602350"/>
              <a:ext cx="0" cy="2592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7" name="Google Shape;767;p79"/>
            <p:cNvCxnSpPr/>
            <p:nvPr/>
          </p:nvCxnSpPr>
          <p:spPr>
            <a:xfrm rot="10800000">
              <a:off x="1299600" y="1731950"/>
              <a:ext cx="2601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68" name="Google Shape;768;p79"/>
          <p:cNvGrpSpPr/>
          <p:nvPr/>
        </p:nvGrpSpPr>
        <p:grpSpPr>
          <a:xfrm rot="2700000">
            <a:off x="7270207" y="3731727"/>
            <a:ext cx="208380" cy="207659"/>
            <a:chOff x="1299600" y="1602350"/>
            <a:chExt cx="260100" cy="259200"/>
          </a:xfrm>
        </p:grpSpPr>
        <p:cxnSp>
          <p:nvCxnSpPr>
            <p:cNvPr id="769" name="Google Shape;769;p79"/>
            <p:cNvCxnSpPr/>
            <p:nvPr/>
          </p:nvCxnSpPr>
          <p:spPr>
            <a:xfrm>
              <a:off x="1429650" y="1602350"/>
              <a:ext cx="0" cy="2592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0" name="Google Shape;770;p79"/>
            <p:cNvCxnSpPr/>
            <p:nvPr/>
          </p:nvCxnSpPr>
          <p:spPr>
            <a:xfrm rot="10800000">
              <a:off x="1299600" y="1731950"/>
              <a:ext cx="2601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80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انواع حیوانات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776" name="Google Shape;776;p80"/>
          <p:cNvCxnSpPr>
            <a:stCxn id="777" idx="6"/>
            <a:endCxn id="778" idx="2"/>
          </p:cNvCxnSpPr>
          <p:nvPr/>
        </p:nvCxnSpPr>
        <p:spPr>
          <a:xfrm>
            <a:off x="1966646" y="2299925"/>
            <a:ext cx="681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79" name="Google Shape;779;p80"/>
          <p:cNvCxnSpPr>
            <a:stCxn id="777" idx="4"/>
            <a:endCxn id="780" idx="0"/>
          </p:cNvCxnSpPr>
          <p:nvPr/>
        </p:nvCxnSpPr>
        <p:spPr>
          <a:xfrm>
            <a:off x="1550696" y="2697725"/>
            <a:ext cx="0" cy="361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1" name="Google Shape;781;p80"/>
          <p:cNvCxnSpPr>
            <a:stCxn id="778" idx="4"/>
            <a:endCxn id="782" idx="0"/>
          </p:cNvCxnSpPr>
          <p:nvPr/>
        </p:nvCxnSpPr>
        <p:spPr>
          <a:xfrm flipH="1">
            <a:off x="3062097" y="2702969"/>
            <a:ext cx="1800" cy="3567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3" name="Google Shape;783;p80"/>
          <p:cNvCxnSpPr>
            <a:stCxn id="784" idx="4"/>
            <a:endCxn id="785" idx="0"/>
          </p:cNvCxnSpPr>
          <p:nvPr/>
        </p:nvCxnSpPr>
        <p:spPr>
          <a:xfrm flipH="1">
            <a:off x="4573475" y="2697728"/>
            <a:ext cx="3600" cy="361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6" name="Google Shape;786;p80"/>
          <p:cNvCxnSpPr>
            <a:stCxn id="787" idx="4"/>
            <a:endCxn id="788" idx="0"/>
          </p:cNvCxnSpPr>
          <p:nvPr/>
        </p:nvCxnSpPr>
        <p:spPr>
          <a:xfrm flipH="1">
            <a:off x="6084850" y="2697728"/>
            <a:ext cx="5400" cy="361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9" name="Google Shape;789;p80"/>
          <p:cNvSpPr txBox="1"/>
          <p:nvPr/>
        </p:nvSpPr>
        <p:spPr>
          <a:xfrm>
            <a:off x="716388" y="3418550"/>
            <a:ext cx="16680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90" name="Google Shape;790;p80"/>
          <p:cNvSpPr txBox="1"/>
          <p:nvPr/>
        </p:nvSpPr>
        <p:spPr>
          <a:xfrm>
            <a:off x="2228084" y="3418550"/>
            <a:ext cx="16677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91" name="Google Shape;791;p80"/>
          <p:cNvSpPr txBox="1"/>
          <p:nvPr/>
        </p:nvSpPr>
        <p:spPr>
          <a:xfrm>
            <a:off x="3739481" y="3418550"/>
            <a:ext cx="16677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80" name="Google Shape;780;p80"/>
          <p:cNvSpPr txBox="1"/>
          <p:nvPr/>
        </p:nvSpPr>
        <p:spPr>
          <a:xfrm flipH="1">
            <a:off x="716700" y="3059525"/>
            <a:ext cx="16680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خزندگان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82" name="Google Shape;782;p80"/>
          <p:cNvSpPr txBox="1"/>
          <p:nvPr/>
        </p:nvSpPr>
        <p:spPr>
          <a:xfrm flipH="1">
            <a:off x="2228311" y="3059525"/>
            <a:ext cx="16677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پستانداران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85" name="Google Shape;785;p80"/>
          <p:cNvSpPr txBox="1"/>
          <p:nvPr/>
        </p:nvSpPr>
        <p:spPr>
          <a:xfrm flipH="1">
            <a:off x="3739623" y="3059525"/>
            <a:ext cx="16677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پرنده ها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92" name="Google Shape;792;p80"/>
          <p:cNvSpPr txBox="1"/>
          <p:nvPr/>
        </p:nvSpPr>
        <p:spPr>
          <a:xfrm>
            <a:off x="5250878" y="3418550"/>
            <a:ext cx="16677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88" name="Google Shape;788;p80"/>
          <p:cNvSpPr txBox="1"/>
          <p:nvPr/>
        </p:nvSpPr>
        <p:spPr>
          <a:xfrm flipH="1">
            <a:off x="5250934" y="3059525"/>
            <a:ext cx="16677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ماهی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793" name="Google Shape;793;p80"/>
          <p:cNvCxnSpPr>
            <a:stCxn id="794" idx="4"/>
            <a:endCxn id="795" idx="0"/>
          </p:cNvCxnSpPr>
          <p:nvPr/>
        </p:nvCxnSpPr>
        <p:spPr>
          <a:xfrm>
            <a:off x="7596412" y="2697728"/>
            <a:ext cx="0" cy="361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96" name="Google Shape;796;p80"/>
          <p:cNvSpPr txBox="1"/>
          <p:nvPr/>
        </p:nvSpPr>
        <p:spPr>
          <a:xfrm>
            <a:off x="6762275" y="3418550"/>
            <a:ext cx="16683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795" name="Google Shape;795;p80"/>
          <p:cNvSpPr txBox="1"/>
          <p:nvPr/>
        </p:nvSpPr>
        <p:spPr>
          <a:xfrm flipH="1">
            <a:off x="6762262" y="3059525"/>
            <a:ext cx="16683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دوزیستان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pic>
        <p:nvPicPr>
          <p:cNvPr id="777" name="Google Shape;777;p80"/>
          <p:cNvPicPr preferRelativeResize="0"/>
          <p:nvPr/>
        </p:nvPicPr>
        <p:blipFill rotWithShape="1">
          <a:blip r:embed="rId3">
            <a:alphaModFix/>
          </a:blip>
          <a:srcRect l="8374" t="13880" r="8382" b="33057"/>
          <a:stretch/>
        </p:blipFill>
        <p:spPr>
          <a:xfrm>
            <a:off x="1134746" y="1902125"/>
            <a:ext cx="831900" cy="795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84" name="Google Shape;784;p80"/>
          <p:cNvPicPr preferRelativeResize="0"/>
          <p:nvPr/>
        </p:nvPicPr>
        <p:blipFill rotWithShape="1">
          <a:blip r:embed="rId4">
            <a:alphaModFix/>
          </a:blip>
          <a:srcRect l="4432" r="25876"/>
          <a:stretch/>
        </p:blipFill>
        <p:spPr>
          <a:xfrm>
            <a:off x="4161125" y="1902128"/>
            <a:ext cx="831900" cy="795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87" name="Google Shape;787;p80"/>
          <p:cNvPicPr preferRelativeResize="0"/>
          <p:nvPr/>
        </p:nvPicPr>
        <p:blipFill rotWithShape="1">
          <a:blip r:embed="rId5">
            <a:alphaModFix/>
          </a:blip>
          <a:srcRect l="14143" t="8124" r="27482" b="8116"/>
          <a:stretch/>
        </p:blipFill>
        <p:spPr>
          <a:xfrm>
            <a:off x="5674300" y="1902128"/>
            <a:ext cx="831900" cy="795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94" name="Google Shape;794;p80"/>
          <p:cNvPicPr preferRelativeResize="0"/>
          <p:nvPr/>
        </p:nvPicPr>
        <p:blipFill rotWithShape="1">
          <a:blip r:embed="rId6">
            <a:alphaModFix/>
          </a:blip>
          <a:srcRect l="13625" t="20068" r="37644" b="10006"/>
          <a:stretch/>
        </p:blipFill>
        <p:spPr>
          <a:xfrm>
            <a:off x="7180462" y="1902128"/>
            <a:ext cx="831900" cy="7956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797" name="Google Shape;797;p80"/>
          <p:cNvCxnSpPr>
            <a:stCxn id="778" idx="6"/>
            <a:endCxn id="784" idx="2"/>
          </p:cNvCxnSpPr>
          <p:nvPr/>
        </p:nvCxnSpPr>
        <p:spPr>
          <a:xfrm>
            <a:off x="3479847" y="2299919"/>
            <a:ext cx="681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8" name="Google Shape;798;p80"/>
          <p:cNvCxnSpPr>
            <a:stCxn id="784" idx="6"/>
            <a:endCxn id="787" idx="2"/>
          </p:cNvCxnSpPr>
          <p:nvPr/>
        </p:nvCxnSpPr>
        <p:spPr>
          <a:xfrm>
            <a:off x="4993025" y="2299928"/>
            <a:ext cx="681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9" name="Google Shape;799;p80"/>
          <p:cNvCxnSpPr>
            <a:stCxn id="787" idx="6"/>
            <a:endCxn id="794" idx="2"/>
          </p:cNvCxnSpPr>
          <p:nvPr/>
        </p:nvCxnSpPr>
        <p:spPr>
          <a:xfrm>
            <a:off x="6506200" y="2299928"/>
            <a:ext cx="6744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78" name="Google Shape;778;p80"/>
          <p:cNvPicPr preferRelativeResize="0"/>
          <p:nvPr/>
        </p:nvPicPr>
        <p:blipFill rotWithShape="1">
          <a:blip r:embed="rId7">
            <a:alphaModFix/>
          </a:blip>
          <a:srcRect t="9852" b="25581"/>
          <a:stretch/>
        </p:blipFill>
        <p:spPr>
          <a:xfrm>
            <a:off x="2647947" y="1896869"/>
            <a:ext cx="831900" cy="8061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81"/>
          <p:cNvSpPr txBox="1">
            <a:spLocks noGrp="1"/>
          </p:cNvSpPr>
          <p:nvPr>
            <p:ph type="subTitle" idx="1"/>
          </p:nvPr>
        </p:nvSpPr>
        <p:spPr>
          <a:xfrm>
            <a:off x="1177949" y="2362319"/>
            <a:ext cx="28479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05" name="Google Shape;805;p81"/>
          <p:cNvSpPr txBox="1">
            <a:spLocks noGrp="1"/>
          </p:cNvSpPr>
          <p:nvPr>
            <p:ph type="subTitle" idx="2"/>
          </p:nvPr>
        </p:nvSpPr>
        <p:spPr>
          <a:xfrm>
            <a:off x="1177961" y="2036150"/>
            <a:ext cx="28479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کلاه کاوشگر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06" name="Google Shape;806;p81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چه چیزی را به یک ماجراجویی بیاوریم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07" name="Google Shape;807;p81"/>
          <p:cNvSpPr txBox="1">
            <a:spLocks noGrp="1"/>
          </p:cNvSpPr>
          <p:nvPr>
            <p:ph type="subTitle" idx="3"/>
          </p:nvPr>
        </p:nvSpPr>
        <p:spPr>
          <a:xfrm>
            <a:off x="1177949" y="4060101"/>
            <a:ext cx="28479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08" name="Google Shape;808;p81"/>
          <p:cNvSpPr txBox="1">
            <a:spLocks noGrp="1"/>
          </p:cNvSpPr>
          <p:nvPr>
            <p:ph type="subTitle" idx="4"/>
          </p:nvPr>
        </p:nvSpPr>
        <p:spPr>
          <a:xfrm>
            <a:off x="1177961" y="3733932"/>
            <a:ext cx="28479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کوله پشتی بزرگ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09" name="Google Shape;809;p81"/>
          <p:cNvSpPr txBox="1">
            <a:spLocks noGrp="1"/>
          </p:cNvSpPr>
          <p:nvPr>
            <p:ph type="subTitle" idx="5"/>
          </p:nvPr>
        </p:nvSpPr>
        <p:spPr>
          <a:xfrm>
            <a:off x="5118024" y="2362319"/>
            <a:ext cx="28479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10" name="Google Shape;810;p81"/>
          <p:cNvSpPr txBox="1">
            <a:spLocks noGrp="1"/>
          </p:cNvSpPr>
          <p:nvPr>
            <p:ph type="subTitle" idx="6"/>
          </p:nvPr>
        </p:nvSpPr>
        <p:spPr>
          <a:xfrm>
            <a:off x="5118036" y="2036150"/>
            <a:ext cx="28479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لباس کاوشگر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11" name="Google Shape;811;p81"/>
          <p:cNvSpPr txBox="1">
            <a:spLocks noGrp="1"/>
          </p:cNvSpPr>
          <p:nvPr>
            <p:ph type="subTitle" idx="7"/>
          </p:nvPr>
        </p:nvSpPr>
        <p:spPr>
          <a:xfrm>
            <a:off x="5118024" y="4060101"/>
            <a:ext cx="28479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12" name="Google Shape;812;p81"/>
          <p:cNvSpPr txBox="1">
            <a:spLocks noGrp="1"/>
          </p:cNvSpPr>
          <p:nvPr>
            <p:ph type="subTitle" idx="8"/>
          </p:nvPr>
        </p:nvSpPr>
        <p:spPr>
          <a:xfrm>
            <a:off x="5118036" y="3733932"/>
            <a:ext cx="28479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قطب نما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13" name="Google Shape;813;p81"/>
          <p:cNvSpPr/>
          <p:nvPr/>
        </p:nvSpPr>
        <p:spPr>
          <a:xfrm>
            <a:off x="2364975" y="1542300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14" name="Google Shape;814;p81"/>
          <p:cNvSpPr/>
          <p:nvPr/>
        </p:nvSpPr>
        <p:spPr>
          <a:xfrm>
            <a:off x="6304975" y="1542300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15" name="Google Shape;815;p81"/>
          <p:cNvSpPr/>
          <p:nvPr/>
        </p:nvSpPr>
        <p:spPr>
          <a:xfrm>
            <a:off x="2364975" y="3240063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16" name="Google Shape;816;p81"/>
          <p:cNvSpPr/>
          <p:nvPr/>
        </p:nvSpPr>
        <p:spPr>
          <a:xfrm>
            <a:off x="6304975" y="3240063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17" name="Google Shape;817;p81"/>
          <p:cNvGrpSpPr/>
          <p:nvPr/>
        </p:nvGrpSpPr>
        <p:grpSpPr>
          <a:xfrm>
            <a:off x="6407874" y="3305912"/>
            <a:ext cx="267793" cy="342576"/>
            <a:chOff x="5901850" y="1818925"/>
            <a:chExt cx="403850" cy="516550"/>
          </a:xfrm>
        </p:grpSpPr>
        <p:sp>
          <p:nvSpPr>
            <p:cNvPr id="818" name="Google Shape;818;p81"/>
            <p:cNvSpPr/>
            <p:nvPr/>
          </p:nvSpPr>
          <p:spPr>
            <a:xfrm>
              <a:off x="5948825" y="1991075"/>
              <a:ext cx="309925" cy="309925"/>
            </a:xfrm>
            <a:custGeom>
              <a:avLst/>
              <a:gdLst/>
              <a:ahLst/>
              <a:cxnLst/>
              <a:rect l="l" t="t" r="r" b="b"/>
              <a:pathLst>
                <a:path w="12397" h="12397" extrusionOk="0">
                  <a:moveTo>
                    <a:pt x="6198" y="690"/>
                  </a:moveTo>
                  <a:cubicBezTo>
                    <a:pt x="9239" y="693"/>
                    <a:pt x="11704" y="3158"/>
                    <a:pt x="11707" y="6199"/>
                  </a:cubicBezTo>
                  <a:cubicBezTo>
                    <a:pt x="11707" y="9241"/>
                    <a:pt x="9241" y="11708"/>
                    <a:pt x="6198" y="11708"/>
                  </a:cubicBezTo>
                  <a:cubicBezTo>
                    <a:pt x="3156" y="11708"/>
                    <a:pt x="690" y="9241"/>
                    <a:pt x="690" y="6199"/>
                  </a:cubicBezTo>
                  <a:cubicBezTo>
                    <a:pt x="690" y="3156"/>
                    <a:pt x="3156" y="690"/>
                    <a:pt x="6198" y="690"/>
                  </a:cubicBezTo>
                  <a:close/>
                  <a:moveTo>
                    <a:pt x="6198" y="1"/>
                  </a:moveTo>
                  <a:cubicBezTo>
                    <a:pt x="2776" y="4"/>
                    <a:pt x="5" y="2777"/>
                    <a:pt x="0" y="6199"/>
                  </a:cubicBezTo>
                  <a:cubicBezTo>
                    <a:pt x="0" y="9621"/>
                    <a:pt x="2774" y="12397"/>
                    <a:pt x="6198" y="12397"/>
                  </a:cubicBezTo>
                  <a:cubicBezTo>
                    <a:pt x="9620" y="12397"/>
                    <a:pt x="12396" y="9621"/>
                    <a:pt x="12396" y="6199"/>
                  </a:cubicBezTo>
                  <a:cubicBezTo>
                    <a:pt x="12396" y="2775"/>
                    <a:pt x="9620" y="1"/>
                    <a:pt x="6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9" name="Google Shape;819;p81"/>
            <p:cNvSpPr/>
            <p:nvPr/>
          </p:nvSpPr>
          <p:spPr>
            <a:xfrm>
              <a:off x="5994700" y="2038250"/>
              <a:ext cx="67050" cy="64750"/>
            </a:xfrm>
            <a:custGeom>
              <a:avLst/>
              <a:gdLst/>
              <a:ahLst/>
              <a:cxnLst/>
              <a:rect l="l" t="t" r="r" b="b"/>
              <a:pathLst>
                <a:path w="2682" h="2590" extrusionOk="0">
                  <a:moveTo>
                    <a:pt x="2288" y="1"/>
                  </a:moveTo>
                  <a:cubicBezTo>
                    <a:pt x="2237" y="1"/>
                    <a:pt x="2185" y="12"/>
                    <a:pt x="2137" y="35"/>
                  </a:cubicBezTo>
                  <a:cubicBezTo>
                    <a:pt x="1259" y="493"/>
                    <a:pt x="545" y="1209"/>
                    <a:pt x="87" y="2087"/>
                  </a:cubicBezTo>
                  <a:cubicBezTo>
                    <a:pt x="0" y="2255"/>
                    <a:pt x="65" y="2463"/>
                    <a:pt x="233" y="2550"/>
                  </a:cubicBezTo>
                  <a:cubicBezTo>
                    <a:pt x="284" y="2577"/>
                    <a:pt x="339" y="2589"/>
                    <a:pt x="393" y="2589"/>
                  </a:cubicBezTo>
                  <a:cubicBezTo>
                    <a:pt x="517" y="2589"/>
                    <a:pt x="637" y="2522"/>
                    <a:pt x="698" y="2405"/>
                  </a:cubicBezTo>
                  <a:cubicBezTo>
                    <a:pt x="1089" y="1652"/>
                    <a:pt x="1704" y="1038"/>
                    <a:pt x="2457" y="647"/>
                  </a:cubicBezTo>
                  <a:cubicBezTo>
                    <a:pt x="2620" y="555"/>
                    <a:pt x="2681" y="352"/>
                    <a:pt x="2595" y="185"/>
                  </a:cubicBezTo>
                  <a:cubicBezTo>
                    <a:pt x="2533" y="68"/>
                    <a:pt x="2413" y="1"/>
                    <a:pt x="2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0" name="Google Shape;820;p81"/>
            <p:cNvSpPr/>
            <p:nvPr/>
          </p:nvSpPr>
          <p:spPr>
            <a:xfrm>
              <a:off x="5995350" y="2188875"/>
              <a:ext cx="65775" cy="65150"/>
            </a:xfrm>
            <a:custGeom>
              <a:avLst/>
              <a:gdLst/>
              <a:ahLst/>
              <a:cxnLst/>
              <a:rect l="l" t="t" r="r" b="b"/>
              <a:pathLst>
                <a:path w="2631" h="2606" extrusionOk="0">
                  <a:moveTo>
                    <a:pt x="366" y="0"/>
                  </a:moveTo>
                  <a:cubicBezTo>
                    <a:pt x="247" y="0"/>
                    <a:pt x="135" y="61"/>
                    <a:pt x="71" y="162"/>
                  </a:cubicBezTo>
                  <a:cubicBezTo>
                    <a:pt x="4" y="268"/>
                    <a:pt x="1" y="402"/>
                    <a:pt x="63" y="512"/>
                  </a:cubicBezTo>
                  <a:cubicBezTo>
                    <a:pt x="519" y="1389"/>
                    <a:pt x="1235" y="2105"/>
                    <a:pt x="2112" y="2562"/>
                  </a:cubicBezTo>
                  <a:cubicBezTo>
                    <a:pt x="2164" y="2591"/>
                    <a:pt x="2222" y="2606"/>
                    <a:pt x="2280" y="2606"/>
                  </a:cubicBezTo>
                  <a:cubicBezTo>
                    <a:pt x="2343" y="2606"/>
                    <a:pt x="2406" y="2588"/>
                    <a:pt x="2462" y="2553"/>
                  </a:cubicBezTo>
                  <a:cubicBezTo>
                    <a:pt x="2567" y="2487"/>
                    <a:pt x="2630" y="2368"/>
                    <a:pt x="2624" y="2243"/>
                  </a:cubicBezTo>
                  <a:cubicBezTo>
                    <a:pt x="2617" y="2119"/>
                    <a:pt x="2544" y="2007"/>
                    <a:pt x="2431" y="1952"/>
                  </a:cubicBezTo>
                  <a:cubicBezTo>
                    <a:pt x="1678" y="1559"/>
                    <a:pt x="1063" y="946"/>
                    <a:pt x="672" y="194"/>
                  </a:cubicBezTo>
                  <a:cubicBezTo>
                    <a:pt x="617" y="80"/>
                    <a:pt x="505" y="7"/>
                    <a:pt x="381" y="0"/>
                  </a:cubicBezTo>
                  <a:cubicBezTo>
                    <a:pt x="376" y="0"/>
                    <a:pt x="371" y="0"/>
                    <a:pt x="3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1" name="Google Shape;821;p81"/>
            <p:cNvSpPr/>
            <p:nvPr/>
          </p:nvSpPr>
          <p:spPr>
            <a:xfrm>
              <a:off x="6145825" y="2189050"/>
              <a:ext cx="67050" cy="64775"/>
            </a:xfrm>
            <a:custGeom>
              <a:avLst/>
              <a:gdLst/>
              <a:ahLst/>
              <a:cxnLst/>
              <a:rect l="l" t="t" r="r" b="b"/>
              <a:pathLst>
                <a:path w="2682" h="2591" extrusionOk="0">
                  <a:moveTo>
                    <a:pt x="2290" y="1"/>
                  </a:moveTo>
                  <a:cubicBezTo>
                    <a:pt x="2166" y="1"/>
                    <a:pt x="2045" y="69"/>
                    <a:pt x="1984" y="187"/>
                  </a:cubicBezTo>
                  <a:cubicBezTo>
                    <a:pt x="1592" y="939"/>
                    <a:pt x="978" y="1552"/>
                    <a:pt x="225" y="1945"/>
                  </a:cubicBezTo>
                  <a:cubicBezTo>
                    <a:pt x="62" y="2035"/>
                    <a:pt x="0" y="2240"/>
                    <a:pt x="87" y="2405"/>
                  </a:cubicBezTo>
                  <a:cubicBezTo>
                    <a:pt x="148" y="2523"/>
                    <a:pt x="268" y="2590"/>
                    <a:pt x="392" y="2590"/>
                  </a:cubicBezTo>
                  <a:cubicBezTo>
                    <a:pt x="443" y="2590"/>
                    <a:pt x="494" y="2579"/>
                    <a:pt x="543" y="2555"/>
                  </a:cubicBezTo>
                  <a:cubicBezTo>
                    <a:pt x="1421" y="2098"/>
                    <a:pt x="2137" y="1382"/>
                    <a:pt x="2593" y="505"/>
                  </a:cubicBezTo>
                  <a:cubicBezTo>
                    <a:pt x="2681" y="336"/>
                    <a:pt x="2616" y="128"/>
                    <a:pt x="2448" y="40"/>
                  </a:cubicBezTo>
                  <a:cubicBezTo>
                    <a:pt x="2398" y="13"/>
                    <a:pt x="2343" y="1"/>
                    <a:pt x="2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2" name="Google Shape;822;p81"/>
            <p:cNvSpPr/>
            <p:nvPr/>
          </p:nvSpPr>
          <p:spPr>
            <a:xfrm>
              <a:off x="6145825" y="2038250"/>
              <a:ext cx="66925" cy="64575"/>
            </a:xfrm>
            <a:custGeom>
              <a:avLst/>
              <a:gdLst/>
              <a:ahLst/>
              <a:cxnLst/>
              <a:rect l="l" t="t" r="r" b="b"/>
              <a:pathLst>
                <a:path w="2677" h="2583" extrusionOk="0">
                  <a:moveTo>
                    <a:pt x="393" y="1"/>
                  </a:moveTo>
                  <a:cubicBezTo>
                    <a:pt x="269" y="1"/>
                    <a:pt x="148" y="68"/>
                    <a:pt x="87" y="185"/>
                  </a:cubicBezTo>
                  <a:cubicBezTo>
                    <a:pt x="0" y="352"/>
                    <a:pt x="62" y="555"/>
                    <a:pt x="225" y="647"/>
                  </a:cubicBezTo>
                  <a:cubicBezTo>
                    <a:pt x="978" y="1038"/>
                    <a:pt x="1592" y="1652"/>
                    <a:pt x="1984" y="2405"/>
                  </a:cubicBezTo>
                  <a:cubicBezTo>
                    <a:pt x="2046" y="2518"/>
                    <a:pt x="2163" y="2582"/>
                    <a:pt x="2285" y="2582"/>
                  </a:cubicBezTo>
                  <a:cubicBezTo>
                    <a:pt x="2338" y="2582"/>
                    <a:pt x="2393" y="2570"/>
                    <a:pt x="2443" y="2543"/>
                  </a:cubicBezTo>
                  <a:cubicBezTo>
                    <a:pt x="2610" y="2457"/>
                    <a:pt x="2676" y="2254"/>
                    <a:pt x="2593" y="2085"/>
                  </a:cubicBezTo>
                  <a:cubicBezTo>
                    <a:pt x="2137" y="1208"/>
                    <a:pt x="1421" y="493"/>
                    <a:pt x="543" y="35"/>
                  </a:cubicBezTo>
                  <a:cubicBezTo>
                    <a:pt x="495" y="12"/>
                    <a:pt x="444" y="1"/>
                    <a:pt x="3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3" name="Google Shape;823;p81"/>
            <p:cNvSpPr/>
            <p:nvPr/>
          </p:nvSpPr>
          <p:spPr>
            <a:xfrm>
              <a:off x="5901850" y="1818925"/>
              <a:ext cx="403850" cy="516550"/>
            </a:xfrm>
            <a:custGeom>
              <a:avLst/>
              <a:gdLst/>
              <a:ahLst/>
              <a:cxnLst/>
              <a:rect l="l" t="t" r="r" b="b"/>
              <a:pathLst>
                <a:path w="16154" h="20662" extrusionOk="0">
                  <a:moveTo>
                    <a:pt x="12209" y="689"/>
                  </a:moveTo>
                  <a:cubicBezTo>
                    <a:pt x="13919" y="692"/>
                    <a:pt x="15306" y="2077"/>
                    <a:pt x="15308" y="3788"/>
                  </a:cubicBezTo>
                  <a:lnTo>
                    <a:pt x="15308" y="4132"/>
                  </a:lnTo>
                  <a:lnTo>
                    <a:pt x="847" y="4132"/>
                  </a:lnTo>
                  <a:lnTo>
                    <a:pt x="847" y="3788"/>
                  </a:lnTo>
                  <a:cubicBezTo>
                    <a:pt x="848" y="2077"/>
                    <a:pt x="2236" y="692"/>
                    <a:pt x="3946" y="689"/>
                  </a:cubicBezTo>
                  <a:close/>
                  <a:moveTo>
                    <a:pt x="9799" y="4820"/>
                  </a:moveTo>
                  <a:cubicBezTo>
                    <a:pt x="9989" y="4820"/>
                    <a:pt x="10144" y="4975"/>
                    <a:pt x="10144" y="5165"/>
                  </a:cubicBezTo>
                  <a:cubicBezTo>
                    <a:pt x="10144" y="5355"/>
                    <a:pt x="9989" y="5510"/>
                    <a:pt x="9799" y="5510"/>
                  </a:cubicBezTo>
                  <a:lnTo>
                    <a:pt x="6355" y="5510"/>
                  </a:lnTo>
                  <a:cubicBezTo>
                    <a:pt x="6166" y="5510"/>
                    <a:pt x="6011" y="5355"/>
                    <a:pt x="6011" y="5165"/>
                  </a:cubicBezTo>
                  <a:cubicBezTo>
                    <a:pt x="6011" y="4975"/>
                    <a:pt x="6166" y="4820"/>
                    <a:pt x="6355" y="4820"/>
                  </a:cubicBezTo>
                  <a:close/>
                  <a:moveTo>
                    <a:pt x="8077" y="6199"/>
                  </a:moveTo>
                  <a:cubicBezTo>
                    <a:pt x="11879" y="6202"/>
                    <a:pt x="14960" y="9283"/>
                    <a:pt x="14963" y="13085"/>
                  </a:cubicBezTo>
                  <a:cubicBezTo>
                    <a:pt x="14963" y="16888"/>
                    <a:pt x="11881" y="19971"/>
                    <a:pt x="8077" y="19971"/>
                  </a:cubicBezTo>
                  <a:cubicBezTo>
                    <a:pt x="4274" y="19971"/>
                    <a:pt x="1191" y="16888"/>
                    <a:pt x="1191" y="13085"/>
                  </a:cubicBezTo>
                  <a:cubicBezTo>
                    <a:pt x="1191" y="9281"/>
                    <a:pt x="4274" y="6199"/>
                    <a:pt x="8077" y="6199"/>
                  </a:cubicBezTo>
                  <a:close/>
                  <a:moveTo>
                    <a:pt x="3946" y="1"/>
                  </a:moveTo>
                  <a:cubicBezTo>
                    <a:pt x="1854" y="2"/>
                    <a:pt x="161" y="1698"/>
                    <a:pt x="157" y="3788"/>
                  </a:cubicBezTo>
                  <a:lnTo>
                    <a:pt x="157" y="4132"/>
                  </a:lnTo>
                  <a:cubicBezTo>
                    <a:pt x="157" y="4512"/>
                    <a:pt x="465" y="4820"/>
                    <a:pt x="847" y="4820"/>
                  </a:cubicBezTo>
                  <a:lnTo>
                    <a:pt x="5386" y="4820"/>
                  </a:lnTo>
                  <a:cubicBezTo>
                    <a:pt x="5243" y="5203"/>
                    <a:pt x="5346" y="5634"/>
                    <a:pt x="5646" y="5913"/>
                  </a:cubicBezTo>
                  <a:cubicBezTo>
                    <a:pt x="2134" y="7102"/>
                    <a:pt x="1" y="10660"/>
                    <a:pt x="604" y="14319"/>
                  </a:cubicBezTo>
                  <a:cubicBezTo>
                    <a:pt x="1206" y="17977"/>
                    <a:pt x="4369" y="20662"/>
                    <a:pt x="8077" y="20662"/>
                  </a:cubicBezTo>
                  <a:cubicBezTo>
                    <a:pt x="11786" y="20662"/>
                    <a:pt x="14948" y="17977"/>
                    <a:pt x="15551" y="14319"/>
                  </a:cubicBezTo>
                  <a:cubicBezTo>
                    <a:pt x="16154" y="10660"/>
                    <a:pt x="14021" y="7102"/>
                    <a:pt x="10509" y="5913"/>
                  </a:cubicBezTo>
                  <a:cubicBezTo>
                    <a:pt x="10808" y="5634"/>
                    <a:pt x="10912" y="5203"/>
                    <a:pt x="10768" y="4820"/>
                  </a:cubicBezTo>
                  <a:lnTo>
                    <a:pt x="15308" y="4820"/>
                  </a:lnTo>
                  <a:cubicBezTo>
                    <a:pt x="15688" y="4820"/>
                    <a:pt x="15996" y="4512"/>
                    <a:pt x="15996" y="4132"/>
                  </a:cubicBezTo>
                  <a:lnTo>
                    <a:pt x="15996" y="3788"/>
                  </a:lnTo>
                  <a:cubicBezTo>
                    <a:pt x="15994" y="1698"/>
                    <a:pt x="14300" y="2"/>
                    <a:pt x="12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4" name="Google Shape;824;p81"/>
            <p:cNvSpPr/>
            <p:nvPr/>
          </p:nvSpPr>
          <p:spPr>
            <a:xfrm>
              <a:off x="5991900" y="2034300"/>
              <a:ext cx="223925" cy="223825"/>
            </a:xfrm>
            <a:custGeom>
              <a:avLst/>
              <a:gdLst/>
              <a:ahLst/>
              <a:cxnLst/>
              <a:rect l="l" t="t" r="r" b="b"/>
              <a:pathLst>
                <a:path w="8957" h="8953" extrusionOk="0">
                  <a:moveTo>
                    <a:pt x="4467" y="696"/>
                  </a:moveTo>
                  <a:lnTo>
                    <a:pt x="4933" y="2816"/>
                  </a:lnTo>
                  <a:cubicBezTo>
                    <a:pt x="4784" y="2770"/>
                    <a:pt x="4630" y="2746"/>
                    <a:pt x="4475" y="2746"/>
                  </a:cubicBezTo>
                  <a:cubicBezTo>
                    <a:pt x="4315" y="2746"/>
                    <a:pt x="4155" y="2771"/>
                    <a:pt x="4001" y="2821"/>
                  </a:cubicBezTo>
                  <a:lnTo>
                    <a:pt x="4467" y="696"/>
                  </a:lnTo>
                  <a:close/>
                  <a:moveTo>
                    <a:pt x="6122" y="4000"/>
                  </a:moveTo>
                  <a:lnTo>
                    <a:pt x="8254" y="4468"/>
                  </a:lnTo>
                  <a:lnTo>
                    <a:pt x="6122" y="4938"/>
                  </a:lnTo>
                  <a:cubicBezTo>
                    <a:pt x="6220" y="4633"/>
                    <a:pt x="6220" y="4305"/>
                    <a:pt x="6122" y="4000"/>
                  </a:cubicBezTo>
                  <a:close/>
                  <a:moveTo>
                    <a:pt x="2822" y="4010"/>
                  </a:moveTo>
                  <a:lnTo>
                    <a:pt x="2822" y="4010"/>
                  </a:lnTo>
                  <a:cubicBezTo>
                    <a:pt x="2727" y="4317"/>
                    <a:pt x="2728" y="4645"/>
                    <a:pt x="2828" y="4949"/>
                  </a:cubicBezTo>
                  <a:lnTo>
                    <a:pt x="693" y="4478"/>
                  </a:lnTo>
                  <a:lnTo>
                    <a:pt x="2822" y="4010"/>
                  </a:lnTo>
                  <a:close/>
                  <a:moveTo>
                    <a:pt x="4470" y="3436"/>
                  </a:moveTo>
                  <a:cubicBezTo>
                    <a:pt x="4725" y="3436"/>
                    <a:pt x="4978" y="3531"/>
                    <a:pt x="5175" y="3714"/>
                  </a:cubicBezTo>
                  <a:cubicBezTo>
                    <a:pt x="5191" y="3735"/>
                    <a:pt x="5210" y="3754"/>
                    <a:pt x="5230" y="3769"/>
                  </a:cubicBezTo>
                  <a:cubicBezTo>
                    <a:pt x="5511" y="4068"/>
                    <a:pt x="5586" y="4508"/>
                    <a:pt x="5423" y="4884"/>
                  </a:cubicBezTo>
                  <a:cubicBezTo>
                    <a:pt x="5259" y="5260"/>
                    <a:pt x="4889" y="5502"/>
                    <a:pt x="4479" y="5502"/>
                  </a:cubicBezTo>
                  <a:cubicBezTo>
                    <a:pt x="4478" y="5502"/>
                    <a:pt x="4477" y="5502"/>
                    <a:pt x="4475" y="5502"/>
                  </a:cubicBezTo>
                  <a:cubicBezTo>
                    <a:pt x="4474" y="5502"/>
                    <a:pt x="4473" y="5502"/>
                    <a:pt x="4472" y="5502"/>
                  </a:cubicBezTo>
                  <a:cubicBezTo>
                    <a:pt x="4008" y="5502"/>
                    <a:pt x="3602" y="5196"/>
                    <a:pt x="3476" y="4751"/>
                  </a:cubicBezTo>
                  <a:cubicBezTo>
                    <a:pt x="3350" y="4305"/>
                    <a:pt x="3536" y="3830"/>
                    <a:pt x="3931" y="3589"/>
                  </a:cubicBezTo>
                  <a:cubicBezTo>
                    <a:pt x="4098" y="3486"/>
                    <a:pt x="4285" y="3436"/>
                    <a:pt x="4470" y="3436"/>
                  </a:cubicBezTo>
                  <a:close/>
                  <a:moveTo>
                    <a:pt x="4006" y="6118"/>
                  </a:moveTo>
                  <a:cubicBezTo>
                    <a:pt x="4159" y="6168"/>
                    <a:pt x="4318" y="6192"/>
                    <a:pt x="4477" y="6192"/>
                  </a:cubicBezTo>
                  <a:cubicBezTo>
                    <a:pt x="4636" y="6192"/>
                    <a:pt x="4794" y="6168"/>
                    <a:pt x="4947" y="6118"/>
                  </a:cubicBezTo>
                  <a:lnTo>
                    <a:pt x="4947" y="6118"/>
                  </a:lnTo>
                  <a:lnTo>
                    <a:pt x="4477" y="8257"/>
                  </a:lnTo>
                  <a:lnTo>
                    <a:pt x="4006" y="6118"/>
                  </a:lnTo>
                  <a:close/>
                  <a:moveTo>
                    <a:pt x="4469" y="0"/>
                  </a:moveTo>
                  <a:cubicBezTo>
                    <a:pt x="4142" y="0"/>
                    <a:pt x="3862" y="230"/>
                    <a:pt x="3798" y="550"/>
                  </a:cubicBezTo>
                  <a:lnTo>
                    <a:pt x="3300" y="2806"/>
                  </a:lnTo>
                  <a:lnTo>
                    <a:pt x="2653" y="2160"/>
                  </a:lnTo>
                  <a:cubicBezTo>
                    <a:pt x="2586" y="2096"/>
                    <a:pt x="2499" y="2064"/>
                    <a:pt x="2413" y="2064"/>
                  </a:cubicBezTo>
                  <a:cubicBezTo>
                    <a:pt x="2325" y="2064"/>
                    <a:pt x="2237" y="2097"/>
                    <a:pt x="2171" y="2163"/>
                  </a:cubicBezTo>
                  <a:cubicBezTo>
                    <a:pt x="2037" y="2297"/>
                    <a:pt x="2036" y="2511"/>
                    <a:pt x="2166" y="2646"/>
                  </a:cubicBezTo>
                  <a:lnTo>
                    <a:pt x="2822" y="3304"/>
                  </a:lnTo>
                  <a:lnTo>
                    <a:pt x="547" y="3805"/>
                  </a:lnTo>
                  <a:cubicBezTo>
                    <a:pt x="229" y="3872"/>
                    <a:pt x="1" y="4153"/>
                    <a:pt x="1" y="4478"/>
                  </a:cubicBezTo>
                  <a:cubicBezTo>
                    <a:pt x="1" y="4803"/>
                    <a:pt x="229" y="5083"/>
                    <a:pt x="547" y="5149"/>
                  </a:cubicBezTo>
                  <a:lnTo>
                    <a:pt x="2807" y="5649"/>
                  </a:lnTo>
                  <a:lnTo>
                    <a:pt x="2164" y="6292"/>
                  </a:lnTo>
                  <a:cubicBezTo>
                    <a:pt x="2034" y="6426"/>
                    <a:pt x="2036" y="6641"/>
                    <a:pt x="2169" y="6773"/>
                  </a:cubicBezTo>
                  <a:cubicBezTo>
                    <a:pt x="2235" y="6840"/>
                    <a:pt x="2323" y="6874"/>
                    <a:pt x="2412" y="6874"/>
                  </a:cubicBezTo>
                  <a:cubicBezTo>
                    <a:pt x="2498" y="6874"/>
                    <a:pt x="2584" y="6842"/>
                    <a:pt x="2652" y="6778"/>
                  </a:cubicBezTo>
                  <a:lnTo>
                    <a:pt x="3305" y="6128"/>
                  </a:lnTo>
                  <a:lnTo>
                    <a:pt x="3806" y="8403"/>
                  </a:lnTo>
                  <a:cubicBezTo>
                    <a:pt x="3869" y="8723"/>
                    <a:pt x="4149" y="8953"/>
                    <a:pt x="4473" y="8953"/>
                  </a:cubicBezTo>
                  <a:cubicBezTo>
                    <a:pt x="4475" y="8953"/>
                    <a:pt x="4476" y="8953"/>
                    <a:pt x="4477" y="8953"/>
                  </a:cubicBezTo>
                  <a:cubicBezTo>
                    <a:pt x="4478" y="8953"/>
                    <a:pt x="4479" y="8953"/>
                    <a:pt x="4480" y="8953"/>
                  </a:cubicBezTo>
                  <a:cubicBezTo>
                    <a:pt x="4805" y="8953"/>
                    <a:pt x="5087" y="8723"/>
                    <a:pt x="5150" y="8403"/>
                  </a:cubicBezTo>
                  <a:lnTo>
                    <a:pt x="5651" y="6132"/>
                  </a:lnTo>
                  <a:lnTo>
                    <a:pt x="6299" y="6778"/>
                  </a:lnTo>
                  <a:cubicBezTo>
                    <a:pt x="6366" y="6843"/>
                    <a:pt x="6452" y="6875"/>
                    <a:pt x="6538" y="6875"/>
                  </a:cubicBezTo>
                  <a:cubicBezTo>
                    <a:pt x="6626" y="6875"/>
                    <a:pt x="6714" y="6842"/>
                    <a:pt x="6782" y="6775"/>
                  </a:cubicBezTo>
                  <a:cubicBezTo>
                    <a:pt x="6913" y="6641"/>
                    <a:pt x="6915" y="6426"/>
                    <a:pt x="6785" y="6292"/>
                  </a:cubicBezTo>
                  <a:lnTo>
                    <a:pt x="6132" y="5640"/>
                  </a:lnTo>
                  <a:lnTo>
                    <a:pt x="8400" y="5139"/>
                  </a:lnTo>
                  <a:cubicBezTo>
                    <a:pt x="8722" y="5078"/>
                    <a:pt x="8955" y="4798"/>
                    <a:pt x="8955" y="4470"/>
                  </a:cubicBezTo>
                  <a:cubicBezTo>
                    <a:pt x="8957" y="4142"/>
                    <a:pt x="8725" y="3860"/>
                    <a:pt x="8402" y="3797"/>
                  </a:cubicBezTo>
                  <a:lnTo>
                    <a:pt x="6132" y="3299"/>
                  </a:lnTo>
                  <a:lnTo>
                    <a:pt x="6785" y="2646"/>
                  </a:lnTo>
                  <a:cubicBezTo>
                    <a:pt x="6915" y="2511"/>
                    <a:pt x="6913" y="2297"/>
                    <a:pt x="6780" y="2163"/>
                  </a:cubicBezTo>
                  <a:cubicBezTo>
                    <a:pt x="6713" y="2097"/>
                    <a:pt x="6625" y="2064"/>
                    <a:pt x="6537" y="2064"/>
                  </a:cubicBezTo>
                  <a:cubicBezTo>
                    <a:pt x="6450" y="2064"/>
                    <a:pt x="6364" y="2096"/>
                    <a:pt x="6297" y="2160"/>
                  </a:cubicBezTo>
                  <a:lnTo>
                    <a:pt x="5639" y="2818"/>
                  </a:lnTo>
                  <a:lnTo>
                    <a:pt x="5138" y="551"/>
                  </a:lnTo>
                  <a:cubicBezTo>
                    <a:pt x="5075" y="232"/>
                    <a:pt x="4795" y="2"/>
                    <a:pt x="44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5" name="Google Shape;825;p81"/>
            <p:cNvSpPr/>
            <p:nvPr/>
          </p:nvSpPr>
          <p:spPr>
            <a:xfrm>
              <a:off x="5940200" y="1887800"/>
              <a:ext cx="327125" cy="17200"/>
            </a:xfrm>
            <a:custGeom>
              <a:avLst/>
              <a:gdLst/>
              <a:ahLst/>
              <a:cxnLst/>
              <a:rect l="l" t="t" r="r" b="b"/>
              <a:pathLst>
                <a:path w="13085" h="688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35"/>
                    <a:pt x="155" y="688"/>
                    <a:pt x="345" y="688"/>
                  </a:cubicBezTo>
                  <a:lnTo>
                    <a:pt x="12741" y="688"/>
                  </a:lnTo>
                  <a:cubicBezTo>
                    <a:pt x="12931" y="688"/>
                    <a:pt x="13084" y="535"/>
                    <a:pt x="13084" y="345"/>
                  </a:cubicBezTo>
                  <a:cubicBezTo>
                    <a:pt x="13084" y="155"/>
                    <a:pt x="12931" y="0"/>
                    <a:pt x="127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26" name="Google Shape;826;p81"/>
          <p:cNvGrpSpPr/>
          <p:nvPr/>
        </p:nvGrpSpPr>
        <p:grpSpPr>
          <a:xfrm>
            <a:off x="2447021" y="3322818"/>
            <a:ext cx="310468" cy="310483"/>
            <a:chOff x="5194875" y="1818925"/>
            <a:chExt cx="516500" cy="516525"/>
          </a:xfrm>
        </p:grpSpPr>
        <p:sp>
          <p:nvSpPr>
            <p:cNvPr id="827" name="Google Shape;827;p81"/>
            <p:cNvSpPr/>
            <p:nvPr/>
          </p:nvSpPr>
          <p:spPr>
            <a:xfrm>
              <a:off x="5194875" y="1818925"/>
              <a:ext cx="516500" cy="516525"/>
            </a:xfrm>
            <a:custGeom>
              <a:avLst/>
              <a:gdLst/>
              <a:ahLst/>
              <a:cxnLst/>
              <a:rect l="l" t="t" r="r" b="b"/>
              <a:pathLst>
                <a:path w="20660" h="20661" extrusionOk="0">
                  <a:moveTo>
                    <a:pt x="12052" y="689"/>
                  </a:moveTo>
                  <a:lnTo>
                    <a:pt x="12052" y="1033"/>
                  </a:lnTo>
                  <a:lnTo>
                    <a:pt x="12052" y="1378"/>
                  </a:lnTo>
                  <a:lnTo>
                    <a:pt x="8610" y="1378"/>
                  </a:lnTo>
                  <a:lnTo>
                    <a:pt x="8610" y="689"/>
                  </a:lnTo>
                  <a:close/>
                  <a:moveTo>
                    <a:pt x="13086" y="1378"/>
                  </a:moveTo>
                  <a:cubicBezTo>
                    <a:pt x="13276" y="1378"/>
                    <a:pt x="13429" y="1531"/>
                    <a:pt x="13429" y="1723"/>
                  </a:cubicBezTo>
                  <a:lnTo>
                    <a:pt x="13429" y="3443"/>
                  </a:lnTo>
                  <a:lnTo>
                    <a:pt x="7232" y="3443"/>
                  </a:lnTo>
                  <a:lnTo>
                    <a:pt x="7232" y="1723"/>
                  </a:lnTo>
                  <a:cubicBezTo>
                    <a:pt x="7232" y="1531"/>
                    <a:pt x="7386" y="1378"/>
                    <a:pt x="7575" y="1378"/>
                  </a:cubicBezTo>
                  <a:lnTo>
                    <a:pt x="7920" y="1378"/>
                  </a:lnTo>
                  <a:cubicBezTo>
                    <a:pt x="7920" y="1758"/>
                    <a:pt x="8228" y="2066"/>
                    <a:pt x="8610" y="2066"/>
                  </a:cubicBezTo>
                  <a:lnTo>
                    <a:pt x="12052" y="2066"/>
                  </a:lnTo>
                  <a:cubicBezTo>
                    <a:pt x="12433" y="2066"/>
                    <a:pt x="12741" y="1758"/>
                    <a:pt x="12741" y="1378"/>
                  </a:cubicBezTo>
                  <a:close/>
                  <a:moveTo>
                    <a:pt x="12052" y="4132"/>
                  </a:moveTo>
                  <a:lnTo>
                    <a:pt x="12052" y="5510"/>
                  </a:lnTo>
                  <a:lnTo>
                    <a:pt x="8610" y="5510"/>
                  </a:lnTo>
                  <a:lnTo>
                    <a:pt x="8610" y="4132"/>
                  </a:lnTo>
                  <a:close/>
                  <a:moveTo>
                    <a:pt x="12741" y="6199"/>
                  </a:moveTo>
                  <a:cubicBezTo>
                    <a:pt x="12931" y="6199"/>
                    <a:pt x="13086" y="6352"/>
                    <a:pt x="13086" y="6542"/>
                  </a:cubicBezTo>
                  <a:cubicBezTo>
                    <a:pt x="13086" y="6732"/>
                    <a:pt x="12931" y="6887"/>
                    <a:pt x="12741" y="6887"/>
                  </a:cubicBezTo>
                  <a:lnTo>
                    <a:pt x="7920" y="6887"/>
                  </a:lnTo>
                  <a:cubicBezTo>
                    <a:pt x="7730" y="6887"/>
                    <a:pt x="7575" y="6732"/>
                    <a:pt x="7575" y="6542"/>
                  </a:cubicBezTo>
                  <a:cubicBezTo>
                    <a:pt x="7575" y="6352"/>
                    <a:pt x="7730" y="6199"/>
                    <a:pt x="7920" y="6199"/>
                  </a:cubicBezTo>
                  <a:close/>
                  <a:moveTo>
                    <a:pt x="12052" y="7576"/>
                  </a:moveTo>
                  <a:lnTo>
                    <a:pt x="12052" y="8264"/>
                  </a:lnTo>
                  <a:lnTo>
                    <a:pt x="8610" y="8264"/>
                  </a:lnTo>
                  <a:lnTo>
                    <a:pt x="8610" y="7576"/>
                  </a:lnTo>
                  <a:close/>
                  <a:moveTo>
                    <a:pt x="12741" y="8953"/>
                  </a:moveTo>
                  <a:cubicBezTo>
                    <a:pt x="12931" y="8953"/>
                    <a:pt x="13086" y="9106"/>
                    <a:pt x="13086" y="9296"/>
                  </a:cubicBezTo>
                  <a:cubicBezTo>
                    <a:pt x="13086" y="9488"/>
                    <a:pt x="12931" y="9641"/>
                    <a:pt x="12741" y="9641"/>
                  </a:cubicBezTo>
                  <a:lnTo>
                    <a:pt x="7920" y="9641"/>
                  </a:lnTo>
                  <a:cubicBezTo>
                    <a:pt x="7730" y="9641"/>
                    <a:pt x="7575" y="9488"/>
                    <a:pt x="7575" y="9296"/>
                  </a:cubicBezTo>
                  <a:cubicBezTo>
                    <a:pt x="7575" y="9106"/>
                    <a:pt x="7730" y="8953"/>
                    <a:pt x="7920" y="8953"/>
                  </a:cubicBezTo>
                  <a:close/>
                  <a:moveTo>
                    <a:pt x="12052" y="10330"/>
                  </a:moveTo>
                  <a:lnTo>
                    <a:pt x="12052" y="11018"/>
                  </a:lnTo>
                  <a:lnTo>
                    <a:pt x="8610" y="11018"/>
                  </a:lnTo>
                  <a:lnTo>
                    <a:pt x="8610" y="10330"/>
                  </a:lnTo>
                  <a:close/>
                  <a:moveTo>
                    <a:pt x="12741" y="11708"/>
                  </a:moveTo>
                  <a:cubicBezTo>
                    <a:pt x="12931" y="11708"/>
                    <a:pt x="13086" y="11861"/>
                    <a:pt x="13086" y="12051"/>
                  </a:cubicBezTo>
                  <a:cubicBezTo>
                    <a:pt x="13086" y="12242"/>
                    <a:pt x="12931" y="12395"/>
                    <a:pt x="12741" y="12395"/>
                  </a:cubicBezTo>
                  <a:lnTo>
                    <a:pt x="7920" y="12395"/>
                  </a:lnTo>
                  <a:cubicBezTo>
                    <a:pt x="7730" y="12395"/>
                    <a:pt x="7575" y="12242"/>
                    <a:pt x="7575" y="12051"/>
                  </a:cubicBezTo>
                  <a:cubicBezTo>
                    <a:pt x="7575" y="11861"/>
                    <a:pt x="7730" y="11708"/>
                    <a:pt x="7920" y="11708"/>
                  </a:cubicBezTo>
                  <a:close/>
                  <a:moveTo>
                    <a:pt x="12052" y="13085"/>
                  </a:moveTo>
                  <a:lnTo>
                    <a:pt x="12052" y="13773"/>
                  </a:lnTo>
                  <a:lnTo>
                    <a:pt x="8610" y="13773"/>
                  </a:lnTo>
                  <a:lnTo>
                    <a:pt x="8610" y="13085"/>
                  </a:lnTo>
                  <a:close/>
                  <a:moveTo>
                    <a:pt x="7920" y="4132"/>
                  </a:moveTo>
                  <a:lnTo>
                    <a:pt x="7920" y="5510"/>
                  </a:lnTo>
                  <a:cubicBezTo>
                    <a:pt x="7351" y="5510"/>
                    <a:pt x="6888" y="5972"/>
                    <a:pt x="6888" y="6542"/>
                  </a:cubicBezTo>
                  <a:cubicBezTo>
                    <a:pt x="6888" y="7113"/>
                    <a:pt x="7351" y="7574"/>
                    <a:pt x="7920" y="7574"/>
                  </a:cubicBezTo>
                  <a:lnTo>
                    <a:pt x="7920" y="8264"/>
                  </a:lnTo>
                  <a:cubicBezTo>
                    <a:pt x="7351" y="8264"/>
                    <a:pt x="6888" y="8727"/>
                    <a:pt x="6888" y="9296"/>
                  </a:cubicBezTo>
                  <a:cubicBezTo>
                    <a:pt x="6888" y="9868"/>
                    <a:pt x="7351" y="10329"/>
                    <a:pt x="7920" y="10329"/>
                  </a:cubicBezTo>
                  <a:lnTo>
                    <a:pt x="7920" y="11018"/>
                  </a:lnTo>
                  <a:cubicBezTo>
                    <a:pt x="7351" y="11018"/>
                    <a:pt x="6888" y="11481"/>
                    <a:pt x="6888" y="12051"/>
                  </a:cubicBezTo>
                  <a:cubicBezTo>
                    <a:pt x="6888" y="12622"/>
                    <a:pt x="7351" y="13083"/>
                    <a:pt x="7920" y="13083"/>
                  </a:cubicBezTo>
                  <a:lnTo>
                    <a:pt x="7920" y="13773"/>
                  </a:lnTo>
                  <a:cubicBezTo>
                    <a:pt x="7294" y="13774"/>
                    <a:pt x="6748" y="14199"/>
                    <a:pt x="6591" y="14805"/>
                  </a:cubicBezTo>
                  <a:lnTo>
                    <a:pt x="4821" y="14805"/>
                  </a:lnTo>
                  <a:lnTo>
                    <a:pt x="4821" y="6199"/>
                  </a:lnTo>
                  <a:cubicBezTo>
                    <a:pt x="4823" y="5058"/>
                    <a:pt x="5747" y="4134"/>
                    <a:pt x="6888" y="4132"/>
                  </a:cubicBezTo>
                  <a:close/>
                  <a:moveTo>
                    <a:pt x="13774" y="4132"/>
                  </a:moveTo>
                  <a:cubicBezTo>
                    <a:pt x="14914" y="4134"/>
                    <a:pt x="15839" y="5058"/>
                    <a:pt x="15840" y="6199"/>
                  </a:cubicBezTo>
                  <a:lnTo>
                    <a:pt x="15840" y="14807"/>
                  </a:lnTo>
                  <a:lnTo>
                    <a:pt x="14070" y="14807"/>
                  </a:lnTo>
                  <a:cubicBezTo>
                    <a:pt x="13913" y="14201"/>
                    <a:pt x="13367" y="13776"/>
                    <a:pt x="12741" y="13773"/>
                  </a:cubicBezTo>
                  <a:lnTo>
                    <a:pt x="12741" y="13085"/>
                  </a:lnTo>
                  <a:cubicBezTo>
                    <a:pt x="13311" y="13085"/>
                    <a:pt x="13774" y="12622"/>
                    <a:pt x="13774" y="12052"/>
                  </a:cubicBezTo>
                  <a:cubicBezTo>
                    <a:pt x="13774" y="11481"/>
                    <a:pt x="13311" y="11018"/>
                    <a:pt x="12741" y="11018"/>
                  </a:cubicBezTo>
                  <a:lnTo>
                    <a:pt x="12741" y="10330"/>
                  </a:lnTo>
                  <a:cubicBezTo>
                    <a:pt x="13311" y="10330"/>
                    <a:pt x="13774" y="9868"/>
                    <a:pt x="13774" y="9298"/>
                  </a:cubicBezTo>
                  <a:cubicBezTo>
                    <a:pt x="13774" y="8727"/>
                    <a:pt x="13311" y="8264"/>
                    <a:pt x="12741" y="8264"/>
                  </a:cubicBezTo>
                  <a:lnTo>
                    <a:pt x="12741" y="7576"/>
                  </a:lnTo>
                  <a:cubicBezTo>
                    <a:pt x="13311" y="7576"/>
                    <a:pt x="13774" y="7113"/>
                    <a:pt x="13774" y="6544"/>
                  </a:cubicBezTo>
                  <a:cubicBezTo>
                    <a:pt x="13774" y="5972"/>
                    <a:pt x="13311" y="5510"/>
                    <a:pt x="12741" y="5510"/>
                  </a:cubicBezTo>
                  <a:lnTo>
                    <a:pt x="12741" y="4132"/>
                  </a:lnTo>
                  <a:close/>
                  <a:moveTo>
                    <a:pt x="12741" y="14462"/>
                  </a:moveTo>
                  <a:cubicBezTo>
                    <a:pt x="13121" y="14462"/>
                    <a:pt x="13429" y="14770"/>
                    <a:pt x="13429" y="15150"/>
                  </a:cubicBezTo>
                  <a:lnTo>
                    <a:pt x="13429" y="17216"/>
                  </a:lnTo>
                  <a:lnTo>
                    <a:pt x="7232" y="17216"/>
                  </a:lnTo>
                  <a:lnTo>
                    <a:pt x="7232" y="15150"/>
                  </a:lnTo>
                  <a:cubicBezTo>
                    <a:pt x="7232" y="14770"/>
                    <a:pt x="7540" y="14462"/>
                    <a:pt x="7920" y="14462"/>
                  </a:cubicBezTo>
                  <a:close/>
                  <a:moveTo>
                    <a:pt x="18595" y="10329"/>
                  </a:moveTo>
                  <a:cubicBezTo>
                    <a:pt x="19356" y="10329"/>
                    <a:pt x="19972" y="10947"/>
                    <a:pt x="19972" y="11706"/>
                  </a:cubicBezTo>
                  <a:lnTo>
                    <a:pt x="19972" y="16527"/>
                  </a:lnTo>
                  <a:cubicBezTo>
                    <a:pt x="19972" y="17288"/>
                    <a:pt x="19356" y="17904"/>
                    <a:pt x="18595" y="17904"/>
                  </a:cubicBezTo>
                  <a:lnTo>
                    <a:pt x="17562" y="17904"/>
                  </a:lnTo>
                  <a:lnTo>
                    <a:pt x="17562" y="16182"/>
                  </a:lnTo>
                  <a:cubicBezTo>
                    <a:pt x="17559" y="15556"/>
                    <a:pt x="17134" y="15012"/>
                    <a:pt x="16528" y="14855"/>
                  </a:cubicBezTo>
                  <a:lnTo>
                    <a:pt x="16528" y="10329"/>
                  </a:lnTo>
                  <a:lnTo>
                    <a:pt x="17905" y="10329"/>
                  </a:lnTo>
                  <a:lnTo>
                    <a:pt x="17905" y="11018"/>
                  </a:lnTo>
                  <a:lnTo>
                    <a:pt x="17562" y="11018"/>
                  </a:lnTo>
                  <a:cubicBezTo>
                    <a:pt x="17371" y="11018"/>
                    <a:pt x="17217" y="11173"/>
                    <a:pt x="17217" y="11363"/>
                  </a:cubicBezTo>
                  <a:cubicBezTo>
                    <a:pt x="17217" y="11553"/>
                    <a:pt x="17372" y="11706"/>
                    <a:pt x="17562" y="11706"/>
                  </a:cubicBezTo>
                  <a:lnTo>
                    <a:pt x="17905" y="11706"/>
                  </a:lnTo>
                  <a:lnTo>
                    <a:pt x="17905" y="12740"/>
                  </a:lnTo>
                  <a:lnTo>
                    <a:pt x="17562" y="12740"/>
                  </a:lnTo>
                  <a:cubicBezTo>
                    <a:pt x="17371" y="12740"/>
                    <a:pt x="17217" y="12893"/>
                    <a:pt x="17217" y="13083"/>
                  </a:cubicBezTo>
                  <a:cubicBezTo>
                    <a:pt x="17217" y="13275"/>
                    <a:pt x="17372" y="13428"/>
                    <a:pt x="17562" y="13428"/>
                  </a:cubicBezTo>
                  <a:lnTo>
                    <a:pt x="17905" y="13428"/>
                  </a:lnTo>
                  <a:lnTo>
                    <a:pt x="17905" y="13773"/>
                  </a:lnTo>
                  <a:cubicBezTo>
                    <a:pt x="17905" y="13962"/>
                    <a:pt x="18060" y="14117"/>
                    <a:pt x="18250" y="14117"/>
                  </a:cubicBezTo>
                  <a:cubicBezTo>
                    <a:pt x="18440" y="14117"/>
                    <a:pt x="18595" y="13962"/>
                    <a:pt x="18595" y="13773"/>
                  </a:cubicBezTo>
                  <a:lnTo>
                    <a:pt x="18595" y="12395"/>
                  </a:lnTo>
                  <a:lnTo>
                    <a:pt x="18939" y="12395"/>
                  </a:lnTo>
                  <a:cubicBezTo>
                    <a:pt x="19129" y="12395"/>
                    <a:pt x="19284" y="12241"/>
                    <a:pt x="19284" y="12051"/>
                  </a:cubicBezTo>
                  <a:cubicBezTo>
                    <a:pt x="19284" y="11861"/>
                    <a:pt x="19129" y="11706"/>
                    <a:pt x="18939" y="11706"/>
                  </a:cubicBezTo>
                  <a:lnTo>
                    <a:pt x="18595" y="11706"/>
                  </a:lnTo>
                  <a:lnTo>
                    <a:pt x="18595" y="10329"/>
                  </a:lnTo>
                  <a:close/>
                  <a:moveTo>
                    <a:pt x="4133" y="10330"/>
                  </a:moveTo>
                  <a:lnTo>
                    <a:pt x="4133" y="14855"/>
                  </a:lnTo>
                  <a:cubicBezTo>
                    <a:pt x="3527" y="15012"/>
                    <a:pt x="3103" y="15558"/>
                    <a:pt x="3099" y="16184"/>
                  </a:cubicBezTo>
                  <a:lnTo>
                    <a:pt x="3099" y="17906"/>
                  </a:lnTo>
                  <a:lnTo>
                    <a:pt x="2067" y="17906"/>
                  </a:lnTo>
                  <a:lnTo>
                    <a:pt x="2067" y="17904"/>
                  </a:lnTo>
                  <a:cubicBezTo>
                    <a:pt x="1306" y="17904"/>
                    <a:pt x="690" y="17288"/>
                    <a:pt x="690" y="16527"/>
                  </a:cubicBezTo>
                  <a:lnTo>
                    <a:pt x="690" y="11708"/>
                  </a:lnTo>
                  <a:cubicBezTo>
                    <a:pt x="690" y="10947"/>
                    <a:pt x="1306" y="10330"/>
                    <a:pt x="2067" y="10330"/>
                  </a:cubicBezTo>
                  <a:lnTo>
                    <a:pt x="2067" y="11708"/>
                  </a:lnTo>
                  <a:lnTo>
                    <a:pt x="1722" y="11708"/>
                  </a:lnTo>
                  <a:cubicBezTo>
                    <a:pt x="1532" y="11708"/>
                    <a:pt x="1379" y="11861"/>
                    <a:pt x="1379" y="12052"/>
                  </a:cubicBezTo>
                  <a:cubicBezTo>
                    <a:pt x="1379" y="12242"/>
                    <a:pt x="1532" y="12395"/>
                    <a:pt x="1722" y="12395"/>
                  </a:cubicBezTo>
                  <a:lnTo>
                    <a:pt x="2067" y="12395"/>
                  </a:lnTo>
                  <a:lnTo>
                    <a:pt x="2067" y="13773"/>
                  </a:lnTo>
                  <a:cubicBezTo>
                    <a:pt x="2067" y="13962"/>
                    <a:pt x="2222" y="14117"/>
                    <a:pt x="2411" y="14117"/>
                  </a:cubicBezTo>
                  <a:cubicBezTo>
                    <a:pt x="2601" y="14117"/>
                    <a:pt x="2756" y="13962"/>
                    <a:pt x="2756" y="13773"/>
                  </a:cubicBezTo>
                  <a:lnTo>
                    <a:pt x="2756" y="13430"/>
                  </a:lnTo>
                  <a:lnTo>
                    <a:pt x="3099" y="13430"/>
                  </a:lnTo>
                  <a:cubicBezTo>
                    <a:pt x="3291" y="13430"/>
                    <a:pt x="3444" y="13275"/>
                    <a:pt x="3444" y="13085"/>
                  </a:cubicBezTo>
                  <a:cubicBezTo>
                    <a:pt x="3444" y="12895"/>
                    <a:pt x="3291" y="12740"/>
                    <a:pt x="3099" y="12740"/>
                  </a:cubicBezTo>
                  <a:lnTo>
                    <a:pt x="2756" y="12740"/>
                  </a:lnTo>
                  <a:lnTo>
                    <a:pt x="2756" y="11708"/>
                  </a:lnTo>
                  <a:lnTo>
                    <a:pt x="3099" y="11708"/>
                  </a:lnTo>
                  <a:cubicBezTo>
                    <a:pt x="3291" y="11708"/>
                    <a:pt x="3444" y="11553"/>
                    <a:pt x="3444" y="11363"/>
                  </a:cubicBezTo>
                  <a:cubicBezTo>
                    <a:pt x="3444" y="11173"/>
                    <a:pt x="3291" y="11018"/>
                    <a:pt x="3099" y="11018"/>
                  </a:cubicBezTo>
                  <a:lnTo>
                    <a:pt x="2756" y="11018"/>
                  </a:lnTo>
                  <a:lnTo>
                    <a:pt x="2756" y="10330"/>
                  </a:lnTo>
                  <a:close/>
                  <a:moveTo>
                    <a:pt x="13429" y="17904"/>
                  </a:moveTo>
                  <a:lnTo>
                    <a:pt x="13429" y="18594"/>
                  </a:lnTo>
                  <a:lnTo>
                    <a:pt x="7232" y="18594"/>
                  </a:lnTo>
                  <a:lnTo>
                    <a:pt x="7232" y="17904"/>
                  </a:lnTo>
                  <a:close/>
                  <a:moveTo>
                    <a:pt x="6543" y="15494"/>
                  </a:moveTo>
                  <a:lnTo>
                    <a:pt x="6543" y="19971"/>
                  </a:lnTo>
                  <a:lnTo>
                    <a:pt x="4476" y="19971"/>
                  </a:lnTo>
                  <a:cubicBezTo>
                    <a:pt x="4097" y="19971"/>
                    <a:pt x="3789" y="19663"/>
                    <a:pt x="3789" y="19283"/>
                  </a:cubicBezTo>
                  <a:lnTo>
                    <a:pt x="3789" y="16184"/>
                  </a:lnTo>
                  <a:cubicBezTo>
                    <a:pt x="3789" y="15803"/>
                    <a:pt x="4097" y="15494"/>
                    <a:pt x="4476" y="15494"/>
                  </a:cubicBezTo>
                  <a:lnTo>
                    <a:pt x="4821" y="15494"/>
                  </a:lnTo>
                  <a:lnTo>
                    <a:pt x="4821" y="16872"/>
                  </a:lnTo>
                  <a:cubicBezTo>
                    <a:pt x="4631" y="16872"/>
                    <a:pt x="4476" y="17026"/>
                    <a:pt x="4476" y="17216"/>
                  </a:cubicBezTo>
                  <a:cubicBezTo>
                    <a:pt x="4476" y="17406"/>
                    <a:pt x="4631" y="17561"/>
                    <a:pt x="4821" y="17561"/>
                  </a:cubicBezTo>
                  <a:lnTo>
                    <a:pt x="4821" y="18938"/>
                  </a:lnTo>
                  <a:cubicBezTo>
                    <a:pt x="4821" y="19128"/>
                    <a:pt x="4976" y="19281"/>
                    <a:pt x="5166" y="19281"/>
                  </a:cubicBezTo>
                  <a:cubicBezTo>
                    <a:pt x="5356" y="19281"/>
                    <a:pt x="5511" y="19128"/>
                    <a:pt x="5511" y="18938"/>
                  </a:cubicBezTo>
                  <a:lnTo>
                    <a:pt x="5511" y="18594"/>
                  </a:lnTo>
                  <a:cubicBezTo>
                    <a:pt x="5700" y="18594"/>
                    <a:pt x="5855" y="18439"/>
                    <a:pt x="5855" y="18249"/>
                  </a:cubicBezTo>
                  <a:cubicBezTo>
                    <a:pt x="5855" y="18059"/>
                    <a:pt x="5700" y="17904"/>
                    <a:pt x="5511" y="17904"/>
                  </a:cubicBezTo>
                  <a:lnTo>
                    <a:pt x="5511" y="16872"/>
                  </a:lnTo>
                  <a:cubicBezTo>
                    <a:pt x="5700" y="16872"/>
                    <a:pt x="5855" y="16718"/>
                    <a:pt x="5855" y="16527"/>
                  </a:cubicBezTo>
                  <a:cubicBezTo>
                    <a:pt x="5855" y="16337"/>
                    <a:pt x="5700" y="16184"/>
                    <a:pt x="5511" y="16184"/>
                  </a:cubicBezTo>
                  <a:lnTo>
                    <a:pt x="5511" y="15494"/>
                  </a:lnTo>
                  <a:close/>
                  <a:moveTo>
                    <a:pt x="13429" y="19283"/>
                  </a:moveTo>
                  <a:lnTo>
                    <a:pt x="13429" y="19971"/>
                  </a:lnTo>
                  <a:lnTo>
                    <a:pt x="7232" y="19971"/>
                  </a:lnTo>
                  <a:lnTo>
                    <a:pt x="7232" y="19283"/>
                  </a:lnTo>
                  <a:close/>
                  <a:moveTo>
                    <a:pt x="16183" y="15494"/>
                  </a:moveTo>
                  <a:cubicBezTo>
                    <a:pt x="16565" y="15494"/>
                    <a:pt x="16873" y="15803"/>
                    <a:pt x="16873" y="16184"/>
                  </a:cubicBezTo>
                  <a:lnTo>
                    <a:pt x="16873" y="19283"/>
                  </a:lnTo>
                  <a:cubicBezTo>
                    <a:pt x="16873" y="19663"/>
                    <a:pt x="16565" y="19971"/>
                    <a:pt x="16185" y="19971"/>
                  </a:cubicBezTo>
                  <a:lnTo>
                    <a:pt x="14118" y="19971"/>
                  </a:lnTo>
                  <a:lnTo>
                    <a:pt x="14118" y="15494"/>
                  </a:lnTo>
                  <a:lnTo>
                    <a:pt x="15151" y="15494"/>
                  </a:lnTo>
                  <a:lnTo>
                    <a:pt x="15151" y="16872"/>
                  </a:lnTo>
                  <a:cubicBezTo>
                    <a:pt x="14961" y="16872"/>
                    <a:pt x="14806" y="17026"/>
                    <a:pt x="14806" y="17216"/>
                  </a:cubicBezTo>
                  <a:cubicBezTo>
                    <a:pt x="14806" y="17406"/>
                    <a:pt x="14961" y="17561"/>
                    <a:pt x="15151" y="17561"/>
                  </a:cubicBezTo>
                  <a:lnTo>
                    <a:pt x="15151" y="18938"/>
                  </a:lnTo>
                  <a:cubicBezTo>
                    <a:pt x="15151" y="19128"/>
                    <a:pt x="15306" y="19281"/>
                    <a:pt x="15495" y="19281"/>
                  </a:cubicBezTo>
                  <a:cubicBezTo>
                    <a:pt x="15685" y="19281"/>
                    <a:pt x="15840" y="19128"/>
                    <a:pt x="15840" y="18938"/>
                  </a:cubicBezTo>
                  <a:lnTo>
                    <a:pt x="15840" y="18594"/>
                  </a:lnTo>
                  <a:cubicBezTo>
                    <a:pt x="16030" y="18594"/>
                    <a:pt x="16183" y="18439"/>
                    <a:pt x="16183" y="18249"/>
                  </a:cubicBezTo>
                  <a:cubicBezTo>
                    <a:pt x="16183" y="18059"/>
                    <a:pt x="16030" y="17904"/>
                    <a:pt x="15840" y="17904"/>
                  </a:cubicBezTo>
                  <a:lnTo>
                    <a:pt x="15840" y="16872"/>
                  </a:lnTo>
                  <a:cubicBezTo>
                    <a:pt x="16030" y="16872"/>
                    <a:pt x="16183" y="16717"/>
                    <a:pt x="16183" y="16527"/>
                  </a:cubicBezTo>
                  <a:cubicBezTo>
                    <a:pt x="16183" y="16337"/>
                    <a:pt x="16030" y="16184"/>
                    <a:pt x="15840" y="16184"/>
                  </a:cubicBezTo>
                  <a:lnTo>
                    <a:pt x="15840" y="15494"/>
                  </a:lnTo>
                  <a:close/>
                  <a:moveTo>
                    <a:pt x="8610" y="1"/>
                  </a:moveTo>
                  <a:cubicBezTo>
                    <a:pt x="8228" y="1"/>
                    <a:pt x="7920" y="309"/>
                    <a:pt x="7920" y="689"/>
                  </a:cubicBezTo>
                  <a:lnTo>
                    <a:pt x="7575" y="689"/>
                  </a:lnTo>
                  <a:cubicBezTo>
                    <a:pt x="7006" y="689"/>
                    <a:pt x="6543" y="1152"/>
                    <a:pt x="6543" y="1723"/>
                  </a:cubicBezTo>
                  <a:lnTo>
                    <a:pt x="6543" y="3468"/>
                  </a:lnTo>
                  <a:cubicBezTo>
                    <a:pt x="5167" y="3643"/>
                    <a:pt x="4135" y="4812"/>
                    <a:pt x="4133" y="6199"/>
                  </a:cubicBezTo>
                  <a:lnTo>
                    <a:pt x="4133" y="9641"/>
                  </a:lnTo>
                  <a:lnTo>
                    <a:pt x="2067" y="9641"/>
                  </a:lnTo>
                  <a:cubicBezTo>
                    <a:pt x="926" y="9643"/>
                    <a:pt x="2" y="10567"/>
                    <a:pt x="0" y="11708"/>
                  </a:cubicBezTo>
                  <a:lnTo>
                    <a:pt x="0" y="16527"/>
                  </a:lnTo>
                  <a:cubicBezTo>
                    <a:pt x="2" y="17668"/>
                    <a:pt x="926" y="18592"/>
                    <a:pt x="2067" y="18594"/>
                  </a:cubicBezTo>
                  <a:lnTo>
                    <a:pt x="3099" y="18594"/>
                  </a:lnTo>
                  <a:lnTo>
                    <a:pt x="3099" y="19283"/>
                  </a:lnTo>
                  <a:cubicBezTo>
                    <a:pt x="3099" y="20042"/>
                    <a:pt x="3717" y="20660"/>
                    <a:pt x="4476" y="20660"/>
                  </a:cubicBezTo>
                  <a:lnTo>
                    <a:pt x="16183" y="20660"/>
                  </a:lnTo>
                  <a:cubicBezTo>
                    <a:pt x="16944" y="20660"/>
                    <a:pt x="17560" y="20042"/>
                    <a:pt x="17560" y="19283"/>
                  </a:cubicBezTo>
                  <a:lnTo>
                    <a:pt x="17560" y="18594"/>
                  </a:lnTo>
                  <a:lnTo>
                    <a:pt x="18595" y="18594"/>
                  </a:lnTo>
                  <a:cubicBezTo>
                    <a:pt x="19735" y="18592"/>
                    <a:pt x="20659" y="17668"/>
                    <a:pt x="20659" y="16527"/>
                  </a:cubicBezTo>
                  <a:lnTo>
                    <a:pt x="20659" y="11708"/>
                  </a:lnTo>
                  <a:cubicBezTo>
                    <a:pt x="20659" y="10567"/>
                    <a:pt x="19735" y="9643"/>
                    <a:pt x="18595" y="9641"/>
                  </a:cubicBezTo>
                  <a:lnTo>
                    <a:pt x="16528" y="9641"/>
                  </a:lnTo>
                  <a:lnTo>
                    <a:pt x="16528" y="6199"/>
                  </a:lnTo>
                  <a:cubicBezTo>
                    <a:pt x="16526" y="4812"/>
                    <a:pt x="15494" y="3643"/>
                    <a:pt x="14118" y="3468"/>
                  </a:cubicBezTo>
                  <a:lnTo>
                    <a:pt x="14118" y="1723"/>
                  </a:lnTo>
                  <a:cubicBezTo>
                    <a:pt x="14118" y="1152"/>
                    <a:pt x="13655" y="689"/>
                    <a:pt x="13084" y="689"/>
                  </a:cubicBezTo>
                  <a:lnTo>
                    <a:pt x="12741" y="689"/>
                  </a:lnTo>
                  <a:cubicBezTo>
                    <a:pt x="12741" y="309"/>
                    <a:pt x="12433" y="1"/>
                    <a:pt x="120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8" name="Google Shape;828;p81"/>
            <p:cNvSpPr/>
            <p:nvPr/>
          </p:nvSpPr>
          <p:spPr>
            <a:xfrm>
              <a:off x="5392875" y="2197650"/>
              <a:ext cx="120550" cy="34450"/>
            </a:xfrm>
            <a:custGeom>
              <a:avLst/>
              <a:gdLst/>
              <a:ahLst/>
              <a:cxnLst/>
              <a:rect l="l" t="t" r="r" b="b"/>
              <a:pathLst>
                <a:path w="4822" h="1378" extrusionOk="0">
                  <a:moveTo>
                    <a:pt x="690" y="1"/>
                  </a:moveTo>
                  <a:cubicBezTo>
                    <a:pt x="500" y="1"/>
                    <a:pt x="345" y="156"/>
                    <a:pt x="345" y="345"/>
                  </a:cubicBezTo>
                  <a:cubicBezTo>
                    <a:pt x="155" y="345"/>
                    <a:pt x="0" y="500"/>
                    <a:pt x="0" y="690"/>
                  </a:cubicBezTo>
                  <a:cubicBezTo>
                    <a:pt x="0" y="880"/>
                    <a:pt x="155" y="1035"/>
                    <a:pt x="345" y="1035"/>
                  </a:cubicBezTo>
                  <a:lnTo>
                    <a:pt x="1033" y="1035"/>
                  </a:lnTo>
                  <a:cubicBezTo>
                    <a:pt x="1033" y="1225"/>
                    <a:pt x="1187" y="1378"/>
                    <a:pt x="1377" y="1378"/>
                  </a:cubicBezTo>
                  <a:cubicBezTo>
                    <a:pt x="1567" y="1378"/>
                    <a:pt x="1722" y="1225"/>
                    <a:pt x="1722" y="1035"/>
                  </a:cubicBezTo>
                  <a:lnTo>
                    <a:pt x="2410" y="1035"/>
                  </a:lnTo>
                  <a:cubicBezTo>
                    <a:pt x="2410" y="1225"/>
                    <a:pt x="2565" y="1378"/>
                    <a:pt x="2755" y="1378"/>
                  </a:cubicBezTo>
                  <a:cubicBezTo>
                    <a:pt x="2944" y="1378"/>
                    <a:pt x="3099" y="1225"/>
                    <a:pt x="3099" y="1035"/>
                  </a:cubicBezTo>
                  <a:lnTo>
                    <a:pt x="3787" y="1035"/>
                  </a:lnTo>
                  <a:cubicBezTo>
                    <a:pt x="3787" y="1225"/>
                    <a:pt x="3942" y="1378"/>
                    <a:pt x="4132" y="1378"/>
                  </a:cubicBezTo>
                  <a:cubicBezTo>
                    <a:pt x="4322" y="1378"/>
                    <a:pt x="4476" y="1225"/>
                    <a:pt x="4476" y="1035"/>
                  </a:cubicBezTo>
                  <a:cubicBezTo>
                    <a:pt x="4666" y="1035"/>
                    <a:pt x="4821" y="880"/>
                    <a:pt x="4821" y="690"/>
                  </a:cubicBezTo>
                  <a:cubicBezTo>
                    <a:pt x="4821" y="500"/>
                    <a:pt x="4666" y="345"/>
                    <a:pt x="4476" y="345"/>
                  </a:cubicBezTo>
                  <a:lnTo>
                    <a:pt x="3789" y="345"/>
                  </a:lnTo>
                  <a:cubicBezTo>
                    <a:pt x="3789" y="156"/>
                    <a:pt x="3634" y="1"/>
                    <a:pt x="3444" y="1"/>
                  </a:cubicBezTo>
                  <a:cubicBezTo>
                    <a:pt x="3252" y="1"/>
                    <a:pt x="3099" y="156"/>
                    <a:pt x="3099" y="345"/>
                  </a:cubicBezTo>
                  <a:lnTo>
                    <a:pt x="2410" y="345"/>
                  </a:lnTo>
                  <a:cubicBezTo>
                    <a:pt x="2410" y="156"/>
                    <a:pt x="2257" y="1"/>
                    <a:pt x="2067" y="1"/>
                  </a:cubicBezTo>
                  <a:cubicBezTo>
                    <a:pt x="1875" y="1"/>
                    <a:pt x="1722" y="156"/>
                    <a:pt x="1722" y="345"/>
                  </a:cubicBezTo>
                  <a:lnTo>
                    <a:pt x="1033" y="345"/>
                  </a:lnTo>
                  <a:cubicBezTo>
                    <a:pt x="1033" y="156"/>
                    <a:pt x="879" y="1"/>
                    <a:pt x="6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29" name="Google Shape;829;p81"/>
          <p:cNvGrpSpPr/>
          <p:nvPr/>
        </p:nvGrpSpPr>
        <p:grpSpPr>
          <a:xfrm>
            <a:off x="2449773" y="1627437"/>
            <a:ext cx="303289" cy="303289"/>
            <a:chOff x="4582600" y="1819950"/>
            <a:chExt cx="516500" cy="516500"/>
          </a:xfrm>
        </p:grpSpPr>
        <p:sp>
          <p:nvSpPr>
            <p:cNvPr id="830" name="Google Shape;830;p81"/>
            <p:cNvSpPr/>
            <p:nvPr/>
          </p:nvSpPr>
          <p:spPr>
            <a:xfrm>
              <a:off x="4582600" y="1819950"/>
              <a:ext cx="516500" cy="516500"/>
            </a:xfrm>
            <a:custGeom>
              <a:avLst/>
              <a:gdLst/>
              <a:ahLst/>
              <a:cxnLst/>
              <a:rect l="l" t="t" r="r" b="b"/>
              <a:pathLst>
                <a:path w="20660" h="20660" extrusionOk="0">
                  <a:moveTo>
                    <a:pt x="10330" y="688"/>
                  </a:moveTo>
                  <a:cubicBezTo>
                    <a:pt x="10399" y="688"/>
                    <a:pt x="10469" y="699"/>
                    <a:pt x="10536" y="721"/>
                  </a:cubicBezTo>
                  <a:lnTo>
                    <a:pt x="15987" y="2494"/>
                  </a:lnTo>
                  <a:cubicBezTo>
                    <a:pt x="16528" y="2683"/>
                    <a:pt x="16886" y="3199"/>
                    <a:pt x="16871" y="3770"/>
                  </a:cubicBezTo>
                  <a:lnTo>
                    <a:pt x="16871" y="8822"/>
                  </a:lnTo>
                  <a:cubicBezTo>
                    <a:pt x="15977" y="9152"/>
                    <a:pt x="14028" y="9640"/>
                    <a:pt x="10330" y="9640"/>
                  </a:cubicBezTo>
                  <a:cubicBezTo>
                    <a:pt x="6598" y="9640"/>
                    <a:pt x="4649" y="9144"/>
                    <a:pt x="3787" y="8824"/>
                  </a:cubicBezTo>
                  <a:lnTo>
                    <a:pt x="3787" y="3770"/>
                  </a:lnTo>
                  <a:cubicBezTo>
                    <a:pt x="3774" y="3197"/>
                    <a:pt x="4132" y="2683"/>
                    <a:pt x="4671" y="2493"/>
                  </a:cubicBezTo>
                  <a:lnTo>
                    <a:pt x="4673" y="2493"/>
                  </a:lnTo>
                  <a:lnTo>
                    <a:pt x="10123" y="721"/>
                  </a:lnTo>
                  <a:cubicBezTo>
                    <a:pt x="10191" y="699"/>
                    <a:pt x="10260" y="688"/>
                    <a:pt x="10330" y="688"/>
                  </a:cubicBezTo>
                  <a:close/>
                  <a:moveTo>
                    <a:pt x="16871" y="9550"/>
                  </a:moveTo>
                  <a:lnTo>
                    <a:pt x="16871" y="10441"/>
                  </a:lnTo>
                  <a:cubicBezTo>
                    <a:pt x="16873" y="10749"/>
                    <a:pt x="16668" y="11022"/>
                    <a:pt x="16370" y="11104"/>
                  </a:cubicBezTo>
                  <a:cubicBezTo>
                    <a:pt x="15349" y="11379"/>
                    <a:pt x="13472" y="11707"/>
                    <a:pt x="10330" y="11707"/>
                  </a:cubicBezTo>
                  <a:cubicBezTo>
                    <a:pt x="7186" y="11707"/>
                    <a:pt x="5311" y="11379"/>
                    <a:pt x="4290" y="11104"/>
                  </a:cubicBezTo>
                  <a:cubicBezTo>
                    <a:pt x="3992" y="11022"/>
                    <a:pt x="3787" y="10749"/>
                    <a:pt x="3787" y="10441"/>
                  </a:cubicBezTo>
                  <a:lnTo>
                    <a:pt x="3787" y="9550"/>
                  </a:lnTo>
                  <a:cubicBezTo>
                    <a:pt x="4821" y="9893"/>
                    <a:pt x="6826" y="10329"/>
                    <a:pt x="10330" y="10329"/>
                  </a:cubicBezTo>
                  <a:cubicBezTo>
                    <a:pt x="13833" y="10329"/>
                    <a:pt x="15838" y="9893"/>
                    <a:pt x="16871" y="9550"/>
                  </a:cubicBezTo>
                  <a:close/>
                  <a:moveTo>
                    <a:pt x="17560" y="9447"/>
                  </a:moveTo>
                  <a:cubicBezTo>
                    <a:pt x="19097" y="10055"/>
                    <a:pt x="19970" y="10812"/>
                    <a:pt x="19970" y="11558"/>
                  </a:cubicBezTo>
                  <a:cubicBezTo>
                    <a:pt x="19970" y="12556"/>
                    <a:pt x="18405" y="13595"/>
                    <a:pt x="15785" y="14223"/>
                  </a:cubicBezTo>
                  <a:lnTo>
                    <a:pt x="15783" y="14223"/>
                  </a:lnTo>
                  <a:cubicBezTo>
                    <a:pt x="15748" y="14224"/>
                    <a:pt x="15715" y="14233"/>
                    <a:pt x="15684" y="14244"/>
                  </a:cubicBezTo>
                  <a:cubicBezTo>
                    <a:pt x="13990" y="14618"/>
                    <a:pt x="12262" y="14806"/>
                    <a:pt x="10529" y="14806"/>
                  </a:cubicBezTo>
                  <a:cubicBezTo>
                    <a:pt x="10463" y="14806"/>
                    <a:pt x="10396" y="14806"/>
                    <a:pt x="10330" y="14806"/>
                  </a:cubicBezTo>
                  <a:cubicBezTo>
                    <a:pt x="10263" y="14806"/>
                    <a:pt x="10197" y="14806"/>
                    <a:pt x="10130" y="14806"/>
                  </a:cubicBezTo>
                  <a:cubicBezTo>
                    <a:pt x="8397" y="14806"/>
                    <a:pt x="6668" y="14618"/>
                    <a:pt x="4974" y="14244"/>
                  </a:cubicBezTo>
                  <a:cubicBezTo>
                    <a:pt x="4943" y="14233"/>
                    <a:pt x="4909" y="14224"/>
                    <a:pt x="4874" y="14223"/>
                  </a:cubicBezTo>
                  <a:cubicBezTo>
                    <a:pt x="2255" y="13595"/>
                    <a:pt x="688" y="12556"/>
                    <a:pt x="688" y="11558"/>
                  </a:cubicBezTo>
                  <a:cubicBezTo>
                    <a:pt x="688" y="10811"/>
                    <a:pt x="1562" y="10053"/>
                    <a:pt x="3099" y="9447"/>
                  </a:cubicBezTo>
                  <a:lnTo>
                    <a:pt x="3099" y="10441"/>
                  </a:lnTo>
                  <a:cubicBezTo>
                    <a:pt x="3097" y="11060"/>
                    <a:pt x="3512" y="11605"/>
                    <a:pt x="4112" y="11770"/>
                  </a:cubicBezTo>
                  <a:cubicBezTo>
                    <a:pt x="5172" y="12055"/>
                    <a:pt x="7111" y="12394"/>
                    <a:pt x="10330" y="12394"/>
                  </a:cubicBezTo>
                  <a:cubicBezTo>
                    <a:pt x="13547" y="12394"/>
                    <a:pt x="15487" y="12055"/>
                    <a:pt x="16548" y="11770"/>
                  </a:cubicBezTo>
                  <a:cubicBezTo>
                    <a:pt x="17146" y="11605"/>
                    <a:pt x="17560" y="11060"/>
                    <a:pt x="17560" y="10441"/>
                  </a:cubicBezTo>
                  <a:lnTo>
                    <a:pt x="17560" y="9447"/>
                  </a:lnTo>
                  <a:close/>
                  <a:moveTo>
                    <a:pt x="5254" y="15000"/>
                  </a:moveTo>
                  <a:lnTo>
                    <a:pt x="5254" y="15000"/>
                  </a:lnTo>
                  <a:cubicBezTo>
                    <a:pt x="6877" y="15329"/>
                    <a:pt x="8529" y="15494"/>
                    <a:pt x="10184" y="15494"/>
                  </a:cubicBezTo>
                  <a:cubicBezTo>
                    <a:pt x="10232" y="15494"/>
                    <a:pt x="10281" y="15494"/>
                    <a:pt x="10330" y="15493"/>
                  </a:cubicBezTo>
                  <a:cubicBezTo>
                    <a:pt x="10378" y="15494"/>
                    <a:pt x="10427" y="15494"/>
                    <a:pt x="10476" y="15494"/>
                  </a:cubicBezTo>
                  <a:cubicBezTo>
                    <a:pt x="12130" y="15494"/>
                    <a:pt x="13781" y="15329"/>
                    <a:pt x="15405" y="15000"/>
                  </a:cubicBezTo>
                  <a:lnTo>
                    <a:pt x="15405" y="15000"/>
                  </a:lnTo>
                  <a:cubicBezTo>
                    <a:pt x="15012" y="16994"/>
                    <a:pt x="13321" y="18466"/>
                    <a:pt x="11294" y="18579"/>
                  </a:cubicBezTo>
                  <a:cubicBezTo>
                    <a:pt x="11146" y="18174"/>
                    <a:pt x="10759" y="17905"/>
                    <a:pt x="10328" y="17905"/>
                  </a:cubicBezTo>
                  <a:cubicBezTo>
                    <a:pt x="9897" y="17905"/>
                    <a:pt x="9510" y="18174"/>
                    <a:pt x="9362" y="18579"/>
                  </a:cubicBezTo>
                  <a:cubicBezTo>
                    <a:pt x="7337" y="18464"/>
                    <a:pt x="5645" y="16992"/>
                    <a:pt x="5254" y="15000"/>
                  </a:cubicBezTo>
                  <a:close/>
                  <a:moveTo>
                    <a:pt x="10330" y="18592"/>
                  </a:moveTo>
                  <a:cubicBezTo>
                    <a:pt x="10520" y="18592"/>
                    <a:pt x="10674" y="18747"/>
                    <a:pt x="10674" y="18937"/>
                  </a:cubicBezTo>
                  <a:cubicBezTo>
                    <a:pt x="10674" y="19127"/>
                    <a:pt x="10520" y="19282"/>
                    <a:pt x="10330" y="19282"/>
                  </a:cubicBezTo>
                  <a:cubicBezTo>
                    <a:pt x="10140" y="19282"/>
                    <a:pt x="9985" y="19127"/>
                    <a:pt x="9985" y="18937"/>
                  </a:cubicBezTo>
                  <a:cubicBezTo>
                    <a:pt x="9985" y="18747"/>
                    <a:pt x="10140" y="18592"/>
                    <a:pt x="10330" y="18592"/>
                  </a:cubicBezTo>
                  <a:close/>
                  <a:moveTo>
                    <a:pt x="10330" y="0"/>
                  </a:moveTo>
                  <a:cubicBezTo>
                    <a:pt x="10188" y="0"/>
                    <a:pt x="10047" y="22"/>
                    <a:pt x="9910" y="66"/>
                  </a:cubicBezTo>
                  <a:lnTo>
                    <a:pt x="4460" y="1838"/>
                  </a:lnTo>
                  <a:cubicBezTo>
                    <a:pt x="3634" y="2120"/>
                    <a:pt x="3084" y="2899"/>
                    <a:pt x="3099" y="3772"/>
                  </a:cubicBezTo>
                  <a:lnTo>
                    <a:pt x="3099" y="8711"/>
                  </a:lnTo>
                  <a:cubicBezTo>
                    <a:pt x="1099" y="9449"/>
                    <a:pt x="0" y="10454"/>
                    <a:pt x="0" y="11558"/>
                  </a:cubicBezTo>
                  <a:cubicBezTo>
                    <a:pt x="0" y="12941"/>
                    <a:pt x="1779" y="14135"/>
                    <a:pt x="4533" y="14834"/>
                  </a:cubicBezTo>
                  <a:cubicBezTo>
                    <a:pt x="4863" y="17280"/>
                    <a:pt x="6891" y="19144"/>
                    <a:pt x="9356" y="19269"/>
                  </a:cubicBezTo>
                  <a:cubicBezTo>
                    <a:pt x="9457" y="19565"/>
                    <a:pt x="9689" y="19801"/>
                    <a:pt x="9985" y="19906"/>
                  </a:cubicBezTo>
                  <a:lnTo>
                    <a:pt x="9985" y="20314"/>
                  </a:lnTo>
                  <a:cubicBezTo>
                    <a:pt x="9985" y="20504"/>
                    <a:pt x="10140" y="20659"/>
                    <a:pt x="10330" y="20659"/>
                  </a:cubicBezTo>
                  <a:cubicBezTo>
                    <a:pt x="10520" y="20659"/>
                    <a:pt x="10674" y="20504"/>
                    <a:pt x="10674" y="20314"/>
                  </a:cubicBezTo>
                  <a:lnTo>
                    <a:pt x="10674" y="19906"/>
                  </a:lnTo>
                  <a:cubicBezTo>
                    <a:pt x="10969" y="19800"/>
                    <a:pt x="11202" y="19565"/>
                    <a:pt x="11304" y="19269"/>
                  </a:cubicBezTo>
                  <a:cubicBezTo>
                    <a:pt x="13768" y="19145"/>
                    <a:pt x="15797" y="17282"/>
                    <a:pt x="16127" y="14834"/>
                  </a:cubicBezTo>
                  <a:cubicBezTo>
                    <a:pt x="18879" y="14135"/>
                    <a:pt x="20659" y="12941"/>
                    <a:pt x="20659" y="11560"/>
                  </a:cubicBezTo>
                  <a:cubicBezTo>
                    <a:pt x="20659" y="10454"/>
                    <a:pt x="19559" y="9449"/>
                    <a:pt x="17560" y="8711"/>
                  </a:cubicBezTo>
                  <a:lnTo>
                    <a:pt x="17560" y="3770"/>
                  </a:lnTo>
                  <a:cubicBezTo>
                    <a:pt x="17575" y="2899"/>
                    <a:pt x="17026" y="2120"/>
                    <a:pt x="16200" y="1838"/>
                  </a:cubicBezTo>
                  <a:lnTo>
                    <a:pt x="10749" y="66"/>
                  </a:lnTo>
                  <a:cubicBezTo>
                    <a:pt x="10613" y="22"/>
                    <a:pt x="10471" y="0"/>
                    <a:pt x="103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1" name="Google Shape;831;p81"/>
            <p:cNvSpPr/>
            <p:nvPr/>
          </p:nvSpPr>
          <p:spPr>
            <a:xfrm>
              <a:off x="4617100" y="2105350"/>
              <a:ext cx="448275" cy="67525"/>
            </a:xfrm>
            <a:custGeom>
              <a:avLst/>
              <a:gdLst/>
              <a:ahLst/>
              <a:cxnLst/>
              <a:rect l="l" t="t" r="r" b="b"/>
              <a:pathLst>
                <a:path w="17931" h="2701" extrusionOk="0">
                  <a:moveTo>
                    <a:pt x="362" y="1"/>
                  </a:moveTo>
                  <a:cubicBezTo>
                    <a:pt x="360" y="1"/>
                    <a:pt x="359" y="1"/>
                    <a:pt x="357" y="1"/>
                  </a:cubicBezTo>
                  <a:cubicBezTo>
                    <a:pt x="234" y="1"/>
                    <a:pt x="120" y="69"/>
                    <a:pt x="61" y="176"/>
                  </a:cubicBezTo>
                  <a:cubicBezTo>
                    <a:pt x="1" y="284"/>
                    <a:pt x="2" y="414"/>
                    <a:pt x="64" y="520"/>
                  </a:cubicBezTo>
                  <a:cubicBezTo>
                    <a:pt x="585" y="1400"/>
                    <a:pt x="3769" y="2700"/>
                    <a:pt x="8950" y="2700"/>
                  </a:cubicBezTo>
                  <a:cubicBezTo>
                    <a:pt x="14130" y="2700"/>
                    <a:pt x="17314" y="1400"/>
                    <a:pt x="17836" y="520"/>
                  </a:cubicBezTo>
                  <a:cubicBezTo>
                    <a:pt x="17930" y="357"/>
                    <a:pt x="17877" y="146"/>
                    <a:pt x="17714" y="49"/>
                  </a:cubicBezTo>
                  <a:cubicBezTo>
                    <a:pt x="17661" y="18"/>
                    <a:pt x="17601" y="1"/>
                    <a:pt x="17540" y="1"/>
                  </a:cubicBezTo>
                  <a:cubicBezTo>
                    <a:pt x="17511" y="1"/>
                    <a:pt x="17482" y="5"/>
                    <a:pt x="17453" y="13"/>
                  </a:cubicBezTo>
                  <a:cubicBezTo>
                    <a:pt x="17364" y="34"/>
                    <a:pt x="17289" y="92"/>
                    <a:pt x="17243" y="171"/>
                  </a:cubicBezTo>
                  <a:cubicBezTo>
                    <a:pt x="17001" y="575"/>
                    <a:pt x="14423" y="2012"/>
                    <a:pt x="8950" y="2012"/>
                  </a:cubicBezTo>
                  <a:cubicBezTo>
                    <a:pt x="3474" y="2012"/>
                    <a:pt x="898" y="575"/>
                    <a:pt x="657" y="169"/>
                  </a:cubicBezTo>
                  <a:cubicBezTo>
                    <a:pt x="594" y="64"/>
                    <a:pt x="483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2" name="Google Shape;832;p81"/>
            <p:cNvSpPr/>
            <p:nvPr/>
          </p:nvSpPr>
          <p:spPr>
            <a:xfrm>
              <a:off x="4703125" y="1888700"/>
              <a:ext cx="103875" cy="43175"/>
            </a:xfrm>
            <a:custGeom>
              <a:avLst/>
              <a:gdLst/>
              <a:ahLst/>
              <a:cxnLst/>
              <a:rect l="l" t="t" r="r" b="b"/>
              <a:pathLst>
                <a:path w="4155" h="1727" extrusionOk="0">
                  <a:moveTo>
                    <a:pt x="3792" y="0"/>
                  </a:moveTo>
                  <a:cubicBezTo>
                    <a:pt x="3705" y="0"/>
                    <a:pt x="3621" y="32"/>
                    <a:pt x="3557" y="92"/>
                  </a:cubicBezTo>
                  <a:cubicBezTo>
                    <a:pt x="2523" y="1023"/>
                    <a:pt x="365" y="1037"/>
                    <a:pt x="343" y="1037"/>
                  </a:cubicBezTo>
                  <a:cubicBezTo>
                    <a:pt x="153" y="1037"/>
                    <a:pt x="0" y="1191"/>
                    <a:pt x="0" y="1381"/>
                  </a:cubicBezTo>
                  <a:cubicBezTo>
                    <a:pt x="0" y="1571"/>
                    <a:pt x="153" y="1726"/>
                    <a:pt x="343" y="1726"/>
                  </a:cubicBezTo>
                  <a:cubicBezTo>
                    <a:pt x="443" y="1726"/>
                    <a:pt x="2786" y="1713"/>
                    <a:pt x="4017" y="605"/>
                  </a:cubicBezTo>
                  <a:cubicBezTo>
                    <a:pt x="4112" y="524"/>
                    <a:pt x="4155" y="397"/>
                    <a:pt x="4130" y="276"/>
                  </a:cubicBezTo>
                  <a:cubicBezTo>
                    <a:pt x="4105" y="152"/>
                    <a:pt x="4015" y="54"/>
                    <a:pt x="3897" y="16"/>
                  </a:cubicBezTo>
                  <a:cubicBezTo>
                    <a:pt x="3862" y="5"/>
                    <a:pt x="3827" y="0"/>
                    <a:pt x="37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3" name="Google Shape;833;p81"/>
            <p:cNvSpPr/>
            <p:nvPr/>
          </p:nvSpPr>
          <p:spPr>
            <a:xfrm>
              <a:off x="4874675" y="1888675"/>
              <a:ext cx="103900" cy="43200"/>
            </a:xfrm>
            <a:custGeom>
              <a:avLst/>
              <a:gdLst/>
              <a:ahLst/>
              <a:cxnLst/>
              <a:rect l="l" t="t" r="r" b="b"/>
              <a:pathLst>
                <a:path w="4156" h="1728" extrusionOk="0">
                  <a:moveTo>
                    <a:pt x="363" y="0"/>
                  </a:moveTo>
                  <a:cubicBezTo>
                    <a:pt x="328" y="0"/>
                    <a:pt x="293" y="6"/>
                    <a:pt x="259" y="17"/>
                  </a:cubicBezTo>
                  <a:cubicBezTo>
                    <a:pt x="139" y="55"/>
                    <a:pt x="51" y="153"/>
                    <a:pt x="26" y="277"/>
                  </a:cubicBezTo>
                  <a:cubicBezTo>
                    <a:pt x="1" y="398"/>
                    <a:pt x="42" y="525"/>
                    <a:pt x="137" y="606"/>
                  </a:cubicBezTo>
                  <a:cubicBezTo>
                    <a:pt x="1369" y="1714"/>
                    <a:pt x="3712" y="1727"/>
                    <a:pt x="3811" y="1727"/>
                  </a:cubicBezTo>
                  <a:cubicBezTo>
                    <a:pt x="4001" y="1727"/>
                    <a:pt x="4155" y="1572"/>
                    <a:pt x="4155" y="1382"/>
                  </a:cubicBezTo>
                  <a:cubicBezTo>
                    <a:pt x="4155" y="1192"/>
                    <a:pt x="4001" y="1038"/>
                    <a:pt x="3811" y="1038"/>
                  </a:cubicBezTo>
                  <a:cubicBezTo>
                    <a:pt x="3789" y="1038"/>
                    <a:pt x="1633" y="1024"/>
                    <a:pt x="598" y="93"/>
                  </a:cubicBezTo>
                  <a:cubicBezTo>
                    <a:pt x="533" y="33"/>
                    <a:pt x="449" y="0"/>
                    <a:pt x="3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4" name="Google Shape;834;p81"/>
            <p:cNvSpPr/>
            <p:nvPr/>
          </p:nvSpPr>
          <p:spPr>
            <a:xfrm>
              <a:off x="4693400" y="1957650"/>
              <a:ext cx="62450" cy="68875"/>
            </a:xfrm>
            <a:custGeom>
              <a:avLst/>
              <a:gdLst/>
              <a:ahLst/>
              <a:cxnLst/>
              <a:rect l="l" t="t" r="r" b="b"/>
              <a:pathLst>
                <a:path w="2498" h="2755" extrusionOk="0">
                  <a:moveTo>
                    <a:pt x="1250" y="690"/>
                  </a:moveTo>
                  <a:cubicBezTo>
                    <a:pt x="1530" y="690"/>
                    <a:pt x="1766" y="1005"/>
                    <a:pt x="1766" y="1378"/>
                  </a:cubicBezTo>
                  <a:cubicBezTo>
                    <a:pt x="1766" y="1751"/>
                    <a:pt x="1530" y="2067"/>
                    <a:pt x="1250" y="2067"/>
                  </a:cubicBezTo>
                  <a:cubicBezTo>
                    <a:pt x="969" y="2067"/>
                    <a:pt x="732" y="1751"/>
                    <a:pt x="732" y="1378"/>
                  </a:cubicBezTo>
                  <a:cubicBezTo>
                    <a:pt x="732" y="1005"/>
                    <a:pt x="969" y="690"/>
                    <a:pt x="1250" y="690"/>
                  </a:cubicBezTo>
                  <a:close/>
                  <a:moveTo>
                    <a:pt x="1250" y="0"/>
                  </a:moveTo>
                  <a:cubicBezTo>
                    <a:pt x="537" y="52"/>
                    <a:pt x="1" y="667"/>
                    <a:pt x="44" y="1378"/>
                  </a:cubicBezTo>
                  <a:cubicBezTo>
                    <a:pt x="1" y="2090"/>
                    <a:pt x="537" y="2705"/>
                    <a:pt x="1250" y="2755"/>
                  </a:cubicBezTo>
                  <a:cubicBezTo>
                    <a:pt x="1961" y="2703"/>
                    <a:pt x="2497" y="2090"/>
                    <a:pt x="2454" y="1378"/>
                  </a:cubicBezTo>
                  <a:cubicBezTo>
                    <a:pt x="2497" y="667"/>
                    <a:pt x="1961" y="52"/>
                    <a:pt x="12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35" name="Google Shape;835;p81"/>
          <p:cNvSpPr/>
          <p:nvPr/>
        </p:nvSpPr>
        <p:spPr>
          <a:xfrm>
            <a:off x="6390849" y="1628149"/>
            <a:ext cx="302212" cy="302256"/>
          </a:xfrm>
          <a:custGeom>
            <a:avLst/>
            <a:gdLst/>
            <a:ahLst/>
            <a:cxnLst/>
            <a:rect l="l" t="t" r="r" b="b"/>
            <a:pathLst>
              <a:path w="20657" h="20660" extrusionOk="0">
                <a:moveTo>
                  <a:pt x="5854" y="2775"/>
                </a:moveTo>
                <a:lnTo>
                  <a:pt x="5854" y="3249"/>
                </a:lnTo>
                <a:lnTo>
                  <a:pt x="3293" y="4787"/>
                </a:lnTo>
                <a:cubicBezTo>
                  <a:pt x="3699" y="3686"/>
                  <a:pt x="4688" y="2908"/>
                  <a:pt x="5854" y="2775"/>
                </a:cubicBezTo>
                <a:close/>
                <a:moveTo>
                  <a:pt x="14806" y="2775"/>
                </a:moveTo>
                <a:cubicBezTo>
                  <a:pt x="15970" y="2908"/>
                  <a:pt x="16961" y="3686"/>
                  <a:pt x="17366" y="4787"/>
                </a:cubicBezTo>
                <a:lnTo>
                  <a:pt x="14806" y="3249"/>
                </a:lnTo>
                <a:lnTo>
                  <a:pt x="14806" y="2775"/>
                </a:lnTo>
                <a:close/>
                <a:moveTo>
                  <a:pt x="6064" y="3926"/>
                </a:moveTo>
                <a:lnTo>
                  <a:pt x="8055" y="7701"/>
                </a:lnTo>
                <a:lnTo>
                  <a:pt x="6771" y="8985"/>
                </a:lnTo>
                <a:cubicBezTo>
                  <a:pt x="6605" y="9151"/>
                  <a:pt x="6379" y="9245"/>
                  <a:pt x="6146" y="9245"/>
                </a:cubicBezTo>
                <a:cubicBezTo>
                  <a:pt x="6127" y="9245"/>
                  <a:pt x="6108" y="9244"/>
                  <a:pt x="6089" y="9243"/>
                </a:cubicBezTo>
                <a:cubicBezTo>
                  <a:pt x="5834" y="9228"/>
                  <a:pt x="5597" y="9105"/>
                  <a:pt x="5441" y="8905"/>
                </a:cubicBezTo>
                <a:lnTo>
                  <a:pt x="3241" y="5619"/>
                </a:lnTo>
                <a:lnTo>
                  <a:pt x="6064" y="3926"/>
                </a:lnTo>
                <a:close/>
                <a:moveTo>
                  <a:pt x="14596" y="3926"/>
                </a:moveTo>
                <a:lnTo>
                  <a:pt x="17416" y="5619"/>
                </a:lnTo>
                <a:lnTo>
                  <a:pt x="15231" y="8890"/>
                </a:lnTo>
                <a:cubicBezTo>
                  <a:pt x="15076" y="9096"/>
                  <a:pt x="14838" y="9226"/>
                  <a:pt x="14581" y="9244"/>
                </a:cubicBezTo>
                <a:cubicBezTo>
                  <a:pt x="14560" y="9246"/>
                  <a:pt x="14539" y="9247"/>
                  <a:pt x="14518" y="9247"/>
                </a:cubicBezTo>
                <a:cubicBezTo>
                  <a:pt x="14282" y="9247"/>
                  <a:pt x="14055" y="9153"/>
                  <a:pt x="13887" y="8985"/>
                </a:cubicBezTo>
                <a:lnTo>
                  <a:pt x="12605" y="7702"/>
                </a:lnTo>
                <a:lnTo>
                  <a:pt x="14596" y="3926"/>
                </a:lnTo>
                <a:close/>
                <a:moveTo>
                  <a:pt x="14117" y="690"/>
                </a:moveTo>
                <a:lnTo>
                  <a:pt x="14117" y="3358"/>
                </a:lnTo>
                <a:lnTo>
                  <a:pt x="11882" y="7597"/>
                </a:lnTo>
                <a:lnTo>
                  <a:pt x="10330" y="10324"/>
                </a:lnTo>
                <a:lnTo>
                  <a:pt x="8778" y="7597"/>
                </a:lnTo>
                <a:lnTo>
                  <a:pt x="6541" y="3358"/>
                </a:lnTo>
                <a:lnTo>
                  <a:pt x="6541" y="690"/>
                </a:lnTo>
                <a:close/>
                <a:moveTo>
                  <a:pt x="8263" y="11363"/>
                </a:moveTo>
                <a:lnTo>
                  <a:pt x="8263" y="12052"/>
                </a:lnTo>
                <a:lnTo>
                  <a:pt x="5509" y="12052"/>
                </a:lnTo>
                <a:lnTo>
                  <a:pt x="5509" y="11363"/>
                </a:lnTo>
                <a:close/>
                <a:moveTo>
                  <a:pt x="15151" y="11363"/>
                </a:moveTo>
                <a:lnTo>
                  <a:pt x="15151" y="12052"/>
                </a:lnTo>
                <a:lnTo>
                  <a:pt x="12395" y="12052"/>
                </a:lnTo>
                <a:lnTo>
                  <a:pt x="12395" y="11363"/>
                </a:lnTo>
                <a:close/>
                <a:moveTo>
                  <a:pt x="7231" y="12740"/>
                </a:moveTo>
                <a:lnTo>
                  <a:pt x="7231" y="13774"/>
                </a:lnTo>
                <a:lnTo>
                  <a:pt x="6541" y="13774"/>
                </a:lnTo>
                <a:lnTo>
                  <a:pt x="6541" y="12740"/>
                </a:lnTo>
                <a:close/>
                <a:moveTo>
                  <a:pt x="14117" y="12740"/>
                </a:moveTo>
                <a:lnTo>
                  <a:pt x="14117" y="13774"/>
                </a:lnTo>
                <a:lnTo>
                  <a:pt x="13429" y="13774"/>
                </a:lnTo>
                <a:lnTo>
                  <a:pt x="13429" y="12740"/>
                </a:lnTo>
                <a:close/>
                <a:moveTo>
                  <a:pt x="3099" y="6643"/>
                </a:moveTo>
                <a:lnTo>
                  <a:pt x="4878" y="9303"/>
                </a:lnTo>
                <a:cubicBezTo>
                  <a:pt x="5153" y="9669"/>
                  <a:pt x="5572" y="9897"/>
                  <a:pt x="6029" y="9931"/>
                </a:cubicBezTo>
                <a:cubicBezTo>
                  <a:pt x="6065" y="9933"/>
                  <a:pt x="6102" y="9934"/>
                  <a:pt x="6139" y="9934"/>
                </a:cubicBezTo>
                <a:cubicBezTo>
                  <a:pt x="6558" y="9934"/>
                  <a:pt x="6960" y="9770"/>
                  <a:pt x="7258" y="9471"/>
                </a:cubicBezTo>
                <a:lnTo>
                  <a:pt x="8402" y="8329"/>
                </a:lnTo>
                <a:lnTo>
                  <a:pt x="9985" y="11110"/>
                </a:lnTo>
                <a:lnTo>
                  <a:pt x="9985" y="15149"/>
                </a:lnTo>
                <a:lnTo>
                  <a:pt x="8953" y="15149"/>
                </a:lnTo>
                <a:lnTo>
                  <a:pt x="8953" y="14806"/>
                </a:lnTo>
                <a:cubicBezTo>
                  <a:pt x="8953" y="14235"/>
                  <a:pt x="8490" y="13772"/>
                  <a:pt x="7919" y="13772"/>
                </a:cubicBezTo>
                <a:lnTo>
                  <a:pt x="7919" y="12740"/>
                </a:lnTo>
                <a:lnTo>
                  <a:pt x="8263" y="12740"/>
                </a:lnTo>
                <a:cubicBezTo>
                  <a:pt x="8645" y="12740"/>
                  <a:pt x="8953" y="12432"/>
                  <a:pt x="8953" y="12052"/>
                </a:cubicBezTo>
                <a:lnTo>
                  <a:pt x="8953" y="11363"/>
                </a:lnTo>
                <a:cubicBezTo>
                  <a:pt x="8953" y="10983"/>
                  <a:pt x="8645" y="10675"/>
                  <a:pt x="8263" y="10675"/>
                </a:cubicBezTo>
                <a:lnTo>
                  <a:pt x="5509" y="10675"/>
                </a:lnTo>
                <a:cubicBezTo>
                  <a:pt x="5129" y="10675"/>
                  <a:pt x="4821" y="10983"/>
                  <a:pt x="4821" y="11363"/>
                </a:cubicBezTo>
                <a:lnTo>
                  <a:pt x="4821" y="12052"/>
                </a:lnTo>
                <a:cubicBezTo>
                  <a:pt x="4821" y="12432"/>
                  <a:pt x="5129" y="12740"/>
                  <a:pt x="5509" y="12740"/>
                </a:cubicBezTo>
                <a:lnTo>
                  <a:pt x="5854" y="12740"/>
                </a:lnTo>
                <a:lnTo>
                  <a:pt x="5854" y="13772"/>
                </a:lnTo>
                <a:cubicBezTo>
                  <a:pt x="5283" y="13772"/>
                  <a:pt x="4821" y="14235"/>
                  <a:pt x="4821" y="14806"/>
                </a:cubicBezTo>
                <a:lnTo>
                  <a:pt x="4477" y="14806"/>
                </a:lnTo>
                <a:cubicBezTo>
                  <a:pt x="3716" y="14806"/>
                  <a:pt x="3099" y="14189"/>
                  <a:pt x="3099" y="13429"/>
                </a:cubicBezTo>
                <a:lnTo>
                  <a:pt x="3099" y="6643"/>
                </a:lnTo>
                <a:close/>
                <a:moveTo>
                  <a:pt x="17561" y="6642"/>
                </a:moveTo>
                <a:lnTo>
                  <a:pt x="17561" y="13429"/>
                </a:lnTo>
                <a:cubicBezTo>
                  <a:pt x="17561" y="14190"/>
                  <a:pt x="16944" y="14806"/>
                  <a:pt x="16183" y="14806"/>
                </a:cubicBezTo>
                <a:lnTo>
                  <a:pt x="15839" y="14806"/>
                </a:lnTo>
                <a:cubicBezTo>
                  <a:pt x="15839" y="14235"/>
                  <a:pt x="15376" y="13774"/>
                  <a:pt x="14806" y="13774"/>
                </a:cubicBezTo>
                <a:lnTo>
                  <a:pt x="14806" y="12740"/>
                </a:lnTo>
                <a:lnTo>
                  <a:pt x="15151" y="12740"/>
                </a:lnTo>
                <a:cubicBezTo>
                  <a:pt x="15531" y="12740"/>
                  <a:pt x="15839" y="12432"/>
                  <a:pt x="15839" y="12052"/>
                </a:cubicBezTo>
                <a:lnTo>
                  <a:pt x="15839" y="11363"/>
                </a:lnTo>
                <a:cubicBezTo>
                  <a:pt x="15839" y="10983"/>
                  <a:pt x="15531" y="10675"/>
                  <a:pt x="15151" y="10675"/>
                </a:cubicBezTo>
                <a:lnTo>
                  <a:pt x="12395" y="10675"/>
                </a:lnTo>
                <a:cubicBezTo>
                  <a:pt x="12015" y="10675"/>
                  <a:pt x="11707" y="10983"/>
                  <a:pt x="11707" y="11363"/>
                </a:cubicBezTo>
                <a:lnTo>
                  <a:pt x="11707" y="12052"/>
                </a:lnTo>
                <a:cubicBezTo>
                  <a:pt x="11707" y="12432"/>
                  <a:pt x="12015" y="12740"/>
                  <a:pt x="12395" y="12740"/>
                </a:cubicBezTo>
                <a:lnTo>
                  <a:pt x="12740" y="12740"/>
                </a:lnTo>
                <a:lnTo>
                  <a:pt x="12740" y="13774"/>
                </a:lnTo>
                <a:cubicBezTo>
                  <a:pt x="12170" y="13774"/>
                  <a:pt x="11707" y="14235"/>
                  <a:pt x="11707" y="14806"/>
                </a:cubicBezTo>
                <a:lnTo>
                  <a:pt x="11707" y="15151"/>
                </a:lnTo>
                <a:lnTo>
                  <a:pt x="10675" y="15151"/>
                </a:lnTo>
                <a:lnTo>
                  <a:pt x="10675" y="11110"/>
                </a:lnTo>
                <a:lnTo>
                  <a:pt x="12258" y="8329"/>
                </a:lnTo>
                <a:lnTo>
                  <a:pt x="13401" y="9473"/>
                </a:lnTo>
                <a:cubicBezTo>
                  <a:pt x="13699" y="9769"/>
                  <a:pt x="14102" y="9935"/>
                  <a:pt x="14520" y="9935"/>
                </a:cubicBezTo>
                <a:cubicBezTo>
                  <a:pt x="14560" y="9935"/>
                  <a:pt x="14600" y="9934"/>
                  <a:pt x="14640" y="9931"/>
                </a:cubicBezTo>
                <a:cubicBezTo>
                  <a:pt x="15099" y="9894"/>
                  <a:pt x="15521" y="9659"/>
                  <a:pt x="15792" y="9288"/>
                </a:cubicBezTo>
                <a:lnTo>
                  <a:pt x="17561" y="6642"/>
                </a:lnTo>
                <a:close/>
                <a:moveTo>
                  <a:pt x="11707" y="15839"/>
                </a:moveTo>
                <a:lnTo>
                  <a:pt x="11707" y="17905"/>
                </a:lnTo>
                <a:lnTo>
                  <a:pt x="8953" y="17905"/>
                </a:lnTo>
                <a:lnTo>
                  <a:pt x="8953" y="15839"/>
                </a:lnTo>
                <a:close/>
                <a:moveTo>
                  <a:pt x="7920" y="14462"/>
                </a:moveTo>
                <a:cubicBezTo>
                  <a:pt x="8110" y="14462"/>
                  <a:pt x="8263" y="14617"/>
                  <a:pt x="8263" y="14806"/>
                </a:cubicBezTo>
                <a:lnTo>
                  <a:pt x="8263" y="18657"/>
                </a:lnTo>
                <a:cubicBezTo>
                  <a:pt x="8153" y="18617"/>
                  <a:pt x="8037" y="18595"/>
                  <a:pt x="7920" y="18593"/>
                </a:cubicBezTo>
                <a:lnTo>
                  <a:pt x="5854" y="18593"/>
                </a:lnTo>
                <a:cubicBezTo>
                  <a:pt x="5735" y="18595"/>
                  <a:pt x="5619" y="18617"/>
                  <a:pt x="5509" y="18657"/>
                </a:cubicBezTo>
                <a:lnTo>
                  <a:pt x="5509" y="14806"/>
                </a:lnTo>
                <a:cubicBezTo>
                  <a:pt x="5509" y="14617"/>
                  <a:pt x="5664" y="14462"/>
                  <a:pt x="5854" y="14462"/>
                </a:cubicBezTo>
                <a:close/>
                <a:moveTo>
                  <a:pt x="14806" y="14462"/>
                </a:moveTo>
                <a:cubicBezTo>
                  <a:pt x="14996" y="14462"/>
                  <a:pt x="15151" y="14617"/>
                  <a:pt x="15151" y="14806"/>
                </a:cubicBezTo>
                <a:lnTo>
                  <a:pt x="15151" y="18657"/>
                </a:lnTo>
                <a:cubicBezTo>
                  <a:pt x="15039" y="18617"/>
                  <a:pt x="14923" y="18595"/>
                  <a:pt x="14806" y="18593"/>
                </a:cubicBezTo>
                <a:lnTo>
                  <a:pt x="12740" y="18593"/>
                </a:lnTo>
                <a:cubicBezTo>
                  <a:pt x="12623" y="18595"/>
                  <a:pt x="12506" y="18617"/>
                  <a:pt x="12395" y="18657"/>
                </a:cubicBezTo>
                <a:lnTo>
                  <a:pt x="12395" y="14806"/>
                </a:lnTo>
                <a:cubicBezTo>
                  <a:pt x="12395" y="14617"/>
                  <a:pt x="12550" y="14462"/>
                  <a:pt x="12740" y="14462"/>
                </a:cubicBezTo>
                <a:close/>
                <a:moveTo>
                  <a:pt x="2410" y="5956"/>
                </a:moveTo>
                <a:lnTo>
                  <a:pt x="2410" y="13429"/>
                </a:lnTo>
                <a:cubicBezTo>
                  <a:pt x="2412" y="14570"/>
                  <a:pt x="3336" y="15494"/>
                  <a:pt x="4477" y="15494"/>
                </a:cubicBezTo>
                <a:lnTo>
                  <a:pt x="4821" y="15494"/>
                </a:lnTo>
                <a:lnTo>
                  <a:pt x="4821" y="19627"/>
                </a:lnTo>
                <a:cubicBezTo>
                  <a:pt x="4821" y="19744"/>
                  <a:pt x="4843" y="19860"/>
                  <a:pt x="4885" y="19970"/>
                </a:cubicBezTo>
                <a:lnTo>
                  <a:pt x="1033" y="19970"/>
                </a:lnTo>
                <a:cubicBezTo>
                  <a:pt x="843" y="19970"/>
                  <a:pt x="688" y="19817"/>
                  <a:pt x="688" y="19627"/>
                </a:cubicBezTo>
                <a:lnTo>
                  <a:pt x="688" y="6668"/>
                </a:lnTo>
                <a:cubicBezTo>
                  <a:pt x="688" y="6512"/>
                  <a:pt x="795" y="6375"/>
                  <a:pt x="946" y="6335"/>
                </a:cubicBezTo>
                <a:lnTo>
                  <a:pt x="2410" y="5956"/>
                </a:lnTo>
                <a:close/>
                <a:moveTo>
                  <a:pt x="7919" y="19283"/>
                </a:moveTo>
                <a:cubicBezTo>
                  <a:pt x="8110" y="19283"/>
                  <a:pt x="8263" y="19436"/>
                  <a:pt x="8263" y="19627"/>
                </a:cubicBezTo>
                <a:cubicBezTo>
                  <a:pt x="8263" y="19817"/>
                  <a:pt x="8110" y="19970"/>
                  <a:pt x="7919" y="19970"/>
                </a:cubicBezTo>
                <a:lnTo>
                  <a:pt x="5854" y="19970"/>
                </a:lnTo>
                <a:cubicBezTo>
                  <a:pt x="5664" y="19970"/>
                  <a:pt x="5509" y="19817"/>
                  <a:pt x="5509" y="19627"/>
                </a:cubicBezTo>
                <a:cubicBezTo>
                  <a:pt x="5509" y="19436"/>
                  <a:pt x="5664" y="19283"/>
                  <a:pt x="5854" y="19283"/>
                </a:cubicBezTo>
                <a:close/>
                <a:moveTo>
                  <a:pt x="9985" y="18593"/>
                </a:moveTo>
                <a:lnTo>
                  <a:pt x="9985" y="19970"/>
                </a:lnTo>
                <a:lnTo>
                  <a:pt x="8890" y="19970"/>
                </a:lnTo>
                <a:cubicBezTo>
                  <a:pt x="8929" y="19860"/>
                  <a:pt x="8951" y="19744"/>
                  <a:pt x="8953" y="19627"/>
                </a:cubicBezTo>
                <a:lnTo>
                  <a:pt x="8953" y="18593"/>
                </a:lnTo>
                <a:close/>
                <a:moveTo>
                  <a:pt x="11707" y="18593"/>
                </a:moveTo>
                <a:lnTo>
                  <a:pt x="11707" y="19627"/>
                </a:lnTo>
                <a:cubicBezTo>
                  <a:pt x="11709" y="19744"/>
                  <a:pt x="11729" y="19860"/>
                  <a:pt x="11770" y="19970"/>
                </a:cubicBezTo>
                <a:lnTo>
                  <a:pt x="10673" y="19970"/>
                </a:lnTo>
                <a:lnTo>
                  <a:pt x="10673" y="18593"/>
                </a:lnTo>
                <a:close/>
                <a:moveTo>
                  <a:pt x="14806" y="19283"/>
                </a:moveTo>
                <a:cubicBezTo>
                  <a:pt x="14996" y="19283"/>
                  <a:pt x="15151" y="19436"/>
                  <a:pt x="15151" y="19627"/>
                </a:cubicBezTo>
                <a:cubicBezTo>
                  <a:pt x="15151" y="19817"/>
                  <a:pt x="14996" y="19970"/>
                  <a:pt x="14806" y="19970"/>
                </a:cubicBezTo>
                <a:lnTo>
                  <a:pt x="12740" y="19970"/>
                </a:lnTo>
                <a:cubicBezTo>
                  <a:pt x="12550" y="19970"/>
                  <a:pt x="12395" y="19817"/>
                  <a:pt x="12395" y="19627"/>
                </a:cubicBezTo>
                <a:cubicBezTo>
                  <a:pt x="12395" y="19436"/>
                  <a:pt x="12550" y="19283"/>
                  <a:pt x="12740" y="19283"/>
                </a:cubicBezTo>
                <a:close/>
                <a:moveTo>
                  <a:pt x="18248" y="5956"/>
                </a:moveTo>
                <a:lnTo>
                  <a:pt x="19712" y="6335"/>
                </a:lnTo>
                <a:cubicBezTo>
                  <a:pt x="19864" y="6375"/>
                  <a:pt x="19969" y="6513"/>
                  <a:pt x="19969" y="6670"/>
                </a:cubicBezTo>
                <a:lnTo>
                  <a:pt x="19970" y="19627"/>
                </a:lnTo>
                <a:cubicBezTo>
                  <a:pt x="19970" y="19817"/>
                  <a:pt x="19817" y="19970"/>
                  <a:pt x="19625" y="19970"/>
                </a:cubicBezTo>
                <a:lnTo>
                  <a:pt x="15775" y="19970"/>
                </a:lnTo>
                <a:cubicBezTo>
                  <a:pt x="15815" y="19860"/>
                  <a:pt x="15837" y="19744"/>
                  <a:pt x="15839" y="19627"/>
                </a:cubicBezTo>
                <a:lnTo>
                  <a:pt x="15839" y="15494"/>
                </a:lnTo>
                <a:lnTo>
                  <a:pt x="16183" y="15494"/>
                </a:lnTo>
                <a:cubicBezTo>
                  <a:pt x="17324" y="15494"/>
                  <a:pt x="18248" y="14570"/>
                  <a:pt x="18248" y="13429"/>
                </a:cubicBezTo>
                <a:lnTo>
                  <a:pt x="18248" y="5956"/>
                </a:lnTo>
                <a:close/>
                <a:moveTo>
                  <a:pt x="6543" y="1"/>
                </a:moveTo>
                <a:cubicBezTo>
                  <a:pt x="6162" y="1"/>
                  <a:pt x="5854" y="309"/>
                  <a:pt x="5854" y="690"/>
                </a:cubicBezTo>
                <a:lnTo>
                  <a:pt x="5854" y="2084"/>
                </a:lnTo>
                <a:cubicBezTo>
                  <a:pt x="4142" y="2244"/>
                  <a:pt x="2753" y="3534"/>
                  <a:pt x="2467" y="5228"/>
                </a:cubicBezTo>
                <a:lnTo>
                  <a:pt x="773" y="5669"/>
                </a:lnTo>
                <a:cubicBezTo>
                  <a:pt x="318" y="5787"/>
                  <a:pt x="0" y="6199"/>
                  <a:pt x="0" y="6668"/>
                </a:cubicBezTo>
                <a:lnTo>
                  <a:pt x="0" y="19627"/>
                </a:lnTo>
                <a:cubicBezTo>
                  <a:pt x="0" y="20197"/>
                  <a:pt x="463" y="20660"/>
                  <a:pt x="1033" y="20660"/>
                </a:cubicBezTo>
                <a:lnTo>
                  <a:pt x="19624" y="20660"/>
                </a:lnTo>
                <a:cubicBezTo>
                  <a:pt x="20193" y="20658"/>
                  <a:pt x="20655" y="20197"/>
                  <a:pt x="20656" y="19627"/>
                </a:cubicBezTo>
                <a:lnTo>
                  <a:pt x="20656" y="6670"/>
                </a:lnTo>
                <a:cubicBezTo>
                  <a:pt x="20656" y="6199"/>
                  <a:pt x="20340" y="5789"/>
                  <a:pt x="19885" y="5669"/>
                </a:cubicBezTo>
                <a:lnTo>
                  <a:pt x="18193" y="5229"/>
                </a:lnTo>
                <a:cubicBezTo>
                  <a:pt x="17907" y="3534"/>
                  <a:pt x="16518" y="2244"/>
                  <a:pt x="14806" y="2084"/>
                </a:cubicBezTo>
                <a:lnTo>
                  <a:pt x="14806" y="690"/>
                </a:lnTo>
                <a:cubicBezTo>
                  <a:pt x="14806" y="309"/>
                  <a:pt x="14498" y="1"/>
                  <a:pt x="1411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82"/>
          <p:cNvSpPr txBox="1">
            <a:spLocks noGrp="1"/>
          </p:cNvSpPr>
          <p:nvPr>
            <p:ph type="title" idx="429496729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Goals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841" name="Google Shape;841;p82"/>
          <p:cNvSpPr txBox="1">
            <a:spLocks noGrp="1"/>
          </p:cNvSpPr>
          <p:nvPr>
            <p:ph type="subTitle" idx="1"/>
          </p:nvPr>
        </p:nvSpPr>
        <p:spPr>
          <a:xfrm>
            <a:off x="5572026" y="4043082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2" name="Google Shape;842;p82"/>
          <p:cNvSpPr txBox="1">
            <a:spLocks noGrp="1"/>
          </p:cNvSpPr>
          <p:nvPr>
            <p:ph type="subTitle" idx="2"/>
          </p:nvPr>
        </p:nvSpPr>
        <p:spPr>
          <a:xfrm>
            <a:off x="2242399" y="4043082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3" name="Google Shape;843;p82"/>
          <p:cNvSpPr txBox="1">
            <a:spLocks noGrp="1"/>
          </p:cNvSpPr>
          <p:nvPr>
            <p:ph type="subTitle" idx="3"/>
          </p:nvPr>
        </p:nvSpPr>
        <p:spPr>
          <a:xfrm>
            <a:off x="5572026" y="1703500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4" name="Google Shape;844;p82"/>
          <p:cNvSpPr txBox="1">
            <a:spLocks noGrp="1"/>
          </p:cNvSpPr>
          <p:nvPr>
            <p:ph type="subTitle" idx="4"/>
          </p:nvPr>
        </p:nvSpPr>
        <p:spPr>
          <a:xfrm>
            <a:off x="5572024" y="1325675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لباس کاوشگر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5" name="Google Shape;845;p82"/>
          <p:cNvSpPr txBox="1">
            <a:spLocks noGrp="1"/>
          </p:cNvSpPr>
          <p:nvPr>
            <p:ph type="subTitle" idx="5"/>
          </p:nvPr>
        </p:nvSpPr>
        <p:spPr>
          <a:xfrm>
            <a:off x="2242399" y="1703500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6" name="Google Shape;846;p82"/>
          <p:cNvSpPr txBox="1">
            <a:spLocks noGrp="1"/>
          </p:cNvSpPr>
          <p:nvPr>
            <p:ph type="subTitle" idx="6"/>
          </p:nvPr>
        </p:nvSpPr>
        <p:spPr>
          <a:xfrm>
            <a:off x="2242399" y="1325675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کلاه کاوشگر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7" name="Google Shape;847;p82"/>
          <p:cNvSpPr txBox="1">
            <a:spLocks noGrp="1"/>
          </p:cNvSpPr>
          <p:nvPr>
            <p:ph type="subTitle" idx="7"/>
          </p:nvPr>
        </p:nvSpPr>
        <p:spPr>
          <a:xfrm>
            <a:off x="5572026" y="2872188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8" name="Google Shape;848;p82"/>
          <p:cNvSpPr txBox="1">
            <a:spLocks noGrp="1"/>
          </p:cNvSpPr>
          <p:nvPr>
            <p:ph type="subTitle" idx="8"/>
          </p:nvPr>
        </p:nvSpPr>
        <p:spPr>
          <a:xfrm>
            <a:off x="5572024" y="2494027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قطب نما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9" name="Google Shape;849;p82"/>
          <p:cNvSpPr txBox="1">
            <a:spLocks noGrp="1"/>
          </p:cNvSpPr>
          <p:nvPr>
            <p:ph type="subTitle" idx="9"/>
          </p:nvPr>
        </p:nvSpPr>
        <p:spPr>
          <a:xfrm>
            <a:off x="2242399" y="2872188"/>
            <a:ext cx="1957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50" name="Google Shape;850;p82"/>
          <p:cNvSpPr txBox="1">
            <a:spLocks noGrp="1"/>
          </p:cNvSpPr>
          <p:nvPr>
            <p:ph type="subTitle" idx="13"/>
          </p:nvPr>
        </p:nvSpPr>
        <p:spPr>
          <a:xfrm>
            <a:off x="2242399" y="2494009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کوله پشتی بزرگ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51" name="Google Shape;851;p82"/>
          <p:cNvSpPr txBox="1">
            <a:spLocks noGrp="1"/>
          </p:cNvSpPr>
          <p:nvPr>
            <p:ph type="subTitle" idx="14"/>
          </p:nvPr>
        </p:nvSpPr>
        <p:spPr>
          <a:xfrm>
            <a:off x="5572024" y="3662682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لباس گرم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52" name="Google Shape;852;p82"/>
          <p:cNvSpPr txBox="1">
            <a:spLocks noGrp="1"/>
          </p:cNvSpPr>
          <p:nvPr>
            <p:ph type="subTitle" idx="15"/>
          </p:nvPr>
        </p:nvSpPr>
        <p:spPr>
          <a:xfrm>
            <a:off x="2242399" y="3662682"/>
            <a:ext cx="1957800" cy="46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دستکش کاوشگر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53" name="Google Shape;853;p8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چه چیزی را به یک ماجراجویی بیاوریم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54" name="Google Shape;854;p82"/>
          <p:cNvSpPr/>
          <p:nvPr/>
        </p:nvSpPr>
        <p:spPr>
          <a:xfrm>
            <a:off x="4892574" y="3944807"/>
            <a:ext cx="474000" cy="47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5" name="Google Shape;855;p82"/>
          <p:cNvSpPr/>
          <p:nvPr/>
        </p:nvSpPr>
        <p:spPr>
          <a:xfrm>
            <a:off x="4972665" y="4058427"/>
            <a:ext cx="313822" cy="308338"/>
          </a:xfrm>
          <a:custGeom>
            <a:avLst/>
            <a:gdLst/>
            <a:ahLst/>
            <a:cxnLst/>
            <a:rect l="l" t="t" r="r" b="b"/>
            <a:pathLst>
              <a:path w="18312" h="17992" extrusionOk="0">
                <a:moveTo>
                  <a:pt x="10192" y="3239"/>
                </a:moveTo>
                <a:cubicBezTo>
                  <a:pt x="10573" y="3239"/>
                  <a:pt x="10966" y="3513"/>
                  <a:pt x="11228" y="3763"/>
                </a:cubicBezTo>
                <a:cubicBezTo>
                  <a:pt x="10966" y="4013"/>
                  <a:pt x="10573" y="4287"/>
                  <a:pt x="10192" y="4287"/>
                </a:cubicBezTo>
                <a:cubicBezTo>
                  <a:pt x="9811" y="4287"/>
                  <a:pt x="9418" y="4013"/>
                  <a:pt x="9144" y="3763"/>
                </a:cubicBezTo>
                <a:cubicBezTo>
                  <a:pt x="9418" y="3513"/>
                  <a:pt x="9811" y="3239"/>
                  <a:pt x="10192" y="3239"/>
                </a:cubicBezTo>
                <a:close/>
                <a:moveTo>
                  <a:pt x="13692" y="4990"/>
                </a:moveTo>
                <a:cubicBezTo>
                  <a:pt x="14073" y="4990"/>
                  <a:pt x="14466" y="5263"/>
                  <a:pt x="14740" y="5513"/>
                </a:cubicBezTo>
                <a:cubicBezTo>
                  <a:pt x="14466" y="5763"/>
                  <a:pt x="14073" y="6037"/>
                  <a:pt x="13692" y="6037"/>
                </a:cubicBezTo>
                <a:cubicBezTo>
                  <a:pt x="13311" y="6037"/>
                  <a:pt x="12918" y="5763"/>
                  <a:pt x="12657" y="5513"/>
                </a:cubicBezTo>
                <a:cubicBezTo>
                  <a:pt x="12918" y="5263"/>
                  <a:pt x="13311" y="4990"/>
                  <a:pt x="13692" y="4990"/>
                </a:cubicBezTo>
                <a:close/>
                <a:moveTo>
                  <a:pt x="2465" y="4990"/>
                </a:moveTo>
                <a:cubicBezTo>
                  <a:pt x="2846" y="4990"/>
                  <a:pt x="3239" y="5263"/>
                  <a:pt x="3501" y="5513"/>
                </a:cubicBezTo>
                <a:cubicBezTo>
                  <a:pt x="3239" y="5763"/>
                  <a:pt x="2846" y="6049"/>
                  <a:pt x="2465" y="6049"/>
                </a:cubicBezTo>
                <a:cubicBezTo>
                  <a:pt x="2072" y="6049"/>
                  <a:pt x="1679" y="5763"/>
                  <a:pt x="1417" y="5513"/>
                </a:cubicBezTo>
                <a:cubicBezTo>
                  <a:pt x="1691" y="5263"/>
                  <a:pt x="2084" y="4990"/>
                  <a:pt x="2465" y="4990"/>
                </a:cubicBezTo>
                <a:close/>
                <a:moveTo>
                  <a:pt x="5965" y="5692"/>
                </a:moveTo>
                <a:cubicBezTo>
                  <a:pt x="6358" y="5692"/>
                  <a:pt x="6751" y="5966"/>
                  <a:pt x="7013" y="6216"/>
                </a:cubicBezTo>
                <a:cubicBezTo>
                  <a:pt x="6739" y="6466"/>
                  <a:pt x="6346" y="6752"/>
                  <a:pt x="5965" y="6752"/>
                </a:cubicBezTo>
                <a:cubicBezTo>
                  <a:pt x="5584" y="6752"/>
                  <a:pt x="5191" y="6466"/>
                  <a:pt x="4929" y="6216"/>
                </a:cubicBezTo>
                <a:cubicBezTo>
                  <a:pt x="5191" y="5966"/>
                  <a:pt x="5584" y="5692"/>
                  <a:pt x="5965" y="5692"/>
                </a:cubicBezTo>
                <a:close/>
                <a:moveTo>
                  <a:pt x="10192" y="8145"/>
                </a:moveTo>
                <a:cubicBezTo>
                  <a:pt x="10573" y="8145"/>
                  <a:pt x="10966" y="8419"/>
                  <a:pt x="11228" y="8669"/>
                </a:cubicBezTo>
                <a:cubicBezTo>
                  <a:pt x="10966" y="8919"/>
                  <a:pt x="10573" y="9204"/>
                  <a:pt x="10192" y="9204"/>
                </a:cubicBezTo>
                <a:cubicBezTo>
                  <a:pt x="9811" y="9204"/>
                  <a:pt x="9418" y="8919"/>
                  <a:pt x="9144" y="8669"/>
                </a:cubicBezTo>
                <a:cubicBezTo>
                  <a:pt x="9418" y="8419"/>
                  <a:pt x="9811" y="8145"/>
                  <a:pt x="10192" y="8145"/>
                </a:cubicBezTo>
                <a:close/>
                <a:moveTo>
                  <a:pt x="13692" y="9550"/>
                </a:moveTo>
                <a:cubicBezTo>
                  <a:pt x="14073" y="9550"/>
                  <a:pt x="14466" y="9823"/>
                  <a:pt x="14740" y="10074"/>
                </a:cubicBezTo>
                <a:cubicBezTo>
                  <a:pt x="14466" y="10324"/>
                  <a:pt x="14073" y="10597"/>
                  <a:pt x="13692" y="10597"/>
                </a:cubicBezTo>
                <a:cubicBezTo>
                  <a:pt x="13311" y="10597"/>
                  <a:pt x="12918" y="10324"/>
                  <a:pt x="12657" y="10074"/>
                </a:cubicBezTo>
                <a:cubicBezTo>
                  <a:pt x="12918" y="9823"/>
                  <a:pt x="13311" y="9550"/>
                  <a:pt x="13692" y="9550"/>
                </a:cubicBezTo>
                <a:close/>
                <a:moveTo>
                  <a:pt x="2465" y="9562"/>
                </a:moveTo>
                <a:cubicBezTo>
                  <a:pt x="2846" y="9562"/>
                  <a:pt x="3239" y="9835"/>
                  <a:pt x="3501" y="10085"/>
                </a:cubicBezTo>
                <a:cubicBezTo>
                  <a:pt x="3239" y="10335"/>
                  <a:pt x="2846" y="10609"/>
                  <a:pt x="2465" y="10609"/>
                </a:cubicBezTo>
                <a:cubicBezTo>
                  <a:pt x="2072" y="10609"/>
                  <a:pt x="1679" y="10335"/>
                  <a:pt x="1417" y="10085"/>
                </a:cubicBezTo>
                <a:cubicBezTo>
                  <a:pt x="1691" y="9835"/>
                  <a:pt x="2084" y="9562"/>
                  <a:pt x="2465" y="9562"/>
                </a:cubicBezTo>
                <a:close/>
                <a:moveTo>
                  <a:pt x="11418" y="1049"/>
                </a:moveTo>
                <a:lnTo>
                  <a:pt x="11418" y="2561"/>
                </a:lnTo>
                <a:cubicBezTo>
                  <a:pt x="11049" y="2323"/>
                  <a:pt x="10621" y="2192"/>
                  <a:pt x="10180" y="2180"/>
                </a:cubicBezTo>
                <a:cubicBezTo>
                  <a:pt x="8989" y="2180"/>
                  <a:pt x="8096" y="3311"/>
                  <a:pt x="8001" y="3442"/>
                </a:cubicBezTo>
                <a:cubicBezTo>
                  <a:pt x="7870" y="3632"/>
                  <a:pt x="7870" y="3882"/>
                  <a:pt x="8001" y="4073"/>
                </a:cubicBezTo>
                <a:cubicBezTo>
                  <a:pt x="8108" y="4204"/>
                  <a:pt x="8989" y="5335"/>
                  <a:pt x="10180" y="5335"/>
                </a:cubicBezTo>
                <a:cubicBezTo>
                  <a:pt x="10621" y="5323"/>
                  <a:pt x="11049" y="5192"/>
                  <a:pt x="11418" y="4942"/>
                </a:cubicBezTo>
                <a:lnTo>
                  <a:pt x="11418" y="7478"/>
                </a:lnTo>
                <a:cubicBezTo>
                  <a:pt x="11049" y="7228"/>
                  <a:pt x="10621" y="7097"/>
                  <a:pt x="10180" y="7085"/>
                </a:cubicBezTo>
                <a:cubicBezTo>
                  <a:pt x="8989" y="7085"/>
                  <a:pt x="8096" y="8216"/>
                  <a:pt x="8001" y="8347"/>
                </a:cubicBezTo>
                <a:cubicBezTo>
                  <a:pt x="7870" y="8538"/>
                  <a:pt x="7870" y="8788"/>
                  <a:pt x="8001" y="8978"/>
                </a:cubicBezTo>
                <a:cubicBezTo>
                  <a:pt x="8108" y="9109"/>
                  <a:pt x="8989" y="10252"/>
                  <a:pt x="10180" y="10252"/>
                </a:cubicBezTo>
                <a:cubicBezTo>
                  <a:pt x="10621" y="10240"/>
                  <a:pt x="11049" y="10097"/>
                  <a:pt x="11418" y="9859"/>
                </a:cubicBezTo>
                <a:lnTo>
                  <a:pt x="11418" y="10074"/>
                </a:lnTo>
                <a:cubicBezTo>
                  <a:pt x="11418" y="11907"/>
                  <a:pt x="9918" y="13407"/>
                  <a:pt x="8073" y="13407"/>
                </a:cubicBezTo>
                <a:lnTo>
                  <a:pt x="8085" y="13419"/>
                </a:lnTo>
                <a:cubicBezTo>
                  <a:pt x="6239" y="13419"/>
                  <a:pt x="4739" y="11919"/>
                  <a:pt x="4739" y="10085"/>
                </a:cubicBezTo>
                <a:lnTo>
                  <a:pt x="4739" y="7407"/>
                </a:lnTo>
                <a:cubicBezTo>
                  <a:pt x="5108" y="7645"/>
                  <a:pt x="5537" y="7788"/>
                  <a:pt x="5977" y="7799"/>
                </a:cubicBezTo>
                <a:cubicBezTo>
                  <a:pt x="7168" y="7799"/>
                  <a:pt x="8061" y="6656"/>
                  <a:pt x="8156" y="6525"/>
                </a:cubicBezTo>
                <a:cubicBezTo>
                  <a:pt x="8287" y="6347"/>
                  <a:pt x="8287" y="6085"/>
                  <a:pt x="8156" y="5894"/>
                </a:cubicBezTo>
                <a:cubicBezTo>
                  <a:pt x="8049" y="5775"/>
                  <a:pt x="7168" y="4632"/>
                  <a:pt x="5977" y="4632"/>
                </a:cubicBezTo>
                <a:cubicBezTo>
                  <a:pt x="5537" y="4644"/>
                  <a:pt x="5108" y="4775"/>
                  <a:pt x="4739" y="5025"/>
                </a:cubicBezTo>
                <a:lnTo>
                  <a:pt x="4739" y="1049"/>
                </a:lnTo>
                <a:close/>
                <a:moveTo>
                  <a:pt x="11311" y="13312"/>
                </a:moveTo>
                <a:lnTo>
                  <a:pt x="11311" y="13312"/>
                </a:lnTo>
                <a:cubicBezTo>
                  <a:pt x="11680" y="13324"/>
                  <a:pt x="12145" y="13407"/>
                  <a:pt x="12418" y="13681"/>
                </a:cubicBezTo>
                <a:cubicBezTo>
                  <a:pt x="12692" y="13955"/>
                  <a:pt x="12776" y="14419"/>
                  <a:pt x="12788" y="14788"/>
                </a:cubicBezTo>
                <a:cubicBezTo>
                  <a:pt x="12418" y="14776"/>
                  <a:pt x="11942" y="14693"/>
                  <a:pt x="11680" y="14419"/>
                </a:cubicBezTo>
                <a:cubicBezTo>
                  <a:pt x="11406" y="14145"/>
                  <a:pt x="11323" y="13681"/>
                  <a:pt x="11311" y="13312"/>
                </a:cubicBezTo>
                <a:close/>
                <a:moveTo>
                  <a:pt x="4846" y="13312"/>
                </a:moveTo>
                <a:lnTo>
                  <a:pt x="4846" y="13312"/>
                </a:lnTo>
                <a:cubicBezTo>
                  <a:pt x="4834" y="13681"/>
                  <a:pt x="4751" y="14157"/>
                  <a:pt x="4477" y="14431"/>
                </a:cubicBezTo>
                <a:cubicBezTo>
                  <a:pt x="4203" y="14705"/>
                  <a:pt x="3739" y="14788"/>
                  <a:pt x="3370" y="14800"/>
                </a:cubicBezTo>
                <a:cubicBezTo>
                  <a:pt x="3382" y="14431"/>
                  <a:pt x="3465" y="13955"/>
                  <a:pt x="3739" y="13681"/>
                </a:cubicBezTo>
                <a:cubicBezTo>
                  <a:pt x="4001" y="13407"/>
                  <a:pt x="4477" y="13336"/>
                  <a:pt x="4846" y="13312"/>
                </a:cubicBezTo>
                <a:close/>
                <a:moveTo>
                  <a:pt x="8085" y="14669"/>
                </a:moveTo>
                <a:cubicBezTo>
                  <a:pt x="8335" y="14931"/>
                  <a:pt x="8608" y="15324"/>
                  <a:pt x="8608" y="15705"/>
                </a:cubicBezTo>
                <a:cubicBezTo>
                  <a:pt x="8608" y="16086"/>
                  <a:pt x="8335" y="16479"/>
                  <a:pt x="8085" y="16753"/>
                </a:cubicBezTo>
                <a:cubicBezTo>
                  <a:pt x="7835" y="16479"/>
                  <a:pt x="7549" y="16086"/>
                  <a:pt x="7549" y="15705"/>
                </a:cubicBezTo>
                <a:cubicBezTo>
                  <a:pt x="7549" y="15324"/>
                  <a:pt x="7823" y="14931"/>
                  <a:pt x="8085" y="14669"/>
                </a:cubicBezTo>
                <a:close/>
                <a:moveTo>
                  <a:pt x="703" y="1"/>
                </a:moveTo>
                <a:cubicBezTo>
                  <a:pt x="0" y="1"/>
                  <a:pt x="0" y="1061"/>
                  <a:pt x="703" y="1061"/>
                </a:cubicBezTo>
                <a:lnTo>
                  <a:pt x="3691" y="1061"/>
                </a:lnTo>
                <a:lnTo>
                  <a:pt x="3691" y="4335"/>
                </a:lnTo>
                <a:cubicBezTo>
                  <a:pt x="3322" y="4085"/>
                  <a:pt x="2893" y="3954"/>
                  <a:pt x="2465" y="3942"/>
                </a:cubicBezTo>
                <a:cubicBezTo>
                  <a:pt x="1262" y="3942"/>
                  <a:pt x="381" y="5073"/>
                  <a:pt x="286" y="5204"/>
                </a:cubicBezTo>
                <a:cubicBezTo>
                  <a:pt x="143" y="5394"/>
                  <a:pt x="143" y="5644"/>
                  <a:pt x="286" y="5835"/>
                </a:cubicBezTo>
                <a:cubicBezTo>
                  <a:pt x="381" y="5966"/>
                  <a:pt x="1262" y="7097"/>
                  <a:pt x="2465" y="7097"/>
                </a:cubicBezTo>
                <a:cubicBezTo>
                  <a:pt x="2893" y="7085"/>
                  <a:pt x="3322" y="6954"/>
                  <a:pt x="3691" y="6704"/>
                </a:cubicBezTo>
                <a:lnTo>
                  <a:pt x="3691" y="8895"/>
                </a:lnTo>
                <a:cubicBezTo>
                  <a:pt x="3322" y="8657"/>
                  <a:pt x="2893" y="8514"/>
                  <a:pt x="2465" y="8502"/>
                </a:cubicBezTo>
                <a:cubicBezTo>
                  <a:pt x="1262" y="8502"/>
                  <a:pt x="381" y="9645"/>
                  <a:pt x="286" y="9776"/>
                </a:cubicBezTo>
                <a:cubicBezTo>
                  <a:pt x="143" y="9954"/>
                  <a:pt x="143" y="10216"/>
                  <a:pt x="286" y="10407"/>
                </a:cubicBezTo>
                <a:cubicBezTo>
                  <a:pt x="381" y="10526"/>
                  <a:pt x="1262" y="11669"/>
                  <a:pt x="2465" y="11669"/>
                </a:cubicBezTo>
                <a:cubicBezTo>
                  <a:pt x="2953" y="11645"/>
                  <a:pt x="3429" y="11478"/>
                  <a:pt x="3822" y="11181"/>
                </a:cubicBezTo>
                <a:cubicBezTo>
                  <a:pt x="3929" y="11586"/>
                  <a:pt x="4084" y="11967"/>
                  <a:pt x="4298" y="12312"/>
                </a:cubicBezTo>
                <a:cubicBezTo>
                  <a:pt x="3810" y="12383"/>
                  <a:pt x="3346" y="12598"/>
                  <a:pt x="2989" y="12943"/>
                </a:cubicBezTo>
                <a:cubicBezTo>
                  <a:pt x="2143" y="13788"/>
                  <a:pt x="2322" y="15217"/>
                  <a:pt x="2346" y="15372"/>
                </a:cubicBezTo>
                <a:cubicBezTo>
                  <a:pt x="2370" y="15610"/>
                  <a:pt x="2560" y="15789"/>
                  <a:pt x="2786" y="15824"/>
                </a:cubicBezTo>
                <a:cubicBezTo>
                  <a:pt x="2840" y="15832"/>
                  <a:pt x="3026" y="15856"/>
                  <a:pt x="3282" y="15856"/>
                </a:cubicBezTo>
                <a:cubicBezTo>
                  <a:pt x="3814" y="15856"/>
                  <a:pt x="4648" y="15752"/>
                  <a:pt x="5227" y="15181"/>
                </a:cubicBezTo>
                <a:cubicBezTo>
                  <a:pt x="5560" y="14812"/>
                  <a:pt x="5787" y="14360"/>
                  <a:pt x="5846" y="13872"/>
                </a:cubicBezTo>
                <a:cubicBezTo>
                  <a:pt x="6203" y="14074"/>
                  <a:pt x="6584" y="14229"/>
                  <a:pt x="6977" y="14336"/>
                </a:cubicBezTo>
                <a:cubicBezTo>
                  <a:pt x="6680" y="14729"/>
                  <a:pt x="6513" y="15205"/>
                  <a:pt x="6501" y="15705"/>
                </a:cubicBezTo>
                <a:cubicBezTo>
                  <a:pt x="6501" y="16908"/>
                  <a:pt x="7632" y="17789"/>
                  <a:pt x="7763" y="17884"/>
                </a:cubicBezTo>
                <a:cubicBezTo>
                  <a:pt x="7858" y="17955"/>
                  <a:pt x="7968" y="17991"/>
                  <a:pt x="8079" y="17991"/>
                </a:cubicBezTo>
                <a:cubicBezTo>
                  <a:pt x="8189" y="17991"/>
                  <a:pt x="8299" y="17955"/>
                  <a:pt x="8394" y="17884"/>
                </a:cubicBezTo>
                <a:cubicBezTo>
                  <a:pt x="8525" y="17789"/>
                  <a:pt x="9656" y="16908"/>
                  <a:pt x="9656" y="15705"/>
                </a:cubicBezTo>
                <a:cubicBezTo>
                  <a:pt x="9644" y="15205"/>
                  <a:pt x="9478" y="14729"/>
                  <a:pt x="9180" y="14336"/>
                </a:cubicBezTo>
                <a:cubicBezTo>
                  <a:pt x="9573" y="14229"/>
                  <a:pt x="9954" y="14074"/>
                  <a:pt x="10311" y="13872"/>
                </a:cubicBezTo>
                <a:cubicBezTo>
                  <a:pt x="10371" y="14360"/>
                  <a:pt x="10597" y="14812"/>
                  <a:pt x="10930" y="15181"/>
                </a:cubicBezTo>
                <a:cubicBezTo>
                  <a:pt x="11509" y="15752"/>
                  <a:pt x="12348" y="15856"/>
                  <a:pt x="12880" y="15856"/>
                </a:cubicBezTo>
                <a:cubicBezTo>
                  <a:pt x="13136" y="15856"/>
                  <a:pt x="13321" y="15832"/>
                  <a:pt x="13371" y="15824"/>
                </a:cubicBezTo>
                <a:cubicBezTo>
                  <a:pt x="13597" y="15789"/>
                  <a:pt x="13788" y="15610"/>
                  <a:pt x="13823" y="15372"/>
                </a:cubicBezTo>
                <a:cubicBezTo>
                  <a:pt x="13847" y="15217"/>
                  <a:pt x="14014" y="13788"/>
                  <a:pt x="13169" y="12943"/>
                </a:cubicBezTo>
                <a:cubicBezTo>
                  <a:pt x="12811" y="12598"/>
                  <a:pt x="12347" y="12383"/>
                  <a:pt x="11859" y="12312"/>
                </a:cubicBezTo>
                <a:cubicBezTo>
                  <a:pt x="12073" y="11967"/>
                  <a:pt x="12228" y="11586"/>
                  <a:pt x="12335" y="11181"/>
                </a:cubicBezTo>
                <a:cubicBezTo>
                  <a:pt x="12728" y="11478"/>
                  <a:pt x="13204" y="11645"/>
                  <a:pt x="13704" y="11669"/>
                </a:cubicBezTo>
                <a:cubicBezTo>
                  <a:pt x="14895" y="11669"/>
                  <a:pt x="15788" y="10526"/>
                  <a:pt x="15883" y="10407"/>
                </a:cubicBezTo>
                <a:cubicBezTo>
                  <a:pt x="16014" y="10216"/>
                  <a:pt x="16014" y="9954"/>
                  <a:pt x="15883" y="9776"/>
                </a:cubicBezTo>
                <a:cubicBezTo>
                  <a:pt x="15788" y="9645"/>
                  <a:pt x="14895" y="8502"/>
                  <a:pt x="13704" y="8502"/>
                </a:cubicBezTo>
                <a:cubicBezTo>
                  <a:pt x="13264" y="8514"/>
                  <a:pt x="12835" y="8657"/>
                  <a:pt x="12466" y="8895"/>
                </a:cubicBezTo>
                <a:lnTo>
                  <a:pt x="12466" y="6704"/>
                </a:lnTo>
                <a:cubicBezTo>
                  <a:pt x="12835" y="6954"/>
                  <a:pt x="13264" y="7085"/>
                  <a:pt x="13704" y="7097"/>
                </a:cubicBezTo>
                <a:cubicBezTo>
                  <a:pt x="14895" y="7097"/>
                  <a:pt x="15788" y="5966"/>
                  <a:pt x="15883" y="5835"/>
                </a:cubicBezTo>
                <a:cubicBezTo>
                  <a:pt x="16014" y="5644"/>
                  <a:pt x="16014" y="5382"/>
                  <a:pt x="15883" y="5204"/>
                </a:cubicBezTo>
                <a:cubicBezTo>
                  <a:pt x="15788" y="5073"/>
                  <a:pt x="14895" y="3942"/>
                  <a:pt x="13704" y="3942"/>
                </a:cubicBezTo>
                <a:cubicBezTo>
                  <a:pt x="13264" y="3942"/>
                  <a:pt x="12835" y="4085"/>
                  <a:pt x="12466" y="4323"/>
                </a:cubicBezTo>
                <a:lnTo>
                  <a:pt x="12466" y="1049"/>
                </a:lnTo>
                <a:lnTo>
                  <a:pt x="17038" y="1049"/>
                </a:lnTo>
                <a:cubicBezTo>
                  <a:pt x="16979" y="1203"/>
                  <a:pt x="16907" y="1334"/>
                  <a:pt x="16824" y="1465"/>
                </a:cubicBezTo>
                <a:cubicBezTo>
                  <a:pt x="16645" y="1763"/>
                  <a:pt x="16514" y="2084"/>
                  <a:pt x="16455" y="2418"/>
                </a:cubicBezTo>
                <a:lnTo>
                  <a:pt x="15526" y="2418"/>
                </a:lnTo>
                <a:cubicBezTo>
                  <a:pt x="14823" y="2418"/>
                  <a:pt x="14823" y="3466"/>
                  <a:pt x="15526" y="3466"/>
                </a:cubicBezTo>
                <a:lnTo>
                  <a:pt x="16455" y="3466"/>
                </a:lnTo>
                <a:cubicBezTo>
                  <a:pt x="16514" y="3811"/>
                  <a:pt x="16645" y="4132"/>
                  <a:pt x="16824" y="4418"/>
                </a:cubicBezTo>
                <a:cubicBezTo>
                  <a:pt x="17205" y="4990"/>
                  <a:pt x="17205" y="5728"/>
                  <a:pt x="16824" y="6311"/>
                </a:cubicBezTo>
                <a:cubicBezTo>
                  <a:pt x="16264" y="7204"/>
                  <a:pt x="16264" y="8347"/>
                  <a:pt x="16824" y="9252"/>
                </a:cubicBezTo>
                <a:cubicBezTo>
                  <a:pt x="17205" y="9823"/>
                  <a:pt x="17205" y="10562"/>
                  <a:pt x="16824" y="11145"/>
                </a:cubicBezTo>
                <a:cubicBezTo>
                  <a:pt x="16633" y="11443"/>
                  <a:pt x="16502" y="11788"/>
                  <a:pt x="16443" y="12145"/>
                </a:cubicBezTo>
                <a:cubicBezTo>
                  <a:pt x="15395" y="12371"/>
                  <a:pt x="14657" y="13300"/>
                  <a:pt x="14657" y="14372"/>
                </a:cubicBezTo>
                <a:cubicBezTo>
                  <a:pt x="14657" y="14723"/>
                  <a:pt x="14919" y="14899"/>
                  <a:pt x="15181" y="14899"/>
                </a:cubicBezTo>
                <a:cubicBezTo>
                  <a:pt x="15443" y="14899"/>
                  <a:pt x="15705" y="14723"/>
                  <a:pt x="15705" y="14372"/>
                </a:cubicBezTo>
                <a:cubicBezTo>
                  <a:pt x="15705" y="13872"/>
                  <a:pt x="16014" y="13419"/>
                  <a:pt x="16478" y="13241"/>
                </a:cubicBezTo>
                <a:cubicBezTo>
                  <a:pt x="16538" y="13538"/>
                  <a:pt x="16669" y="13824"/>
                  <a:pt x="16836" y="14098"/>
                </a:cubicBezTo>
                <a:cubicBezTo>
                  <a:pt x="17205" y="14669"/>
                  <a:pt x="17205" y="15408"/>
                  <a:pt x="16836" y="15979"/>
                </a:cubicBezTo>
                <a:cubicBezTo>
                  <a:pt x="16550" y="16420"/>
                  <a:pt x="16395" y="16932"/>
                  <a:pt x="16407" y="17455"/>
                </a:cubicBezTo>
                <a:cubicBezTo>
                  <a:pt x="16407" y="17807"/>
                  <a:pt x="16672" y="17982"/>
                  <a:pt x="16937" y="17982"/>
                </a:cubicBezTo>
                <a:cubicBezTo>
                  <a:pt x="17202" y="17982"/>
                  <a:pt x="17467" y="17807"/>
                  <a:pt x="17467" y="17455"/>
                </a:cubicBezTo>
                <a:cubicBezTo>
                  <a:pt x="17455" y="17122"/>
                  <a:pt x="17550" y="16789"/>
                  <a:pt x="17741" y="16515"/>
                </a:cubicBezTo>
                <a:cubicBezTo>
                  <a:pt x="18312" y="15610"/>
                  <a:pt x="18312" y="14467"/>
                  <a:pt x="17741" y="13562"/>
                </a:cubicBezTo>
                <a:cubicBezTo>
                  <a:pt x="17371" y="12991"/>
                  <a:pt x="17371" y="12252"/>
                  <a:pt x="17741" y="11669"/>
                </a:cubicBezTo>
                <a:cubicBezTo>
                  <a:pt x="18312" y="10776"/>
                  <a:pt x="18312" y="9621"/>
                  <a:pt x="17741" y="8728"/>
                </a:cubicBezTo>
                <a:cubicBezTo>
                  <a:pt x="17371" y="8157"/>
                  <a:pt x="17371" y="7407"/>
                  <a:pt x="17741" y="6835"/>
                </a:cubicBezTo>
                <a:cubicBezTo>
                  <a:pt x="18026" y="6394"/>
                  <a:pt x="18181" y="5883"/>
                  <a:pt x="18169" y="5359"/>
                </a:cubicBezTo>
                <a:lnTo>
                  <a:pt x="18157" y="5359"/>
                </a:lnTo>
                <a:cubicBezTo>
                  <a:pt x="18169" y="4847"/>
                  <a:pt x="18026" y="4323"/>
                  <a:pt x="17741" y="3894"/>
                </a:cubicBezTo>
                <a:cubicBezTo>
                  <a:pt x="17360" y="3311"/>
                  <a:pt x="17360" y="2573"/>
                  <a:pt x="17741" y="2001"/>
                </a:cubicBezTo>
                <a:cubicBezTo>
                  <a:pt x="18026" y="1561"/>
                  <a:pt x="18169" y="1049"/>
                  <a:pt x="18157" y="525"/>
                </a:cubicBezTo>
                <a:cubicBezTo>
                  <a:pt x="18157" y="239"/>
                  <a:pt x="17919" y="1"/>
                  <a:pt x="1763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6" name="Google Shape;856;p82"/>
          <p:cNvSpPr/>
          <p:nvPr/>
        </p:nvSpPr>
        <p:spPr>
          <a:xfrm>
            <a:off x="4892574" y="2773232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57" name="Google Shape;857;p82"/>
          <p:cNvGrpSpPr/>
          <p:nvPr/>
        </p:nvGrpSpPr>
        <p:grpSpPr>
          <a:xfrm>
            <a:off x="4975415" y="2880752"/>
            <a:ext cx="308321" cy="258948"/>
            <a:chOff x="3553740" y="4833945"/>
            <a:chExt cx="308321" cy="258948"/>
          </a:xfrm>
        </p:grpSpPr>
        <p:sp>
          <p:nvSpPr>
            <p:cNvPr id="858" name="Google Shape;858;p82"/>
            <p:cNvSpPr/>
            <p:nvPr/>
          </p:nvSpPr>
          <p:spPr>
            <a:xfrm>
              <a:off x="3553740" y="4833945"/>
              <a:ext cx="308321" cy="258948"/>
            </a:xfrm>
            <a:custGeom>
              <a:avLst/>
              <a:gdLst/>
              <a:ahLst/>
              <a:cxnLst/>
              <a:rect l="l" t="t" r="r" b="b"/>
              <a:pathLst>
                <a:path w="17991" h="15110" extrusionOk="0">
                  <a:moveTo>
                    <a:pt x="11835" y="1061"/>
                  </a:moveTo>
                  <a:cubicBezTo>
                    <a:pt x="12954" y="1061"/>
                    <a:pt x="14050" y="1430"/>
                    <a:pt x="14943" y="2108"/>
                  </a:cubicBezTo>
                  <a:lnTo>
                    <a:pt x="13466" y="2108"/>
                  </a:lnTo>
                  <a:cubicBezTo>
                    <a:pt x="12276" y="2108"/>
                    <a:pt x="11109" y="2501"/>
                    <a:pt x="10156" y="3216"/>
                  </a:cubicBezTo>
                  <a:cubicBezTo>
                    <a:pt x="9811" y="3472"/>
                    <a:pt x="9403" y="3600"/>
                    <a:pt x="8995" y="3600"/>
                  </a:cubicBezTo>
                  <a:cubicBezTo>
                    <a:pt x="8588" y="3600"/>
                    <a:pt x="8180" y="3472"/>
                    <a:pt x="7835" y="3216"/>
                  </a:cubicBezTo>
                  <a:cubicBezTo>
                    <a:pt x="6870" y="2501"/>
                    <a:pt x="5715" y="2108"/>
                    <a:pt x="4513" y="2108"/>
                  </a:cubicBezTo>
                  <a:lnTo>
                    <a:pt x="3048" y="2108"/>
                  </a:lnTo>
                  <a:cubicBezTo>
                    <a:pt x="3941" y="1430"/>
                    <a:pt x="5025" y="1061"/>
                    <a:pt x="6144" y="1061"/>
                  </a:cubicBezTo>
                  <a:close/>
                  <a:moveTo>
                    <a:pt x="3679" y="5275"/>
                  </a:moveTo>
                  <a:cubicBezTo>
                    <a:pt x="4560" y="5275"/>
                    <a:pt x="5263" y="5978"/>
                    <a:pt x="5263" y="6859"/>
                  </a:cubicBezTo>
                  <a:cubicBezTo>
                    <a:pt x="5263" y="7728"/>
                    <a:pt x="4560" y="8430"/>
                    <a:pt x="3679" y="8430"/>
                  </a:cubicBezTo>
                  <a:cubicBezTo>
                    <a:pt x="2917" y="8430"/>
                    <a:pt x="2155" y="8585"/>
                    <a:pt x="1453" y="8895"/>
                  </a:cubicBezTo>
                  <a:lnTo>
                    <a:pt x="1262" y="8978"/>
                  </a:lnTo>
                  <a:cubicBezTo>
                    <a:pt x="1119" y="8514"/>
                    <a:pt x="1048" y="8038"/>
                    <a:pt x="1060" y="7561"/>
                  </a:cubicBezTo>
                  <a:lnTo>
                    <a:pt x="1060" y="6156"/>
                  </a:lnTo>
                  <a:lnTo>
                    <a:pt x="1060" y="5906"/>
                  </a:lnTo>
                  <a:cubicBezTo>
                    <a:pt x="1869" y="5490"/>
                    <a:pt x="2774" y="5275"/>
                    <a:pt x="3679" y="5275"/>
                  </a:cubicBezTo>
                  <a:close/>
                  <a:moveTo>
                    <a:pt x="14300" y="5275"/>
                  </a:moveTo>
                  <a:cubicBezTo>
                    <a:pt x="15204" y="5275"/>
                    <a:pt x="16109" y="5490"/>
                    <a:pt x="16919" y="5906"/>
                  </a:cubicBezTo>
                  <a:lnTo>
                    <a:pt x="16919" y="6144"/>
                  </a:lnTo>
                  <a:lnTo>
                    <a:pt x="16931" y="7561"/>
                  </a:lnTo>
                  <a:cubicBezTo>
                    <a:pt x="16931" y="8038"/>
                    <a:pt x="16859" y="8514"/>
                    <a:pt x="16728" y="8978"/>
                  </a:cubicBezTo>
                  <a:lnTo>
                    <a:pt x="16526" y="8895"/>
                  </a:lnTo>
                  <a:cubicBezTo>
                    <a:pt x="15824" y="8585"/>
                    <a:pt x="15062" y="8430"/>
                    <a:pt x="14300" y="8430"/>
                  </a:cubicBezTo>
                  <a:cubicBezTo>
                    <a:pt x="13419" y="8430"/>
                    <a:pt x="12716" y="7728"/>
                    <a:pt x="12716" y="6847"/>
                  </a:cubicBezTo>
                  <a:cubicBezTo>
                    <a:pt x="12716" y="5978"/>
                    <a:pt x="13419" y="5275"/>
                    <a:pt x="14300" y="5275"/>
                  </a:cubicBezTo>
                  <a:close/>
                  <a:moveTo>
                    <a:pt x="15955" y="3180"/>
                  </a:moveTo>
                  <a:cubicBezTo>
                    <a:pt x="16288" y="3632"/>
                    <a:pt x="16538" y="4132"/>
                    <a:pt x="16705" y="4668"/>
                  </a:cubicBezTo>
                  <a:cubicBezTo>
                    <a:pt x="15931" y="4370"/>
                    <a:pt x="15121" y="4216"/>
                    <a:pt x="14288" y="4216"/>
                  </a:cubicBezTo>
                  <a:cubicBezTo>
                    <a:pt x="12859" y="4251"/>
                    <a:pt x="11716" y="5418"/>
                    <a:pt x="11716" y="6859"/>
                  </a:cubicBezTo>
                  <a:cubicBezTo>
                    <a:pt x="11716" y="8288"/>
                    <a:pt x="12859" y="9454"/>
                    <a:pt x="14288" y="9490"/>
                  </a:cubicBezTo>
                  <a:cubicBezTo>
                    <a:pt x="14919" y="9490"/>
                    <a:pt x="15538" y="9609"/>
                    <a:pt x="16109" y="9859"/>
                  </a:cubicBezTo>
                  <a:lnTo>
                    <a:pt x="16324" y="9954"/>
                  </a:lnTo>
                  <a:cubicBezTo>
                    <a:pt x="15443" y="11609"/>
                    <a:pt x="13716" y="12645"/>
                    <a:pt x="11835" y="12645"/>
                  </a:cubicBezTo>
                  <a:lnTo>
                    <a:pt x="11799" y="12645"/>
                  </a:lnTo>
                  <a:cubicBezTo>
                    <a:pt x="10752" y="12657"/>
                    <a:pt x="9751" y="13062"/>
                    <a:pt x="8989" y="13788"/>
                  </a:cubicBezTo>
                  <a:cubicBezTo>
                    <a:pt x="8239" y="13062"/>
                    <a:pt x="7227" y="12657"/>
                    <a:pt x="6180" y="12645"/>
                  </a:cubicBezTo>
                  <a:lnTo>
                    <a:pt x="6144" y="12645"/>
                  </a:lnTo>
                  <a:cubicBezTo>
                    <a:pt x="4263" y="12645"/>
                    <a:pt x="2536" y="11609"/>
                    <a:pt x="1655" y="9954"/>
                  </a:cubicBezTo>
                  <a:lnTo>
                    <a:pt x="1869" y="9859"/>
                  </a:lnTo>
                  <a:cubicBezTo>
                    <a:pt x="2453" y="9609"/>
                    <a:pt x="3060" y="9490"/>
                    <a:pt x="3691" y="9490"/>
                  </a:cubicBezTo>
                  <a:cubicBezTo>
                    <a:pt x="3713" y="9491"/>
                    <a:pt x="3734" y="9491"/>
                    <a:pt x="3756" y="9491"/>
                  </a:cubicBezTo>
                  <a:cubicBezTo>
                    <a:pt x="5203" y="9491"/>
                    <a:pt x="6382" y="8314"/>
                    <a:pt x="6382" y="6859"/>
                  </a:cubicBezTo>
                  <a:cubicBezTo>
                    <a:pt x="6382" y="5392"/>
                    <a:pt x="5203" y="4215"/>
                    <a:pt x="3756" y="4215"/>
                  </a:cubicBezTo>
                  <a:cubicBezTo>
                    <a:pt x="3734" y="4215"/>
                    <a:pt x="3713" y="4215"/>
                    <a:pt x="3691" y="4216"/>
                  </a:cubicBezTo>
                  <a:cubicBezTo>
                    <a:pt x="2870" y="4216"/>
                    <a:pt x="2048" y="4370"/>
                    <a:pt x="1274" y="4668"/>
                  </a:cubicBezTo>
                  <a:cubicBezTo>
                    <a:pt x="1441" y="4132"/>
                    <a:pt x="1691" y="3632"/>
                    <a:pt x="2024" y="3180"/>
                  </a:cubicBezTo>
                  <a:lnTo>
                    <a:pt x="4513" y="3180"/>
                  </a:lnTo>
                  <a:cubicBezTo>
                    <a:pt x="5477" y="3180"/>
                    <a:pt x="6418" y="3489"/>
                    <a:pt x="7203" y="4073"/>
                  </a:cubicBezTo>
                  <a:cubicBezTo>
                    <a:pt x="7733" y="4472"/>
                    <a:pt x="8361" y="4671"/>
                    <a:pt x="8989" y="4671"/>
                  </a:cubicBezTo>
                  <a:cubicBezTo>
                    <a:pt x="9617" y="4671"/>
                    <a:pt x="10246" y="4472"/>
                    <a:pt x="10775" y="4073"/>
                  </a:cubicBezTo>
                  <a:cubicBezTo>
                    <a:pt x="11561" y="3489"/>
                    <a:pt x="12502" y="3180"/>
                    <a:pt x="13466" y="3180"/>
                  </a:cubicBezTo>
                  <a:close/>
                  <a:moveTo>
                    <a:pt x="6144" y="1"/>
                  </a:moveTo>
                  <a:cubicBezTo>
                    <a:pt x="2751" y="1"/>
                    <a:pt x="0" y="2751"/>
                    <a:pt x="0" y="6156"/>
                  </a:cubicBezTo>
                  <a:lnTo>
                    <a:pt x="0" y="7561"/>
                  </a:lnTo>
                  <a:cubicBezTo>
                    <a:pt x="0" y="10955"/>
                    <a:pt x="2751" y="13705"/>
                    <a:pt x="6144" y="13705"/>
                  </a:cubicBezTo>
                  <a:lnTo>
                    <a:pt x="6180" y="13705"/>
                  </a:lnTo>
                  <a:cubicBezTo>
                    <a:pt x="7120" y="13705"/>
                    <a:pt x="8001" y="14145"/>
                    <a:pt x="8561" y="14896"/>
                  </a:cubicBezTo>
                  <a:cubicBezTo>
                    <a:pt x="8668" y="15038"/>
                    <a:pt x="8826" y="15110"/>
                    <a:pt x="8983" y="15110"/>
                  </a:cubicBezTo>
                  <a:cubicBezTo>
                    <a:pt x="9141" y="15110"/>
                    <a:pt x="9299" y="15038"/>
                    <a:pt x="9406" y="14896"/>
                  </a:cubicBezTo>
                  <a:cubicBezTo>
                    <a:pt x="9966" y="14145"/>
                    <a:pt x="10847" y="13705"/>
                    <a:pt x="11787" y="13705"/>
                  </a:cubicBezTo>
                  <a:lnTo>
                    <a:pt x="11823" y="13705"/>
                  </a:lnTo>
                  <a:cubicBezTo>
                    <a:pt x="11830" y="13705"/>
                    <a:pt x="11838" y="13705"/>
                    <a:pt x="11845" y="13705"/>
                  </a:cubicBezTo>
                  <a:cubicBezTo>
                    <a:pt x="15240" y="13705"/>
                    <a:pt x="17991" y="10947"/>
                    <a:pt x="17991" y="7561"/>
                  </a:cubicBezTo>
                  <a:lnTo>
                    <a:pt x="17991" y="6156"/>
                  </a:lnTo>
                  <a:cubicBezTo>
                    <a:pt x="17991" y="2751"/>
                    <a:pt x="15228" y="1"/>
                    <a:pt x="118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9" name="Google Shape;859;p82"/>
            <p:cNvSpPr/>
            <p:nvPr/>
          </p:nvSpPr>
          <p:spPr>
            <a:xfrm>
              <a:off x="3786757" y="4942300"/>
              <a:ext cx="21028" cy="18183"/>
            </a:xfrm>
            <a:custGeom>
              <a:avLst/>
              <a:gdLst/>
              <a:ahLst/>
              <a:cxnLst/>
              <a:rect l="l" t="t" r="r" b="b"/>
              <a:pathLst>
                <a:path w="1227" h="1061" extrusionOk="0">
                  <a:moveTo>
                    <a:pt x="703" y="0"/>
                  </a:moveTo>
                  <a:cubicBezTo>
                    <a:pt x="226" y="0"/>
                    <a:pt x="0" y="572"/>
                    <a:pt x="322" y="905"/>
                  </a:cubicBezTo>
                  <a:cubicBezTo>
                    <a:pt x="429" y="1013"/>
                    <a:pt x="562" y="1061"/>
                    <a:pt x="692" y="1061"/>
                  </a:cubicBezTo>
                  <a:cubicBezTo>
                    <a:pt x="965" y="1061"/>
                    <a:pt x="1226" y="850"/>
                    <a:pt x="1226" y="536"/>
                  </a:cubicBezTo>
                  <a:cubicBezTo>
                    <a:pt x="1226" y="238"/>
                    <a:pt x="988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0" name="Google Shape;860;p82"/>
            <p:cNvSpPr/>
            <p:nvPr/>
          </p:nvSpPr>
          <p:spPr>
            <a:xfrm>
              <a:off x="3604947" y="4942300"/>
              <a:ext cx="21028" cy="18183"/>
            </a:xfrm>
            <a:custGeom>
              <a:avLst/>
              <a:gdLst/>
              <a:ahLst/>
              <a:cxnLst/>
              <a:rect l="l" t="t" r="r" b="b"/>
              <a:pathLst>
                <a:path w="1227" h="1061" extrusionOk="0">
                  <a:moveTo>
                    <a:pt x="703" y="0"/>
                  </a:moveTo>
                  <a:cubicBezTo>
                    <a:pt x="227" y="0"/>
                    <a:pt x="1" y="572"/>
                    <a:pt x="322" y="905"/>
                  </a:cubicBezTo>
                  <a:cubicBezTo>
                    <a:pt x="430" y="1013"/>
                    <a:pt x="563" y="1061"/>
                    <a:pt x="693" y="1061"/>
                  </a:cubicBezTo>
                  <a:cubicBezTo>
                    <a:pt x="965" y="1061"/>
                    <a:pt x="1227" y="850"/>
                    <a:pt x="1227" y="536"/>
                  </a:cubicBezTo>
                  <a:cubicBezTo>
                    <a:pt x="1227" y="238"/>
                    <a:pt x="989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1" name="Google Shape;861;p82"/>
            <p:cNvSpPr/>
            <p:nvPr/>
          </p:nvSpPr>
          <p:spPr>
            <a:xfrm>
              <a:off x="3654062" y="4942300"/>
              <a:ext cx="106184" cy="90400"/>
            </a:xfrm>
            <a:custGeom>
              <a:avLst/>
              <a:gdLst/>
              <a:ahLst/>
              <a:cxnLst/>
              <a:rect l="l" t="t" r="r" b="b"/>
              <a:pathLst>
                <a:path w="6196" h="5275" extrusionOk="0">
                  <a:moveTo>
                    <a:pt x="3135" y="1060"/>
                  </a:moveTo>
                  <a:cubicBezTo>
                    <a:pt x="3624" y="1060"/>
                    <a:pt x="4016" y="1453"/>
                    <a:pt x="4016" y="1941"/>
                  </a:cubicBezTo>
                  <a:cubicBezTo>
                    <a:pt x="4016" y="1976"/>
                    <a:pt x="4016" y="2024"/>
                    <a:pt x="4005" y="2072"/>
                  </a:cubicBezTo>
                  <a:cubicBezTo>
                    <a:pt x="3941" y="2103"/>
                    <a:pt x="3608" y="2109"/>
                    <a:pt x="3371" y="2109"/>
                  </a:cubicBezTo>
                  <a:cubicBezTo>
                    <a:pt x="3253" y="2109"/>
                    <a:pt x="3159" y="2107"/>
                    <a:pt x="3135" y="2107"/>
                  </a:cubicBezTo>
                  <a:cubicBezTo>
                    <a:pt x="3076" y="2107"/>
                    <a:pt x="2373" y="2107"/>
                    <a:pt x="2278" y="2072"/>
                  </a:cubicBezTo>
                  <a:cubicBezTo>
                    <a:pt x="2266" y="2024"/>
                    <a:pt x="2254" y="1976"/>
                    <a:pt x="2266" y="1941"/>
                  </a:cubicBezTo>
                  <a:cubicBezTo>
                    <a:pt x="2266" y="1453"/>
                    <a:pt x="2659" y="1060"/>
                    <a:pt x="3135" y="1060"/>
                  </a:cubicBezTo>
                  <a:close/>
                  <a:moveTo>
                    <a:pt x="3135" y="0"/>
                  </a:moveTo>
                  <a:cubicBezTo>
                    <a:pt x="2064" y="0"/>
                    <a:pt x="1207" y="869"/>
                    <a:pt x="1207" y="1941"/>
                  </a:cubicBezTo>
                  <a:cubicBezTo>
                    <a:pt x="1183" y="2262"/>
                    <a:pt x="1302" y="2572"/>
                    <a:pt x="1528" y="2810"/>
                  </a:cubicBezTo>
                  <a:cubicBezTo>
                    <a:pt x="1814" y="3096"/>
                    <a:pt x="2195" y="3155"/>
                    <a:pt x="2612" y="3167"/>
                  </a:cubicBezTo>
                  <a:lnTo>
                    <a:pt x="2612" y="4215"/>
                  </a:lnTo>
                  <a:lnTo>
                    <a:pt x="1814" y="4215"/>
                  </a:lnTo>
                  <a:cubicBezTo>
                    <a:pt x="1528" y="4215"/>
                    <a:pt x="1266" y="4060"/>
                    <a:pt x="1147" y="3810"/>
                  </a:cubicBezTo>
                  <a:cubicBezTo>
                    <a:pt x="1040" y="3604"/>
                    <a:pt x="865" y="3518"/>
                    <a:pt x="692" y="3518"/>
                  </a:cubicBezTo>
                  <a:cubicBezTo>
                    <a:pt x="344" y="3518"/>
                    <a:pt x="0" y="3862"/>
                    <a:pt x="206" y="4274"/>
                  </a:cubicBezTo>
                  <a:cubicBezTo>
                    <a:pt x="504" y="4894"/>
                    <a:pt x="1135" y="5275"/>
                    <a:pt x="1814" y="5275"/>
                  </a:cubicBezTo>
                  <a:lnTo>
                    <a:pt x="4457" y="5275"/>
                  </a:lnTo>
                  <a:cubicBezTo>
                    <a:pt x="5136" y="5275"/>
                    <a:pt x="5755" y="4894"/>
                    <a:pt x="6064" y="4274"/>
                  </a:cubicBezTo>
                  <a:cubicBezTo>
                    <a:pt x="6195" y="4024"/>
                    <a:pt x="6088" y="3703"/>
                    <a:pt x="5826" y="3572"/>
                  </a:cubicBezTo>
                  <a:lnTo>
                    <a:pt x="5838" y="3572"/>
                  </a:lnTo>
                  <a:cubicBezTo>
                    <a:pt x="5762" y="3534"/>
                    <a:pt x="5681" y="3516"/>
                    <a:pt x="5602" y="3516"/>
                  </a:cubicBezTo>
                  <a:cubicBezTo>
                    <a:pt x="5406" y="3516"/>
                    <a:pt x="5217" y="3624"/>
                    <a:pt x="5124" y="3810"/>
                  </a:cubicBezTo>
                  <a:cubicBezTo>
                    <a:pt x="5005" y="4060"/>
                    <a:pt x="4743" y="4215"/>
                    <a:pt x="4457" y="4215"/>
                  </a:cubicBezTo>
                  <a:lnTo>
                    <a:pt x="3671" y="4215"/>
                  </a:lnTo>
                  <a:lnTo>
                    <a:pt x="3671" y="3167"/>
                  </a:lnTo>
                  <a:cubicBezTo>
                    <a:pt x="4088" y="3155"/>
                    <a:pt x="4469" y="3096"/>
                    <a:pt x="4755" y="2810"/>
                  </a:cubicBezTo>
                  <a:cubicBezTo>
                    <a:pt x="4969" y="2572"/>
                    <a:pt x="5088" y="2262"/>
                    <a:pt x="5076" y="1941"/>
                  </a:cubicBezTo>
                  <a:cubicBezTo>
                    <a:pt x="5076" y="869"/>
                    <a:pt x="4207" y="0"/>
                    <a:pt x="3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62" name="Google Shape;862;p82"/>
          <p:cNvSpPr/>
          <p:nvPr/>
        </p:nvSpPr>
        <p:spPr>
          <a:xfrm>
            <a:off x="4892574" y="1607100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3" name="Google Shape;863;p82"/>
          <p:cNvSpPr/>
          <p:nvPr/>
        </p:nvSpPr>
        <p:spPr>
          <a:xfrm>
            <a:off x="4975310" y="1689820"/>
            <a:ext cx="308544" cy="308544"/>
          </a:xfrm>
          <a:custGeom>
            <a:avLst/>
            <a:gdLst/>
            <a:ahLst/>
            <a:cxnLst/>
            <a:rect l="l" t="t" r="r" b="b"/>
            <a:pathLst>
              <a:path w="18004" h="18004" extrusionOk="0">
                <a:moveTo>
                  <a:pt x="7740" y="1061"/>
                </a:moveTo>
                <a:lnTo>
                  <a:pt x="6871" y="1918"/>
                </a:lnTo>
                <a:cubicBezTo>
                  <a:pt x="6776" y="1620"/>
                  <a:pt x="6657" y="1334"/>
                  <a:pt x="6514" y="1061"/>
                </a:cubicBezTo>
                <a:close/>
                <a:moveTo>
                  <a:pt x="11502" y="1049"/>
                </a:moveTo>
                <a:cubicBezTo>
                  <a:pt x="11348" y="1322"/>
                  <a:pt x="11229" y="1620"/>
                  <a:pt x="11145" y="1918"/>
                </a:cubicBezTo>
                <a:lnTo>
                  <a:pt x="10276" y="1049"/>
                </a:lnTo>
                <a:close/>
                <a:moveTo>
                  <a:pt x="8478" y="1799"/>
                </a:moveTo>
                <a:lnTo>
                  <a:pt x="8478" y="3025"/>
                </a:lnTo>
                <a:cubicBezTo>
                  <a:pt x="8204" y="2870"/>
                  <a:pt x="7907" y="2751"/>
                  <a:pt x="7609" y="2668"/>
                </a:cubicBezTo>
                <a:lnTo>
                  <a:pt x="8478" y="1799"/>
                </a:lnTo>
                <a:close/>
                <a:moveTo>
                  <a:pt x="9538" y="1799"/>
                </a:moveTo>
                <a:lnTo>
                  <a:pt x="10395" y="2668"/>
                </a:lnTo>
                <a:cubicBezTo>
                  <a:pt x="10097" y="2751"/>
                  <a:pt x="9812" y="2870"/>
                  <a:pt x="9538" y="3025"/>
                </a:cubicBezTo>
                <a:lnTo>
                  <a:pt x="9538" y="1799"/>
                </a:lnTo>
                <a:close/>
                <a:moveTo>
                  <a:pt x="5252" y="1061"/>
                </a:moveTo>
                <a:cubicBezTo>
                  <a:pt x="5656" y="1561"/>
                  <a:pt x="5906" y="2168"/>
                  <a:pt x="5978" y="2811"/>
                </a:cubicBezTo>
                <a:lnTo>
                  <a:pt x="5121" y="3668"/>
                </a:lnTo>
                <a:cubicBezTo>
                  <a:pt x="4894" y="2751"/>
                  <a:pt x="4537" y="1870"/>
                  <a:pt x="4037" y="1061"/>
                </a:cubicBezTo>
                <a:close/>
                <a:moveTo>
                  <a:pt x="13979" y="1061"/>
                </a:moveTo>
                <a:cubicBezTo>
                  <a:pt x="13479" y="1870"/>
                  <a:pt x="13122" y="2751"/>
                  <a:pt x="12895" y="3668"/>
                </a:cubicBezTo>
                <a:lnTo>
                  <a:pt x="12038" y="2811"/>
                </a:lnTo>
                <a:cubicBezTo>
                  <a:pt x="12110" y="2168"/>
                  <a:pt x="12360" y="1561"/>
                  <a:pt x="12764" y="1061"/>
                </a:cubicBezTo>
                <a:close/>
                <a:moveTo>
                  <a:pt x="11288" y="3549"/>
                </a:moveTo>
                <a:lnTo>
                  <a:pt x="12145" y="4406"/>
                </a:lnTo>
                <a:cubicBezTo>
                  <a:pt x="11229" y="4632"/>
                  <a:pt x="10347" y="5001"/>
                  <a:pt x="9538" y="5490"/>
                </a:cubicBezTo>
                <a:lnTo>
                  <a:pt x="9538" y="4275"/>
                </a:lnTo>
                <a:cubicBezTo>
                  <a:pt x="10038" y="3882"/>
                  <a:pt x="10645" y="3620"/>
                  <a:pt x="11288" y="3549"/>
                </a:cubicBezTo>
                <a:close/>
                <a:moveTo>
                  <a:pt x="6728" y="3561"/>
                </a:moveTo>
                <a:cubicBezTo>
                  <a:pt x="7359" y="3632"/>
                  <a:pt x="7978" y="3882"/>
                  <a:pt x="8478" y="4287"/>
                </a:cubicBezTo>
                <a:lnTo>
                  <a:pt x="8478" y="5502"/>
                </a:lnTo>
                <a:cubicBezTo>
                  <a:pt x="7669" y="5001"/>
                  <a:pt x="6787" y="4632"/>
                  <a:pt x="5871" y="4418"/>
                </a:cubicBezTo>
                <a:lnTo>
                  <a:pt x="6728" y="3561"/>
                </a:lnTo>
                <a:close/>
                <a:moveTo>
                  <a:pt x="9002" y="9550"/>
                </a:moveTo>
                <a:cubicBezTo>
                  <a:pt x="10264" y="9550"/>
                  <a:pt x="11288" y="10574"/>
                  <a:pt x="11288" y="11836"/>
                </a:cubicBezTo>
                <a:cubicBezTo>
                  <a:pt x="11288" y="13214"/>
                  <a:pt x="10158" y="14123"/>
                  <a:pt x="8985" y="14123"/>
                </a:cubicBezTo>
                <a:cubicBezTo>
                  <a:pt x="8426" y="14123"/>
                  <a:pt x="7856" y="13916"/>
                  <a:pt x="7395" y="13455"/>
                </a:cubicBezTo>
                <a:cubicBezTo>
                  <a:pt x="5954" y="12014"/>
                  <a:pt x="6966" y="9550"/>
                  <a:pt x="9002" y="9550"/>
                </a:cubicBezTo>
                <a:close/>
                <a:moveTo>
                  <a:pt x="8998" y="15176"/>
                </a:moveTo>
                <a:cubicBezTo>
                  <a:pt x="9451" y="15176"/>
                  <a:pt x="9883" y="15526"/>
                  <a:pt x="9883" y="16050"/>
                </a:cubicBezTo>
                <a:cubicBezTo>
                  <a:pt x="9883" y="16539"/>
                  <a:pt x="9490" y="16932"/>
                  <a:pt x="9002" y="16932"/>
                </a:cubicBezTo>
                <a:cubicBezTo>
                  <a:pt x="8228" y="16932"/>
                  <a:pt x="7835" y="15991"/>
                  <a:pt x="8383" y="15431"/>
                </a:cubicBezTo>
                <a:cubicBezTo>
                  <a:pt x="8563" y="15255"/>
                  <a:pt x="8783" y="15176"/>
                  <a:pt x="8998" y="15176"/>
                </a:cubicBezTo>
                <a:close/>
                <a:moveTo>
                  <a:pt x="561" y="1"/>
                </a:moveTo>
                <a:cubicBezTo>
                  <a:pt x="275" y="1"/>
                  <a:pt x="37" y="215"/>
                  <a:pt x="13" y="501"/>
                </a:cubicBezTo>
                <a:cubicBezTo>
                  <a:pt x="1" y="799"/>
                  <a:pt x="239" y="1061"/>
                  <a:pt x="537" y="1061"/>
                </a:cubicBezTo>
                <a:lnTo>
                  <a:pt x="2775" y="1061"/>
                </a:lnTo>
                <a:cubicBezTo>
                  <a:pt x="3525" y="2096"/>
                  <a:pt x="4025" y="3299"/>
                  <a:pt x="4228" y="4561"/>
                </a:cubicBezTo>
                <a:lnTo>
                  <a:pt x="3418" y="5371"/>
                </a:lnTo>
                <a:cubicBezTo>
                  <a:pt x="3067" y="5759"/>
                  <a:pt x="3411" y="6261"/>
                  <a:pt x="3811" y="6261"/>
                </a:cubicBezTo>
                <a:cubicBezTo>
                  <a:pt x="3927" y="6261"/>
                  <a:pt x="4047" y="6219"/>
                  <a:pt x="4156" y="6121"/>
                </a:cubicBezTo>
                <a:lnTo>
                  <a:pt x="4966" y="5311"/>
                </a:lnTo>
                <a:cubicBezTo>
                  <a:pt x="6240" y="5513"/>
                  <a:pt x="7442" y="6002"/>
                  <a:pt x="8478" y="6764"/>
                </a:cubicBezTo>
                <a:lnTo>
                  <a:pt x="8478" y="8550"/>
                </a:lnTo>
                <a:cubicBezTo>
                  <a:pt x="7800" y="8657"/>
                  <a:pt x="7168" y="8978"/>
                  <a:pt x="6680" y="9454"/>
                </a:cubicBezTo>
                <a:lnTo>
                  <a:pt x="5537" y="9073"/>
                </a:lnTo>
                <a:lnTo>
                  <a:pt x="6311" y="7514"/>
                </a:lnTo>
                <a:cubicBezTo>
                  <a:pt x="6526" y="7092"/>
                  <a:pt x="6178" y="6740"/>
                  <a:pt x="5827" y="6740"/>
                </a:cubicBezTo>
                <a:cubicBezTo>
                  <a:pt x="5653" y="6740"/>
                  <a:pt x="5478" y="6828"/>
                  <a:pt x="5371" y="7037"/>
                </a:cubicBezTo>
                <a:lnTo>
                  <a:pt x="4323" y="9145"/>
                </a:lnTo>
                <a:cubicBezTo>
                  <a:pt x="4180" y="9431"/>
                  <a:pt x="4323" y="9776"/>
                  <a:pt x="4621" y="9883"/>
                </a:cubicBezTo>
                <a:lnTo>
                  <a:pt x="6025" y="10347"/>
                </a:lnTo>
                <a:cubicBezTo>
                  <a:pt x="5871" y="10657"/>
                  <a:pt x="5764" y="10978"/>
                  <a:pt x="5716" y="11312"/>
                </a:cubicBezTo>
                <a:lnTo>
                  <a:pt x="4442" y="11312"/>
                </a:lnTo>
                <a:cubicBezTo>
                  <a:pt x="4228" y="11312"/>
                  <a:pt x="4037" y="11443"/>
                  <a:pt x="3954" y="11633"/>
                </a:cubicBezTo>
                <a:lnTo>
                  <a:pt x="2906" y="14098"/>
                </a:lnTo>
                <a:cubicBezTo>
                  <a:pt x="2775" y="14372"/>
                  <a:pt x="2918" y="14705"/>
                  <a:pt x="3216" y="14800"/>
                </a:cubicBezTo>
                <a:cubicBezTo>
                  <a:pt x="3269" y="14817"/>
                  <a:pt x="3323" y="14825"/>
                  <a:pt x="3376" y="14825"/>
                </a:cubicBezTo>
                <a:cubicBezTo>
                  <a:pt x="3583" y="14825"/>
                  <a:pt x="3776" y="14702"/>
                  <a:pt x="3870" y="14503"/>
                </a:cubicBezTo>
                <a:lnTo>
                  <a:pt x="4787" y="12371"/>
                </a:lnTo>
                <a:lnTo>
                  <a:pt x="5704" y="12371"/>
                </a:lnTo>
                <a:cubicBezTo>
                  <a:pt x="5775" y="12800"/>
                  <a:pt x="5930" y="13217"/>
                  <a:pt x="6156" y="13586"/>
                </a:cubicBezTo>
                <a:lnTo>
                  <a:pt x="5109" y="14622"/>
                </a:lnTo>
                <a:cubicBezTo>
                  <a:pt x="5013" y="14729"/>
                  <a:pt x="4954" y="14860"/>
                  <a:pt x="4966" y="15003"/>
                </a:cubicBezTo>
                <a:lnTo>
                  <a:pt x="4966" y="16753"/>
                </a:lnTo>
                <a:cubicBezTo>
                  <a:pt x="4954" y="17027"/>
                  <a:pt x="5180" y="17265"/>
                  <a:pt x="5466" y="17289"/>
                </a:cubicBezTo>
                <a:cubicBezTo>
                  <a:pt x="5473" y="17289"/>
                  <a:pt x="5480" y="17289"/>
                  <a:pt x="5487" y="17289"/>
                </a:cubicBezTo>
                <a:cubicBezTo>
                  <a:pt x="5775" y="17289"/>
                  <a:pt x="6014" y="17055"/>
                  <a:pt x="6014" y="16765"/>
                </a:cubicBezTo>
                <a:lnTo>
                  <a:pt x="6014" y="15217"/>
                </a:lnTo>
                <a:lnTo>
                  <a:pt x="6847" y="14384"/>
                </a:lnTo>
                <a:cubicBezTo>
                  <a:pt x="7049" y="14562"/>
                  <a:pt x="7276" y="14705"/>
                  <a:pt x="7514" y="14836"/>
                </a:cubicBezTo>
                <a:cubicBezTo>
                  <a:pt x="6466" y="16098"/>
                  <a:pt x="7359" y="18003"/>
                  <a:pt x="9002" y="18003"/>
                </a:cubicBezTo>
                <a:cubicBezTo>
                  <a:pt x="10645" y="18003"/>
                  <a:pt x="11538" y="16098"/>
                  <a:pt x="10490" y="14836"/>
                </a:cubicBezTo>
                <a:cubicBezTo>
                  <a:pt x="10728" y="14705"/>
                  <a:pt x="10955" y="14562"/>
                  <a:pt x="11157" y="14384"/>
                </a:cubicBezTo>
                <a:lnTo>
                  <a:pt x="11991" y="15217"/>
                </a:lnTo>
                <a:lnTo>
                  <a:pt x="11991" y="16753"/>
                </a:lnTo>
                <a:cubicBezTo>
                  <a:pt x="11979" y="17027"/>
                  <a:pt x="12205" y="17265"/>
                  <a:pt x="12491" y="17289"/>
                </a:cubicBezTo>
                <a:cubicBezTo>
                  <a:pt x="12498" y="17289"/>
                  <a:pt x="12505" y="17289"/>
                  <a:pt x="12512" y="17289"/>
                </a:cubicBezTo>
                <a:cubicBezTo>
                  <a:pt x="12800" y="17289"/>
                  <a:pt x="13038" y="17055"/>
                  <a:pt x="13038" y="16765"/>
                </a:cubicBezTo>
                <a:lnTo>
                  <a:pt x="13038" y="15003"/>
                </a:lnTo>
                <a:cubicBezTo>
                  <a:pt x="13038" y="14872"/>
                  <a:pt x="12991" y="14729"/>
                  <a:pt x="12895" y="14634"/>
                </a:cubicBezTo>
                <a:lnTo>
                  <a:pt x="11848" y="13598"/>
                </a:lnTo>
                <a:cubicBezTo>
                  <a:pt x="12074" y="13217"/>
                  <a:pt x="12229" y="12800"/>
                  <a:pt x="12300" y="12371"/>
                </a:cubicBezTo>
                <a:lnTo>
                  <a:pt x="13217" y="12371"/>
                </a:lnTo>
                <a:lnTo>
                  <a:pt x="14134" y="14503"/>
                </a:lnTo>
                <a:cubicBezTo>
                  <a:pt x="14225" y="14706"/>
                  <a:pt x="14430" y="14823"/>
                  <a:pt x="14643" y="14823"/>
                </a:cubicBezTo>
                <a:cubicBezTo>
                  <a:pt x="14680" y="14823"/>
                  <a:pt x="14716" y="14819"/>
                  <a:pt x="14753" y="14812"/>
                </a:cubicBezTo>
                <a:cubicBezTo>
                  <a:pt x="15074" y="14741"/>
                  <a:pt x="15241" y="14395"/>
                  <a:pt x="15098" y="14098"/>
                </a:cubicBezTo>
                <a:lnTo>
                  <a:pt x="14050" y="11645"/>
                </a:lnTo>
                <a:cubicBezTo>
                  <a:pt x="13967" y="11443"/>
                  <a:pt x="13776" y="11324"/>
                  <a:pt x="13562" y="11324"/>
                </a:cubicBezTo>
                <a:lnTo>
                  <a:pt x="12300" y="11324"/>
                </a:lnTo>
                <a:cubicBezTo>
                  <a:pt x="12252" y="10978"/>
                  <a:pt x="12145" y="10657"/>
                  <a:pt x="11991" y="10359"/>
                </a:cubicBezTo>
                <a:lnTo>
                  <a:pt x="13384" y="9883"/>
                </a:lnTo>
                <a:cubicBezTo>
                  <a:pt x="13693" y="9788"/>
                  <a:pt x="13824" y="9442"/>
                  <a:pt x="13681" y="9157"/>
                </a:cubicBezTo>
                <a:lnTo>
                  <a:pt x="12633" y="7049"/>
                </a:lnTo>
                <a:cubicBezTo>
                  <a:pt x="12529" y="6833"/>
                  <a:pt x="12352" y="6744"/>
                  <a:pt x="12174" y="6744"/>
                </a:cubicBezTo>
                <a:cubicBezTo>
                  <a:pt x="11823" y="6744"/>
                  <a:pt x="11471" y="7095"/>
                  <a:pt x="11693" y="7514"/>
                </a:cubicBezTo>
                <a:lnTo>
                  <a:pt x="12467" y="9085"/>
                </a:lnTo>
                <a:lnTo>
                  <a:pt x="11324" y="9466"/>
                </a:lnTo>
                <a:cubicBezTo>
                  <a:pt x="10836" y="8978"/>
                  <a:pt x="10205" y="8657"/>
                  <a:pt x="9526" y="8550"/>
                </a:cubicBezTo>
                <a:lnTo>
                  <a:pt x="9526" y="6764"/>
                </a:lnTo>
                <a:cubicBezTo>
                  <a:pt x="10562" y="6013"/>
                  <a:pt x="11764" y="5513"/>
                  <a:pt x="13038" y="5311"/>
                </a:cubicBezTo>
                <a:lnTo>
                  <a:pt x="13836" y="6121"/>
                </a:lnTo>
                <a:cubicBezTo>
                  <a:pt x="13955" y="6251"/>
                  <a:pt x="14091" y="6305"/>
                  <a:pt x="14222" y="6305"/>
                </a:cubicBezTo>
                <a:cubicBezTo>
                  <a:pt x="14640" y="6305"/>
                  <a:pt x="15003" y="5752"/>
                  <a:pt x="14586" y="5371"/>
                </a:cubicBezTo>
                <a:lnTo>
                  <a:pt x="13776" y="4573"/>
                </a:lnTo>
                <a:cubicBezTo>
                  <a:pt x="13979" y="3299"/>
                  <a:pt x="14479" y="2096"/>
                  <a:pt x="15229" y="1061"/>
                </a:cubicBezTo>
                <a:lnTo>
                  <a:pt x="17444" y="1061"/>
                </a:lnTo>
                <a:cubicBezTo>
                  <a:pt x="17729" y="1061"/>
                  <a:pt x="17967" y="846"/>
                  <a:pt x="17991" y="560"/>
                </a:cubicBezTo>
                <a:cubicBezTo>
                  <a:pt x="18003" y="251"/>
                  <a:pt x="17765" y="1"/>
                  <a:pt x="174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4" name="Google Shape;864;p82"/>
          <p:cNvSpPr/>
          <p:nvPr/>
        </p:nvSpPr>
        <p:spPr>
          <a:xfrm>
            <a:off x="1614174" y="3944807"/>
            <a:ext cx="474000" cy="47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65" name="Google Shape;865;p82"/>
          <p:cNvGrpSpPr/>
          <p:nvPr/>
        </p:nvGrpSpPr>
        <p:grpSpPr>
          <a:xfrm>
            <a:off x="1697112" y="4058430"/>
            <a:ext cx="308115" cy="246763"/>
            <a:chOff x="1229299" y="4826336"/>
            <a:chExt cx="308115" cy="246763"/>
          </a:xfrm>
        </p:grpSpPr>
        <p:sp>
          <p:nvSpPr>
            <p:cNvPr id="866" name="Google Shape;866;p82"/>
            <p:cNvSpPr/>
            <p:nvPr/>
          </p:nvSpPr>
          <p:spPr>
            <a:xfrm>
              <a:off x="1452513" y="4862460"/>
              <a:ext cx="18183" cy="30059"/>
            </a:xfrm>
            <a:custGeom>
              <a:avLst/>
              <a:gdLst/>
              <a:ahLst/>
              <a:cxnLst/>
              <a:rect l="l" t="t" r="r" b="b"/>
              <a:pathLst>
                <a:path w="1061" h="1754" extrusionOk="0">
                  <a:moveTo>
                    <a:pt x="530" y="1"/>
                  </a:moveTo>
                  <a:cubicBezTo>
                    <a:pt x="266" y="1"/>
                    <a:pt x="1" y="176"/>
                    <a:pt x="1" y="528"/>
                  </a:cubicBezTo>
                  <a:lnTo>
                    <a:pt x="1" y="1230"/>
                  </a:lnTo>
                  <a:cubicBezTo>
                    <a:pt x="1" y="1528"/>
                    <a:pt x="239" y="1754"/>
                    <a:pt x="525" y="1754"/>
                  </a:cubicBezTo>
                  <a:cubicBezTo>
                    <a:pt x="822" y="1754"/>
                    <a:pt x="1060" y="1528"/>
                    <a:pt x="1060" y="1230"/>
                  </a:cubicBezTo>
                  <a:lnTo>
                    <a:pt x="1060" y="528"/>
                  </a:lnTo>
                  <a:cubicBezTo>
                    <a:pt x="1060" y="176"/>
                    <a:pt x="795" y="1"/>
                    <a:pt x="5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7" name="Google Shape;867;p82"/>
            <p:cNvSpPr/>
            <p:nvPr/>
          </p:nvSpPr>
          <p:spPr>
            <a:xfrm>
              <a:off x="1398445" y="4934743"/>
              <a:ext cx="17977" cy="30059"/>
            </a:xfrm>
            <a:custGeom>
              <a:avLst/>
              <a:gdLst/>
              <a:ahLst/>
              <a:cxnLst/>
              <a:rect l="l" t="t" r="r" b="b"/>
              <a:pathLst>
                <a:path w="1049" h="1754" extrusionOk="0">
                  <a:moveTo>
                    <a:pt x="524" y="1"/>
                  </a:moveTo>
                  <a:cubicBezTo>
                    <a:pt x="227" y="1"/>
                    <a:pt x="0" y="239"/>
                    <a:pt x="0" y="524"/>
                  </a:cubicBezTo>
                  <a:lnTo>
                    <a:pt x="0" y="1227"/>
                  </a:lnTo>
                  <a:cubicBezTo>
                    <a:pt x="0" y="1578"/>
                    <a:pt x="262" y="1754"/>
                    <a:pt x="524" y="1754"/>
                  </a:cubicBezTo>
                  <a:cubicBezTo>
                    <a:pt x="786" y="1754"/>
                    <a:pt x="1048" y="1578"/>
                    <a:pt x="1048" y="1227"/>
                  </a:cubicBezTo>
                  <a:lnTo>
                    <a:pt x="1048" y="524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8" name="Google Shape;868;p82"/>
            <p:cNvSpPr/>
            <p:nvPr/>
          </p:nvSpPr>
          <p:spPr>
            <a:xfrm>
              <a:off x="1350289" y="4934743"/>
              <a:ext cx="17977" cy="30059"/>
            </a:xfrm>
            <a:custGeom>
              <a:avLst/>
              <a:gdLst/>
              <a:ahLst/>
              <a:cxnLst/>
              <a:rect l="l" t="t" r="r" b="b"/>
              <a:pathLst>
                <a:path w="1049" h="1754" extrusionOk="0">
                  <a:moveTo>
                    <a:pt x="524" y="1"/>
                  </a:moveTo>
                  <a:cubicBezTo>
                    <a:pt x="227" y="1"/>
                    <a:pt x="1" y="239"/>
                    <a:pt x="1" y="524"/>
                  </a:cubicBezTo>
                  <a:lnTo>
                    <a:pt x="1" y="1227"/>
                  </a:lnTo>
                  <a:cubicBezTo>
                    <a:pt x="1" y="1578"/>
                    <a:pt x="263" y="1754"/>
                    <a:pt x="524" y="1754"/>
                  </a:cubicBezTo>
                  <a:cubicBezTo>
                    <a:pt x="786" y="1754"/>
                    <a:pt x="1048" y="1578"/>
                    <a:pt x="1048" y="1227"/>
                  </a:cubicBezTo>
                  <a:lnTo>
                    <a:pt x="1048" y="524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9" name="Google Shape;869;p82"/>
            <p:cNvSpPr/>
            <p:nvPr/>
          </p:nvSpPr>
          <p:spPr>
            <a:xfrm>
              <a:off x="1229299" y="4826336"/>
              <a:ext cx="308115" cy="246763"/>
            </a:xfrm>
            <a:custGeom>
              <a:avLst/>
              <a:gdLst/>
              <a:ahLst/>
              <a:cxnLst/>
              <a:rect l="l" t="t" r="r" b="b"/>
              <a:pathLst>
                <a:path w="17979" h="14399" extrusionOk="0">
                  <a:moveTo>
                    <a:pt x="4417" y="1064"/>
                  </a:moveTo>
                  <a:cubicBezTo>
                    <a:pt x="6144" y="1064"/>
                    <a:pt x="7013" y="3148"/>
                    <a:pt x="5787" y="4362"/>
                  </a:cubicBezTo>
                  <a:cubicBezTo>
                    <a:pt x="5393" y="4759"/>
                    <a:pt x="4909" y="4937"/>
                    <a:pt x="4433" y="4937"/>
                  </a:cubicBezTo>
                  <a:cubicBezTo>
                    <a:pt x="3441" y="4937"/>
                    <a:pt x="2489" y="4164"/>
                    <a:pt x="2489" y="3005"/>
                  </a:cubicBezTo>
                  <a:cubicBezTo>
                    <a:pt x="2489" y="1933"/>
                    <a:pt x="3358" y="1064"/>
                    <a:pt x="4417" y="1064"/>
                  </a:cubicBezTo>
                  <a:close/>
                  <a:moveTo>
                    <a:pt x="13550" y="1064"/>
                  </a:moveTo>
                  <a:cubicBezTo>
                    <a:pt x="15276" y="1064"/>
                    <a:pt x="16145" y="3148"/>
                    <a:pt x="14919" y="4362"/>
                  </a:cubicBezTo>
                  <a:cubicBezTo>
                    <a:pt x="14525" y="4759"/>
                    <a:pt x="14041" y="4937"/>
                    <a:pt x="13565" y="4937"/>
                  </a:cubicBezTo>
                  <a:cubicBezTo>
                    <a:pt x="12573" y="4937"/>
                    <a:pt x="11621" y="4164"/>
                    <a:pt x="11621" y="3005"/>
                  </a:cubicBezTo>
                  <a:cubicBezTo>
                    <a:pt x="11621" y="1933"/>
                    <a:pt x="12490" y="1064"/>
                    <a:pt x="13550" y="1064"/>
                  </a:cubicBezTo>
                  <a:close/>
                  <a:moveTo>
                    <a:pt x="7382" y="2612"/>
                  </a:moveTo>
                  <a:lnTo>
                    <a:pt x="7382" y="2612"/>
                  </a:lnTo>
                  <a:cubicBezTo>
                    <a:pt x="7846" y="2755"/>
                    <a:pt x="8275" y="3005"/>
                    <a:pt x="8620" y="3350"/>
                  </a:cubicBezTo>
                  <a:cubicBezTo>
                    <a:pt x="8722" y="3451"/>
                    <a:pt x="8855" y="3502"/>
                    <a:pt x="8989" y="3502"/>
                  </a:cubicBezTo>
                  <a:cubicBezTo>
                    <a:pt x="9123" y="3502"/>
                    <a:pt x="9257" y="3451"/>
                    <a:pt x="9359" y="3350"/>
                  </a:cubicBezTo>
                  <a:cubicBezTo>
                    <a:pt x="9704" y="3005"/>
                    <a:pt x="10132" y="2755"/>
                    <a:pt x="10597" y="2612"/>
                  </a:cubicBezTo>
                  <a:lnTo>
                    <a:pt x="10597" y="2612"/>
                  </a:lnTo>
                  <a:cubicBezTo>
                    <a:pt x="10573" y="2731"/>
                    <a:pt x="10573" y="2862"/>
                    <a:pt x="10573" y="2993"/>
                  </a:cubicBezTo>
                  <a:cubicBezTo>
                    <a:pt x="10573" y="4481"/>
                    <a:pt x="11668" y="5743"/>
                    <a:pt x="13145" y="5946"/>
                  </a:cubicBezTo>
                  <a:cubicBezTo>
                    <a:pt x="13282" y="5964"/>
                    <a:pt x="13418" y="5973"/>
                    <a:pt x="13553" y="5973"/>
                  </a:cubicBezTo>
                  <a:cubicBezTo>
                    <a:pt x="14873" y="5973"/>
                    <a:pt x="16064" y="5099"/>
                    <a:pt x="16431" y="3802"/>
                  </a:cubicBezTo>
                  <a:cubicBezTo>
                    <a:pt x="16752" y="4291"/>
                    <a:pt x="16919" y="4862"/>
                    <a:pt x="16931" y="5445"/>
                  </a:cubicBezTo>
                  <a:lnTo>
                    <a:pt x="16931" y="7279"/>
                  </a:lnTo>
                  <a:cubicBezTo>
                    <a:pt x="14710" y="8755"/>
                    <a:pt x="11850" y="9494"/>
                    <a:pt x="8989" y="9494"/>
                  </a:cubicBezTo>
                  <a:cubicBezTo>
                    <a:pt x="6129" y="9494"/>
                    <a:pt x="3268" y="8755"/>
                    <a:pt x="1048" y="7279"/>
                  </a:cubicBezTo>
                  <a:lnTo>
                    <a:pt x="1048" y="5445"/>
                  </a:lnTo>
                  <a:cubicBezTo>
                    <a:pt x="1048" y="4862"/>
                    <a:pt x="1227" y="4291"/>
                    <a:pt x="1548" y="3802"/>
                  </a:cubicBezTo>
                  <a:cubicBezTo>
                    <a:pt x="1915" y="5099"/>
                    <a:pt x="3106" y="5973"/>
                    <a:pt x="4426" y="5973"/>
                  </a:cubicBezTo>
                  <a:cubicBezTo>
                    <a:pt x="4561" y="5973"/>
                    <a:pt x="4697" y="5964"/>
                    <a:pt x="4834" y="5946"/>
                  </a:cubicBezTo>
                  <a:cubicBezTo>
                    <a:pt x="6311" y="5743"/>
                    <a:pt x="7406" y="4481"/>
                    <a:pt x="7406" y="2993"/>
                  </a:cubicBezTo>
                  <a:cubicBezTo>
                    <a:pt x="7406" y="2862"/>
                    <a:pt x="7394" y="2731"/>
                    <a:pt x="7382" y="2612"/>
                  </a:cubicBezTo>
                  <a:close/>
                  <a:moveTo>
                    <a:pt x="1060" y="8529"/>
                  </a:moveTo>
                  <a:lnTo>
                    <a:pt x="1060" y="8529"/>
                  </a:lnTo>
                  <a:cubicBezTo>
                    <a:pt x="3286" y="9839"/>
                    <a:pt x="6060" y="10553"/>
                    <a:pt x="8989" y="10553"/>
                  </a:cubicBezTo>
                  <a:cubicBezTo>
                    <a:pt x="11918" y="10553"/>
                    <a:pt x="14693" y="9839"/>
                    <a:pt x="16919" y="8529"/>
                  </a:cubicBezTo>
                  <a:lnTo>
                    <a:pt x="16919" y="8529"/>
                  </a:lnTo>
                  <a:cubicBezTo>
                    <a:pt x="16776" y="11232"/>
                    <a:pt x="14538" y="13351"/>
                    <a:pt x="11835" y="13363"/>
                  </a:cubicBezTo>
                  <a:lnTo>
                    <a:pt x="6144" y="13363"/>
                  </a:lnTo>
                  <a:cubicBezTo>
                    <a:pt x="3441" y="13351"/>
                    <a:pt x="1203" y="11232"/>
                    <a:pt x="1060" y="8529"/>
                  </a:cubicBezTo>
                  <a:close/>
                  <a:moveTo>
                    <a:pt x="4436" y="1"/>
                  </a:moveTo>
                  <a:cubicBezTo>
                    <a:pt x="3151" y="1"/>
                    <a:pt x="1877" y="811"/>
                    <a:pt x="1524" y="2290"/>
                  </a:cubicBezTo>
                  <a:cubicBezTo>
                    <a:pt x="560" y="3052"/>
                    <a:pt x="0" y="4219"/>
                    <a:pt x="0" y="5445"/>
                  </a:cubicBezTo>
                  <a:lnTo>
                    <a:pt x="0" y="8255"/>
                  </a:lnTo>
                  <a:cubicBezTo>
                    <a:pt x="0" y="11649"/>
                    <a:pt x="2751" y="14399"/>
                    <a:pt x="6144" y="14399"/>
                  </a:cubicBezTo>
                  <a:lnTo>
                    <a:pt x="11835" y="14399"/>
                  </a:lnTo>
                  <a:cubicBezTo>
                    <a:pt x="15228" y="14399"/>
                    <a:pt x="17979" y="11649"/>
                    <a:pt x="17979" y="8255"/>
                  </a:cubicBezTo>
                  <a:lnTo>
                    <a:pt x="17979" y="5445"/>
                  </a:lnTo>
                  <a:cubicBezTo>
                    <a:pt x="17979" y="4219"/>
                    <a:pt x="17419" y="3052"/>
                    <a:pt x="16455" y="2290"/>
                  </a:cubicBezTo>
                  <a:cubicBezTo>
                    <a:pt x="16095" y="811"/>
                    <a:pt x="14822" y="1"/>
                    <a:pt x="13539" y="1"/>
                  </a:cubicBezTo>
                  <a:cubicBezTo>
                    <a:pt x="12570" y="1"/>
                    <a:pt x="11595" y="462"/>
                    <a:pt x="11002" y="1445"/>
                  </a:cubicBezTo>
                  <a:cubicBezTo>
                    <a:pt x="10263" y="1540"/>
                    <a:pt x="9573" y="1826"/>
                    <a:pt x="8989" y="2290"/>
                  </a:cubicBezTo>
                  <a:cubicBezTo>
                    <a:pt x="8406" y="1826"/>
                    <a:pt x="7715" y="1540"/>
                    <a:pt x="6977" y="1445"/>
                  </a:cubicBezTo>
                  <a:cubicBezTo>
                    <a:pt x="6383" y="462"/>
                    <a:pt x="5406" y="1"/>
                    <a:pt x="4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0" name="Google Shape;870;p82"/>
            <p:cNvSpPr/>
            <p:nvPr/>
          </p:nvSpPr>
          <p:spPr>
            <a:xfrm>
              <a:off x="1296015" y="4862460"/>
              <a:ext cx="18183" cy="30059"/>
            </a:xfrm>
            <a:custGeom>
              <a:avLst/>
              <a:gdLst/>
              <a:ahLst/>
              <a:cxnLst/>
              <a:rect l="l" t="t" r="r" b="b"/>
              <a:pathLst>
                <a:path w="1061" h="1754" extrusionOk="0">
                  <a:moveTo>
                    <a:pt x="530" y="1"/>
                  </a:moveTo>
                  <a:cubicBezTo>
                    <a:pt x="265" y="1"/>
                    <a:pt x="1" y="176"/>
                    <a:pt x="1" y="528"/>
                  </a:cubicBezTo>
                  <a:lnTo>
                    <a:pt x="1" y="1230"/>
                  </a:lnTo>
                  <a:cubicBezTo>
                    <a:pt x="1" y="1528"/>
                    <a:pt x="239" y="1754"/>
                    <a:pt x="524" y="1754"/>
                  </a:cubicBezTo>
                  <a:cubicBezTo>
                    <a:pt x="822" y="1754"/>
                    <a:pt x="1060" y="1528"/>
                    <a:pt x="1060" y="1230"/>
                  </a:cubicBezTo>
                  <a:lnTo>
                    <a:pt x="1060" y="528"/>
                  </a:lnTo>
                  <a:cubicBezTo>
                    <a:pt x="1060" y="176"/>
                    <a:pt x="795" y="1"/>
                    <a:pt x="5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71" name="Google Shape;871;p82"/>
          <p:cNvSpPr/>
          <p:nvPr/>
        </p:nvSpPr>
        <p:spPr>
          <a:xfrm>
            <a:off x="1614174" y="2773232"/>
            <a:ext cx="474000" cy="47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72" name="Google Shape;872;p82"/>
          <p:cNvSpPr/>
          <p:nvPr/>
        </p:nvSpPr>
        <p:spPr>
          <a:xfrm>
            <a:off x="1723370" y="2856160"/>
            <a:ext cx="234869" cy="308149"/>
          </a:xfrm>
          <a:custGeom>
            <a:avLst/>
            <a:gdLst/>
            <a:ahLst/>
            <a:cxnLst/>
            <a:rect l="l" t="t" r="r" b="b"/>
            <a:pathLst>
              <a:path w="13705" h="17981" extrusionOk="0">
                <a:moveTo>
                  <a:pt x="10538" y="1621"/>
                </a:moveTo>
                <a:lnTo>
                  <a:pt x="10538" y="1621"/>
                </a:lnTo>
                <a:cubicBezTo>
                  <a:pt x="10514" y="2859"/>
                  <a:pt x="9811" y="3979"/>
                  <a:pt x="8716" y="4550"/>
                </a:cubicBezTo>
                <a:cubicBezTo>
                  <a:pt x="8609" y="4562"/>
                  <a:pt x="8499" y="4562"/>
                  <a:pt x="8389" y="4562"/>
                </a:cubicBezTo>
                <a:cubicBezTo>
                  <a:pt x="8279" y="4562"/>
                  <a:pt x="8168" y="4562"/>
                  <a:pt x="8061" y="4574"/>
                </a:cubicBezTo>
                <a:cubicBezTo>
                  <a:pt x="7954" y="3848"/>
                  <a:pt x="7478" y="3240"/>
                  <a:pt x="6811" y="2967"/>
                </a:cubicBezTo>
                <a:cubicBezTo>
                  <a:pt x="6990" y="2657"/>
                  <a:pt x="7311" y="2466"/>
                  <a:pt x="7668" y="2455"/>
                </a:cubicBezTo>
                <a:cubicBezTo>
                  <a:pt x="7688" y="2455"/>
                  <a:pt x="7708" y="2455"/>
                  <a:pt x="7727" y="2455"/>
                </a:cubicBezTo>
                <a:cubicBezTo>
                  <a:pt x="8730" y="2455"/>
                  <a:pt x="9697" y="2158"/>
                  <a:pt x="10538" y="1621"/>
                </a:cubicBezTo>
                <a:close/>
                <a:moveTo>
                  <a:pt x="3180" y="3038"/>
                </a:moveTo>
                <a:cubicBezTo>
                  <a:pt x="4025" y="3574"/>
                  <a:pt x="5025" y="3871"/>
                  <a:pt x="6037" y="3871"/>
                </a:cubicBezTo>
                <a:lnTo>
                  <a:pt x="6025" y="3859"/>
                </a:lnTo>
                <a:cubicBezTo>
                  <a:pt x="6573" y="3859"/>
                  <a:pt x="7025" y="4312"/>
                  <a:pt x="7025" y="4860"/>
                </a:cubicBezTo>
                <a:lnTo>
                  <a:pt x="7025" y="4872"/>
                </a:lnTo>
                <a:cubicBezTo>
                  <a:pt x="6549" y="5122"/>
                  <a:pt x="6156" y="5526"/>
                  <a:pt x="5906" y="6003"/>
                </a:cubicBezTo>
                <a:cubicBezTo>
                  <a:pt x="5597" y="5979"/>
                  <a:pt x="5299" y="5955"/>
                  <a:pt x="4989" y="5955"/>
                </a:cubicBezTo>
                <a:cubicBezTo>
                  <a:pt x="3894" y="5383"/>
                  <a:pt x="3192" y="4264"/>
                  <a:pt x="3180" y="3038"/>
                </a:cubicBezTo>
                <a:close/>
                <a:moveTo>
                  <a:pt x="11240" y="4796"/>
                </a:moveTo>
                <a:lnTo>
                  <a:pt x="11240" y="4796"/>
                </a:lnTo>
                <a:cubicBezTo>
                  <a:pt x="11225" y="6162"/>
                  <a:pt x="10440" y="7421"/>
                  <a:pt x="9216" y="8027"/>
                </a:cubicBezTo>
                <a:cubicBezTo>
                  <a:pt x="8823" y="8086"/>
                  <a:pt x="8430" y="8062"/>
                  <a:pt x="8037" y="8086"/>
                </a:cubicBezTo>
                <a:cubicBezTo>
                  <a:pt x="7895" y="7396"/>
                  <a:pt x="7478" y="6788"/>
                  <a:pt x="6894" y="6407"/>
                </a:cubicBezTo>
                <a:cubicBezTo>
                  <a:pt x="7180" y="5919"/>
                  <a:pt x="7692" y="5622"/>
                  <a:pt x="8264" y="5622"/>
                </a:cubicBezTo>
                <a:lnTo>
                  <a:pt x="8383" y="5622"/>
                </a:lnTo>
                <a:cubicBezTo>
                  <a:pt x="9390" y="5622"/>
                  <a:pt x="10386" y="5338"/>
                  <a:pt x="11240" y="4796"/>
                </a:cubicBezTo>
                <a:close/>
                <a:moveTo>
                  <a:pt x="2465" y="6193"/>
                </a:moveTo>
                <a:cubicBezTo>
                  <a:pt x="3311" y="6729"/>
                  <a:pt x="4311" y="7027"/>
                  <a:pt x="5323" y="7027"/>
                </a:cubicBezTo>
                <a:lnTo>
                  <a:pt x="5442" y="7027"/>
                </a:lnTo>
                <a:cubicBezTo>
                  <a:pt x="6240" y="7027"/>
                  <a:pt x="6906" y="7610"/>
                  <a:pt x="7014" y="8396"/>
                </a:cubicBezTo>
                <a:cubicBezTo>
                  <a:pt x="6537" y="8646"/>
                  <a:pt x="6144" y="9039"/>
                  <a:pt x="5906" y="9527"/>
                </a:cubicBezTo>
                <a:cubicBezTo>
                  <a:pt x="5442" y="9443"/>
                  <a:pt x="4954" y="9515"/>
                  <a:pt x="4489" y="9432"/>
                </a:cubicBezTo>
                <a:cubicBezTo>
                  <a:pt x="3251" y="8824"/>
                  <a:pt x="2477" y="7562"/>
                  <a:pt x="2465" y="6193"/>
                </a:cubicBezTo>
                <a:close/>
                <a:moveTo>
                  <a:pt x="11943" y="8205"/>
                </a:moveTo>
                <a:cubicBezTo>
                  <a:pt x="11824" y="9670"/>
                  <a:pt x="10931" y="10967"/>
                  <a:pt x="9585" y="11575"/>
                </a:cubicBezTo>
                <a:cubicBezTo>
                  <a:pt x="9423" y="11591"/>
                  <a:pt x="9251" y="11593"/>
                  <a:pt x="9075" y="11593"/>
                </a:cubicBezTo>
                <a:cubicBezTo>
                  <a:pt x="8988" y="11593"/>
                  <a:pt x="8900" y="11593"/>
                  <a:pt x="8811" y="11593"/>
                </a:cubicBezTo>
                <a:cubicBezTo>
                  <a:pt x="8546" y="11593"/>
                  <a:pt x="8282" y="11599"/>
                  <a:pt x="8037" y="11646"/>
                </a:cubicBezTo>
                <a:cubicBezTo>
                  <a:pt x="7906" y="10944"/>
                  <a:pt x="7502" y="10313"/>
                  <a:pt x="6894" y="9920"/>
                </a:cubicBezTo>
                <a:cubicBezTo>
                  <a:pt x="7180" y="9432"/>
                  <a:pt x="7692" y="9134"/>
                  <a:pt x="8264" y="9134"/>
                </a:cubicBezTo>
                <a:lnTo>
                  <a:pt x="8466" y="9134"/>
                </a:lnTo>
                <a:cubicBezTo>
                  <a:pt x="9681" y="9134"/>
                  <a:pt x="10883" y="8812"/>
                  <a:pt x="11931" y="8205"/>
                </a:cubicBezTo>
                <a:close/>
                <a:moveTo>
                  <a:pt x="1775" y="9598"/>
                </a:moveTo>
                <a:lnTo>
                  <a:pt x="1775" y="9598"/>
                </a:lnTo>
                <a:cubicBezTo>
                  <a:pt x="2823" y="10205"/>
                  <a:pt x="4013" y="10527"/>
                  <a:pt x="5239" y="10527"/>
                </a:cubicBezTo>
                <a:lnTo>
                  <a:pt x="5239" y="10539"/>
                </a:lnTo>
                <a:lnTo>
                  <a:pt x="5442" y="10539"/>
                </a:lnTo>
                <a:cubicBezTo>
                  <a:pt x="6287" y="10539"/>
                  <a:pt x="6990" y="11194"/>
                  <a:pt x="7025" y="12039"/>
                </a:cubicBezTo>
                <a:cubicBezTo>
                  <a:pt x="6954" y="12087"/>
                  <a:pt x="6871" y="12146"/>
                  <a:pt x="6799" y="12194"/>
                </a:cubicBezTo>
                <a:cubicBezTo>
                  <a:pt x="6454" y="12456"/>
                  <a:pt x="6168" y="12801"/>
                  <a:pt x="5966" y="13182"/>
                </a:cubicBezTo>
                <a:cubicBezTo>
                  <a:pt x="5656" y="13079"/>
                  <a:pt x="5284" y="13056"/>
                  <a:pt x="4931" y="13056"/>
                </a:cubicBezTo>
                <a:cubicBezTo>
                  <a:pt x="4795" y="13056"/>
                  <a:pt x="4662" y="13060"/>
                  <a:pt x="4537" y="13063"/>
                </a:cubicBezTo>
                <a:cubicBezTo>
                  <a:pt x="4517" y="13065"/>
                  <a:pt x="4496" y="13066"/>
                  <a:pt x="4476" y="13066"/>
                </a:cubicBezTo>
                <a:cubicBezTo>
                  <a:pt x="4377" y="13066"/>
                  <a:pt x="4280" y="13043"/>
                  <a:pt x="4192" y="13003"/>
                </a:cubicBezTo>
                <a:cubicBezTo>
                  <a:pt x="2811" y="12408"/>
                  <a:pt x="1882" y="11098"/>
                  <a:pt x="1775" y="9598"/>
                </a:cubicBezTo>
                <a:close/>
                <a:moveTo>
                  <a:pt x="12633" y="11718"/>
                </a:moveTo>
                <a:cubicBezTo>
                  <a:pt x="12467" y="13825"/>
                  <a:pt x="10716" y="15456"/>
                  <a:pt x="8597" y="15456"/>
                </a:cubicBezTo>
                <a:lnTo>
                  <a:pt x="8014" y="15456"/>
                </a:lnTo>
                <a:cubicBezTo>
                  <a:pt x="7871" y="14742"/>
                  <a:pt x="7478" y="14111"/>
                  <a:pt x="6894" y="13670"/>
                </a:cubicBezTo>
                <a:cubicBezTo>
                  <a:pt x="7228" y="13039"/>
                  <a:pt x="7883" y="12646"/>
                  <a:pt x="8597" y="12646"/>
                </a:cubicBezTo>
                <a:lnTo>
                  <a:pt x="9169" y="12646"/>
                </a:lnTo>
                <a:cubicBezTo>
                  <a:pt x="10383" y="12646"/>
                  <a:pt x="11574" y="12325"/>
                  <a:pt x="12633" y="11718"/>
                </a:cubicBezTo>
                <a:close/>
                <a:moveTo>
                  <a:pt x="1060" y="13194"/>
                </a:moveTo>
                <a:cubicBezTo>
                  <a:pt x="2108" y="13801"/>
                  <a:pt x="3311" y="14123"/>
                  <a:pt x="4525" y="14123"/>
                </a:cubicBezTo>
                <a:lnTo>
                  <a:pt x="5085" y="14123"/>
                </a:lnTo>
                <a:cubicBezTo>
                  <a:pt x="6156" y="14123"/>
                  <a:pt x="7025" y="14992"/>
                  <a:pt x="7025" y="16063"/>
                </a:cubicBezTo>
                <a:lnTo>
                  <a:pt x="7025" y="16933"/>
                </a:lnTo>
                <a:lnTo>
                  <a:pt x="5085" y="16933"/>
                </a:lnTo>
                <a:cubicBezTo>
                  <a:pt x="2977" y="16933"/>
                  <a:pt x="1215" y="15301"/>
                  <a:pt x="1060" y="13194"/>
                </a:cubicBezTo>
                <a:close/>
                <a:moveTo>
                  <a:pt x="11072" y="1"/>
                </a:moveTo>
                <a:cubicBezTo>
                  <a:pt x="10944" y="1"/>
                  <a:pt x="10812" y="49"/>
                  <a:pt x="10704" y="157"/>
                </a:cubicBezTo>
                <a:cubicBezTo>
                  <a:pt x="9919" y="966"/>
                  <a:pt x="8835" y="1419"/>
                  <a:pt x="7704" y="1419"/>
                </a:cubicBezTo>
                <a:cubicBezTo>
                  <a:pt x="6811" y="1419"/>
                  <a:pt x="6025" y="1978"/>
                  <a:pt x="5740" y="2812"/>
                </a:cubicBezTo>
                <a:cubicBezTo>
                  <a:pt x="4716" y="2740"/>
                  <a:pt x="3739" y="2300"/>
                  <a:pt x="3013" y="1573"/>
                </a:cubicBezTo>
                <a:cubicBezTo>
                  <a:pt x="2905" y="1470"/>
                  <a:pt x="2774" y="1423"/>
                  <a:pt x="2646" y="1423"/>
                </a:cubicBezTo>
                <a:cubicBezTo>
                  <a:pt x="2377" y="1423"/>
                  <a:pt x="2120" y="1628"/>
                  <a:pt x="2120" y="1943"/>
                </a:cubicBezTo>
                <a:lnTo>
                  <a:pt x="2120" y="2990"/>
                </a:lnTo>
                <a:cubicBezTo>
                  <a:pt x="2120" y="3681"/>
                  <a:pt x="2287" y="4371"/>
                  <a:pt x="2596" y="4991"/>
                </a:cubicBezTo>
                <a:cubicBezTo>
                  <a:pt x="2501" y="4907"/>
                  <a:pt x="2406" y="4824"/>
                  <a:pt x="2311" y="4729"/>
                </a:cubicBezTo>
                <a:cubicBezTo>
                  <a:pt x="2204" y="4626"/>
                  <a:pt x="2076" y="4581"/>
                  <a:pt x="1951" y="4581"/>
                </a:cubicBezTo>
                <a:cubicBezTo>
                  <a:pt x="1683" y="4581"/>
                  <a:pt x="1426" y="4789"/>
                  <a:pt x="1418" y="5098"/>
                </a:cubicBezTo>
                <a:lnTo>
                  <a:pt x="1418" y="6157"/>
                </a:lnTo>
                <a:cubicBezTo>
                  <a:pt x="1418" y="7003"/>
                  <a:pt x="1644" y="7836"/>
                  <a:pt x="2072" y="8562"/>
                </a:cubicBezTo>
                <a:cubicBezTo>
                  <a:pt x="1894" y="8455"/>
                  <a:pt x="1727" y="8324"/>
                  <a:pt x="1560" y="8205"/>
                </a:cubicBezTo>
                <a:cubicBezTo>
                  <a:pt x="1459" y="8121"/>
                  <a:pt x="1343" y="8083"/>
                  <a:pt x="1229" y="8083"/>
                </a:cubicBezTo>
                <a:cubicBezTo>
                  <a:pt x="958" y="8083"/>
                  <a:pt x="703" y="8299"/>
                  <a:pt x="703" y="8610"/>
                </a:cubicBezTo>
                <a:lnTo>
                  <a:pt x="703" y="9313"/>
                </a:lnTo>
                <a:cubicBezTo>
                  <a:pt x="703" y="10396"/>
                  <a:pt x="1060" y="11468"/>
                  <a:pt x="1715" y="12337"/>
                </a:cubicBezTo>
                <a:cubicBezTo>
                  <a:pt x="1418" y="12182"/>
                  <a:pt x="1132" y="11991"/>
                  <a:pt x="858" y="11777"/>
                </a:cubicBezTo>
                <a:cubicBezTo>
                  <a:pt x="757" y="11697"/>
                  <a:pt x="641" y="11660"/>
                  <a:pt x="528" y="11660"/>
                </a:cubicBezTo>
                <a:cubicBezTo>
                  <a:pt x="256" y="11660"/>
                  <a:pt x="1" y="11871"/>
                  <a:pt x="1" y="12182"/>
                </a:cubicBezTo>
                <a:lnTo>
                  <a:pt x="1" y="12884"/>
                </a:lnTo>
                <a:cubicBezTo>
                  <a:pt x="1" y="15706"/>
                  <a:pt x="2287" y="17980"/>
                  <a:pt x="5097" y="17980"/>
                </a:cubicBezTo>
                <a:lnTo>
                  <a:pt x="7561" y="17980"/>
                </a:lnTo>
                <a:cubicBezTo>
                  <a:pt x="7847" y="17980"/>
                  <a:pt x="8085" y="17742"/>
                  <a:pt x="8085" y="17456"/>
                </a:cubicBezTo>
                <a:lnTo>
                  <a:pt x="8085" y="16504"/>
                </a:lnTo>
                <a:lnTo>
                  <a:pt x="8609" y="16504"/>
                </a:lnTo>
                <a:cubicBezTo>
                  <a:pt x="11419" y="16504"/>
                  <a:pt x="13705" y="14230"/>
                  <a:pt x="13705" y="11420"/>
                </a:cubicBezTo>
                <a:lnTo>
                  <a:pt x="13705" y="10717"/>
                </a:lnTo>
                <a:cubicBezTo>
                  <a:pt x="13705" y="10404"/>
                  <a:pt x="13445" y="10187"/>
                  <a:pt x="13171" y="10187"/>
                </a:cubicBezTo>
                <a:cubicBezTo>
                  <a:pt x="13060" y="10187"/>
                  <a:pt x="12947" y="10222"/>
                  <a:pt x="12848" y="10301"/>
                </a:cubicBezTo>
                <a:cubicBezTo>
                  <a:pt x="12609" y="10491"/>
                  <a:pt x="12348" y="10670"/>
                  <a:pt x="12086" y="10825"/>
                </a:cubicBezTo>
                <a:cubicBezTo>
                  <a:pt x="12681" y="9967"/>
                  <a:pt x="13002" y="8955"/>
                  <a:pt x="13002" y="7908"/>
                </a:cubicBezTo>
                <a:lnTo>
                  <a:pt x="13002" y="7205"/>
                </a:lnTo>
                <a:cubicBezTo>
                  <a:pt x="13002" y="6891"/>
                  <a:pt x="12743" y="6674"/>
                  <a:pt x="12468" y="6674"/>
                </a:cubicBezTo>
                <a:cubicBezTo>
                  <a:pt x="12358" y="6674"/>
                  <a:pt x="12244" y="6710"/>
                  <a:pt x="12145" y="6788"/>
                </a:cubicBezTo>
                <a:cubicBezTo>
                  <a:pt x="11978" y="6919"/>
                  <a:pt x="11812" y="7038"/>
                  <a:pt x="11645" y="7157"/>
                </a:cubicBezTo>
                <a:cubicBezTo>
                  <a:pt x="12074" y="6419"/>
                  <a:pt x="12300" y="5598"/>
                  <a:pt x="12300" y="4741"/>
                </a:cubicBezTo>
                <a:lnTo>
                  <a:pt x="12300" y="3693"/>
                </a:lnTo>
                <a:cubicBezTo>
                  <a:pt x="12292" y="3378"/>
                  <a:pt x="12038" y="3173"/>
                  <a:pt x="11772" y="3173"/>
                </a:cubicBezTo>
                <a:cubicBezTo>
                  <a:pt x="11645" y="3173"/>
                  <a:pt x="11515" y="3220"/>
                  <a:pt x="11407" y="3324"/>
                </a:cubicBezTo>
                <a:cubicBezTo>
                  <a:pt x="11312" y="3407"/>
                  <a:pt x="11216" y="3490"/>
                  <a:pt x="11121" y="3574"/>
                </a:cubicBezTo>
                <a:cubicBezTo>
                  <a:pt x="11443" y="2955"/>
                  <a:pt x="11597" y="2276"/>
                  <a:pt x="11597" y="1585"/>
                </a:cubicBezTo>
                <a:lnTo>
                  <a:pt x="11597" y="526"/>
                </a:lnTo>
                <a:cubicBezTo>
                  <a:pt x="11597" y="211"/>
                  <a:pt x="11341" y="1"/>
                  <a:pt x="1107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73" name="Google Shape;873;p82"/>
          <p:cNvSpPr/>
          <p:nvPr/>
        </p:nvSpPr>
        <p:spPr>
          <a:xfrm>
            <a:off x="1614174" y="1607100"/>
            <a:ext cx="474000" cy="47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74" name="Google Shape;874;p82"/>
          <p:cNvSpPr/>
          <p:nvPr/>
        </p:nvSpPr>
        <p:spPr>
          <a:xfrm>
            <a:off x="1694059" y="1689881"/>
            <a:ext cx="314233" cy="308424"/>
          </a:xfrm>
          <a:custGeom>
            <a:avLst/>
            <a:gdLst/>
            <a:ahLst/>
            <a:cxnLst/>
            <a:rect l="l" t="t" r="r" b="b"/>
            <a:pathLst>
              <a:path w="18336" h="17997" extrusionOk="0">
                <a:moveTo>
                  <a:pt x="9156" y="3278"/>
                </a:moveTo>
                <a:cubicBezTo>
                  <a:pt x="10144" y="3278"/>
                  <a:pt x="10978" y="4016"/>
                  <a:pt x="11085" y="4993"/>
                </a:cubicBezTo>
                <a:lnTo>
                  <a:pt x="7239" y="4993"/>
                </a:lnTo>
                <a:cubicBezTo>
                  <a:pt x="7346" y="4016"/>
                  <a:pt x="8180" y="3278"/>
                  <a:pt x="9156" y="3278"/>
                </a:cubicBezTo>
                <a:close/>
                <a:moveTo>
                  <a:pt x="11609" y="6052"/>
                </a:moveTo>
                <a:cubicBezTo>
                  <a:pt x="11895" y="6052"/>
                  <a:pt x="12133" y="6278"/>
                  <a:pt x="12133" y="6576"/>
                </a:cubicBezTo>
                <a:lnTo>
                  <a:pt x="12133" y="7100"/>
                </a:lnTo>
                <a:lnTo>
                  <a:pt x="6180" y="7100"/>
                </a:lnTo>
                <a:lnTo>
                  <a:pt x="6180" y="6576"/>
                </a:lnTo>
                <a:cubicBezTo>
                  <a:pt x="6180" y="6278"/>
                  <a:pt x="6418" y="6052"/>
                  <a:pt x="6704" y="6052"/>
                </a:cubicBezTo>
                <a:close/>
                <a:moveTo>
                  <a:pt x="8632" y="8160"/>
                </a:moveTo>
                <a:lnTo>
                  <a:pt x="8632" y="16899"/>
                </a:lnTo>
                <a:cubicBezTo>
                  <a:pt x="6811" y="16637"/>
                  <a:pt x="5465" y="15077"/>
                  <a:pt x="5465" y="13244"/>
                </a:cubicBezTo>
                <a:lnTo>
                  <a:pt x="5465" y="8338"/>
                </a:lnTo>
                <a:cubicBezTo>
                  <a:pt x="5465" y="8243"/>
                  <a:pt x="5549" y="8160"/>
                  <a:pt x="5644" y="8160"/>
                </a:cubicBezTo>
                <a:close/>
                <a:moveTo>
                  <a:pt x="12680" y="8160"/>
                </a:moveTo>
                <a:cubicBezTo>
                  <a:pt x="12776" y="8160"/>
                  <a:pt x="12847" y="8231"/>
                  <a:pt x="12847" y="8326"/>
                </a:cubicBezTo>
                <a:lnTo>
                  <a:pt x="12847" y="13244"/>
                </a:lnTo>
                <a:cubicBezTo>
                  <a:pt x="12847" y="15077"/>
                  <a:pt x="11502" y="16637"/>
                  <a:pt x="9692" y="16899"/>
                </a:cubicBezTo>
                <a:lnTo>
                  <a:pt x="9692" y="8160"/>
                </a:lnTo>
                <a:close/>
                <a:moveTo>
                  <a:pt x="5650" y="1"/>
                </a:moveTo>
                <a:cubicBezTo>
                  <a:pt x="5385" y="1"/>
                  <a:pt x="5120" y="176"/>
                  <a:pt x="5120" y="528"/>
                </a:cubicBezTo>
                <a:cubicBezTo>
                  <a:pt x="5120" y="1373"/>
                  <a:pt x="5596" y="2147"/>
                  <a:pt x="6346" y="2516"/>
                </a:cubicBezTo>
                <a:lnTo>
                  <a:pt x="7156" y="2957"/>
                </a:lnTo>
                <a:cubicBezTo>
                  <a:pt x="6549" y="3504"/>
                  <a:pt x="6203" y="4266"/>
                  <a:pt x="6180" y="5076"/>
                </a:cubicBezTo>
                <a:cubicBezTo>
                  <a:pt x="5787" y="5219"/>
                  <a:pt x="5453" y="5516"/>
                  <a:pt x="5275" y="5886"/>
                </a:cubicBezTo>
                <a:lnTo>
                  <a:pt x="4072" y="5493"/>
                </a:lnTo>
                <a:lnTo>
                  <a:pt x="4072" y="3766"/>
                </a:lnTo>
                <a:cubicBezTo>
                  <a:pt x="4072" y="3516"/>
                  <a:pt x="3906" y="3314"/>
                  <a:pt x="3667" y="3254"/>
                </a:cubicBezTo>
                <a:lnTo>
                  <a:pt x="2263" y="2897"/>
                </a:lnTo>
                <a:cubicBezTo>
                  <a:pt x="2212" y="2885"/>
                  <a:pt x="2163" y="2879"/>
                  <a:pt x="2118" y="2879"/>
                </a:cubicBezTo>
                <a:cubicBezTo>
                  <a:pt x="1552" y="2879"/>
                  <a:pt x="1385" y="3767"/>
                  <a:pt x="2012" y="3921"/>
                </a:cubicBezTo>
                <a:lnTo>
                  <a:pt x="3013" y="4171"/>
                </a:lnTo>
                <a:lnTo>
                  <a:pt x="3013" y="5874"/>
                </a:lnTo>
                <a:cubicBezTo>
                  <a:pt x="3013" y="6100"/>
                  <a:pt x="3155" y="6302"/>
                  <a:pt x="3382" y="6374"/>
                </a:cubicBezTo>
                <a:lnTo>
                  <a:pt x="5120" y="6957"/>
                </a:lnTo>
                <a:lnTo>
                  <a:pt x="5120" y="7231"/>
                </a:lnTo>
                <a:cubicBezTo>
                  <a:pt x="4691" y="7433"/>
                  <a:pt x="4418" y="7862"/>
                  <a:pt x="4418" y="8338"/>
                </a:cubicBezTo>
                <a:lnTo>
                  <a:pt x="4418" y="8588"/>
                </a:lnTo>
                <a:lnTo>
                  <a:pt x="2751" y="8862"/>
                </a:lnTo>
                <a:cubicBezTo>
                  <a:pt x="2548" y="8898"/>
                  <a:pt x="2382" y="9053"/>
                  <a:pt x="2322" y="9255"/>
                </a:cubicBezTo>
                <a:lnTo>
                  <a:pt x="1727" y="11660"/>
                </a:lnTo>
                <a:lnTo>
                  <a:pt x="703" y="11660"/>
                </a:lnTo>
                <a:cubicBezTo>
                  <a:pt x="0" y="11660"/>
                  <a:pt x="0" y="12720"/>
                  <a:pt x="703" y="12720"/>
                </a:cubicBezTo>
                <a:lnTo>
                  <a:pt x="2143" y="12720"/>
                </a:lnTo>
                <a:cubicBezTo>
                  <a:pt x="2382" y="12720"/>
                  <a:pt x="2584" y="12553"/>
                  <a:pt x="2644" y="12315"/>
                </a:cubicBezTo>
                <a:lnTo>
                  <a:pt x="3263" y="9850"/>
                </a:lnTo>
                <a:lnTo>
                  <a:pt x="4418" y="9648"/>
                </a:lnTo>
                <a:lnTo>
                  <a:pt x="4418" y="12886"/>
                </a:lnTo>
                <a:lnTo>
                  <a:pt x="3001" y="13458"/>
                </a:lnTo>
                <a:cubicBezTo>
                  <a:pt x="2822" y="13529"/>
                  <a:pt x="2691" y="13696"/>
                  <a:pt x="2667" y="13887"/>
                </a:cubicBezTo>
                <a:lnTo>
                  <a:pt x="2358" y="16411"/>
                </a:lnTo>
                <a:lnTo>
                  <a:pt x="1203" y="16994"/>
                </a:lnTo>
                <a:cubicBezTo>
                  <a:pt x="659" y="17261"/>
                  <a:pt x="929" y="17996"/>
                  <a:pt x="1418" y="17996"/>
                </a:cubicBezTo>
                <a:cubicBezTo>
                  <a:pt x="1496" y="17996"/>
                  <a:pt x="1580" y="17977"/>
                  <a:pt x="1667" y="17935"/>
                </a:cubicBezTo>
                <a:lnTo>
                  <a:pt x="3072" y="17232"/>
                </a:lnTo>
                <a:cubicBezTo>
                  <a:pt x="3227" y="17149"/>
                  <a:pt x="3346" y="16994"/>
                  <a:pt x="3358" y="16827"/>
                </a:cubicBezTo>
                <a:lnTo>
                  <a:pt x="3679" y="14327"/>
                </a:lnTo>
                <a:lnTo>
                  <a:pt x="4477" y="14006"/>
                </a:lnTo>
                <a:cubicBezTo>
                  <a:pt x="4846" y="16292"/>
                  <a:pt x="6835" y="17982"/>
                  <a:pt x="9168" y="17982"/>
                </a:cubicBezTo>
                <a:cubicBezTo>
                  <a:pt x="11490" y="17982"/>
                  <a:pt x="13478" y="16292"/>
                  <a:pt x="13847" y="14006"/>
                </a:cubicBezTo>
                <a:lnTo>
                  <a:pt x="14645" y="14327"/>
                </a:lnTo>
                <a:lnTo>
                  <a:pt x="14966" y="16827"/>
                </a:lnTo>
                <a:cubicBezTo>
                  <a:pt x="14978" y="16994"/>
                  <a:pt x="15097" y="17149"/>
                  <a:pt x="15252" y="17232"/>
                </a:cubicBezTo>
                <a:lnTo>
                  <a:pt x="16657" y="17935"/>
                </a:lnTo>
                <a:cubicBezTo>
                  <a:pt x="16744" y="17977"/>
                  <a:pt x="16828" y="17996"/>
                  <a:pt x="16907" y="17996"/>
                </a:cubicBezTo>
                <a:cubicBezTo>
                  <a:pt x="17396" y="17996"/>
                  <a:pt x="17665" y="17261"/>
                  <a:pt x="17122" y="16994"/>
                </a:cubicBezTo>
                <a:lnTo>
                  <a:pt x="15979" y="16411"/>
                </a:lnTo>
                <a:lnTo>
                  <a:pt x="15669" y="13887"/>
                </a:lnTo>
                <a:cubicBezTo>
                  <a:pt x="15633" y="13696"/>
                  <a:pt x="15514" y="13529"/>
                  <a:pt x="15336" y="13458"/>
                </a:cubicBezTo>
                <a:lnTo>
                  <a:pt x="13907" y="12886"/>
                </a:lnTo>
                <a:lnTo>
                  <a:pt x="13907" y="9660"/>
                </a:lnTo>
                <a:lnTo>
                  <a:pt x="15062" y="9850"/>
                </a:lnTo>
                <a:lnTo>
                  <a:pt x="15681" y="12327"/>
                </a:lnTo>
                <a:cubicBezTo>
                  <a:pt x="15740" y="12553"/>
                  <a:pt x="15955" y="12720"/>
                  <a:pt x="16193" y="12720"/>
                </a:cubicBezTo>
                <a:lnTo>
                  <a:pt x="17633" y="12720"/>
                </a:lnTo>
                <a:cubicBezTo>
                  <a:pt x="18336" y="12720"/>
                  <a:pt x="18336" y="11660"/>
                  <a:pt x="17633" y="11660"/>
                </a:cubicBezTo>
                <a:lnTo>
                  <a:pt x="17633" y="11672"/>
                </a:lnTo>
                <a:lnTo>
                  <a:pt x="16598" y="11672"/>
                </a:lnTo>
                <a:lnTo>
                  <a:pt x="15990" y="9255"/>
                </a:lnTo>
                <a:cubicBezTo>
                  <a:pt x="15943" y="9053"/>
                  <a:pt x="15776" y="8898"/>
                  <a:pt x="15574" y="8862"/>
                </a:cubicBezTo>
                <a:lnTo>
                  <a:pt x="13907" y="8588"/>
                </a:lnTo>
                <a:lnTo>
                  <a:pt x="13907" y="8326"/>
                </a:lnTo>
                <a:cubicBezTo>
                  <a:pt x="13907" y="7850"/>
                  <a:pt x="13633" y="7421"/>
                  <a:pt x="13204" y="7219"/>
                </a:cubicBezTo>
                <a:lnTo>
                  <a:pt x="13204" y="6957"/>
                </a:lnTo>
                <a:lnTo>
                  <a:pt x="14943" y="6374"/>
                </a:lnTo>
                <a:cubicBezTo>
                  <a:pt x="15169" y="6302"/>
                  <a:pt x="15312" y="6100"/>
                  <a:pt x="15312" y="5874"/>
                </a:cubicBezTo>
                <a:lnTo>
                  <a:pt x="15312" y="4171"/>
                </a:lnTo>
                <a:lnTo>
                  <a:pt x="16312" y="3921"/>
                </a:lnTo>
                <a:cubicBezTo>
                  <a:pt x="16948" y="3767"/>
                  <a:pt x="16786" y="2876"/>
                  <a:pt x="16217" y="2876"/>
                </a:cubicBezTo>
                <a:cubicBezTo>
                  <a:pt x="16168" y="2876"/>
                  <a:pt x="16116" y="2883"/>
                  <a:pt x="16062" y="2897"/>
                </a:cubicBezTo>
                <a:lnTo>
                  <a:pt x="14657" y="3254"/>
                </a:lnTo>
                <a:cubicBezTo>
                  <a:pt x="14419" y="3314"/>
                  <a:pt x="14252" y="3516"/>
                  <a:pt x="14252" y="3766"/>
                </a:cubicBezTo>
                <a:lnTo>
                  <a:pt x="14252" y="5493"/>
                </a:lnTo>
                <a:lnTo>
                  <a:pt x="13050" y="5897"/>
                </a:lnTo>
                <a:cubicBezTo>
                  <a:pt x="12871" y="5516"/>
                  <a:pt x="12538" y="5219"/>
                  <a:pt x="12145" y="5088"/>
                </a:cubicBezTo>
                <a:cubicBezTo>
                  <a:pt x="12121" y="4266"/>
                  <a:pt x="11776" y="3504"/>
                  <a:pt x="11168" y="2957"/>
                </a:cubicBezTo>
                <a:lnTo>
                  <a:pt x="11978" y="2528"/>
                </a:lnTo>
                <a:cubicBezTo>
                  <a:pt x="12728" y="2147"/>
                  <a:pt x="13204" y="1373"/>
                  <a:pt x="13204" y="528"/>
                </a:cubicBezTo>
                <a:cubicBezTo>
                  <a:pt x="13204" y="176"/>
                  <a:pt x="12939" y="1"/>
                  <a:pt x="12675" y="1"/>
                </a:cubicBezTo>
                <a:cubicBezTo>
                  <a:pt x="12410" y="1"/>
                  <a:pt x="12145" y="176"/>
                  <a:pt x="12145" y="528"/>
                </a:cubicBezTo>
                <a:cubicBezTo>
                  <a:pt x="12145" y="980"/>
                  <a:pt x="11895" y="1385"/>
                  <a:pt x="11502" y="1587"/>
                </a:cubicBezTo>
                <a:lnTo>
                  <a:pt x="11478" y="1587"/>
                </a:lnTo>
                <a:lnTo>
                  <a:pt x="10109" y="2337"/>
                </a:lnTo>
                <a:cubicBezTo>
                  <a:pt x="9805" y="2230"/>
                  <a:pt x="9487" y="2177"/>
                  <a:pt x="9167" y="2177"/>
                </a:cubicBezTo>
                <a:cubicBezTo>
                  <a:pt x="8847" y="2177"/>
                  <a:pt x="8525" y="2230"/>
                  <a:pt x="8216" y="2337"/>
                </a:cubicBezTo>
                <a:lnTo>
                  <a:pt x="6846" y="1587"/>
                </a:lnTo>
                <a:lnTo>
                  <a:pt x="6835" y="1587"/>
                </a:lnTo>
                <a:cubicBezTo>
                  <a:pt x="6430" y="1385"/>
                  <a:pt x="6180" y="980"/>
                  <a:pt x="6180" y="528"/>
                </a:cubicBezTo>
                <a:cubicBezTo>
                  <a:pt x="6180" y="176"/>
                  <a:pt x="5915" y="1"/>
                  <a:pt x="56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83"/>
          <p:cNvSpPr txBox="1">
            <a:spLocks noGrp="1"/>
          </p:cNvSpPr>
          <p:nvPr>
            <p:ph type="ctrTitle"/>
          </p:nvPr>
        </p:nvSpPr>
        <p:spPr>
          <a:xfrm>
            <a:off x="1316700" y="2011575"/>
            <a:ext cx="6510600" cy="11203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کلمات عالی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57"/>
          <p:cNvPicPr preferRelativeResize="0"/>
          <p:nvPr/>
        </p:nvPicPr>
        <p:blipFill rotWithShape="1">
          <a:blip r:embed="rId3">
            <a:alphaModFix/>
          </a:blip>
          <a:srcRect l="18940" r="18940"/>
          <a:stretch/>
        </p:blipFill>
        <p:spPr>
          <a:xfrm>
            <a:off x="763500" y="1627075"/>
            <a:ext cx="1192500" cy="1140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96" name="Google Shape;396;p57"/>
          <p:cNvPicPr preferRelativeResize="0"/>
          <p:nvPr/>
        </p:nvPicPr>
        <p:blipFill rotWithShape="1">
          <a:blip r:embed="rId4">
            <a:alphaModFix/>
          </a:blip>
          <a:srcRect l="21454" r="21454"/>
          <a:stretch/>
        </p:blipFill>
        <p:spPr>
          <a:xfrm>
            <a:off x="763500" y="3220300"/>
            <a:ext cx="1192500" cy="1140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97" name="Google Shape;397;p57"/>
          <p:cNvPicPr preferRelativeResize="0"/>
          <p:nvPr/>
        </p:nvPicPr>
        <p:blipFill rotWithShape="1">
          <a:blip r:embed="rId5">
            <a:alphaModFix/>
          </a:blip>
          <a:srcRect t="18136" b="18136"/>
          <a:stretch/>
        </p:blipFill>
        <p:spPr>
          <a:xfrm>
            <a:off x="4846925" y="1627075"/>
            <a:ext cx="1192500" cy="1140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98" name="Google Shape;398;p57"/>
          <p:cNvPicPr preferRelativeResize="0"/>
          <p:nvPr/>
        </p:nvPicPr>
        <p:blipFill rotWithShape="1">
          <a:blip r:embed="rId6">
            <a:alphaModFix/>
          </a:blip>
          <a:srcRect l="20895" r="20900"/>
          <a:stretch/>
        </p:blipFill>
        <p:spPr>
          <a:xfrm>
            <a:off x="4846925" y="3220300"/>
            <a:ext cx="1192500" cy="1140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99" name="Google Shape;399;p57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0" name="Google Shape;400;p57"/>
          <p:cNvSpPr txBox="1">
            <a:spLocks noGrp="1"/>
          </p:cNvSpPr>
          <p:nvPr>
            <p:ph type="subTitle" idx="1"/>
          </p:nvPr>
        </p:nvSpPr>
        <p:spPr>
          <a:xfrm>
            <a:off x="2203525" y="2103072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</a:p>
        </p:txBody>
      </p:sp>
      <p:sp>
        <p:nvSpPr>
          <p:cNvPr id="401" name="Google Shape;401;p57"/>
          <p:cNvSpPr txBox="1">
            <a:spLocks noGrp="1"/>
          </p:cNvSpPr>
          <p:nvPr>
            <p:ph type="subTitle" idx="2"/>
          </p:nvPr>
        </p:nvSpPr>
        <p:spPr>
          <a:xfrm>
            <a:off x="2203534" y="1732488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به جنگل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2" name="Google Shape;402;p57"/>
          <p:cNvSpPr txBox="1">
            <a:spLocks noGrp="1"/>
          </p:cNvSpPr>
          <p:nvPr>
            <p:ph type="title" idx="3"/>
          </p:nvPr>
        </p:nvSpPr>
        <p:spPr>
          <a:xfrm>
            <a:off x="720000" y="173250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03" name="Google Shape;403;p57"/>
          <p:cNvSpPr txBox="1">
            <a:spLocks noGrp="1"/>
          </p:cNvSpPr>
          <p:nvPr>
            <p:ph type="subTitle" idx="4"/>
          </p:nvPr>
        </p:nvSpPr>
        <p:spPr>
          <a:xfrm>
            <a:off x="2203525" y="3696322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</a:p>
        </p:txBody>
      </p:sp>
      <p:sp>
        <p:nvSpPr>
          <p:cNvPr id="404" name="Google Shape;404;p57"/>
          <p:cNvSpPr txBox="1">
            <a:spLocks noGrp="1"/>
          </p:cNvSpPr>
          <p:nvPr>
            <p:ph type="subTitle" idx="5"/>
          </p:nvPr>
        </p:nvSpPr>
        <p:spPr>
          <a:xfrm>
            <a:off x="2203534" y="3325738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وحشی ترین مکان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5" name="Google Shape;405;p57"/>
          <p:cNvSpPr txBox="1">
            <a:spLocks noGrp="1"/>
          </p:cNvSpPr>
          <p:nvPr>
            <p:ph type="title" idx="6"/>
          </p:nvPr>
        </p:nvSpPr>
        <p:spPr>
          <a:xfrm>
            <a:off x="720000" y="332575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06" name="Google Shape;406;p57"/>
          <p:cNvSpPr txBox="1">
            <a:spLocks noGrp="1"/>
          </p:cNvSpPr>
          <p:nvPr>
            <p:ph type="subTitle" idx="7"/>
          </p:nvPr>
        </p:nvSpPr>
        <p:spPr>
          <a:xfrm>
            <a:off x="6354125" y="2103072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7" name="Google Shape;407;p57"/>
          <p:cNvSpPr txBox="1">
            <a:spLocks noGrp="1"/>
          </p:cNvSpPr>
          <p:nvPr>
            <p:ph type="subTitle" idx="8"/>
          </p:nvPr>
        </p:nvSpPr>
        <p:spPr>
          <a:xfrm>
            <a:off x="6354134" y="1732488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گونه های حیوانی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8" name="Google Shape;408;p57"/>
          <p:cNvSpPr txBox="1">
            <a:spLocks noGrp="1"/>
          </p:cNvSpPr>
          <p:nvPr>
            <p:ph type="title" idx="9"/>
          </p:nvPr>
        </p:nvSpPr>
        <p:spPr>
          <a:xfrm>
            <a:off x="4803425" y="173250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09" name="Google Shape;409;p57"/>
          <p:cNvSpPr txBox="1">
            <a:spLocks noGrp="1"/>
          </p:cNvSpPr>
          <p:nvPr>
            <p:ph type="subTitle" idx="13"/>
          </p:nvPr>
        </p:nvSpPr>
        <p:spPr>
          <a:xfrm>
            <a:off x="6354125" y="3696322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</a:p>
        </p:txBody>
      </p:sp>
      <p:sp>
        <p:nvSpPr>
          <p:cNvPr id="410" name="Google Shape;410;p57"/>
          <p:cNvSpPr txBox="1">
            <a:spLocks noGrp="1"/>
          </p:cNvSpPr>
          <p:nvPr>
            <p:ph type="subTitle" idx="14"/>
          </p:nvPr>
        </p:nvSpPr>
        <p:spPr>
          <a:xfrm>
            <a:off x="6354134" y="3325738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از ما حمایت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11" name="Google Shape;411;p57"/>
          <p:cNvSpPr txBox="1">
            <a:spLocks noGrp="1"/>
          </p:cNvSpPr>
          <p:nvPr>
            <p:ph type="title" idx="15"/>
          </p:nvPr>
        </p:nvSpPr>
        <p:spPr>
          <a:xfrm>
            <a:off x="4803425" y="3325750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4" name="Google Shape;884;p8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7697" t="19535" r="9712" b="19204"/>
          <a:stretch/>
        </p:blipFill>
        <p:spPr>
          <a:xfrm flipH="1">
            <a:off x="4" y="0"/>
            <a:ext cx="9144000" cy="5143500"/>
          </a:xfrm>
          <a:prstGeom prst="rect">
            <a:avLst/>
          </a:prstGeom>
        </p:spPr>
      </p:pic>
      <p:sp>
        <p:nvSpPr>
          <p:cNvPr id="885" name="Google Shape;885;p84"/>
          <p:cNvSpPr txBox="1">
            <a:spLocks noGrp="1"/>
          </p:cNvSpPr>
          <p:nvPr>
            <p:ph type="ctrTitle"/>
          </p:nvPr>
        </p:nvSpPr>
        <p:spPr>
          <a:xfrm>
            <a:off x="601500" y="1523175"/>
            <a:ext cx="5474400" cy="21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کلمات عالی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886" name="Google Shape;886;p84"/>
          <p:cNvGrpSpPr/>
          <p:nvPr/>
        </p:nvGrpSpPr>
        <p:grpSpPr>
          <a:xfrm>
            <a:off x="3276600" y="-19950"/>
            <a:ext cx="0" cy="5183400"/>
            <a:chOff x="3276600" y="-19950"/>
            <a:chExt cx="0" cy="5183400"/>
          </a:xfrm>
        </p:grpSpPr>
        <p:cxnSp>
          <p:nvCxnSpPr>
            <p:cNvPr id="887" name="Google Shape;887;p84"/>
            <p:cNvCxnSpPr/>
            <p:nvPr/>
          </p:nvCxnSpPr>
          <p:spPr>
            <a:xfrm rot="10800000">
              <a:off x="3276600" y="4858650"/>
              <a:ext cx="0" cy="304800"/>
            </a:xfrm>
            <a:prstGeom prst="straightConnector1">
              <a:avLst/>
            </a:prstGeom>
            <a:noFill/>
            <a:ln w="3810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8" name="Google Shape;888;p84"/>
            <p:cNvCxnSpPr/>
            <p:nvPr/>
          </p:nvCxnSpPr>
          <p:spPr>
            <a:xfrm rot="10800000">
              <a:off x="3276600" y="-19950"/>
              <a:ext cx="0" cy="304800"/>
            </a:xfrm>
            <a:prstGeom prst="straightConnector1">
              <a:avLst/>
            </a:prstGeom>
            <a:noFill/>
            <a:ln w="3810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85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این را می دانستید؟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894" name="Google Shape;894;p85" title="Chart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6716" b="8858"/>
          <a:stretch/>
        </p:blipFill>
        <p:spPr>
          <a:xfrm>
            <a:off x="1391275" y="1441725"/>
            <a:ext cx="4411074" cy="2664925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85"/>
          <p:cNvSpPr txBox="1"/>
          <p:nvPr/>
        </p:nvSpPr>
        <p:spPr>
          <a:xfrm>
            <a:off x="713225" y="1516000"/>
            <a:ext cx="4794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100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896" name="Google Shape;896;p85"/>
          <p:cNvSpPr txBox="1"/>
          <p:nvPr/>
        </p:nvSpPr>
        <p:spPr>
          <a:xfrm>
            <a:off x="713225" y="2114150"/>
            <a:ext cx="4794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75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897" name="Google Shape;897;p85"/>
          <p:cNvSpPr txBox="1"/>
          <p:nvPr/>
        </p:nvSpPr>
        <p:spPr>
          <a:xfrm>
            <a:off x="713225" y="2712300"/>
            <a:ext cx="4794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50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898" name="Google Shape;898;p85"/>
          <p:cNvSpPr txBox="1"/>
          <p:nvPr/>
        </p:nvSpPr>
        <p:spPr>
          <a:xfrm>
            <a:off x="713225" y="3310450"/>
            <a:ext cx="4794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25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899" name="Google Shape;899;p85"/>
          <p:cNvSpPr txBox="1"/>
          <p:nvPr/>
        </p:nvSpPr>
        <p:spPr>
          <a:xfrm>
            <a:off x="713225" y="3908600"/>
            <a:ext cx="4794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0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0" name="Google Shape;900;p85"/>
          <p:cNvSpPr txBox="1"/>
          <p:nvPr/>
        </p:nvSpPr>
        <p:spPr>
          <a:xfrm>
            <a:off x="2606583" y="4269725"/>
            <a:ext cx="9180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مارها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1" name="Google Shape;901;p85"/>
          <p:cNvSpPr txBox="1"/>
          <p:nvPr/>
        </p:nvSpPr>
        <p:spPr>
          <a:xfrm>
            <a:off x="3601317" y="4269725"/>
            <a:ext cx="9180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کاوشگر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2" name="Google Shape;902;p85"/>
          <p:cNvSpPr txBox="1"/>
          <p:nvPr/>
        </p:nvSpPr>
        <p:spPr>
          <a:xfrm>
            <a:off x="1480900" y="4269725"/>
            <a:ext cx="11721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محقق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3" name="Google Shape;903;p85"/>
          <p:cNvSpPr txBox="1"/>
          <p:nvPr/>
        </p:nvSpPr>
        <p:spPr>
          <a:xfrm>
            <a:off x="4436075" y="4269725"/>
            <a:ext cx="11721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حیات وحش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4" name="Google Shape;904;p85"/>
          <p:cNvSpPr txBox="1"/>
          <p:nvPr/>
        </p:nvSpPr>
        <p:spPr>
          <a:xfrm>
            <a:off x="6001000" y="3747725"/>
            <a:ext cx="2430000" cy="10110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برای اصلاح این نمودار، روی آن کلیک کنید، پیوند را دنبال کنید، داده ها را تغییر دهید و نمودار جدید را در اینجا قرار دهید</a:t>
            </a:r>
            <a:endParaRPr sz="1200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5" name="Google Shape;905;p85"/>
          <p:cNvSpPr txBox="1"/>
          <p:nvPr/>
        </p:nvSpPr>
        <p:spPr>
          <a:xfrm>
            <a:off x="7416900" y="1569575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06" name="Google Shape;906;p85"/>
          <p:cNvSpPr txBox="1"/>
          <p:nvPr/>
        </p:nvSpPr>
        <p:spPr>
          <a:xfrm>
            <a:off x="7416900" y="2295625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907" name="Google Shape;907;p85"/>
          <p:cNvSpPr txBox="1"/>
          <p:nvPr/>
        </p:nvSpPr>
        <p:spPr>
          <a:xfrm>
            <a:off x="7416900" y="3021675"/>
            <a:ext cx="1014300" cy="3297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908" name="Google Shape;908;p85"/>
          <p:cNvSpPr/>
          <p:nvPr/>
        </p:nvSpPr>
        <p:spPr>
          <a:xfrm>
            <a:off x="6853950" y="1631975"/>
            <a:ext cx="204900" cy="204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09" name="Google Shape;909;p85"/>
          <p:cNvSpPr/>
          <p:nvPr/>
        </p:nvSpPr>
        <p:spPr>
          <a:xfrm>
            <a:off x="6853950" y="2356225"/>
            <a:ext cx="204900" cy="204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0" name="Google Shape;910;p85"/>
          <p:cNvSpPr/>
          <p:nvPr/>
        </p:nvSpPr>
        <p:spPr>
          <a:xfrm>
            <a:off x="6853950" y="3080475"/>
            <a:ext cx="204900" cy="204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911" name="Google Shape;911;p85"/>
          <p:cNvCxnSpPr>
            <a:stCxn id="908" idx="6"/>
          </p:cNvCxnSpPr>
          <p:nvPr/>
        </p:nvCxnSpPr>
        <p:spPr>
          <a:xfrm>
            <a:off x="7058850" y="1734425"/>
            <a:ext cx="2076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2" name="Google Shape;912;p85"/>
          <p:cNvCxnSpPr>
            <a:stCxn id="909" idx="6"/>
          </p:cNvCxnSpPr>
          <p:nvPr/>
        </p:nvCxnSpPr>
        <p:spPr>
          <a:xfrm>
            <a:off x="7058850" y="2458675"/>
            <a:ext cx="207600" cy="18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3" name="Google Shape;913;p85"/>
          <p:cNvCxnSpPr>
            <a:stCxn id="910" idx="6"/>
          </p:cNvCxnSpPr>
          <p:nvPr/>
        </p:nvCxnSpPr>
        <p:spPr>
          <a:xfrm>
            <a:off x="7058850" y="3182925"/>
            <a:ext cx="207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86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این را می دانستید؟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19" name="Google Shape;919;p86"/>
          <p:cNvSpPr txBox="1"/>
          <p:nvPr/>
        </p:nvSpPr>
        <p:spPr>
          <a:xfrm>
            <a:off x="705000" y="2398450"/>
            <a:ext cx="1973700" cy="5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20" name="Google Shape;920;p86"/>
          <p:cNvSpPr txBox="1"/>
          <p:nvPr/>
        </p:nvSpPr>
        <p:spPr>
          <a:xfrm>
            <a:off x="705087" y="2106688"/>
            <a:ext cx="197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921" name="Google Shape;921;p86"/>
          <p:cNvSpPr txBox="1"/>
          <p:nvPr/>
        </p:nvSpPr>
        <p:spPr>
          <a:xfrm>
            <a:off x="704975" y="1553638"/>
            <a:ext cx="12417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1">
                <a:solidFill>
                  <a:schemeClr val="accent2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50%</a:t>
            </a:r>
            <a:endParaRPr sz="2700" b="1">
              <a:solidFill>
                <a:schemeClr val="accent2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922" name="Google Shape;922;p86"/>
          <p:cNvSpPr txBox="1"/>
          <p:nvPr/>
        </p:nvSpPr>
        <p:spPr>
          <a:xfrm>
            <a:off x="6465200" y="2398450"/>
            <a:ext cx="1974000" cy="5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23" name="Google Shape;923;p86"/>
          <p:cNvSpPr txBox="1"/>
          <p:nvPr/>
        </p:nvSpPr>
        <p:spPr>
          <a:xfrm>
            <a:off x="704975" y="3995100"/>
            <a:ext cx="1973700" cy="5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24" name="Google Shape;924;p86"/>
          <p:cNvSpPr txBox="1"/>
          <p:nvPr/>
        </p:nvSpPr>
        <p:spPr>
          <a:xfrm>
            <a:off x="6465022" y="2106688"/>
            <a:ext cx="19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25" name="Google Shape;925;p86"/>
          <p:cNvSpPr txBox="1"/>
          <p:nvPr/>
        </p:nvSpPr>
        <p:spPr>
          <a:xfrm>
            <a:off x="705137" y="3703976"/>
            <a:ext cx="197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926" name="Google Shape;926;p86"/>
          <p:cNvSpPr txBox="1"/>
          <p:nvPr/>
        </p:nvSpPr>
        <p:spPr>
          <a:xfrm>
            <a:off x="6465174" y="3995100"/>
            <a:ext cx="1974000" cy="5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927" name="Google Shape;927;p86"/>
          <p:cNvSpPr txBox="1"/>
          <p:nvPr/>
        </p:nvSpPr>
        <p:spPr>
          <a:xfrm>
            <a:off x="6465072" y="3703976"/>
            <a:ext cx="19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928" name="Google Shape;928;p86"/>
          <p:cNvSpPr txBox="1"/>
          <p:nvPr/>
        </p:nvSpPr>
        <p:spPr>
          <a:xfrm>
            <a:off x="7197201" y="1553638"/>
            <a:ext cx="12417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1">
                <a:solidFill>
                  <a:schemeClr val="accent2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10%</a:t>
            </a:r>
            <a:endParaRPr sz="2700" b="1">
              <a:solidFill>
                <a:schemeClr val="accent2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929" name="Google Shape;929;p86"/>
          <p:cNvSpPr txBox="1"/>
          <p:nvPr/>
        </p:nvSpPr>
        <p:spPr>
          <a:xfrm>
            <a:off x="705025" y="3156678"/>
            <a:ext cx="12417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1">
                <a:solidFill>
                  <a:schemeClr val="accent2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10%</a:t>
            </a:r>
            <a:endParaRPr sz="2700" b="1">
              <a:solidFill>
                <a:schemeClr val="accent2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930" name="Google Shape;930;p86"/>
          <p:cNvSpPr txBox="1"/>
          <p:nvPr/>
        </p:nvSpPr>
        <p:spPr>
          <a:xfrm>
            <a:off x="7197251" y="3156676"/>
            <a:ext cx="12417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1">
                <a:solidFill>
                  <a:schemeClr val="accent2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30%</a:t>
            </a:r>
            <a:endParaRPr sz="2700" b="1">
              <a:solidFill>
                <a:schemeClr val="accent2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pic>
        <p:nvPicPr>
          <p:cNvPr id="931" name="Google Shape;931;p8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43422" t="24859" b="20564"/>
          <a:stretch/>
        </p:blipFill>
        <p:spPr>
          <a:xfrm>
            <a:off x="3178138" y="1705550"/>
            <a:ext cx="2787900" cy="26895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932" name="Google Shape;932;p86"/>
          <p:cNvCxnSpPr>
            <a:stCxn id="921" idx="3"/>
            <a:endCxn id="933" idx="2"/>
          </p:cNvCxnSpPr>
          <p:nvPr/>
        </p:nvCxnSpPr>
        <p:spPr>
          <a:xfrm>
            <a:off x="1946675" y="1790638"/>
            <a:ext cx="2202600" cy="7185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4" name="Google Shape;934;p86"/>
          <p:cNvCxnSpPr>
            <a:stCxn id="929" idx="3"/>
            <a:endCxn id="935" idx="2"/>
          </p:cNvCxnSpPr>
          <p:nvPr/>
        </p:nvCxnSpPr>
        <p:spPr>
          <a:xfrm>
            <a:off x="1946725" y="3393678"/>
            <a:ext cx="1950300" cy="5622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6" name="Google Shape;936;p86"/>
          <p:cNvCxnSpPr>
            <a:stCxn id="937" idx="6"/>
            <a:endCxn id="930" idx="1"/>
          </p:cNvCxnSpPr>
          <p:nvPr/>
        </p:nvCxnSpPr>
        <p:spPr>
          <a:xfrm>
            <a:off x="4388950" y="2972175"/>
            <a:ext cx="2808300" cy="4215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8" name="Google Shape;938;p86"/>
          <p:cNvCxnSpPr>
            <a:stCxn id="939" idx="6"/>
            <a:endCxn id="928" idx="1"/>
          </p:cNvCxnSpPr>
          <p:nvPr/>
        </p:nvCxnSpPr>
        <p:spPr>
          <a:xfrm rot="10800000" flipH="1">
            <a:off x="5472188" y="1790775"/>
            <a:ext cx="1725000" cy="8154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33" name="Google Shape;933;p86"/>
          <p:cNvSpPr/>
          <p:nvPr/>
        </p:nvSpPr>
        <p:spPr>
          <a:xfrm>
            <a:off x="4149275" y="2326125"/>
            <a:ext cx="366000" cy="3660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39" name="Google Shape;939;p86"/>
          <p:cNvSpPr/>
          <p:nvPr/>
        </p:nvSpPr>
        <p:spPr>
          <a:xfrm>
            <a:off x="5106188" y="2423175"/>
            <a:ext cx="366000" cy="3660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37" name="Google Shape;937;p86"/>
          <p:cNvSpPr/>
          <p:nvPr/>
        </p:nvSpPr>
        <p:spPr>
          <a:xfrm>
            <a:off x="4022950" y="2789175"/>
            <a:ext cx="366000" cy="3660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35" name="Google Shape;935;p86"/>
          <p:cNvSpPr/>
          <p:nvPr/>
        </p:nvSpPr>
        <p:spPr>
          <a:xfrm>
            <a:off x="3897025" y="3772800"/>
            <a:ext cx="366000" cy="3660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87"/>
          <p:cNvSpPr/>
          <p:nvPr/>
        </p:nvSpPr>
        <p:spPr>
          <a:xfrm>
            <a:off x="1508825" y="1479425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5" name="Google Shape;945;p87"/>
          <p:cNvSpPr/>
          <p:nvPr/>
        </p:nvSpPr>
        <p:spPr>
          <a:xfrm>
            <a:off x="4334975" y="1479425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6" name="Google Shape;946;p87"/>
          <p:cNvSpPr/>
          <p:nvPr/>
        </p:nvSpPr>
        <p:spPr>
          <a:xfrm>
            <a:off x="7161125" y="1479425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7" name="Google Shape;947;p87"/>
          <p:cNvSpPr/>
          <p:nvPr/>
        </p:nvSpPr>
        <p:spPr>
          <a:xfrm>
            <a:off x="1508825" y="3195350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8" name="Google Shape;948;p87"/>
          <p:cNvSpPr/>
          <p:nvPr/>
        </p:nvSpPr>
        <p:spPr>
          <a:xfrm>
            <a:off x="4334975" y="3195350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9" name="Google Shape;949;p87"/>
          <p:cNvSpPr/>
          <p:nvPr/>
        </p:nvSpPr>
        <p:spPr>
          <a:xfrm>
            <a:off x="7161125" y="3195350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50" name="Google Shape;950;p87"/>
          <p:cNvSpPr txBox="1">
            <a:spLocks noGrp="1"/>
          </p:cNvSpPr>
          <p:nvPr>
            <p:ph type="subTitle" idx="1"/>
          </p:nvPr>
        </p:nvSpPr>
        <p:spPr>
          <a:xfrm>
            <a:off x="713225" y="2324000"/>
            <a:ext cx="20652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1" name="Google Shape;951;p87"/>
          <p:cNvSpPr txBox="1">
            <a:spLocks noGrp="1"/>
          </p:cNvSpPr>
          <p:nvPr>
            <p:ph type="subTitle" idx="2"/>
          </p:nvPr>
        </p:nvSpPr>
        <p:spPr>
          <a:xfrm>
            <a:off x="713234" y="1983028"/>
            <a:ext cx="2065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952" name="Google Shape;952;p87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مرور مفاهیم ایده خوبی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3" name="Google Shape;953;p87"/>
          <p:cNvSpPr txBox="1">
            <a:spLocks noGrp="1"/>
          </p:cNvSpPr>
          <p:nvPr>
            <p:ph type="subTitle" idx="3"/>
          </p:nvPr>
        </p:nvSpPr>
        <p:spPr>
          <a:xfrm>
            <a:off x="3539375" y="2324000"/>
            <a:ext cx="20652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4" name="Google Shape;954;p87"/>
          <p:cNvSpPr txBox="1">
            <a:spLocks noGrp="1"/>
          </p:cNvSpPr>
          <p:nvPr>
            <p:ph type="subTitle" idx="4"/>
          </p:nvPr>
        </p:nvSpPr>
        <p:spPr>
          <a:xfrm>
            <a:off x="3539384" y="1983028"/>
            <a:ext cx="2065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955" name="Google Shape;955;p87"/>
          <p:cNvSpPr txBox="1">
            <a:spLocks noGrp="1"/>
          </p:cNvSpPr>
          <p:nvPr>
            <p:ph type="subTitle" idx="5"/>
          </p:nvPr>
        </p:nvSpPr>
        <p:spPr>
          <a:xfrm>
            <a:off x="6365525" y="2324000"/>
            <a:ext cx="20652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6" name="Google Shape;956;p87"/>
          <p:cNvSpPr txBox="1">
            <a:spLocks noGrp="1"/>
          </p:cNvSpPr>
          <p:nvPr>
            <p:ph type="subTitle" idx="6"/>
          </p:nvPr>
        </p:nvSpPr>
        <p:spPr>
          <a:xfrm>
            <a:off x="6365534" y="1983028"/>
            <a:ext cx="2065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7" name="Google Shape;957;p87"/>
          <p:cNvSpPr txBox="1">
            <a:spLocks noGrp="1"/>
          </p:cNvSpPr>
          <p:nvPr>
            <p:ph type="subTitle" idx="7"/>
          </p:nvPr>
        </p:nvSpPr>
        <p:spPr>
          <a:xfrm>
            <a:off x="713225" y="4039925"/>
            <a:ext cx="20652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8" name="Google Shape;958;p87"/>
          <p:cNvSpPr txBox="1">
            <a:spLocks noGrp="1"/>
          </p:cNvSpPr>
          <p:nvPr>
            <p:ph type="subTitle" idx="8"/>
          </p:nvPr>
        </p:nvSpPr>
        <p:spPr>
          <a:xfrm>
            <a:off x="713234" y="3698953"/>
            <a:ext cx="2065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959" name="Google Shape;959;p87"/>
          <p:cNvSpPr txBox="1">
            <a:spLocks noGrp="1"/>
          </p:cNvSpPr>
          <p:nvPr>
            <p:ph type="subTitle" idx="9"/>
          </p:nvPr>
        </p:nvSpPr>
        <p:spPr>
          <a:xfrm>
            <a:off x="3539375" y="4039925"/>
            <a:ext cx="20652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60" name="Google Shape;960;p87"/>
          <p:cNvSpPr txBox="1">
            <a:spLocks noGrp="1"/>
          </p:cNvSpPr>
          <p:nvPr>
            <p:ph type="subTitle" idx="13"/>
          </p:nvPr>
        </p:nvSpPr>
        <p:spPr>
          <a:xfrm>
            <a:off x="3539384" y="3698953"/>
            <a:ext cx="2065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961" name="Google Shape;961;p87"/>
          <p:cNvSpPr txBox="1">
            <a:spLocks noGrp="1"/>
          </p:cNvSpPr>
          <p:nvPr>
            <p:ph type="subTitle" idx="14"/>
          </p:nvPr>
        </p:nvSpPr>
        <p:spPr>
          <a:xfrm>
            <a:off x="6365525" y="4039925"/>
            <a:ext cx="20652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62" name="Google Shape;962;p87"/>
          <p:cNvSpPr txBox="1">
            <a:spLocks noGrp="1"/>
          </p:cNvSpPr>
          <p:nvPr>
            <p:ph type="subTitle" idx="15"/>
          </p:nvPr>
        </p:nvSpPr>
        <p:spPr>
          <a:xfrm>
            <a:off x="6365534" y="3698953"/>
            <a:ext cx="2065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grpSp>
        <p:nvGrpSpPr>
          <p:cNvPr id="963" name="Google Shape;963;p87"/>
          <p:cNvGrpSpPr/>
          <p:nvPr/>
        </p:nvGrpSpPr>
        <p:grpSpPr>
          <a:xfrm>
            <a:off x="7273104" y="1577800"/>
            <a:ext cx="250578" cy="277257"/>
            <a:chOff x="456475" y="2504850"/>
            <a:chExt cx="466800" cy="516500"/>
          </a:xfrm>
        </p:grpSpPr>
        <p:sp>
          <p:nvSpPr>
            <p:cNvPr id="964" name="Google Shape;964;p87"/>
            <p:cNvSpPr/>
            <p:nvPr/>
          </p:nvSpPr>
          <p:spPr>
            <a:xfrm>
              <a:off x="456475" y="2504850"/>
              <a:ext cx="466800" cy="516500"/>
            </a:xfrm>
            <a:custGeom>
              <a:avLst/>
              <a:gdLst/>
              <a:ahLst/>
              <a:cxnLst/>
              <a:rect l="l" t="t" r="r" b="b"/>
              <a:pathLst>
                <a:path w="18672" h="20660" extrusionOk="0">
                  <a:moveTo>
                    <a:pt x="13811" y="690"/>
                  </a:moveTo>
                  <a:cubicBezTo>
                    <a:pt x="13878" y="690"/>
                    <a:pt x="13945" y="692"/>
                    <a:pt x="14012" y="695"/>
                  </a:cubicBezTo>
                  <a:cubicBezTo>
                    <a:pt x="16250" y="835"/>
                    <a:pt x="17984" y="2710"/>
                    <a:pt x="17945" y="4952"/>
                  </a:cubicBezTo>
                  <a:lnTo>
                    <a:pt x="17945" y="6112"/>
                  </a:lnTo>
                  <a:cubicBezTo>
                    <a:pt x="16570" y="4970"/>
                    <a:pt x="14875" y="4280"/>
                    <a:pt x="13091" y="4137"/>
                  </a:cubicBezTo>
                  <a:cubicBezTo>
                    <a:pt x="13070" y="4136"/>
                    <a:pt x="13049" y="4135"/>
                    <a:pt x="13028" y="4135"/>
                  </a:cubicBezTo>
                  <a:cubicBezTo>
                    <a:pt x="12628" y="4135"/>
                    <a:pt x="12270" y="4390"/>
                    <a:pt x="12140" y="4773"/>
                  </a:cubicBezTo>
                  <a:cubicBezTo>
                    <a:pt x="12128" y="4808"/>
                    <a:pt x="12122" y="4845"/>
                    <a:pt x="12122" y="4883"/>
                  </a:cubicBezTo>
                  <a:cubicBezTo>
                    <a:pt x="12137" y="5408"/>
                    <a:pt x="12482" y="5866"/>
                    <a:pt x="12981" y="6026"/>
                  </a:cubicBezTo>
                  <a:cubicBezTo>
                    <a:pt x="13889" y="6280"/>
                    <a:pt x="16188" y="7056"/>
                    <a:pt x="17940" y="8757"/>
                  </a:cubicBezTo>
                  <a:cubicBezTo>
                    <a:pt x="17935" y="9281"/>
                    <a:pt x="17889" y="9804"/>
                    <a:pt x="17804" y="10322"/>
                  </a:cubicBezTo>
                  <a:cubicBezTo>
                    <a:pt x="16558" y="8958"/>
                    <a:pt x="14911" y="8027"/>
                    <a:pt x="13099" y="7666"/>
                  </a:cubicBezTo>
                  <a:cubicBezTo>
                    <a:pt x="13041" y="7655"/>
                    <a:pt x="12983" y="7649"/>
                    <a:pt x="12925" y="7649"/>
                  </a:cubicBezTo>
                  <a:cubicBezTo>
                    <a:pt x="12518" y="7649"/>
                    <a:pt x="12148" y="7918"/>
                    <a:pt x="12030" y="8322"/>
                  </a:cubicBezTo>
                  <a:cubicBezTo>
                    <a:pt x="11897" y="8783"/>
                    <a:pt x="12133" y="9271"/>
                    <a:pt x="12580" y="9449"/>
                  </a:cubicBezTo>
                  <a:lnTo>
                    <a:pt x="12670" y="9484"/>
                  </a:lnTo>
                  <a:cubicBezTo>
                    <a:pt x="14496" y="10106"/>
                    <a:pt x="16090" y="11271"/>
                    <a:pt x="17234" y="12827"/>
                  </a:cubicBezTo>
                  <a:cubicBezTo>
                    <a:pt x="17076" y="13629"/>
                    <a:pt x="16785" y="14400"/>
                    <a:pt x="16373" y="15106"/>
                  </a:cubicBezTo>
                  <a:cubicBezTo>
                    <a:pt x="15626" y="12848"/>
                    <a:pt x="13835" y="11085"/>
                    <a:pt x="11566" y="10372"/>
                  </a:cubicBezTo>
                  <a:cubicBezTo>
                    <a:pt x="11475" y="10344"/>
                    <a:pt x="11383" y="10330"/>
                    <a:pt x="11293" y="10330"/>
                  </a:cubicBezTo>
                  <a:cubicBezTo>
                    <a:pt x="10903" y="10330"/>
                    <a:pt x="10541" y="10581"/>
                    <a:pt x="10417" y="10973"/>
                  </a:cubicBezTo>
                  <a:cubicBezTo>
                    <a:pt x="10270" y="11409"/>
                    <a:pt x="10462" y="11887"/>
                    <a:pt x="10870" y="12102"/>
                  </a:cubicBezTo>
                  <a:cubicBezTo>
                    <a:pt x="12668" y="13101"/>
                    <a:pt x="13972" y="14803"/>
                    <a:pt x="14468" y="16800"/>
                  </a:cubicBezTo>
                  <a:lnTo>
                    <a:pt x="14423" y="16852"/>
                  </a:lnTo>
                  <a:cubicBezTo>
                    <a:pt x="13782" y="17623"/>
                    <a:pt x="12936" y="18194"/>
                    <a:pt x="11982" y="18502"/>
                  </a:cubicBezTo>
                  <a:cubicBezTo>
                    <a:pt x="10698" y="18928"/>
                    <a:pt x="9990" y="19163"/>
                    <a:pt x="9341" y="19976"/>
                  </a:cubicBezTo>
                  <a:cubicBezTo>
                    <a:pt x="8680" y="19163"/>
                    <a:pt x="7974" y="18928"/>
                    <a:pt x="6690" y="18502"/>
                  </a:cubicBezTo>
                  <a:cubicBezTo>
                    <a:pt x="5736" y="18194"/>
                    <a:pt x="4888" y="17623"/>
                    <a:pt x="4247" y="16852"/>
                  </a:cubicBezTo>
                  <a:lnTo>
                    <a:pt x="4198" y="16797"/>
                  </a:lnTo>
                  <a:cubicBezTo>
                    <a:pt x="4698" y="14800"/>
                    <a:pt x="6002" y="13101"/>
                    <a:pt x="7802" y="12102"/>
                  </a:cubicBezTo>
                  <a:cubicBezTo>
                    <a:pt x="8203" y="11894"/>
                    <a:pt x="8397" y="11428"/>
                    <a:pt x="8260" y="10998"/>
                  </a:cubicBezTo>
                  <a:cubicBezTo>
                    <a:pt x="8258" y="10990"/>
                    <a:pt x="8252" y="10966"/>
                    <a:pt x="8250" y="10960"/>
                  </a:cubicBezTo>
                  <a:cubicBezTo>
                    <a:pt x="8123" y="10574"/>
                    <a:pt x="7764" y="10329"/>
                    <a:pt x="7378" y="10329"/>
                  </a:cubicBezTo>
                  <a:cubicBezTo>
                    <a:pt x="7288" y="10329"/>
                    <a:pt x="7197" y="10342"/>
                    <a:pt x="7106" y="10370"/>
                  </a:cubicBezTo>
                  <a:cubicBezTo>
                    <a:pt x="4833" y="11083"/>
                    <a:pt x="3044" y="12852"/>
                    <a:pt x="2305" y="15116"/>
                  </a:cubicBezTo>
                  <a:cubicBezTo>
                    <a:pt x="1890" y="14409"/>
                    <a:pt x="1596" y="13636"/>
                    <a:pt x="1436" y="12832"/>
                  </a:cubicBezTo>
                  <a:cubicBezTo>
                    <a:pt x="2578" y="11276"/>
                    <a:pt x="4172" y="10107"/>
                    <a:pt x="5999" y="9486"/>
                  </a:cubicBezTo>
                  <a:lnTo>
                    <a:pt x="6090" y="9451"/>
                  </a:lnTo>
                  <a:cubicBezTo>
                    <a:pt x="6530" y="9270"/>
                    <a:pt x="6763" y="8785"/>
                    <a:pt x="6630" y="8329"/>
                  </a:cubicBezTo>
                  <a:cubicBezTo>
                    <a:pt x="6513" y="7923"/>
                    <a:pt x="6142" y="7654"/>
                    <a:pt x="5734" y="7654"/>
                  </a:cubicBezTo>
                  <a:cubicBezTo>
                    <a:pt x="5681" y="7654"/>
                    <a:pt x="5628" y="7658"/>
                    <a:pt x="5574" y="7668"/>
                  </a:cubicBezTo>
                  <a:cubicBezTo>
                    <a:pt x="3762" y="8026"/>
                    <a:pt x="2114" y="8958"/>
                    <a:pt x="871" y="10324"/>
                  </a:cubicBezTo>
                  <a:cubicBezTo>
                    <a:pt x="783" y="9806"/>
                    <a:pt x="736" y="9283"/>
                    <a:pt x="730" y="8757"/>
                  </a:cubicBezTo>
                  <a:cubicBezTo>
                    <a:pt x="2485" y="7056"/>
                    <a:pt x="4783" y="6280"/>
                    <a:pt x="5691" y="6026"/>
                  </a:cubicBezTo>
                  <a:cubicBezTo>
                    <a:pt x="6192" y="5867"/>
                    <a:pt x="6537" y="5408"/>
                    <a:pt x="6551" y="4883"/>
                  </a:cubicBezTo>
                  <a:cubicBezTo>
                    <a:pt x="6551" y="4845"/>
                    <a:pt x="6545" y="4808"/>
                    <a:pt x="6533" y="4773"/>
                  </a:cubicBezTo>
                  <a:cubicBezTo>
                    <a:pt x="6405" y="4390"/>
                    <a:pt x="6047" y="4135"/>
                    <a:pt x="5648" y="4135"/>
                  </a:cubicBezTo>
                  <a:cubicBezTo>
                    <a:pt x="5626" y="4135"/>
                    <a:pt x="5604" y="4136"/>
                    <a:pt x="5582" y="4137"/>
                  </a:cubicBezTo>
                  <a:cubicBezTo>
                    <a:pt x="3799" y="4279"/>
                    <a:pt x="2104" y="4968"/>
                    <a:pt x="726" y="6109"/>
                  </a:cubicBezTo>
                  <a:lnTo>
                    <a:pt x="728" y="4952"/>
                  </a:lnTo>
                  <a:cubicBezTo>
                    <a:pt x="690" y="2710"/>
                    <a:pt x="2422" y="835"/>
                    <a:pt x="4660" y="695"/>
                  </a:cubicBezTo>
                  <a:cubicBezTo>
                    <a:pt x="4727" y="692"/>
                    <a:pt x="4794" y="690"/>
                    <a:pt x="4861" y="690"/>
                  </a:cubicBezTo>
                  <a:cubicBezTo>
                    <a:pt x="5919" y="690"/>
                    <a:pt x="6940" y="1096"/>
                    <a:pt x="7711" y="1831"/>
                  </a:cubicBezTo>
                  <a:cubicBezTo>
                    <a:pt x="8530" y="2610"/>
                    <a:pt x="8993" y="3693"/>
                    <a:pt x="8991" y="4823"/>
                  </a:cubicBezTo>
                  <a:lnTo>
                    <a:pt x="8991" y="7922"/>
                  </a:lnTo>
                  <a:cubicBezTo>
                    <a:pt x="8991" y="8112"/>
                    <a:pt x="9146" y="8267"/>
                    <a:pt x="9336" y="8267"/>
                  </a:cubicBezTo>
                  <a:cubicBezTo>
                    <a:pt x="9526" y="8267"/>
                    <a:pt x="9681" y="8112"/>
                    <a:pt x="9681" y="7922"/>
                  </a:cubicBezTo>
                  <a:lnTo>
                    <a:pt x="9681" y="4823"/>
                  </a:lnTo>
                  <a:cubicBezTo>
                    <a:pt x="9679" y="3693"/>
                    <a:pt x="10142" y="2610"/>
                    <a:pt x="10961" y="1831"/>
                  </a:cubicBezTo>
                  <a:cubicBezTo>
                    <a:pt x="11732" y="1096"/>
                    <a:pt x="12753" y="690"/>
                    <a:pt x="13811" y="690"/>
                  </a:cubicBezTo>
                  <a:close/>
                  <a:moveTo>
                    <a:pt x="4855" y="0"/>
                  </a:moveTo>
                  <a:cubicBezTo>
                    <a:pt x="4779" y="0"/>
                    <a:pt x="4703" y="2"/>
                    <a:pt x="4626" y="6"/>
                  </a:cubicBezTo>
                  <a:cubicBezTo>
                    <a:pt x="2022" y="164"/>
                    <a:pt x="0" y="2342"/>
                    <a:pt x="40" y="4952"/>
                  </a:cubicBezTo>
                  <a:lnTo>
                    <a:pt x="40" y="6109"/>
                  </a:lnTo>
                  <a:cubicBezTo>
                    <a:pt x="39" y="6379"/>
                    <a:pt x="195" y="6625"/>
                    <a:pt x="440" y="6737"/>
                  </a:cubicBezTo>
                  <a:cubicBezTo>
                    <a:pt x="532" y="6781"/>
                    <a:pt x="631" y="6802"/>
                    <a:pt x="729" y="6802"/>
                  </a:cubicBezTo>
                  <a:cubicBezTo>
                    <a:pt x="884" y="6802"/>
                    <a:pt x="1037" y="6748"/>
                    <a:pt x="1159" y="6645"/>
                  </a:cubicBezTo>
                  <a:cubicBezTo>
                    <a:pt x="2427" y="5593"/>
                    <a:pt x="3985" y="4958"/>
                    <a:pt x="5626" y="4823"/>
                  </a:cubicBezTo>
                  <a:cubicBezTo>
                    <a:pt x="5630" y="4823"/>
                    <a:pt x="5635" y="4823"/>
                    <a:pt x="5639" y="4823"/>
                  </a:cubicBezTo>
                  <a:cubicBezTo>
                    <a:pt x="5728" y="4823"/>
                    <a:pt x="5811" y="4869"/>
                    <a:pt x="5857" y="4945"/>
                  </a:cubicBezTo>
                  <a:cubicBezTo>
                    <a:pt x="5822" y="5136"/>
                    <a:pt x="5689" y="5296"/>
                    <a:pt x="5506" y="5363"/>
                  </a:cubicBezTo>
                  <a:cubicBezTo>
                    <a:pt x="4548" y="5631"/>
                    <a:pt x="2119" y="6452"/>
                    <a:pt x="253" y="8260"/>
                  </a:cubicBezTo>
                  <a:cubicBezTo>
                    <a:pt x="115" y="8392"/>
                    <a:pt x="39" y="8575"/>
                    <a:pt x="44" y="8765"/>
                  </a:cubicBezTo>
                  <a:cubicBezTo>
                    <a:pt x="49" y="9333"/>
                    <a:pt x="100" y="9899"/>
                    <a:pt x="197" y="10459"/>
                  </a:cubicBezTo>
                  <a:cubicBezTo>
                    <a:pt x="247" y="10712"/>
                    <a:pt x="435" y="10915"/>
                    <a:pt x="683" y="10985"/>
                  </a:cubicBezTo>
                  <a:cubicBezTo>
                    <a:pt x="745" y="11002"/>
                    <a:pt x="808" y="11011"/>
                    <a:pt x="870" y="11011"/>
                  </a:cubicBezTo>
                  <a:cubicBezTo>
                    <a:pt x="1059" y="11011"/>
                    <a:pt x="1243" y="10933"/>
                    <a:pt x="1374" y="10790"/>
                  </a:cubicBezTo>
                  <a:cubicBezTo>
                    <a:pt x="2518" y="9534"/>
                    <a:pt x="4032" y="8677"/>
                    <a:pt x="5697" y="8342"/>
                  </a:cubicBezTo>
                  <a:cubicBezTo>
                    <a:pt x="5710" y="8340"/>
                    <a:pt x="5723" y="8339"/>
                    <a:pt x="5736" y="8339"/>
                  </a:cubicBezTo>
                  <a:cubicBezTo>
                    <a:pt x="5833" y="8339"/>
                    <a:pt x="5922" y="8397"/>
                    <a:pt x="5960" y="8489"/>
                  </a:cubicBezTo>
                  <a:cubicBezTo>
                    <a:pt x="5990" y="8547"/>
                    <a:pt x="5994" y="8617"/>
                    <a:pt x="5970" y="8677"/>
                  </a:cubicBezTo>
                  <a:cubicBezTo>
                    <a:pt x="5947" y="8738"/>
                    <a:pt x="5899" y="8787"/>
                    <a:pt x="5839" y="8810"/>
                  </a:cubicBezTo>
                  <a:lnTo>
                    <a:pt x="5749" y="8843"/>
                  </a:lnTo>
                  <a:cubicBezTo>
                    <a:pt x="3802" y="9518"/>
                    <a:pt x="2104" y="10765"/>
                    <a:pt x="881" y="12424"/>
                  </a:cubicBezTo>
                  <a:cubicBezTo>
                    <a:pt x="766" y="12578"/>
                    <a:pt x="723" y="12777"/>
                    <a:pt x="763" y="12966"/>
                  </a:cubicBezTo>
                  <a:cubicBezTo>
                    <a:pt x="936" y="13856"/>
                    <a:pt x="1263" y="14710"/>
                    <a:pt x="1726" y="15491"/>
                  </a:cubicBezTo>
                  <a:cubicBezTo>
                    <a:pt x="1854" y="15684"/>
                    <a:pt x="2070" y="15798"/>
                    <a:pt x="2300" y="15798"/>
                  </a:cubicBezTo>
                  <a:cubicBezTo>
                    <a:pt x="2329" y="15798"/>
                    <a:pt x="2359" y="15796"/>
                    <a:pt x="2388" y="15792"/>
                  </a:cubicBezTo>
                  <a:cubicBezTo>
                    <a:pt x="2648" y="15759"/>
                    <a:pt x="2866" y="15579"/>
                    <a:pt x="2950" y="15331"/>
                  </a:cubicBezTo>
                  <a:cubicBezTo>
                    <a:pt x="3612" y="13271"/>
                    <a:pt x="5241" y="11664"/>
                    <a:pt x="7309" y="11030"/>
                  </a:cubicBezTo>
                  <a:cubicBezTo>
                    <a:pt x="7333" y="11022"/>
                    <a:pt x="7357" y="11018"/>
                    <a:pt x="7381" y="11018"/>
                  </a:cubicBezTo>
                  <a:cubicBezTo>
                    <a:pt x="7469" y="11018"/>
                    <a:pt x="7553" y="11069"/>
                    <a:pt x="7591" y="11155"/>
                  </a:cubicBezTo>
                  <a:cubicBezTo>
                    <a:pt x="7592" y="11163"/>
                    <a:pt x="7599" y="11185"/>
                    <a:pt x="7601" y="11193"/>
                  </a:cubicBezTo>
                  <a:cubicBezTo>
                    <a:pt x="7639" y="11306"/>
                    <a:pt x="7592" y="11431"/>
                    <a:pt x="7489" y="11489"/>
                  </a:cubicBezTo>
                  <a:cubicBezTo>
                    <a:pt x="5512" y="12580"/>
                    <a:pt x="4079" y="14442"/>
                    <a:pt x="3531" y="16632"/>
                  </a:cubicBezTo>
                  <a:cubicBezTo>
                    <a:pt x="3476" y="16853"/>
                    <a:pt x="3534" y="17085"/>
                    <a:pt x="3686" y="17256"/>
                  </a:cubicBezTo>
                  <a:lnTo>
                    <a:pt x="3727" y="17304"/>
                  </a:lnTo>
                  <a:cubicBezTo>
                    <a:pt x="4452" y="18165"/>
                    <a:pt x="5402" y="18807"/>
                    <a:pt x="6473" y="19155"/>
                  </a:cubicBezTo>
                  <a:cubicBezTo>
                    <a:pt x="7709" y="19568"/>
                    <a:pt x="8273" y="19754"/>
                    <a:pt x="8808" y="20410"/>
                  </a:cubicBezTo>
                  <a:cubicBezTo>
                    <a:pt x="8938" y="20568"/>
                    <a:pt x="9131" y="20660"/>
                    <a:pt x="9336" y="20660"/>
                  </a:cubicBezTo>
                  <a:cubicBezTo>
                    <a:pt x="9541" y="20660"/>
                    <a:pt x="9734" y="20568"/>
                    <a:pt x="9864" y="20410"/>
                  </a:cubicBezTo>
                  <a:cubicBezTo>
                    <a:pt x="10398" y="19754"/>
                    <a:pt x="10963" y="19566"/>
                    <a:pt x="12198" y="19155"/>
                  </a:cubicBezTo>
                  <a:cubicBezTo>
                    <a:pt x="13269" y="18807"/>
                    <a:pt x="14220" y="18165"/>
                    <a:pt x="14944" y="17304"/>
                  </a:cubicBezTo>
                  <a:lnTo>
                    <a:pt x="14986" y="17256"/>
                  </a:lnTo>
                  <a:cubicBezTo>
                    <a:pt x="15138" y="17086"/>
                    <a:pt x="15194" y="16853"/>
                    <a:pt x="15141" y="16632"/>
                  </a:cubicBezTo>
                  <a:cubicBezTo>
                    <a:pt x="14593" y="14444"/>
                    <a:pt x="13159" y="12580"/>
                    <a:pt x="11184" y="11489"/>
                  </a:cubicBezTo>
                  <a:cubicBezTo>
                    <a:pt x="11076" y="11428"/>
                    <a:pt x="11029" y="11296"/>
                    <a:pt x="11074" y="11180"/>
                  </a:cubicBezTo>
                  <a:cubicBezTo>
                    <a:pt x="11105" y="11082"/>
                    <a:pt x="11195" y="11020"/>
                    <a:pt x="11291" y="11020"/>
                  </a:cubicBezTo>
                  <a:cubicBezTo>
                    <a:pt x="11315" y="11020"/>
                    <a:pt x="11339" y="11024"/>
                    <a:pt x="11362" y="11031"/>
                  </a:cubicBezTo>
                  <a:cubicBezTo>
                    <a:pt x="13431" y="11664"/>
                    <a:pt x="15058" y="13270"/>
                    <a:pt x="15720" y="15328"/>
                  </a:cubicBezTo>
                  <a:cubicBezTo>
                    <a:pt x="15802" y="15578"/>
                    <a:pt x="16022" y="15759"/>
                    <a:pt x="16282" y="15792"/>
                  </a:cubicBezTo>
                  <a:cubicBezTo>
                    <a:pt x="16312" y="15796"/>
                    <a:pt x="16342" y="15798"/>
                    <a:pt x="16373" y="15798"/>
                  </a:cubicBezTo>
                  <a:cubicBezTo>
                    <a:pt x="16601" y="15798"/>
                    <a:pt x="16816" y="15684"/>
                    <a:pt x="16944" y="15489"/>
                  </a:cubicBezTo>
                  <a:cubicBezTo>
                    <a:pt x="17409" y="14710"/>
                    <a:pt x="17734" y="13856"/>
                    <a:pt x="17909" y="12965"/>
                  </a:cubicBezTo>
                  <a:cubicBezTo>
                    <a:pt x="17947" y="12777"/>
                    <a:pt x="17904" y="12578"/>
                    <a:pt x="17790" y="12424"/>
                  </a:cubicBezTo>
                  <a:cubicBezTo>
                    <a:pt x="16566" y="10765"/>
                    <a:pt x="14870" y="9518"/>
                    <a:pt x="12923" y="8845"/>
                  </a:cubicBezTo>
                  <a:lnTo>
                    <a:pt x="12833" y="8810"/>
                  </a:lnTo>
                  <a:cubicBezTo>
                    <a:pt x="12773" y="8787"/>
                    <a:pt x="12725" y="8738"/>
                    <a:pt x="12701" y="8678"/>
                  </a:cubicBezTo>
                  <a:cubicBezTo>
                    <a:pt x="12678" y="8608"/>
                    <a:pt x="12685" y="8532"/>
                    <a:pt x="12721" y="8469"/>
                  </a:cubicBezTo>
                  <a:cubicBezTo>
                    <a:pt x="12761" y="8388"/>
                    <a:pt x="12842" y="8339"/>
                    <a:pt x="12928" y="8339"/>
                  </a:cubicBezTo>
                  <a:cubicBezTo>
                    <a:pt x="12943" y="8339"/>
                    <a:pt x="12959" y="8340"/>
                    <a:pt x="12974" y="8344"/>
                  </a:cubicBezTo>
                  <a:cubicBezTo>
                    <a:pt x="14640" y="8678"/>
                    <a:pt x="16153" y="9534"/>
                    <a:pt x="17297" y="10790"/>
                  </a:cubicBezTo>
                  <a:cubicBezTo>
                    <a:pt x="17429" y="10933"/>
                    <a:pt x="17613" y="11012"/>
                    <a:pt x="17803" y="11012"/>
                  </a:cubicBezTo>
                  <a:cubicBezTo>
                    <a:pt x="17865" y="11012"/>
                    <a:pt x="17927" y="11004"/>
                    <a:pt x="17989" y="10986"/>
                  </a:cubicBezTo>
                  <a:cubicBezTo>
                    <a:pt x="18237" y="10917"/>
                    <a:pt x="18425" y="10712"/>
                    <a:pt x="18475" y="10457"/>
                  </a:cubicBezTo>
                  <a:cubicBezTo>
                    <a:pt x="18571" y="9901"/>
                    <a:pt x="18623" y="9338"/>
                    <a:pt x="18630" y="8775"/>
                  </a:cubicBezTo>
                  <a:cubicBezTo>
                    <a:pt x="18636" y="8582"/>
                    <a:pt x="18561" y="8397"/>
                    <a:pt x="18423" y="8264"/>
                  </a:cubicBezTo>
                  <a:cubicBezTo>
                    <a:pt x="16555" y="6452"/>
                    <a:pt x="14125" y="5633"/>
                    <a:pt x="13168" y="5365"/>
                  </a:cubicBezTo>
                  <a:cubicBezTo>
                    <a:pt x="12984" y="5296"/>
                    <a:pt x="12848" y="5138"/>
                    <a:pt x="12813" y="4945"/>
                  </a:cubicBezTo>
                  <a:cubicBezTo>
                    <a:pt x="12860" y="4869"/>
                    <a:pt x="12944" y="4823"/>
                    <a:pt x="13032" y="4823"/>
                  </a:cubicBezTo>
                  <a:cubicBezTo>
                    <a:pt x="13037" y="4823"/>
                    <a:pt x="13041" y="4823"/>
                    <a:pt x="13046" y="4823"/>
                  </a:cubicBezTo>
                  <a:cubicBezTo>
                    <a:pt x="14683" y="4957"/>
                    <a:pt x="16242" y="5591"/>
                    <a:pt x="17507" y="6642"/>
                  </a:cubicBezTo>
                  <a:cubicBezTo>
                    <a:pt x="17631" y="6747"/>
                    <a:pt x="17786" y="6802"/>
                    <a:pt x="17942" y="6802"/>
                  </a:cubicBezTo>
                  <a:cubicBezTo>
                    <a:pt x="18040" y="6802"/>
                    <a:pt x="18138" y="6780"/>
                    <a:pt x="18230" y="6737"/>
                  </a:cubicBezTo>
                  <a:cubicBezTo>
                    <a:pt x="18476" y="6625"/>
                    <a:pt x="18635" y="6379"/>
                    <a:pt x="18633" y="6109"/>
                  </a:cubicBezTo>
                  <a:lnTo>
                    <a:pt x="18633" y="4952"/>
                  </a:lnTo>
                  <a:cubicBezTo>
                    <a:pt x="18671" y="2342"/>
                    <a:pt x="16651" y="164"/>
                    <a:pt x="14045" y="6"/>
                  </a:cubicBezTo>
                  <a:cubicBezTo>
                    <a:pt x="13969" y="2"/>
                    <a:pt x="13893" y="0"/>
                    <a:pt x="13817" y="0"/>
                  </a:cubicBezTo>
                  <a:cubicBezTo>
                    <a:pt x="11854" y="0"/>
                    <a:pt x="10077" y="1191"/>
                    <a:pt x="9336" y="3023"/>
                  </a:cubicBezTo>
                  <a:cubicBezTo>
                    <a:pt x="8595" y="1191"/>
                    <a:pt x="6817" y="0"/>
                    <a:pt x="4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5" name="Google Shape;965;p87"/>
            <p:cNvSpPr/>
            <p:nvPr/>
          </p:nvSpPr>
          <p:spPr>
            <a:xfrm>
              <a:off x="619425" y="2832225"/>
              <a:ext cx="81525" cy="94475"/>
            </a:xfrm>
            <a:custGeom>
              <a:avLst/>
              <a:gdLst/>
              <a:ahLst/>
              <a:cxnLst/>
              <a:rect l="l" t="t" r="r" b="b"/>
              <a:pathLst>
                <a:path w="3261" h="3779" extrusionOk="0">
                  <a:moveTo>
                    <a:pt x="2128" y="1"/>
                  </a:moveTo>
                  <a:cubicBezTo>
                    <a:pt x="1864" y="1"/>
                    <a:pt x="1601" y="99"/>
                    <a:pt x="1397" y="294"/>
                  </a:cubicBezTo>
                  <a:cubicBezTo>
                    <a:pt x="826" y="904"/>
                    <a:pt x="390" y="1628"/>
                    <a:pt x="117" y="2418"/>
                  </a:cubicBezTo>
                  <a:cubicBezTo>
                    <a:pt x="0" y="2769"/>
                    <a:pt x="78" y="3154"/>
                    <a:pt x="323" y="3430"/>
                  </a:cubicBezTo>
                  <a:cubicBezTo>
                    <a:pt x="522" y="3654"/>
                    <a:pt x="805" y="3779"/>
                    <a:pt x="1098" y="3779"/>
                  </a:cubicBezTo>
                  <a:cubicBezTo>
                    <a:pt x="1166" y="3779"/>
                    <a:pt x="1235" y="3772"/>
                    <a:pt x="1304" y="3758"/>
                  </a:cubicBezTo>
                  <a:cubicBezTo>
                    <a:pt x="1665" y="3683"/>
                    <a:pt x="1960" y="3422"/>
                    <a:pt x="2077" y="3072"/>
                  </a:cubicBezTo>
                  <a:cubicBezTo>
                    <a:pt x="2137" y="2892"/>
                    <a:pt x="2038" y="2697"/>
                    <a:pt x="1859" y="2636"/>
                  </a:cubicBezTo>
                  <a:cubicBezTo>
                    <a:pt x="1823" y="2624"/>
                    <a:pt x="1786" y="2618"/>
                    <a:pt x="1750" y="2618"/>
                  </a:cubicBezTo>
                  <a:cubicBezTo>
                    <a:pt x="1605" y="2618"/>
                    <a:pt x="1470" y="2710"/>
                    <a:pt x="1422" y="2856"/>
                  </a:cubicBezTo>
                  <a:cubicBezTo>
                    <a:pt x="1372" y="2999"/>
                    <a:pt x="1238" y="3089"/>
                    <a:pt x="1094" y="3089"/>
                  </a:cubicBezTo>
                  <a:cubicBezTo>
                    <a:pt x="1058" y="3089"/>
                    <a:pt x="1022" y="3084"/>
                    <a:pt x="986" y="3072"/>
                  </a:cubicBezTo>
                  <a:cubicBezTo>
                    <a:pt x="899" y="3044"/>
                    <a:pt x="828" y="2982"/>
                    <a:pt x="788" y="2901"/>
                  </a:cubicBezTo>
                  <a:cubicBezTo>
                    <a:pt x="746" y="2819"/>
                    <a:pt x="740" y="2724"/>
                    <a:pt x="770" y="2637"/>
                  </a:cubicBezTo>
                  <a:cubicBezTo>
                    <a:pt x="1006" y="1946"/>
                    <a:pt x="1387" y="1314"/>
                    <a:pt x="1885" y="781"/>
                  </a:cubicBezTo>
                  <a:cubicBezTo>
                    <a:pt x="1954" y="716"/>
                    <a:pt x="2041" y="683"/>
                    <a:pt x="2128" y="683"/>
                  </a:cubicBezTo>
                  <a:cubicBezTo>
                    <a:pt x="2216" y="683"/>
                    <a:pt x="2303" y="716"/>
                    <a:pt x="2372" y="781"/>
                  </a:cubicBezTo>
                  <a:cubicBezTo>
                    <a:pt x="2506" y="916"/>
                    <a:pt x="2506" y="1132"/>
                    <a:pt x="2372" y="1267"/>
                  </a:cubicBezTo>
                  <a:cubicBezTo>
                    <a:pt x="2242" y="1402"/>
                    <a:pt x="2245" y="1617"/>
                    <a:pt x="2378" y="1750"/>
                  </a:cubicBezTo>
                  <a:cubicBezTo>
                    <a:pt x="2445" y="1816"/>
                    <a:pt x="2533" y="1849"/>
                    <a:pt x="2621" y="1849"/>
                  </a:cubicBezTo>
                  <a:cubicBezTo>
                    <a:pt x="2707" y="1849"/>
                    <a:pt x="2794" y="1817"/>
                    <a:pt x="2861" y="1752"/>
                  </a:cubicBezTo>
                  <a:cubicBezTo>
                    <a:pt x="3261" y="1349"/>
                    <a:pt x="3259" y="696"/>
                    <a:pt x="2858" y="294"/>
                  </a:cubicBezTo>
                  <a:cubicBezTo>
                    <a:pt x="2654" y="99"/>
                    <a:pt x="2391" y="1"/>
                    <a:pt x="2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6" name="Google Shape;966;p87"/>
            <p:cNvSpPr/>
            <p:nvPr/>
          </p:nvSpPr>
          <p:spPr>
            <a:xfrm>
              <a:off x="771175" y="2539275"/>
              <a:ext cx="74700" cy="52025"/>
            </a:xfrm>
            <a:custGeom>
              <a:avLst/>
              <a:gdLst/>
              <a:ahLst/>
              <a:cxnLst/>
              <a:rect l="l" t="t" r="r" b="b"/>
              <a:pathLst>
                <a:path w="2988" h="2081" extrusionOk="0">
                  <a:moveTo>
                    <a:pt x="1394" y="1"/>
                  </a:moveTo>
                  <a:cubicBezTo>
                    <a:pt x="1265" y="1"/>
                    <a:pt x="1135" y="5"/>
                    <a:pt x="1006" y="14"/>
                  </a:cubicBezTo>
                  <a:cubicBezTo>
                    <a:pt x="490" y="44"/>
                    <a:pt x="70" y="442"/>
                    <a:pt x="15" y="955"/>
                  </a:cubicBezTo>
                  <a:cubicBezTo>
                    <a:pt x="0" y="1127"/>
                    <a:pt x="28" y="1296"/>
                    <a:pt x="93" y="1455"/>
                  </a:cubicBezTo>
                  <a:cubicBezTo>
                    <a:pt x="256" y="1836"/>
                    <a:pt x="629" y="2080"/>
                    <a:pt x="1037" y="2080"/>
                  </a:cubicBezTo>
                  <a:cubicBezTo>
                    <a:pt x="1068" y="2080"/>
                    <a:pt x="1100" y="2079"/>
                    <a:pt x="1132" y="2076"/>
                  </a:cubicBezTo>
                  <a:cubicBezTo>
                    <a:pt x="1322" y="2059"/>
                    <a:pt x="1462" y="1891"/>
                    <a:pt x="1444" y="1701"/>
                  </a:cubicBezTo>
                  <a:cubicBezTo>
                    <a:pt x="1428" y="1523"/>
                    <a:pt x="1277" y="1388"/>
                    <a:pt x="1101" y="1388"/>
                  </a:cubicBezTo>
                  <a:cubicBezTo>
                    <a:pt x="1091" y="1388"/>
                    <a:pt x="1081" y="1389"/>
                    <a:pt x="1071" y="1390"/>
                  </a:cubicBezTo>
                  <a:cubicBezTo>
                    <a:pt x="1059" y="1391"/>
                    <a:pt x="1048" y="1391"/>
                    <a:pt x="1036" y="1391"/>
                  </a:cubicBezTo>
                  <a:cubicBezTo>
                    <a:pt x="903" y="1391"/>
                    <a:pt x="781" y="1312"/>
                    <a:pt x="728" y="1188"/>
                  </a:cubicBezTo>
                  <a:cubicBezTo>
                    <a:pt x="705" y="1133"/>
                    <a:pt x="696" y="1073"/>
                    <a:pt x="701" y="1013"/>
                  </a:cubicBezTo>
                  <a:cubicBezTo>
                    <a:pt x="731" y="840"/>
                    <a:pt x="878" y="710"/>
                    <a:pt x="1054" y="704"/>
                  </a:cubicBezTo>
                  <a:cubicBezTo>
                    <a:pt x="1168" y="695"/>
                    <a:pt x="1281" y="691"/>
                    <a:pt x="1395" y="691"/>
                  </a:cubicBezTo>
                  <a:cubicBezTo>
                    <a:pt x="1579" y="691"/>
                    <a:pt x="1764" y="702"/>
                    <a:pt x="1947" y="724"/>
                  </a:cubicBezTo>
                  <a:cubicBezTo>
                    <a:pt x="2048" y="732"/>
                    <a:pt x="2140" y="787"/>
                    <a:pt x="2197" y="870"/>
                  </a:cubicBezTo>
                  <a:cubicBezTo>
                    <a:pt x="2255" y="952"/>
                    <a:pt x="2272" y="1055"/>
                    <a:pt x="2245" y="1152"/>
                  </a:cubicBezTo>
                  <a:cubicBezTo>
                    <a:pt x="2212" y="1271"/>
                    <a:pt x="2245" y="1400"/>
                    <a:pt x="2335" y="1488"/>
                  </a:cubicBezTo>
                  <a:cubicBezTo>
                    <a:pt x="2400" y="1554"/>
                    <a:pt x="2488" y="1589"/>
                    <a:pt x="2578" y="1589"/>
                  </a:cubicBezTo>
                  <a:cubicBezTo>
                    <a:pt x="2609" y="1589"/>
                    <a:pt x="2641" y="1585"/>
                    <a:pt x="2671" y="1576"/>
                  </a:cubicBezTo>
                  <a:cubicBezTo>
                    <a:pt x="2791" y="1541"/>
                    <a:pt x="2884" y="1445"/>
                    <a:pt x="2913" y="1323"/>
                  </a:cubicBezTo>
                  <a:cubicBezTo>
                    <a:pt x="2988" y="1033"/>
                    <a:pt x="2934" y="724"/>
                    <a:pt x="2763" y="477"/>
                  </a:cubicBezTo>
                  <a:cubicBezTo>
                    <a:pt x="2593" y="229"/>
                    <a:pt x="2323" y="69"/>
                    <a:pt x="2023" y="38"/>
                  </a:cubicBezTo>
                  <a:cubicBezTo>
                    <a:pt x="1814" y="13"/>
                    <a:pt x="1604" y="1"/>
                    <a:pt x="1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67" name="Google Shape;967;p87"/>
          <p:cNvGrpSpPr/>
          <p:nvPr/>
        </p:nvGrpSpPr>
        <p:grpSpPr>
          <a:xfrm>
            <a:off x="4431411" y="3293723"/>
            <a:ext cx="281149" cy="277271"/>
            <a:chOff x="6566725" y="3375400"/>
            <a:chExt cx="523750" cy="516525"/>
          </a:xfrm>
        </p:grpSpPr>
        <p:sp>
          <p:nvSpPr>
            <p:cNvPr id="968" name="Google Shape;968;p87"/>
            <p:cNvSpPr/>
            <p:nvPr/>
          </p:nvSpPr>
          <p:spPr>
            <a:xfrm>
              <a:off x="6566725" y="3375400"/>
              <a:ext cx="523750" cy="516525"/>
            </a:xfrm>
            <a:custGeom>
              <a:avLst/>
              <a:gdLst/>
              <a:ahLst/>
              <a:cxnLst/>
              <a:rect l="l" t="t" r="r" b="b"/>
              <a:pathLst>
                <a:path w="20950" h="20661" extrusionOk="0">
                  <a:moveTo>
                    <a:pt x="15436" y="689"/>
                  </a:moveTo>
                  <a:cubicBezTo>
                    <a:pt x="15479" y="689"/>
                    <a:pt x="15522" y="697"/>
                    <a:pt x="15562" y="714"/>
                  </a:cubicBezTo>
                  <a:lnTo>
                    <a:pt x="18090" y="1726"/>
                  </a:lnTo>
                  <a:cubicBezTo>
                    <a:pt x="19400" y="2244"/>
                    <a:pt x="20260" y="3511"/>
                    <a:pt x="20256" y="4922"/>
                  </a:cubicBezTo>
                  <a:lnTo>
                    <a:pt x="20256" y="5165"/>
                  </a:lnTo>
                  <a:lnTo>
                    <a:pt x="18045" y="5165"/>
                  </a:lnTo>
                  <a:cubicBezTo>
                    <a:pt x="17574" y="5167"/>
                    <a:pt x="17184" y="5536"/>
                    <a:pt x="17159" y="6008"/>
                  </a:cubicBezTo>
                  <a:cubicBezTo>
                    <a:pt x="17132" y="6479"/>
                    <a:pt x="17480" y="6887"/>
                    <a:pt x="17948" y="6940"/>
                  </a:cubicBezTo>
                  <a:lnTo>
                    <a:pt x="20255" y="7197"/>
                  </a:lnTo>
                  <a:lnTo>
                    <a:pt x="20255" y="9641"/>
                  </a:lnTo>
                  <a:lnTo>
                    <a:pt x="18045" y="9641"/>
                  </a:lnTo>
                  <a:cubicBezTo>
                    <a:pt x="17574" y="9643"/>
                    <a:pt x="17184" y="10013"/>
                    <a:pt x="17159" y="10484"/>
                  </a:cubicBezTo>
                  <a:cubicBezTo>
                    <a:pt x="17132" y="10953"/>
                    <a:pt x="17480" y="11363"/>
                    <a:pt x="17948" y="11416"/>
                  </a:cubicBezTo>
                  <a:lnTo>
                    <a:pt x="20255" y="11673"/>
                  </a:lnTo>
                  <a:lnTo>
                    <a:pt x="20255" y="12396"/>
                  </a:lnTo>
                  <a:lnTo>
                    <a:pt x="18045" y="12396"/>
                  </a:lnTo>
                  <a:cubicBezTo>
                    <a:pt x="17574" y="12397"/>
                    <a:pt x="17184" y="12767"/>
                    <a:pt x="17159" y="13238"/>
                  </a:cubicBezTo>
                  <a:cubicBezTo>
                    <a:pt x="17134" y="13710"/>
                    <a:pt x="17480" y="14117"/>
                    <a:pt x="17948" y="14171"/>
                  </a:cubicBezTo>
                  <a:lnTo>
                    <a:pt x="20193" y="14426"/>
                  </a:lnTo>
                  <a:cubicBezTo>
                    <a:pt x="19857" y="16662"/>
                    <a:pt x="18033" y="18377"/>
                    <a:pt x="15780" y="18577"/>
                  </a:cubicBezTo>
                  <a:lnTo>
                    <a:pt x="15780" y="2066"/>
                  </a:lnTo>
                  <a:cubicBezTo>
                    <a:pt x="15780" y="1876"/>
                    <a:pt x="15625" y="1723"/>
                    <a:pt x="15435" y="1723"/>
                  </a:cubicBezTo>
                  <a:cubicBezTo>
                    <a:pt x="15246" y="1723"/>
                    <a:pt x="15091" y="1876"/>
                    <a:pt x="15091" y="2066"/>
                  </a:cubicBezTo>
                  <a:lnTo>
                    <a:pt x="15091" y="18575"/>
                  </a:lnTo>
                  <a:cubicBezTo>
                    <a:pt x="12821" y="18404"/>
                    <a:pt x="10978" y="16675"/>
                    <a:pt x="10661" y="14422"/>
                  </a:cubicBezTo>
                  <a:lnTo>
                    <a:pt x="12924" y="14171"/>
                  </a:lnTo>
                  <a:cubicBezTo>
                    <a:pt x="13392" y="14117"/>
                    <a:pt x="13740" y="13708"/>
                    <a:pt x="13714" y="13237"/>
                  </a:cubicBezTo>
                  <a:cubicBezTo>
                    <a:pt x="13687" y="12765"/>
                    <a:pt x="13297" y="12396"/>
                    <a:pt x="12824" y="12396"/>
                  </a:cubicBezTo>
                  <a:lnTo>
                    <a:pt x="10614" y="12396"/>
                  </a:lnTo>
                  <a:lnTo>
                    <a:pt x="10614" y="10640"/>
                  </a:lnTo>
                  <a:lnTo>
                    <a:pt x="12921" y="10384"/>
                  </a:lnTo>
                  <a:cubicBezTo>
                    <a:pt x="13397" y="10339"/>
                    <a:pt x="13752" y="9926"/>
                    <a:pt x="13725" y="9450"/>
                  </a:cubicBezTo>
                  <a:cubicBezTo>
                    <a:pt x="13700" y="8978"/>
                    <a:pt x="13309" y="8609"/>
                    <a:pt x="12839" y="8609"/>
                  </a:cubicBezTo>
                  <a:cubicBezTo>
                    <a:pt x="12834" y="8609"/>
                    <a:pt x="12830" y="8609"/>
                    <a:pt x="12826" y="8609"/>
                  </a:cubicBezTo>
                  <a:lnTo>
                    <a:pt x="10614" y="8609"/>
                  </a:lnTo>
                  <a:lnTo>
                    <a:pt x="10614" y="7541"/>
                  </a:lnTo>
                  <a:lnTo>
                    <a:pt x="12923" y="7285"/>
                  </a:lnTo>
                  <a:cubicBezTo>
                    <a:pt x="13400" y="7245"/>
                    <a:pt x="13760" y="6830"/>
                    <a:pt x="13735" y="6351"/>
                  </a:cubicBezTo>
                  <a:cubicBezTo>
                    <a:pt x="13709" y="5878"/>
                    <a:pt x="13318" y="5509"/>
                    <a:pt x="12848" y="5509"/>
                  </a:cubicBezTo>
                  <a:cubicBezTo>
                    <a:pt x="12841" y="5509"/>
                    <a:pt x="12833" y="5510"/>
                    <a:pt x="12826" y="5510"/>
                  </a:cubicBezTo>
                  <a:lnTo>
                    <a:pt x="10614" y="5510"/>
                  </a:lnTo>
                  <a:lnTo>
                    <a:pt x="10614" y="4920"/>
                  </a:lnTo>
                  <a:cubicBezTo>
                    <a:pt x="10611" y="3511"/>
                    <a:pt x="11470" y="2243"/>
                    <a:pt x="12781" y="1725"/>
                  </a:cubicBezTo>
                  <a:lnTo>
                    <a:pt x="15311" y="714"/>
                  </a:lnTo>
                  <a:cubicBezTo>
                    <a:pt x="15351" y="697"/>
                    <a:pt x="15393" y="689"/>
                    <a:pt x="15436" y="689"/>
                  </a:cubicBezTo>
                  <a:close/>
                  <a:moveTo>
                    <a:pt x="6774" y="2988"/>
                  </a:moveTo>
                  <a:cubicBezTo>
                    <a:pt x="7662" y="2988"/>
                    <a:pt x="8525" y="3334"/>
                    <a:pt x="9171" y="3966"/>
                  </a:cubicBezTo>
                  <a:lnTo>
                    <a:pt x="9930" y="4812"/>
                  </a:lnTo>
                  <a:cubicBezTo>
                    <a:pt x="9930" y="4849"/>
                    <a:pt x="9925" y="4885"/>
                    <a:pt x="9925" y="4922"/>
                  </a:cubicBezTo>
                  <a:lnTo>
                    <a:pt x="9925" y="5510"/>
                  </a:lnTo>
                  <a:cubicBezTo>
                    <a:pt x="9925" y="5889"/>
                    <a:pt x="10235" y="6198"/>
                    <a:pt x="10614" y="6198"/>
                  </a:cubicBezTo>
                  <a:lnTo>
                    <a:pt x="12824" y="6198"/>
                  </a:lnTo>
                  <a:cubicBezTo>
                    <a:pt x="12933" y="6198"/>
                    <a:pt x="13021" y="6282"/>
                    <a:pt x="13026" y="6389"/>
                  </a:cubicBezTo>
                  <a:cubicBezTo>
                    <a:pt x="13031" y="6496"/>
                    <a:pt x="12953" y="6589"/>
                    <a:pt x="12846" y="6599"/>
                  </a:cubicBezTo>
                  <a:lnTo>
                    <a:pt x="10538" y="6855"/>
                  </a:lnTo>
                  <a:cubicBezTo>
                    <a:pt x="10188" y="6894"/>
                    <a:pt x="9925" y="7188"/>
                    <a:pt x="9925" y="7541"/>
                  </a:cubicBezTo>
                  <a:lnTo>
                    <a:pt x="9925" y="8609"/>
                  </a:lnTo>
                  <a:cubicBezTo>
                    <a:pt x="9925" y="8988"/>
                    <a:pt x="10233" y="9297"/>
                    <a:pt x="10614" y="9297"/>
                  </a:cubicBezTo>
                  <a:lnTo>
                    <a:pt x="12824" y="9297"/>
                  </a:lnTo>
                  <a:cubicBezTo>
                    <a:pt x="12931" y="9298"/>
                    <a:pt x="13017" y="9381"/>
                    <a:pt x="13022" y="9488"/>
                  </a:cubicBezTo>
                  <a:cubicBezTo>
                    <a:pt x="13029" y="9595"/>
                    <a:pt x="12951" y="9686"/>
                    <a:pt x="12846" y="9698"/>
                  </a:cubicBezTo>
                  <a:lnTo>
                    <a:pt x="10538" y="9954"/>
                  </a:lnTo>
                  <a:cubicBezTo>
                    <a:pt x="10188" y="9993"/>
                    <a:pt x="9925" y="10287"/>
                    <a:pt x="9925" y="10640"/>
                  </a:cubicBezTo>
                  <a:lnTo>
                    <a:pt x="9925" y="12396"/>
                  </a:lnTo>
                  <a:cubicBezTo>
                    <a:pt x="9925" y="12775"/>
                    <a:pt x="10233" y="13085"/>
                    <a:pt x="10614" y="13085"/>
                  </a:cubicBezTo>
                  <a:lnTo>
                    <a:pt x="12824" y="13085"/>
                  </a:lnTo>
                  <a:cubicBezTo>
                    <a:pt x="12936" y="13087"/>
                    <a:pt x="13024" y="13177"/>
                    <a:pt x="13024" y="13288"/>
                  </a:cubicBezTo>
                  <a:cubicBezTo>
                    <a:pt x="13024" y="13390"/>
                    <a:pt x="12948" y="13475"/>
                    <a:pt x="12846" y="13486"/>
                  </a:cubicBezTo>
                  <a:lnTo>
                    <a:pt x="10583" y="13738"/>
                  </a:lnTo>
                  <a:cubicBezTo>
                    <a:pt x="10401" y="13756"/>
                    <a:pt x="10233" y="13848"/>
                    <a:pt x="10120" y="13993"/>
                  </a:cubicBezTo>
                  <a:cubicBezTo>
                    <a:pt x="10005" y="14136"/>
                    <a:pt x="9953" y="14319"/>
                    <a:pt x="9975" y="14501"/>
                  </a:cubicBezTo>
                  <a:cubicBezTo>
                    <a:pt x="10225" y="16311"/>
                    <a:pt x="11354" y="17881"/>
                    <a:pt x="12989" y="18694"/>
                  </a:cubicBezTo>
                  <a:cubicBezTo>
                    <a:pt x="12924" y="18750"/>
                    <a:pt x="12876" y="18790"/>
                    <a:pt x="12863" y="18800"/>
                  </a:cubicBezTo>
                  <a:cubicBezTo>
                    <a:pt x="12042" y="19355"/>
                    <a:pt x="11106" y="19623"/>
                    <a:pt x="10179" y="19623"/>
                  </a:cubicBezTo>
                  <a:cubicBezTo>
                    <a:pt x="8764" y="19623"/>
                    <a:pt x="7368" y="18999"/>
                    <a:pt x="6425" y="17819"/>
                  </a:cubicBezTo>
                  <a:lnTo>
                    <a:pt x="8233" y="16427"/>
                  </a:lnTo>
                  <a:cubicBezTo>
                    <a:pt x="8591" y="16149"/>
                    <a:pt x="8684" y="15648"/>
                    <a:pt x="8451" y="15262"/>
                  </a:cubicBezTo>
                  <a:cubicBezTo>
                    <a:pt x="8446" y="15253"/>
                    <a:pt x="8441" y="15247"/>
                    <a:pt x="8435" y="15238"/>
                  </a:cubicBezTo>
                  <a:cubicBezTo>
                    <a:pt x="8267" y="14971"/>
                    <a:pt x="7980" y="14824"/>
                    <a:pt x="7685" y="14824"/>
                  </a:cubicBezTo>
                  <a:cubicBezTo>
                    <a:pt x="7529" y="14824"/>
                    <a:pt x="7371" y="14865"/>
                    <a:pt x="7227" y="14952"/>
                  </a:cubicBezTo>
                  <a:lnTo>
                    <a:pt x="5336" y="16101"/>
                  </a:lnTo>
                  <a:lnTo>
                    <a:pt x="4426" y="14587"/>
                  </a:lnTo>
                  <a:lnTo>
                    <a:pt x="6268" y="13168"/>
                  </a:lnTo>
                  <a:cubicBezTo>
                    <a:pt x="6628" y="12894"/>
                    <a:pt x="6724" y="12392"/>
                    <a:pt x="6493" y="12003"/>
                  </a:cubicBezTo>
                  <a:cubicBezTo>
                    <a:pt x="6488" y="11994"/>
                    <a:pt x="6481" y="11986"/>
                    <a:pt x="6476" y="11978"/>
                  </a:cubicBezTo>
                  <a:cubicBezTo>
                    <a:pt x="6307" y="11712"/>
                    <a:pt x="6020" y="11567"/>
                    <a:pt x="5726" y="11567"/>
                  </a:cubicBezTo>
                  <a:cubicBezTo>
                    <a:pt x="5569" y="11567"/>
                    <a:pt x="5411" y="11608"/>
                    <a:pt x="5267" y="11695"/>
                  </a:cubicBezTo>
                  <a:lnTo>
                    <a:pt x="3376" y="12845"/>
                  </a:lnTo>
                  <a:lnTo>
                    <a:pt x="2824" y="11921"/>
                  </a:lnTo>
                  <a:lnTo>
                    <a:pt x="4671" y="10499"/>
                  </a:lnTo>
                  <a:cubicBezTo>
                    <a:pt x="5014" y="10229"/>
                    <a:pt x="5114" y="9751"/>
                    <a:pt x="4904" y="9367"/>
                  </a:cubicBezTo>
                  <a:cubicBezTo>
                    <a:pt x="4899" y="9355"/>
                    <a:pt x="4893" y="9343"/>
                    <a:pt x="4886" y="9333"/>
                  </a:cubicBezTo>
                  <a:cubicBezTo>
                    <a:pt x="4764" y="9130"/>
                    <a:pt x="4568" y="8985"/>
                    <a:pt x="4340" y="8929"/>
                  </a:cubicBezTo>
                  <a:cubicBezTo>
                    <a:pt x="4268" y="8911"/>
                    <a:pt x="4196" y="8902"/>
                    <a:pt x="4124" y="8902"/>
                  </a:cubicBezTo>
                  <a:cubicBezTo>
                    <a:pt x="3964" y="8902"/>
                    <a:pt x="3805" y="8945"/>
                    <a:pt x="3665" y="9030"/>
                  </a:cubicBezTo>
                  <a:lnTo>
                    <a:pt x="1775" y="10179"/>
                  </a:lnTo>
                  <a:lnTo>
                    <a:pt x="1469" y="9671"/>
                  </a:lnTo>
                  <a:cubicBezTo>
                    <a:pt x="736" y="8459"/>
                    <a:pt x="816" y="6924"/>
                    <a:pt x="1672" y="5795"/>
                  </a:cubicBezTo>
                  <a:lnTo>
                    <a:pt x="3312" y="3606"/>
                  </a:lnTo>
                  <a:cubicBezTo>
                    <a:pt x="3364" y="3536"/>
                    <a:pt x="3441" y="3491"/>
                    <a:pt x="3525" y="3476"/>
                  </a:cubicBezTo>
                  <a:lnTo>
                    <a:pt x="6215" y="3034"/>
                  </a:lnTo>
                  <a:cubicBezTo>
                    <a:pt x="6401" y="3003"/>
                    <a:pt x="6588" y="2988"/>
                    <a:pt x="6774" y="2988"/>
                  </a:cubicBezTo>
                  <a:close/>
                  <a:moveTo>
                    <a:pt x="15436" y="1"/>
                  </a:moveTo>
                  <a:cubicBezTo>
                    <a:pt x="15306" y="1"/>
                    <a:pt x="15176" y="25"/>
                    <a:pt x="15052" y="74"/>
                  </a:cubicBezTo>
                  <a:lnTo>
                    <a:pt x="12525" y="1087"/>
                  </a:lnTo>
                  <a:cubicBezTo>
                    <a:pt x="11292" y="1575"/>
                    <a:pt x="10370" y="2629"/>
                    <a:pt x="10050" y="3916"/>
                  </a:cubicBezTo>
                  <a:lnTo>
                    <a:pt x="9669" y="3491"/>
                  </a:lnTo>
                  <a:cubicBezTo>
                    <a:pt x="8891" y="2722"/>
                    <a:pt x="7846" y="2300"/>
                    <a:pt x="6770" y="2300"/>
                  </a:cubicBezTo>
                  <a:cubicBezTo>
                    <a:pt x="6548" y="2300"/>
                    <a:pt x="6325" y="2318"/>
                    <a:pt x="6103" y="2354"/>
                  </a:cubicBezTo>
                  <a:lnTo>
                    <a:pt x="3419" y="2797"/>
                  </a:lnTo>
                  <a:cubicBezTo>
                    <a:pt x="3157" y="2840"/>
                    <a:pt x="2923" y="2982"/>
                    <a:pt x="2764" y="3193"/>
                  </a:cubicBezTo>
                  <a:lnTo>
                    <a:pt x="1122" y="5382"/>
                  </a:lnTo>
                  <a:cubicBezTo>
                    <a:pt x="97" y="6734"/>
                    <a:pt x="0" y="8574"/>
                    <a:pt x="878" y="10026"/>
                  </a:cubicBezTo>
                  <a:lnTo>
                    <a:pt x="1184" y="10534"/>
                  </a:lnTo>
                  <a:cubicBezTo>
                    <a:pt x="1277" y="10690"/>
                    <a:pt x="1431" y="10804"/>
                    <a:pt x="1609" y="10847"/>
                  </a:cubicBezTo>
                  <a:cubicBezTo>
                    <a:pt x="1664" y="10861"/>
                    <a:pt x="1720" y="10868"/>
                    <a:pt x="1776" y="10868"/>
                  </a:cubicBezTo>
                  <a:cubicBezTo>
                    <a:pt x="1899" y="10868"/>
                    <a:pt x="2022" y="10834"/>
                    <a:pt x="2130" y="10769"/>
                  </a:cubicBezTo>
                  <a:lnTo>
                    <a:pt x="4023" y="9620"/>
                  </a:lnTo>
                  <a:cubicBezTo>
                    <a:pt x="4055" y="9600"/>
                    <a:pt x="4091" y="9591"/>
                    <a:pt x="4126" y="9591"/>
                  </a:cubicBezTo>
                  <a:cubicBezTo>
                    <a:pt x="4187" y="9591"/>
                    <a:pt x="4247" y="9619"/>
                    <a:pt x="4286" y="9671"/>
                  </a:cubicBezTo>
                  <a:cubicBezTo>
                    <a:pt x="4290" y="9680"/>
                    <a:pt x="4295" y="9688"/>
                    <a:pt x="4300" y="9695"/>
                  </a:cubicBezTo>
                  <a:cubicBezTo>
                    <a:pt x="4348" y="9783"/>
                    <a:pt x="4326" y="9894"/>
                    <a:pt x="4248" y="9958"/>
                  </a:cubicBezTo>
                  <a:lnTo>
                    <a:pt x="2408" y="11375"/>
                  </a:lnTo>
                  <a:cubicBezTo>
                    <a:pt x="2127" y="11586"/>
                    <a:pt x="2052" y="11979"/>
                    <a:pt x="2237" y="12281"/>
                  </a:cubicBezTo>
                  <a:lnTo>
                    <a:pt x="2789" y="13203"/>
                  </a:lnTo>
                  <a:cubicBezTo>
                    <a:pt x="2921" y="13416"/>
                    <a:pt x="3148" y="13533"/>
                    <a:pt x="3381" y="13533"/>
                  </a:cubicBezTo>
                  <a:cubicBezTo>
                    <a:pt x="3502" y="13533"/>
                    <a:pt x="3625" y="13501"/>
                    <a:pt x="3737" y="13435"/>
                  </a:cubicBezTo>
                  <a:lnTo>
                    <a:pt x="5622" y="12286"/>
                  </a:lnTo>
                  <a:cubicBezTo>
                    <a:pt x="5654" y="12266"/>
                    <a:pt x="5690" y="12257"/>
                    <a:pt x="5725" y="12257"/>
                  </a:cubicBezTo>
                  <a:cubicBezTo>
                    <a:pt x="5793" y="12257"/>
                    <a:pt x="5859" y="12291"/>
                    <a:pt x="5897" y="12354"/>
                  </a:cubicBezTo>
                  <a:lnTo>
                    <a:pt x="5907" y="12369"/>
                  </a:lnTo>
                  <a:cubicBezTo>
                    <a:pt x="5950" y="12456"/>
                    <a:pt x="5925" y="12564"/>
                    <a:pt x="5848" y="12624"/>
                  </a:cubicBezTo>
                  <a:lnTo>
                    <a:pt x="4005" y="14043"/>
                  </a:lnTo>
                  <a:cubicBezTo>
                    <a:pt x="3730" y="14261"/>
                    <a:pt x="3657" y="14647"/>
                    <a:pt x="3835" y="14950"/>
                  </a:cubicBezTo>
                  <a:lnTo>
                    <a:pt x="4744" y="16459"/>
                  </a:lnTo>
                  <a:cubicBezTo>
                    <a:pt x="4875" y="16673"/>
                    <a:pt x="5103" y="16792"/>
                    <a:pt x="5336" y="16792"/>
                  </a:cubicBezTo>
                  <a:cubicBezTo>
                    <a:pt x="5458" y="16792"/>
                    <a:pt x="5582" y="16760"/>
                    <a:pt x="5694" y="16692"/>
                  </a:cubicBezTo>
                  <a:lnTo>
                    <a:pt x="7582" y="15543"/>
                  </a:lnTo>
                  <a:cubicBezTo>
                    <a:pt x="7613" y="15523"/>
                    <a:pt x="7649" y="15513"/>
                    <a:pt x="7685" y="15513"/>
                  </a:cubicBezTo>
                  <a:cubicBezTo>
                    <a:pt x="7702" y="15513"/>
                    <a:pt x="7719" y="15516"/>
                    <a:pt x="7735" y="15520"/>
                  </a:cubicBezTo>
                  <a:cubicBezTo>
                    <a:pt x="7787" y="15533"/>
                    <a:pt x="7832" y="15566"/>
                    <a:pt x="7858" y="15613"/>
                  </a:cubicBezTo>
                  <a:cubicBezTo>
                    <a:pt x="7862" y="15618"/>
                    <a:pt x="7865" y="15625"/>
                    <a:pt x="7870" y="15630"/>
                  </a:cubicBezTo>
                  <a:cubicBezTo>
                    <a:pt x="7912" y="15718"/>
                    <a:pt x="7888" y="15821"/>
                    <a:pt x="7814" y="15883"/>
                  </a:cubicBezTo>
                  <a:lnTo>
                    <a:pt x="6008" y="17272"/>
                  </a:lnTo>
                  <a:cubicBezTo>
                    <a:pt x="5860" y="17383"/>
                    <a:pt x="5762" y="17550"/>
                    <a:pt x="5739" y="17733"/>
                  </a:cubicBezTo>
                  <a:cubicBezTo>
                    <a:pt x="5715" y="17916"/>
                    <a:pt x="5767" y="18101"/>
                    <a:pt x="5882" y="18247"/>
                  </a:cubicBezTo>
                  <a:cubicBezTo>
                    <a:pt x="6931" y="19551"/>
                    <a:pt x="8515" y="20312"/>
                    <a:pt x="10190" y="20316"/>
                  </a:cubicBezTo>
                  <a:cubicBezTo>
                    <a:pt x="11272" y="20302"/>
                    <a:pt x="12330" y="19978"/>
                    <a:pt x="13234" y="19381"/>
                  </a:cubicBezTo>
                  <a:cubicBezTo>
                    <a:pt x="13397" y="19258"/>
                    <a:pt x="13554" y="19128"/>
                    <a:pt x="13702" y="18988"/>
                  </a:cubicBezTo>
                  <a:cubicBezTo>
                    <a:pt x="14152" y="19140"/>
                    <a:pt x="14618" y="19233"/>
                    <a:pt x="15091" y="19263"/>
                  </a:cubicBezTo>
                  <a:lnTo>
                    <a:pt x="15091" y="20316"/>
                  </a:lnTo>
                  <a:cubicBezTo>
                    <a:pt x="15091" y="20505"/>
                    <a:pt x="15246" y="20660"/>
                    <a:pt x="15435" y="20660"/>
                  </a:cubicBezTo>
                  <a:cubicBezTo>
                    <a:pt x="15625" y="20660"/>
                    <a:pt x="15780" y="20505"/>
                    <a:pt x="15780" y="20316"/>
                  </a:cubicBezTo>
                  <a:lnTo>
                    <a:pt x="15780" y="19268"/>
                  </a:lnTo>
                  <a:cubicBezTo>
                    <a:pt x="18371" y="19067"/>
                    <a:pt x="20483" y="17105"/>
                    <a:pt x="20873" y="14535"/>
                  </a:cubicBezTo>
                  <a:cubicBezTo>
                    <a:pt x="20904" y="14346"/>
                    <a:pt x="20856" y="14152"/>
                    <a:pt x="20739" y="14001"/>
                  </a:cubicBezTo>
                  <a:cubicBezTo>
                    <a:pt x="20626" y="13851"/>
                    <a:pt x="20456" y="13754"/>
                    <a:pt x="20268" y="13734"/>
                  </a:cubicBezTo>
                  <a:lnTo>
                    <a:pt x="18025" y="13486"/>
                  </a:lnTo>
                  <a:cubicBezTo>
                    <a:pt x="17923" y="13473"/>
                    <a:pt x="17847" y="13388"/>
                    <a:pt x="17845" y="13285"/>
                  </a:cubicBezTo>
                  <a:cubicBezTo>
                    <a:pt x="17847" y="13175"/>
                    <a:pt x="17935" y="13087"/>
                    <a:pt x="18045" y="13085"/>
                  </a:cubicBezTo>
                  <a:lnTo>
                    <a:pt x="20255" y="13085"/>
                  </a:lnTo>
                  <a:cubicBezTo>
                    <a:pt x="20636" y="13085"/>
                    <a:pt x="20944" y="12777"/>
                    <a:pt x="20944" y="12397"/>
                  </a:cubicBezTo>
                  <a:lnTo>
                    <a:pt x="20944" y="11673"/>
                  </a:lnTo>
                  <a:cubicBezTo>
                    <a:pt x="20944" y="11323"/>
                    <a:pt x="20679" y="11028"/>
                    <a:pt x="20331" y="10988"/>
                  </a:cubicBezTo>
                  <a:lnTo>
                    <a:pt x="18023" y="10734"/>
                  </a:lnTo>
                  <a:cubicBezTo>
                    <a:pt x="17922" y="10720"/>
                    <a:pt x="17845" y="10634"/>
                    <a:pt x="17845" y="10531"/>
                  </a:cubicBezTo>
                  <a:cubicBezTo>
                    <a:pt x="17847" y="10421"/>
                    <a:pt x="17935" y="10332"/>
                    <a:pt x="18045" y="10331"/>
                  </a:cubicBezTo>
                  <a:lnTo>
                    <a:pt x="20255" y="10331"/>
                  </a:lnTo>
                  <a:cubicBezTo>
                    <a:pt x="20636" y="10331"/>
                    <a:pt x="20944" y="10023"/>
                    <a:pt x="20944" y="9643"/>
                  </a:cubicBezTo>
                  <a:lnTo>
                    <a:pt x="20944" y="7197"/>
                  </a:lnTo>
                  <a:cubicBezTo>
                    <a:pt x="20944" y="6847"/>
                    <a:pt x="20679" y="6552"/>
                    <a:pt x="20331" y="6512"/>
                  </a:cubicBezTo>
                  <a:lnTo>
                    <a:pt x="18023" y="6257"/>
                  </a:lnTo>
                  <a:cubicBezTo>
                    <a:pt x="17923" y="6246"/>
                    <a:pt x="17847" y="6161"/>
                    <a:pt x="17845" y="6058"/>
                  </a:cubicBezTo>
                  <a:lnTo>
                    <a:pt x="17845" y="6054"/>
                  </a:lnTo>
                  <a:cubicBezTo>
                    <a:pt x="17847" y="5944"/>
                    <a:pt x="17935" y="5856"/>
                    <a:pt x="18045" y="5854"/>
                  </a:cubicBezTo>
                  <a:lnTo>
                    <a:pt x="20255" y="5854"/>
                  </a:lnTo>
                  <a:cubicBezTo>
                    <a:pt x="20634" y="5854"/>
                    <a:pt x="20944" y="5546"/>
                    <a:pt x="20944" y="5167"/>
                  </a:cubicBezTo>
                  <a:lnTo>
                    <a:pt x="20944" y="4922"/>
                  </a:lnTo>
                  <a:cubicBezTo>
                    <a:pt x="20949" y="3230"/>
                    <a:pt x="19918" y="1708"/>
                    <a:pt x="18345" y="1087"/>
                  </a:cubicBezTo>
                  <a:lnTo>
                    <a:pt x="15818" y="74"/>
                  </a:lnTo>
                  <a:cubicBezTo>
                    <a:pt x="15696" y="25"/>
                    <a:pt x="15566" y="1"/>
                    <a:pt x="15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9" name="Google Shape;969;p87"/>
            <p:cNvSpPr/>
            <p:nvPr/>
          </p:nvSpPr>
          <p:spPr>
            <a:xfrm>
              <a:off x="6977250" y="3749525"/>
              <a:ext cx="69925" cy="66725"/>
            </a:xfrm>
            <a:custGeom>
              <a:avLst/>
              <a:gdLst/>
              <a:ahLst/>
              <a:cxnLst/>
              <a:rect l="l" t="t" r="r" b="b"/>
              <a:pathLst>
                <a:path w="2797" h="2669" extrusionOk="0">
                  <a:moveTo>
                    <a:pt x="2433" y="0"/>
                  </a:moveTo>
                  <a:cubicBezTo>
                    <a:pt x="2422" y="0"/>
                    <a:pt x="2411" y="1"/>
                    <a:pt x="2400" y="2"/>
                  </a:cubicBezTo>
                  <a:cubicBezTo>
                    <a:pt x="2278" y="13"/>
                    <a:pt x="2170" y="88"/>
                    <a:pt x="2120" y="202"/>
                  </a:cubicBezTo>
                  <a:cubicBezTo>
                    <a:pt x="1747" y="1014"/>
                    <a:pt x="1084" y="1659"/>
                    <a:pt x="260" y="2007"/>
                  </a:cubicBezTo>
                  <a:cubicBezTo>
                    <a:pt x="85" y="2080"/>
                    <a:pt x="0" y="2280"/>
                    <a:pt x="74" y="2456"/>
                  </a:cubicBezTo>
                  <a:cubicBezTo>
                    <a:pt x="128" y="2589"/>
                    <a:pt x="255" y="2669"/>
                    <a:pt x="390" y="2669"/>
                  </a:cubicBezTo>
                  <a:cubicBezTo>
                    <a:pt x="433" y="2669"/>
                    <a:pt x="477" y="2660"/>
                    <a:pt x="520" y="2643"/>
                  </a:cubicBezTo>
                  <a:cubicBezTo>
                    <a:pt x="1509" y="2235"/>
                    <a:pt x="2305" y="1464"/>
                    <a:pt x="2745" y="488"/>
                  </a:cubicBezTo>
                  <a:cubicBezTo>
                    <a:pt x="2796" y="376"/>
                    <a:pt x="2785" y="247"/>
                    <a:pt x="2713" y="145"/>
                  </a:cubicBezTo>
                  <a:cubicBezTo>
                    <a:pt x="2648" y="54"/>
                    <a:pt x="2544" y="0"/>
                    <a:pt x="2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0" name="Google Shape;970;p87"/>
            <p:cNvSpPr/>
            <p:nvPr/>
          </p:nvSpPr>
          <p:spPr>
            <a:xfrm>
              <a:off x="6716925" y="3467350"/>
              <a:ext cx="81275" cy="45825"/>
            </a:xfrm>
            <a:custGeom>
              <a:avLst/>
              <a:gdLst/>
              <a:ahLst/>
              <a:cxnLst/>
              <a:rect l="l" t="t" r="r" b="b"/>
              <a:pathLst>
                <a:path w="3251" h="1833" extrusionOk="0">
                  <a:moveTo>
                    <a:pt x="755" y="0"/>
                  </a:moveTo>
                  <a:cubicBezTo>
                    <a:pt x="610" y="0"/>
                    <a:pt x="464" y="12"/>
                    <a:pt x="318" y="35"/>
                  </a:cubicBezTo>
                  <a:cubicBezTo>
                    <a:pt x="195" y="52"/>
                    <a:pt x="90" y="135"/>
                    <a:pt x="45" y="251"/>
                  </a:cubicBezTo>
                  <a:cubicBezTo>
                    <a:pt x="0" y="368"/>
                    <a:pt x="22" y="500"/>
                    <a:pt x="102" y="596"/>
                  </a:cubicBezTo>
                  <a:cubicBezTo>
                    <a:pt x="168" y="675"/>
                    <a:pt x="266" y="720"/>
                    <a:pt x="367" y="720"/>
                  </a:cubicBezTo>
                  <a:cubicBezTo>
                    <a:pt x="388" y="720"/>
                    <a:pt x="409" y="718"/>
                    <a:pt x="430" y="714"/>
                  </a:cubicBezTo>
                  <a:cubicBezTo>
                    <a:pt x="538" y="697"/>
                    <a:pt x="646" y="689"/>
                    <a:pt x="754" y="689"/>
                  </a:cubicBezTo>
                  <a:cubicBezTo>
                    <a:pt x="1282" y="689"/>
                    <a:pt x="1793" y="889"/>
                    <a:pt x="2182" y="1257"/>
                  </a:cubicBezTo>
                  <a:lnTo>
                    <a:pt x="2638" y="1729"/>
                  </a:lnTo>
                  <a:cubicBezTo>
                    <a:pt x="2703" y="1796"/>
                    <a:pt x="2792" y="1832"/>
                    <a:pt x="2884" y="1832"/>
                  </a:cubicBezTo>
                  <a:cubicBezTo>
                    <a:pt x="2913" y="1832"/>
                    <a:pt x="2941" y="1829"/>
                    <a:pt x="2970" y="1822"/>
                  </a:cubicBezTo>
                  <a:cubicBezTo>
                    <a:pt x="3089" y="1792"/>
                    <a:pt x="3184" y="1700"/>
                    <a:pt x="3218" y="1580"/>
                  </a:cubicBezTo>
                  <a:cubicBezTo>
                    <a:pt x="3251" y="1462"/>
                    <a:pt x="3218" y="1336"/>
                    <a:pt x="3133" y="1247"/>
                  </a:cubicBezTo>
                  <a:lnTo>
                    <a:pt x="2666" y="768"/>
                  </a:lnTo>
                  <a:cubicBezTo>
                    <a:pt x="2147" y="272"/>
                    <a:pt x="1461" y="0"/>
                    <a:pt x="7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1" name="Google Shape;971;p87"/>
            <p:cNvSpPr/>
            <p:nvPr/>
          </p:nvSpPr>
          <p:spPr>
            <a:xfrm>
              <a:off x="6659800" y="3484200"/>
              <a:ext cx="139075" cy="218325"/>
            </a:xfrm>
            <a:custGeom>
              <a:avLst/>
              <a:gdLst/>
              <a:ahLst/>
              <a:cxnLst/>
              <a:rect l="l" t="t" r="r" b="b"/>
              <a:pathLst>
                <a:path w="5563" h="8733" extrusionOk="0">
                  <a:moveTo>
                    <a:pt x="394" y="1"/>
                  </a:moveTo>
                  <a:cubicBezTo>
                    <a:pt x="334" y="1"/>
                    <a:pt x="274" y="16"/>
                    <a:pt x="219" y="49"/>
                  </a:cubicBezTo>
                  <a:cubicBezTo>
                    <a:pt x="54" y="147"/>
                    <a:pt x="1" y="357"/>
                    <a:pt x="97" y="522"/>
                  </a:cubicBezTo>
                  <a:lnTo>
                    <a:pt x="4873" y="8565"/>
                  </a:lnTo>
                  <a:cubicBezTo>
                    <a:pt x="4938" y="8673"/>
                    <a:pt x="5052" y="8733"/>
                    <a:pt x="5170" y="8733"/>
                  </a:cubicBezTo>
                  <a:cubicBezTo>
                    <a:pt x="5230" y="8733"/>
                    <a:pt x="5290" y="8717"/>
                    <a:pt x="5346" y="8685"/>
                  </a:cubicBezTo>
                  <a:cubicBezTo>
                    <a:pt x="5509" y="8586"/>
                    <a:pt x="5563" y="8377"/>
                    <a:pt x="5466" y="8212"/>
                  </a:cubicBezTo>
                  <a:lnTo>
                    <a:pt x="690" y="169"/>
                  </a:lnTo>
                  <a:cubicBezTo>
                    <a:pt x="626" y="60"/>
                    <a:pt x="512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72" name="Google Shape;972;p87"/>
          <p:cNvGrpSpPr/>
          <p:nvPr/>
        </p:nvGrpSpPr>
        <p:grpSpPr>
          <a:xfrm>
            <a:off x="4433338" y="1577808"/>
            <a:ext cx="277284" cy="277244"/>
            <a:chOff x="6498150" y="1818925"/>
            <a:chExt cx="516550" cy="516475"/>
          </a:xfrm>
        </p:grpSpPr>
        <p:sp>
          <p:nvSpPr>
            <p:cNvPr id="973" name="Google Shape;973;p87"/>
            <p:cNvSpPr/>
            <p:nvPr/>
          </p:nvSpPr>
          <p:spPr>
            <a:xfrm>
              <a:off x="6498150" y="1818925"/>
              <a:ext cx="516550" cy="516475"/>
            </a:xfrm>
            <a:custGeom>
              <a:avLst/>
              <a:gdLst/>
              <a:ahLst/>
              <a:cxnLst/>
              <a:rect l="l" t="t" r="r" b="b"/>
              <a:pathLst>
                <a:path w="20662" h="20659" extrusionOk="0">
                  <a:moveTo>
                    <a:pt x="18233" y="689"/>
                  </a:moveTo>
                  <a:cubicBezTo>
                    <a:pt x="18994" y="689"/>
                    <a:pt x="19614" y="1304"/>
                    <a:pt x="19617" y="2066"/>
                  </a:cubicBezTo>
                  <a:lnTo>
                    <a:pt x="19617" y="4477"/>
                  </a:lnTo>
                  <a:cubicBezTo>
                    <a:pt x="19617" y="4579"/>
                    <a:pt x="19572" y="4674"/>
                    <a:pt x="19494" y="4739"/>
                  </a:cubicBezTo>
                  <a:cubicBezTo>
                    <a:pt x="19431" y="4792"/>
                    <a:pt x="19352" y="4820"/>
                    <a:pt x="19270" y="4820"/>
                  </a:cubicBezTo>
                  <a:cubicBezTo>
                    <a:pt x="19250" y="4820"/>
                    <a:pt x="19231" y="4818"/>
                    <a:pt x="19211" y="4815"/>
                  </a:cubicBezTo>
                  <a:cubicBezTo>
                    <a:pt x="19039" y="4772"/>
                    <a:pt x="18921" y="4614"/>
                    <a:pt x="18928" y="4435"/>
                  </a:cubicBezTo>
                  <a:lnTo>
                    <a:pt x="18928" y="3826"/>
                  </a:lnTo>
                  <a:cubicBezTo>
                    <a:pt x="18936" y="3343"/>
                    <a:pt x="18616" y="2915"/>
                    <a:pt x="18150" y="2788"/>
                  </a:cubicBezTo>
                  <a:cubicBezTo>
                    <a:pt x="18064" y="2766"/>
                    <a:pt x="17976" y="2755"/>
                    <a:pt x="17889" y="2755"/>
                  </a:cubicBezTo>
                  <a:cubicBezTo>
                    <a:pt x="17621" y="2755"/>
                    <a:pt x="17360" y="2861"/>
                    <a:pt x="17166" y="3058"/>
                  </a:cubicBezTo>
                  <a:cubicBezTo>
                    <a:pt x="17014" y="3208"/>
                    <a:pt x="16914" y="3403"/>
                    <a:pt x="16878" y="3613"/>
                  </a:cubicBezTo>
                  <a:cubicBezTo>
                    <a:pt x="16868" y="3671"/>
                    <a:pt x="16863" y="3729"/>
                    <a:pt x="16863" y="3788"/>
                  </a:cubicBezTo>
                  <a:lnTo>
                    <a:pt x="16863" y="4477"/>
                  </a:lnTo>
                  <a:cubicBezTo>
                    <a:pt x="16863" y="4639"/>
                    <a:pt x="16750" y="4778"/>
                    <a:pt x="16591" y="4813"/>
                  </a:cubicBezTo>
                  <a:cubicBezTo>
                    <a:pt x="16568" y="4819"/>
                    <a:pt x="16544" y="4821"/>
                    <a:pt x="16521" y="4821"/>
                  </a:cubicBezTo>
                  <a:cubicBezTo>
                    <a:pt x="16436" y="4821"/>
                    <a:pt x="16354" y="4789"/>
                    <a:pt x="16290" y="4732"/>
                  </a:cubicBezTo>
                  <a:cubicBezTo>
                    <a:pt x="16210" y="4657"/>
                    <a:pt x="16170" y="4547"/>
                    <a:pt x="16185" y="4439"/>
                  </a:cubicBezTo>
                  <a:lnTo>
                    <a:pt x="16185" y="3729"/>
                  </a:lnTo>
                  <a:cubicBezTo>
                    <a:pt x="16182" y="3196"/>
                    <a:pt x="15754" y="2764"/>
                    <a:pt x="15221" y="2759"/>
                  </a:cubicBezTo>
                  <a:cubicBezTo>
                    <a:pt x="15194" y="2756"/>
                    <a:pt x="15167" y="2755"/>
                    <a:pt x="15141" y="2755"/>
                  </a:cubicBezTo>
                  <a:cubicBezTo>
                    <a:pt x="15074" y="2755"/>
                    <a:pt x="15008" y="2762"/>
                    <a:pt x="14943" y="2775"/>
                  </a:cubicBezTo>
                  <a:cubicBezTo>
                    <a:pt x="14743" y="2813"/>
                    <a:pt x="14560" y="2912"/>
                    <a:pt x="14415" y="3055"/>
                  </a:cubicBezTo>
                  <a:cubicBezTo>
                    <a:pt x="14217" y="3248"/>
                    <a:pt x="14107" y="3513"/>
                    <a:pt x="14109" y="3788"/>
                  </a:cubicBezTo>
                  <a:lnTo>
                    <a:pt x="14109" y="4477"/>
                  </a:lnTo>
                  <a:cubicBezTo>
                    <a:pt x="14107" y="4639"/>
                    <a:pt x="13995" y="4778"/>
                    <a:pt x="13835" y="4813"/>
                  </a:cubicBezTo>
                  <a:cubicBezTo>
                    <a:pt x="13812" y="4819"/>
                    <a:pt x="13789" y="4821"/>
                    <a:pt x="13765" y="4821"/>
                  </a:cubicBezTo>
                  <a:cubicBezTo>
                    <a:pt x="13682" y="4821"/>
                    <a:pt x="13599" y="4789"/>
                    <a:pt x="13536" y="4732"/>
                  </a:cubicBezTo>
                  <a:cubicBezTo>
                    <a:pt x="13456" y="4657"/>
                    <a:pt x="13416" y="4547"/>
                    <a:pt x="13429" y="4439"/>
                  </a:cubicBezTo>
                  <a:lnTo>
                    <a:pt x="13429" y="3826"/>
                  </a:lnTo>
                  <a:cubicBezTo>
                    <a:pt x="13431" y="3761"/>
                    <a:pt x="13426" y="3696"/>
                    <a:pt x="13414" y="3633"/>
                  </a:cubicBezTo>
                  <a:cubicBezTo>
                    <a:pt x="13341" y="3166"/>
                    <a:pt x="12961" y="2808"/>
                    <a:pt x="12492" y="2760"/>
                  </a:cubicBezTo>
                  <a:cubicBezTo>
                    <a:pt x="12460" y="2757"/>
                    <a:pt x="12429" y="2756"/>
                    <a:pt x="12397" y="2756"/>
                  </a:cubicBezTo>
                  <a:cubicBezTo>
                    <a:pt x="12142" y="2756"/>
                    <a:pt x="11894" y="2852"/>
                    <a:pt x="11702" y="3027"/>
                  </a:cubicBezTo>
                  <a:cubicBezTo>
                    <a:pt x="11487" y="3221"/>
                    <a:pt x="11366" y="3498"/>
                    <a:pt x="11364" y="3788"/>
                  </a:cubicBezTo>
                  <a:lnTo>
                    <a:pt x="11364" y="4477"/>
                  </a:lnTo>
                  <a:cubicBezTo>
                    <a:pt x="11364" y="5047"/>
                    <a:pt x="10901" y="5510"/>
                    <a:pt x="10332" y="5510"/>
                  </a:cubicBezTo>
                  <a:cubicBezTo>
                    <a:pt x="9761" y="5510"/>
                    <a:pt x="9299" y="5047"/>
                    <a:pt x="9299" y="4477"/>
                  </a:cubicBezTo>
                  <a:lnTo>
                    <a:pt x="9299" y="3788"/>
                  </a:lnTo>
                  <a:cubicBezTo>
                    <a:pt x="9298" y="3498"/>
                    <a:pt x="9174" y="3223"/>
                    <a:pt x="8961" y="3027"/>
                  </a:cubicBezTo>
                  <a:cubicBezTo>
                    <a:pt x="8770" y="2852"/>
                    <a:pt x="8520" y="2756"/>
                    <a:pt x="8263" y="2756"/>
                  </a:cubicBezTo>
                  <a:cubicBezTo>
                    <a:pt x="8233" y="2756"/>
                    <a:pt x="8203" y="2758"/>
                    <a:pt x="8174" y="2760"/>
                  </a:cubicBezTo>
                  <a:cubicBezTo>
                    <a:pt x="7702" y="2807"/>
                    <a:pt x="7323" y="3165"/>
                    <a:pt x="7248" y="3633"/>
                  </a:cubicBezTo>
                  <a:cubicBezTo>
                    <a:pt x="7238" y="3696"/>
                    <a:pt x="7233" y="3761"/>
                    <a:pt x="7233" y="3826"/>
                  </a:cubicBezTo>
                  <a:lnTo>
                    <a:pt x="7233" y="4439"/>
                  </a:lnTo>
                  <a:cubicBezTo>
                    <a:pt x="7246" y="4547"/>
                    <a:pt x="7208" y="4655"/>
                    <a:pt x="7128" y="4730"/>
                  </a:cubicBezTo>
                  <a:cubicBezTo>
                    <a:pt x="7064" y="4790"/>
                    <a:pt x="6981" y="4821"/>
                    <a:pt x="6896" y="4821"/>
                  </a:cubicBezTo>
                  <a:cubicBezTo>
                    <a:pt x="6875" y="4821"/>
                    <a:pt x="6853" y="4819"/>
                    <a:pt x="6831" y="4815"/>
                  </a:cubicBezTo>
                  <a:cubicBezTo>
                    <a:pt x="6671" y="4780"/>
                    <a:pt x="6557" y="4640"/>
                    <a:pt x="6555" y="4477"/>
                  </a:cubicBezTo>
                  <a:lnTo>
                    <a:pt x="6555" y="3788"/>
                  </a:lnTo>
                  <a:cubicBezTo>
                    <a:pt x="6557" y="3515"/>
                    <a:pt x="6447" y="3251"/>
                    <a:pt x="6252" y="3058"/>
                  </a:cubicBezTo>
                  <a:cubicBezTo>
                    <a:pt x="6107" y="2913"/>
                    <a:pt x="5922" y="2815"/>
                    <a:pt x="5721" y="2775"/>
                  </a:cubicBezTo>
                  <a:cubicBezTo>
                    <a:pt x="5658" y="2762"/>
                    <a:pt x="5593" y="2755"/>
                    <a:pt x="5528" y="2755"/>
                  </a:cubicBezTo>
                  <a:cubicBezTo>
                    <a:pt x="5503" y="2755"/>
                    <a:pt x="5477" y="2756"/>
                    <a:pt x="5451" y="2759"/>
                  </a:cubicBezTo>
                  <a:cubicBezTo>
                    <a:pt x="4913" y="2759"/>
                    <a:pt x="4478" y="3193"/>
                    <a:pt x="4478" y="3729"/>
                  </a:cubicBezTo>
                  <a:lnTo>
                    <a:pt x="4478" y="4439"/>
                  </a:lnTo>
                  <a:cubicBezTo>
                    <a:pt x="4492" y="4547"/>
                    <a:pt x="4453" y="4655"/>
                    <a:pt x="4373" y="4730"/>
                  </a:cubicBezTo>
                  <a:cubicBezTo>
                    <a:pt x="4310" y="4790"/>
                    <a:pt x="4227" y="4821"/>
                    <a:pt x="4142" y="4821"/>
                  </a:cubicBezTo>
                  <a:cubicBezTo>
                    <a:pt x="4120" y="4821"/>
                    <a:pt x="4098" y="4819"/>
                    <a:pt x="4077" y="4815"/>
                  </a:cubicBezTo>
                  <a:cubicBezTo>
                    <a:pt x="3917" y="4780"/>
                    <a:pt x="3802" y="4640"/>
                    <a:pt x="3801" y="4477"/>
                  </a:cubicBezTo>
                  <a:lnTo>
                    <a:pt x="3801" y="3788"/>
                  </a:lnTo>
                  <a:cubicBezTo>
                    <a:pt x="3801" y="3731"/>
                    <a:pt x="3796" y="3674"/>
                    <a:pt x="3786" y="3618"/>
                  </a:cubicBezTo>
                  <a:cubicBezTo>
                    <a:pt x="3737" y="3335"/>
                    <a:pt x="3572" y="3083"/>
                    <a:pt x="3331" y="2925"/>
                  </a:cubicBezTo>
                  <a:cubicBezTo>
                    <a:pt x="3161" y="2813"/>
                    <a:pt x="2963" y="2755"/>
                    <a:pt x="2763" y="2755"/>
                  </a:cubicBezTo>
                  <a:cubicBezTo>
                    <a:pt x="2680" y="2755"/>
                    <a:pt x="2597" y="2765"/>
                    <a:pt x="2515" y="2785"/>
                  </a:cubicBezTo>
                  <a:cubicBezTo>
                    <a:pt x="2047" y="2912"/>
                    <a:pt x="1724" y="3341"/>
                    <a:pt x="1734" y="3826"/>
                  </a:cubicBezTo>
                  <a:lnTo>
                    <a:pt x="1734" y="4435"/>
                  </a:lnTo>
                  <a:cubicBezTo>
                    <a:pt x="1741" y="4614"/>
                    <a:pt x="1622" y="4770"/>
                    <a:pt x="1449" y="4813"/>
                  </a:cubicBezTo>
                  <a:cubicBezTo>
                    <a:pt x="1428" y="4818"/>
                    <a:pt x="1407" y="4820"/>
                    <a:pt x="1386" y="4820"/>
                  </a:cubicBezTo>
                  <a:cubicBezTo>
                    <a:pt x="1307" y="4820"/>
                    <a:pt x="1229" y="4791"/>
                    <a:pt x="1168" y="4739"/>
                  </a:cubicBezTo>
                  <a:cubicBezTo>
                    <a:pt x="1091" y="4674"/>
                    <a:pt x="1046" y="4577"/>
                    <a:pt x="1044" y="4477"/>
                  </a:cubicBezTo>
                  <a:lnTo>
                    <a:pt x="1044" y="2069"/>
                  </a:lnTo>
                  <a:cubicBezTo>
                    <a:pt x="1048" y="1703"/>
                    <a:pt x="1194" y="1353"/>
                    <a:pt x="1452" y="1092"/>
                  </a:cubicBezTo>
                  <a:cubicBezTo>
                    <a:pt x="1712" y="833"/>
                    <a:pt x="2065" y="689"/>
                    <a:pt x="2432" y="689"/>
                  </a:cubicBezTo>
                  <a:lnTo>
                    <a:pt x="18230" y="689"/>
                  </a:lnTo>
                  <a:cubicBezTo>
                    <a:pt x="18231" y="689"/>
                    <a:pt x="18232" y="689"/>
                    <a:pt x="18233" y="689"/>
                  </a:cubicBezTo>
                  <a:close/>
                  <a:moveTo>
                    <a:pt x="6198" y="7230"/>
                  </a:moveTo>
                  <a:cubicBezTo>
                    <a:pt x="6580" y="7230"/>
                    <a:pt x="6888" y="7538"/>
                    <a:pt x="6888" y="7917"/>
                  </a:cubicBezTo>
                  <a:lnTo>
                    <a:pt x="6888" y="10975"/>
                  </a:lnTo>
                  <a:cubicBezTo>
                    <a:pt x="6895" y="11151"/>
                    <a:pt x="6776" y="11311"/>
                    <a:pt x="6605" y="11355"/>
                  </a:cubicBezTo>
                  <a:cubicBezTo>
                    <a:pt x="6584" y="11358"/>
                    <a:pt x="6563" y="11360"/>
                    <a:pt x="6542" y="11360"/>
                  </a:cubicBezTo>
                  <a:cubicBezTo>
                    <a:pt x="6462" y="11360"/>
                    <a:pt x="6384" y="11332"/>
                    <a:pt x="6322" y="11278"/>
                  </a:cubicBezTo>
                  <a:cubicBezTo>
                    <a:pt x="6245" y="11213"/>
                    <a:pt x="6200" y="11118"/>
                    <a:pt x="6200" y="11017"/>
                  </a:cubicBezTo>
                  <a:lnTo>
                    <a:pt x="6200" y="10327"/>
                  </a:lnTo>
                  <a:cubicBezTo>
                    <a:pt x="6202" y="10056"/>
                    <a:pt x="6094" y="9793"/>
                    <a:pt x="5899" y="9601"/>
                  </a:cubicBezTo>
                  <a:cubicBezTo>
                    <a:pt x="5705" y="9403"/>
                    <a:pt x="5440" y="9292"/>
                    <a:pt x="5165" y="9292"/>
                  </a:cubicBezTo>
                  <a:cubicBezTo>
                    <a:pt x="5136" y="9292"/>
                    <a:pt x="5106" y="9294"/>
                    <a:pt x="5076" y="9296"/>
                  </a:cubicBezTo>
                  <a:cubicBezTo>
                    <a:pt x="4535" y="9358"/>
                    <a:pt x="4127" y="9819"/>
                    <a:pt x="4134" y="10364"/>
                  </a:cubicBezTo>
                  <a:lnTo>
                    <a:pt x="4134" y="10973"/>
                  </a:lnTo>
                  <a:cubicBezTo>
                    <a:pt x="4140" y="11151"/>
                    <a:pt x="4022" y="11310"/>
                    <a:pt x="3850" y="11355"/>
                  </a:cubicBezTo>
                  <a:cubicBezTo>
                    <a:pt x="3830" y="11358"/>
                    <a:pt x="3810" y="11360"/>
                    <a:pt x="3790" y="11360"/>
                  </a:cubicBezTo>
                  <a:cubicBezTo>
                    <a:pt x="3709" y="11360"/>
                    <a:pt x="3630" y="11331"/>
                    <a:pt x="3567" y="11278"/>
                  </a:cubicBezTo>
                  <a:cubicBezTo>
                    <a:pt x="3491" y="11213"/>
                    <a:pt x="3446" y="11116"/>
                    <a:pt x="3444" y="11017"/>
                  </a:cubicBezTo>
                  <a:lnTo>
                    <a:pt x="3444" y="10327"/>
                  </a:lnTo>
                  <a:cubicBezTo>
                    <a:pt x="3446" y="10056"/>
                    <a:pt x="3338" y="9794"/>
                    <a:pt x="3144" y="9603"/>
                  </a:cubicBezTo>
                  <a:cubicBezTo>
                    <a:pt x="2949" y="9404"/>
                    <a:pt x="2686" y="9294"/>
                    <a:pt x="2411" y="9294"/>
                  </a:cubicBezTo>
                  <a:cubicBezTo>
                    <a:pt x="2381" y="9294"/>
                    <a:pt x="2352" y="9295"/>
                    <a:pt x="2322" y="9298"/>
                  </a:cubicBezTo>
                  <a:cubicBezTo>
                    <a:pt x="1781" y="9358"/>
                    <a:pt x="1373" y="9819"/>
                    <a:pt x="1379" y="10365"/>
                  </a:cubicBezTo>
                  <a:lnTo>
                    <a:pt x="1379" y="10973"/>
                  </a:lnTo>
                  <a:cubicBezTo>
                    <a:pt x="1386" y="11151"/>
                    <a:pt x="1268" y="11310"/>
                    <a:pt x="1094" y="11355"/>
                  </a:cubicBezTo>
                  <a:cubicBezTo>
                    <a:pt x="1074" y="11358"/>
                    <a:pt x="1054" y="11360"/>
                    <a:pt x="1034" y="11360"/>
                  </a:cubicBezTo>
                  <a:cubicBezTo>
                    <a:pt x="954" y="11360"/>
                    <a:pt x="876" y="11331"/>
                    <a:pt x="813" y="11278"/>
                  </a:cubicBezTo>
                  <a:cubicBezTo>
                    <a:pt x="736" y="11213"/>
                    <a:pt x="691" y="11118"/>
                    <a:pt x="690" y="11017"/>
                  </a:cubicBezTo>
                  <a:lnTo>
                    <a:pt x="690" y="8607"/>
                  </a:lnTo>
                  <a:cubicBezTo>
                    <a:pt x="690" y="8514"/>
                    <a:pt x="698" y="8422"/>
                    <a:pt x="718" y="8330"/>
                  </a:cubicBezTo>
                  <a:cubicBezTo>
                    <a:pt x="848" y="7689"/>
                    <a:pt x="1413" y="7230"/>
                    <a:pt x="2067" y="7230"/>
                  </a:cubicBezTo>
                  <a:close/>
                  <a:moveTo>
                    <a:pt x="18595" y="7231"/>
                  </a:moveTo>
                  <a:cubicBezTo>
                    <a:pt x="19251" y="7231"/>
                    <a:pt x="19815" y="7694"/>
                    <a:pt x="19945" y="8337"/>
                  </a:cubicBezTo>
                  <a:cubicBezTo>
                    <a:pt x="19964" y="8427"/>
                    <a:pt x="19974" y="8517"/>
                    <a:pt x="19972" y="8609"/>
                  </a:cubicBezTo>
                  <a:lnTo>
                    <a:pt x="19972" y="11017"/>
                  </a:lnTo>
                  <a:cubicBezTo>
                    <a:pt x="19972" y="11118"/>
                    <a:pt x="19927" y="11215"/>
                    <a:pt x="19849" y="11280"/>
                  </a:cubicBezTo>
                  <a:cubicBezTo>
                    <a:pt x="19787" y="11333"/>
                    <a:pt x="19709" y="11360"/>
                    <a:pt x="19629" y="11360"/>
                  </a:cubicBezTo>
                  <a:cubicBezTo>
                    <a:pt x="19609" y="11360"/>
                    <a:pt x="19588" y="11358"/>
                    <a:pt x="19567" y="11355"/>
                  </a:cubicBezTo>
                  <a:cubicBezTo>
                    <a:pt x="19394" y="11311"/>
                    <a:pt x="19278" y="11151"/>
                    <a:pt x="19284" y="10975"/>
                  </a:cubicBezTo>
                  <a:lnTo>
                    <a:pt x="19284" y="10364"/>
                  </a:lnTo>
                  <a:cubicBezTo>
                    <a:pt x="19291" y="9819"/>
                    <a:pt x="18883" y="9358"/>
                    <a:pt x="18340" y="9296"/>
                  </a:cubicBezTo>
                  <a:cubicBezTo>
                    <a:pt x="18312" y="9294"/>
                    <a:pt x="18284" y="9293"/>
                    <a:pt x="18256" y="9293"/>
                  </a:cubicBezTo>
                  <a:cubicBezTo>
                    <a:pt x="17997" y="9293"/>
                    <a:pt x="17746" y="9390"/>
                    <a:pt x="17554" y="9566"/>
                  </a:cubicBezTo>
                  <a:cubicBezTo>
                    <a:pt x="17341" y="9763"/>
                    <a:pt x="17219" y="10039"/>
                    <a:pt x="17218" y="10327"/>
                  </a:cubicBezTo>
                  <a:lnTo>
                    <a:pt x="17218" y="11017"/>
                  </a:lnTo>
                  <a:cubicBezTo>
                    <a:pt x="17218" y="11118"/>
                    <a:pt x="17173" y="11215"/>
                    <a:pt x="17094" y="11280"/>
                  </a:cubicBezTo>
                  <a:cubicBezTo>
                    <a:pt x="17032" y="11333"/>
                    <a:pt x="16954" y="11360"/>
                    <a:pt x="16875" y="11360"/>
                  </a:cubicBezTo>
                  <a:cubicBezTo>
                    <a:pt x="16854" y="11360"/>
                    <a:pt x="16834" y="11358"/>
                    <a:pt x="16813" y="11355"/>
                  </a:cubicBezTo>
                  <a:cubicBezTo>
                    <a:pt x="16640" y="11311"/>
                    <a:pt x="16523" y="11151"/>
                    <a:pt x="16530" y="10975"/>
                  </a:cubicBezTo>
                  <a:lnTo>
                    <a:pt x="16530" y="10364"/>
                  </a:lnTo>
                  <a:cubicBezTo>
                    <a:pt x="16536" y="9819"/>
                    <a:pt x="16128" y="9358"/>
                    <a:pt x="15587" y="9296"/>
                  </a:cubicBezTo>
                  <a:cubicBezTo>
                    <a:pt x="15559" y="9294"/>
                    <a:pt x="15531" y="9293"/>
                    <a:pt x="15503" y="9293"/>
                  </a:cubicBezTo>
                  <a:cubicBezTo>
                    <a:pt x="15243" y="9293"/>
                    <a:pt x="14992" y="9390"/>
                    <a:pt x="14800" y="9566"/>
                  </a:cubicBezTo>
                  <a:cubicBezTo>
                    <a:pt x="14586" y="9763"/>
                    <a:pt x="14465" y="10039"/>
                    <a:pt x="14463" y="10327"/>
                  </a:cubicBezTo>
                  <a:lnTo>
                    <a:pt x="14463" y="11017"/>
                  </a:lnTo>
                  <a:cubicBezTo>
                    <a:pt x="14463" y="11118"/>
                    <a:pt x="14418" y="11213"/>
                    <a:pt x="14340" y="11278"/>
                  </a:cubicBezTo>
                  <a:cubicBezTo>
                    <a:pt x="14280" y="11332"/>
                    <a:pt x="14201" y="11361"/>
                    <a:pt x="14122" y="11361"/>
                  </a:cubicBezTo>
                  <a:cubicBezTo>
                    <a:pt x="14101" y="11361"/>
                    <a:pt x="14080" y="11359"/>
                    <a:pt x="14059" y="11355"/>
                  </a:cubicBezTo>
                  <a:cubicBezTo>
                    <a:pt x="13885" y="11311"/>
                    <a:pt x="13767" y="11151"/>
                    <a:pt x="13775" y="10975"/>
                  </a:cubicBezTo>
                  <a:lnTo>
                    <a:pt x="13775" y="7919"/>
                  </a:lnTo>
                  <a:cubicBezTo>
                    <a:pt x="13775" y="7539"/>
                    <a:pt x="14084" y="7231"/>
                    <a:pt x="14463" y="7231"/>
                  </a:cubicBezTo>
                  <a:close/>
                  <a:moveTo>
                    <a:pt x="11364" y="5844"/>
                  </a:moveTo>
                  <a:lnTo>
                    <a:pt x="11364" y="7231"/>
                  </a:lnTo>
                  <a:cubicBezTo>
                    <a:pt x="11364" y="7801"/>
                    <a:pt x="11827" y="8264"/>
                    <a:pt x="12397" y="8264"/>
                  </a:cubicBezTo>
                  <a:lnTo>
                    <a:pt x="13086" y="8264"/>
                  </a:lnTo>
                  <a:lnTo>
                    <a:pt x="13086" y="8953"/>
                  </a:lnTo>
                  <a:lnTo>
                    <a:pt x="12397" y="8953"/>
                  </a:lnTo>
                  <a:cubicBezTo>
                    <a:pt x="11827" y="8953"/>
                    <a:pt x="11364" y="9415"/>
                    <a:pt x="11364" y="9986"/>
                  </a:cubicBezTo>
                  <a:lnTo>
                    <a:pt x="11364" y="17904"/>
                  </a:lnTo>
                  <a:cubicBezTo>
                    <a:pt x="11364" y="18695"/>
                    <a:pt x="11704" y="19448"/>
                    <a:pt x="12298" y="19971"/>
                  </a:cubicBezTo>
                  <a:lnTo>
                    <a:pt x="8363" y="19971"/>
                  </a:lnTo>
                  <a:cubicBezTo>
                    <a:pt x="8958" y="19449"/>
                    <a:pt x="9298" y="18695"/>
                    <a:pt x="9298" y="17904"/>
                  </a:cubicBezTo>
                  <a:lnTo>
                    <a:pt x="9298" y="9986"/>
                  </a:lnTo>
                  <a:cubicBezTo>
                    <a:pt x="9298" y="9415"/>
                    <a:pt x="8836" y="8953"/>
                    <a:pt x="8265" y="8953"/>
                  </a:cubicBezTo>
                  <a:lnTo>
                    <a:pt x="7577" y="8953"/>
                  </a:lnTo>
                  <a:lnTo>
                    <a:pt x="7577" y="8264"/>
                  </a:lnTo>
                  <a:lnTo>
                    <a:pt x="8265" y="8264"/>
                  </a:lnTo>
                  <a:cubicBezTo>
                    <a:pt x="8836" y="8264"/>
                    <a:pt x="9298" y="7801"/>
                    <a:pt x="9298" y="7231"/>
                  </a:cubicBezTo>
                  <a:lnTo>
                    <a:pt x="9298" y="5844"/>
                  </a:lnTo>
                  <a:cubicBezTo>
                    <a:pt x="9601" y="6080"/>
                    <a:pt x="9966" y="6198"/>
                    <a:pt x="10331" y="6198"/>
                  </a:cubicBezTo>
                  <a:cubicBezTo>
                    <a:pt x="10696" y="6198"/>
                    <a:pt x="11060" y="6080"/>
                    <a:pt x="11364" y="5844"/>
                  </a:cubicBezTo>
                  <a:close/>
                  <a:moveTo>
                    <a:pt x="2425" y="1"/>
                  </a:moveTo>
                  <a:cubicBezTo>
                    <a:pt x="1878" y="1"/>
                    <a:pt x="1353" y="217"/>
                    <a:pt x="966" y="604"/>
                  </a:cubicBezTo>
                  <a:cubicBezTo>
                    <a:pt x="580" y="993"/>
                    <a:pt x="362" y="1518"/>
                    <a:pt x="357" y="2066"/>
                  </a:cubicBezTo>
                  <a:lnTo>
                    <a:pt x="357" y="4477"/>
                  </a:lnTo>
                  <a:cubicBezTo>
                    <a:pt x="357" y="4780"/>
                    <a:pt x="490" y="5068"/>
                    <a:pt x="723" y="5265"/>
                  </a:cubicBezTo>
                  <a:cubicBezTo>
                    <a:pt x="911" y="5424"/>
                    <a:pt x="1147" y="5509"/>
                    <a:pt x="1390" y="5509"/>
                  </a:cubicBezTo>
                  <a:cubicBezTo>
                    <a:pt x="1446" y="5509"/>
                    <a:pt x="1504" y="5504"/>
                    <a:pt x="1561" y="5495"/>
                  </a:cubicBezTo>
                  <a:cubicBezTo>
                    <a:pt x="2067" y="5396"/>
                    <a:pt x="2430" y="4950"/>
                    <a:pt x="2422" y="4435"/>
                  </a:cubicBezTo>
                  <a:lnTo>
                    <a:pt x="2422" y="3826"/>
                  </a:lnTo>
                  <a:cubicBezTo>
                    <a:pt x="2415" y="3658"/>
                    <a:pt x="2520" y="3506"/>
                    <a:pt x="2680" y="3455"/>
                  </a:cubicBezTo>
                  <a:cubicBezTo>
                    <a:pt x="2709" y="3446"/>
                    <a:pt x="2739" y="3442"/>
                    <a:pt x="2769" y="3442"/>
                  </a:cubicBezTo>
                  <a:cubicBezTo>
                    <a:pt x="2859" y="3442"/>
                    <a:pt x="2945" y="3479"/>
                    <a:pt x="3008" y="3546"/>
                  </a:cubicBezTo>
                  <a:cubicBezTo>
                    <a:pt x="3059" y="3596"/>
                    <a:pt x="3094" y="3664"/>
                    <a:pt x="3106" y="3736"/>
                  </a:cubicBezTo>
                  <a:cubicBezTo>
                    <a:pt x="3109" y="3753"/>
                    <a:pt x="3111" y="3771"/>
                    <a:pt x="3111" y="3788"/>
                  </a:cubicBezTo>
                  <a:lnTo>
                    <a:pt x="3111" y="4475"/>
                  </a:lnTo>
                  <a:cubicBezTo>
                    <a:pt x="3113" y="4967"/>
                    <a:pt x="3459" y="5390"/>
                    <a:pt x="3940" y="5490"/>
                  </a:cubicBezTo>
                  <a:cubicBezTo>
                    <a:pt x="4006" y="5501"/>
                    <a:pt x="4073" y="5507"/>
                    <a:pt x="4140" y="5507"/>
                  </a:cubicBezTo>
                  <a:cubicBezTo>
                    <a:pt x="4251" y="5507"/>
                    <a:pt x="4361" y="5491"/>
                    <a:pt x="4467" y="5458"/>
                  </a:cubicBezTo>
                  <a:cubicBezTo>
                    <a:pt x="4895" y="5303"/>
                    <a:pt x="5176" y="4893"/>
                    <a:pt x="5166" y="4439"/>
                  </a:cubicBezTo>
                  <a:lnTo>
                    <a:pt x="5166" y="3729"/>
                  </a:lnTo>
                  <a:cubicBezTo>
                    <a:pt x="5166" y="3653"/>
                    <a:pt x="5196" y="3579"/>
                    <a:pt x="5253" y="3526"/>
                  </a:cubicBezTo>
                  <a:cubicBezTo>
                    <a:pt x="5306" y="3474"/>
                    <a:pt x="5378" y="3446"/>
                    <a:pt x="5453" y="3446"/>
                  </a:cubicBezTo>
                  <a:cubicBezTo>
                    <a:pt x="5455" y="3446"/>
                    <a:pt x="5457" y="3446"/>
                    <a:pt x="5459" y="3446"/>
                  </a:cubicBezTo>
                  <a:cubicBezTo>
                    <a:pt x="5471" y="3446"/>
                    <a:pt x="5482" y="3446"/>
                    <a:pt x="5492" y="3445"/>
                  </a:cubicBezTo>
                  <a:cubicBezTo>
                    <a:pt x="5500" y="3444"/>
                    <a:pt x="5507" y="3444"/>
                    <a:pt x="5515" y="3444"/>
                  </a:cubicBezTo>
                  <a:cubicBezTo>
                    <a:pt x="5538" y="3444"/>
                    <a:pt x="5561" y="3446"/>
                    <a:pt x="5584" y="3451"/>
                  </a:cubicBezTo>
                  <a:cubicBezTo>
                    <a:pt x="5652" y="3465"/>
                    <a:pt x="5716" y="3498"/>
                    <a:pt x="5766" y="3550"/>
                  </a:cubicBezTo>
                  <a:cubicBezTo>
                    <a:pt x="5829" y="3611"/>
                    <a:pt x="5865" y="3698"/>
                    <a:pt x="5865" y="3788"/>
                  </a:cubicBezTo>
                  <a:lnTo>
                    <a:pt x="5865" y="4477"/>
                  </a:lnTo>
                  <a:cubicBezTo>
                    <a:pt x="5867" y="4967"/>
                    <a:pt x="6213" y="5390"/>
                    <a:pt x="6695" y="5490"/>
                  </a:cubicBezTo>
                  <a:cubicBezTo>
                    <a:pt x="6761" y="5501"/>
                    <a:pt x="6827" y="5507"/>
                    <a:pt x="6894" y="5507"/>
                  </a:cubicBezTo>
                  <a:cubicBezTo>
                    <a:pt x="7004" y="5507"/>
                    <a:pt x="7114" y="5491"/>
                    <a:pt x="7219" y="5458"/>
                  </a:cubicBezTo>
                  <a:cubicBezTo>
                    <a:pt x="7649" y="5303"/>
                    <a:pt x="7930" y="4893"/>
                    <a:pt x="7920" y="4439"/>
                  </a:cubicBezTo>
                  <a:lnTo>
                    <a:pt x="7920" y="3826"/>
                  </a:lnTo>
                  <a:cubicBezTo>
                    <a:pt x="7920" y="3799"/>
                    <a:pt x="7922" y="3774"/>
                    <a:pt x="7925" y="3749"/>
                  </a:cubicBezTo>
                  <a:cubicBezTo>
                    <a:pt x="7949" y="3589"/>
                    <a:pt x="8075" y="3466"/>
                    <a:pt x="8235" y="3445"/>
                  </a:cubicBezTo>
                  <a:cubicBezTo>
                    <a:pt x="8243" y="3444"/>
                    <a:pt x="8251" y="3444"/>
                    <a:pt x="8259" y="3444"/>
                  </a:cubicBezTo>
                  <a:cubicBezTo>
                    <a:pt x="8347" y="3444"/>
                    <a:pt x="8431" y="3477"/>
                    <a:pt x="8497" y="3535"/>
                  </a:cubicBezTo>
                  <a:cubicBezTo>
                    <a:pt x="8567" y="3599"/>
                    <a:pt x="8608" y="3691"/>
                    <a:pt x="8608" y="3788"/>
                  </a:cubicBezTo>
                  <a:lnTo>
                    <a:pt x="8608" y="7230"/>
                  </a:lnTo>
                  <a:cubicBezTo>
                    <a:pt x="8608" y="7421"/>
                    <a:pt x="8455" y="7574"/>
                    <a:pt x="8265" y="7574"/>
                  </a:cubicBezTo>
                  <a:lnTo>
                    <a:pt x="7527" y="7574"/>
                  </a:lnTo>
                  <a:cubicBezTo>
                    <a:pt x="7371" y="6968"/>
                    <a:pt x="6825" y="6544"/>
                    <a:pt x="6198" y="6542"/>
                  </a:cubicBezTo>
                  <a:lnTo>
                    <a:pt x="2067" y="6542"/>
                  </a:lnTo>
                  <a:cubicBezTo>
                    <a:pt x="1088" y="6542"/>
                    <a:pt x="243" y="7230"/>
                    <a:pt x="44" y="8187"/>
                  </a:cubicBezTo>
                  <a:cubicBezTo>
                    <a:pt x="14" y="8324"/>
                    <a:pt x="0" y="8465"/>
                    <a:pt x="0" y="8605"/>
                  </a:cubicBezTo>
                  <a:lnTo>
                    <a:pt x="0" y="11015"/>
                  </a:lnTo>
                  <a:cubicBezTo>
                    <a:pt x="2" y="11320"/>
                    <a:pt x="135" y="11608"/>
                    <a:pt x="368" y="11804"/>
                  </a:cubicBezTo>
                  <a:cubicBezTo>
                    <a:pt x="557" y="11963"/>
                    <a:pt x="794" y="12048"/>
                    <a:pt x="1037" y="12048"/>
                  </a:cubicBezTo>
                  <a:cubicBezTo>
                    <a:pt x="1095" y="12048"/>
                    <a:pt x="1152" y="12044"/>
                    <a:pt x="1209" y="12034"/>
                  </a:cubicBezTo>
                  <a:cubicBezTo>
                    <a:pt x="1712" y="11932"/>
                    <a:pt x="2074" y="11488"/>
                    <a:pt x="2067" y="10973"/>
                  </a:cubicBezTo>
                  <a:lnTo>
                    <a:pt x="2067" y="10364"/>
                  </a:lnTo>
                  <a:cubicBezTo>
                    <a:pt x="2062" y="10177"/>
                    <a:pt x="2195" y="10014"/>
                    <a:pt x="2380" y="9986"/>
                  </a:cubicBezTo>
                  <a:cubicBezTo>
                    <a:pt x="2390" y="9985"/>
                    <a:pt x="2400" y="9984"/>
                    <a:pt x="2410" y="9984"/>
                  </a:cubicBezTo>
                  <a:cubicBezTo>
                    <a:pt x="2496" y="9984"/>
                    <a:pt x="2579" y="10016"/>
                    <a:pt x="2643" y="10076"/>
                  </a:cubicBezTo>
                  <a:cubicBezTo>
                    <a:pt x="2713" y="10141"/>
                    <a:pt x="2755" y="10232"/>
                    <a:pt x="2755" y="10329"/>
                  </a:cubicBezTo>
                  <a:lnTo>
                    <a:pt x="2755" y="11018"/>
                  </a:lnTo>
                  <a:cubicBezTo>
                    <a:pt x="2756" y="11321"/>
                    <a:pt x="2891" y="11611"/>
                    <a:pt x="3123" y="11808"/>
                  </a:cubicBezTo>
                  <a:cubicBezTo>
                    <a:pt x="3311" y="11965"/>
                    <a:pt x="3548" y="12051"/>
                    <a:pt x="3790" y="12051"/>
                  </a:cubicBezTo>
                  <a:cubicBezTo>
                    <a:pt x="3848" y="12051"/>
                    <a:pt x="3906" y="12046"/>
                    <a:pt x="3964" y="12036"/>
                  </a:cubicBezTo>
                  <a:cubicBezTo>
                    <a:pt x="4468" y="11934"/>
                    <a:pt x="4830" y="11488"/>
                    <a:pt x="4821" y="10973"/>
                  </a:cubicBezTo>
                  <a:lnTo>
                    <a:pt x="4821" y="10364"/>
                  </a:lnTo>
                  <a:cubicBezTo>
                    <a:pt x="4816" y="10177"/>
                    <a:pt x="4950" y="10014"/>
                    <a:pt x="5134" y="9984"/>
                  </a:cubicBezTo>
                  <a:cubicBezTo>
                    <a:pt x="5145" y="9983"/>
                    <a:pt x="5156" y="9983"/>
                    <a:pt x="5167" y="9983"/>
                  </a:cubicBezTo>
                  <a:cubicBezTo>
                    <a:pt x="5259" y="9983"/>
                    <a:pt x="5347" y="10020"/>
                    <a:pt x="5409" y="10087"/>
                  </a:cubicBezTo>
                  <a:cubicBezTo>
                    <a:pt x="5474" y="10151"/>
                    <a:pt x="5509" y="10237"/>
                    <a:pt x="5509" y="10327"/>
                  </a:cubicBezTo>
                  <a:lnTo>
                    <a:pt x="5509" y="11015"/>
                  </a:lnTo>
                  <a:cubicBezTo>
                    <a:pt x="5509" y="11320"/>
                    <a:pt x="5644" y="11608"/>
                    <a:pt x="5875" y="11804"/>
                  </a:cubicBezTo>
                  <a:cubicBezTo>
                    <a:pt x="6064" y="11963"/>
                    <a:pt x="6302" y="12048"/>
                    <a:pt x="6545" y="12048"/>
                  </a:cubicBezTo>
                  <a:cubicBezTo>
                    <a:pt x="6602" y="12048"/>
                    <a:pt x="6659" y="12044"/>
                    <a:pt x="6716" y="12034"/>
                  </a:cubicBezTo>
                  <a:cubicBezTo>
                    <a:pt x="7221" y="11934"/>
                    <a:pt x="7582" y="11488"/>
                    <a:pt x="7576" y="10973"/>
                  </a:cubicBezTo>
                  <a:lnTo>
                    <a:pt x="7576" y="9639"/>
                  </a:lnTo>
                  <a:lnTo>
                    <a:pt x="8265" y="9639"/>
                  </a:lnTo>
                  <a:cubicBezTo>
                    <a:pt x="8455" y="9639"/>
                    <a:pt x="8608" y="9794"/>
                    <a:pt x="8608" y="9984"/>
                  </a:cubicBezTo>
                  <a:lnTo>
                    <a:pt x="8608" y="17904"/>
                  </a:lnTo>
                  <a:cubicBezTo>
                    <a:pt x="8608" y="19045"/>
                    <a:pt x="7684" y="19969"/>
                    <a:pt x="6543" y="19969"/>
                  </a:cubicBezTo>
                  <a:lnTo>
                    <a:pt x="345" y="19969"/>
                  </a:lnTo>
                  <a:cubicBezTo>
                    <a:pt x="155" y="19969"/>
                    <a:pt x="0" y="20124"/>
                    <a:pt x="0" y="20314"/>
                  </a:cubicBezTo>
                  <a:cubicBezTo>
                    <a:pt x="0" y="20504"/>
                    <a:pt x="155" y="20658"/>
                    <a:pt x="345" y="20658"/>
                  </a:cubicBezTo>
                  <a:lnTo>
                    <a:pt x="20315" y="20658"/>
                  </a:lnTo>
                  <a:cubicBezTo>
                    <a:pt x="20505" y="20658"/>
                    <a:pt x="20660" y="20504"/>
                    <a:pt x="20660" y="20314"/>
                  </a:cubicBezTo>
                  <a:cubicBezTo>
                    <a:pt x="20660" y="20124"/>
                    <a:pt x="20505" y="19969"/>
                    <a:pt x="20315" y="19969"/>
                  </a:cubicBezTo>
                  <a:lnTo>
                    <a:pt x="14119" y="19969"/>
                  </a:lnTo>
                  <a:cubicBezTo>
                    <a:pt x="12978" y="19969"/>
                    <a:pt x="12054" y="19045"/>
                    <a:pt x="12052" y="17904"/>
                  </a:cubicBezTo>
                  <a:lnTo>
                    <a:pt x="12052" y="9984"/>
                  </a:lnTo>
                  <a:cubicBezTo>
                    <a:pt x="12052" y="9794"/>
                    <a:pt x="12207" y="9639"/>
                    <a:pt x="12397" y="9639"/>
                  </a:cubicBezTo>
                  <a:lnTo>
                    <a:pt x="13084" y="9639"/>
                  </a:lnTo>
                  <a:lnTo>
                    <a:pt x="13084" y="10973"/>
                  </a:lnTo>
                  <a:cubicBezTo>
                    <a:pt x="13078" y="11486"/>
                    <a:pt x="13439" y="11932"/>
                    <a:pt x="13942" y="12032"/>
                  </a:cubicBezTo>
                  <a:cubicBezTo>
                    <a:pt x="14001" y="12042"/>
                    <a:pt x="14059" y="12047"/>
                    <a:pt x="14118" y="12047"/>
                  </a:cubicBezTo>
                  <a:cubicBezTo>
                    <a:pt x="14360" y="12047"/>
                    <a:pt x="14595" y="11963"/>
                    <a:pt x="14783" y="11804"/>
                  </a:cubicBezTo>
                  <a:cubicBezTo>
                    <a:pt x="15016" y="11608"/>
                    <a:pt x="15149" y="11320"/>
                    <a:pt x="15151" y="11015"/>
                  </a:cubicBezTo>
                  <a:lnTo>
                    <a:pt x="15151" y="10327"/>
                  </a:lnTo>
                  <a:cubicBezTo>
                    <a:pt x="15151" y="10234"/>
                    <a:pt x="15189" y="10144"/>
                    <a:pt x="15256" y="10081"/>
                  </a:cubicBezTo>
                  <a:cubicBezTo>
                    <a:pt x="15317" y="10018"/>
                    <a:pt x="15402" y="9982"/>
                    <a:pt x="15490" y="9982"/>
                  </a:cubicBezTo>
                  <a:cubicBezTo>
                    <a:pt x="15502" y="9982"/>
                    <a:pt x="15515" y="9983"/>
                    <a:pt x="15527" y="9984"/>
                  </a:cubicBezTo>
                  <a:cubicBezTo>
                    <a:pt x="15711" y="10014"/>
                    <a:pt x="15845" y="10177"/>
                    <a:pt x="15839" y="10364"/>
                  </a:cubicBezTo>
                  <a:lnTo>
                    <a:pt x="15839" y="10972"/>
                  </a:lnTo>
                  <a:cubicBezTo>
                    <a:pt x="15832" y="11486"/>
                    <a:pt x="16193" y="11931"/>
                    <a:pt x="16698" y="12032"/>
                  </a:cubicBezTo>
                  <a:cubicBezTo>
                    <a:pt x="16756" y="12042"/>
                    <a:pt x="16815" y="12047"/>
                    <a:pt x="16873" y="12047"/>
                  </a:cubicBezTo>
                  <a:cubicBezTo>
                    <a:pt x="17114" y="12047"/>
                    <a:pt x="17349" y="11963"/>
                    <a:pt x="17537" y="11804"/>
                  </a:cubicBezTo>
                  <a:cubicBezTo>
                    <a:pt x="17770" y="11608"/>
                    <a:pt x="17905" y="11320"/>
                    <a:pt x="17905" y="11015"/>
                  </a:cubicBezTo>
                  <a:lnTo>
                    <a:pt x="17905" y="10327"/>
                  </a:lnTo>
                  <a:cubicBezTo>
                    <a:pt x="17905" y="10234"/>
                    <a:pt x="17944" y="10146"/>
                    <a:pt x="18010" y="10081"/>
                  </a:cubicBezTo>
                  <a:cubicBezTo>
                    <a:pt x="18073" y="10018"/>
                    <a:pt x="18157" y="9984"/>
                    <a:pt x="18244" y="9984"/>
                  </a:cubicBezTo>
                  <a:cubicBezTo>
                    <a:pt x="18256" y="9984"/>
                    <a:pt x="18269" y="9984"/>
                    <a:pt x="18282" y="9986"/>
                  </a:cubicBezTo>
                  <a:cubicBezTo>
                    <a:pt x="18467" y="10014"/>
                    <a:pt x="18600" y="10177"/>
                    <a:pt x="18593" y="10364"/>
                  </a:cubicBezTo>
                  <a:lnTo>
                    <a:pt x="18593" y="10972"/>
                  </a:lnTo>
                  <a:cubicBezTo>
                    <a:pt x="18588" y="11486"/>
                    <a:pt x="18948" y="11932"/>
                    <a:pt x="19452" y="12032"/>
                  </a:cubicBezTo>
                  <a:cubicBezTo>
                    <a:pt x="19511" y="12042"/>
                    <a:pt x="19569" y="12047"/>
                    <a:pt x="19627" y="12047"/>
                  </a:cubicBezTo>
                  <a:cubicBezTo>
                    <a:pt x="19868" y="12047"/>
                    <a:pt x="20104" y="11963"/>
                    <a:pt x="20292" y="11804"/>
                  </a:cubicBezTo>
                  <a:cubicBezTo>
                    <a:pt x="20525" y="11609"/>
                    <a:pt x="20660" y="11320"/>
                    <a:pt x="20660" y="11017"/>
                  </a:cubicBezTo>
                  <a:lnTo>
                    <a:pt x="20660" y="8605"/>
                  </a:lnTo>
                  <a:cubicBezTo>
                    <a:pt x="20661" y="8467"/>
                    <a:pt x="20646" y="8329"/>
                    <a:pt x="20618" y="8192"/>
                  </a:cubicBezTo>
                  <a:cubicBezTo>
                    <a:pt x="20422" y="7231"/>
                    <a:pt x="19576" y="6542"/>
                    <a:pt x="18595" y="6540"/>
                  </a:cubicBezTo>
                  <a:lnTo>
                    <a:pt x="14463" y="6540"/>
                  </a:lnTo>
                  <a:cubicBezTo>
                    <a:pt x="13837" y="6542"/>
                    <a:pt x="13291" y="6967"/>
                    <a:pt x="13134" y="7573"/>
                  </a:cubicBezTo>
                  <a:lnTo>
                    <a:pt x="12397" y="7573"/>
                  </a:lnTo>
                  <a:cubicBezTo>
                    <a:pt x="12207" y="7573"/>
                    <a:pt x="12052" y="7418"/>
                    <a:pt x="12052" y="7228"/>
                  </a:cubicBezTo>
                  <a:lnTo>
                    <a:pt x="12052" y="3788"/>
                  </a:lnTo>
                  <a:cubicBezTo>
                    <a:pt x="12052" y="3696"/>
                    <a:pt x="12090" y="3608"/>
                    <a:pt x="12155" y="3543"/>
                  </a:cubicBezTo>
                  <a:cubicBezTo>
                    <a:pt x="12218" y="3480"/>
                    <a:pt x="12303" y="3444"/>
                    <a:pt x="12390" y="3444"/>
                  </a:cubicBezTo>
                  <a:cubicBezTo>
                    <a:pt x="12402" y="3444"/>
                    <a:pt x="12414" y="3445"/>
                    <a:pt x="12427" y="3446"/>
                  </a:cubicBezTo>
                  <a:cubicBezTo>
                    <a:pt x="12586" y="3468"/>
                    <a:pt x="12711" y="3591"/>
                    <a:pt x="12735" y="3749"/>
                  </a:cubicBezTo>
                  <a:cubicBezTo>
                    <a:pt x="12738" y="3774"/>
                    <a:pt x="12740" y="3801"/>
                    <a:pt x="12740" y="3826"/>
                  </a:cubicBezTo>
                  <a:lnTo>
                    <a:pt x="12740" y="4439"/>
                  </a:lnTo>
                  <a:cubicBezTo>
                    <a:pt x="12730" y="4897"/>
                    <a:pt x="13016" y="5308"/>
                    <a:pt x="13449" y="5460"/>
                  </a:cubicBezTo>
                  <a:cubicBezTo>
                    <a:pt x="13552" y="5491"/>
                    <a:pt x="13659" y="5507"/>
                    <a:pt x="13767" y="5507"/>
                  </a:cubicBezTo>
                  <a:cubicBezTo>
                    <a:pt x="13835" y="5507"/>
                    <a:pt x="13903" y="5501"/>
                    <a:pt x="13970" y="5488"/>
                  </a:cubicBezTo>
                  <a:cubicBezTo>
                    <a:pt x="14450" y="5388"/>
                    <a:pt x="14795" y="4967"/>
                    <a:pt x="14796" y="4477"/>
                  </a:cubicBezTo>
                  <a:lnTo>
                    <a:pt x="14796" y="3788"/>
                  </a:lnTo>
                  <a:cubicBezTo>
                    <a:pt x="14796" y="3696"/>
                    <a:pt x="14835" y="3609"/>
                    <a:pt x="14900" y="3546"/>
                  </a:cubicBezTo>
                  <a:cubicBezTo>
                    <a:pt x="14949" y="3498"/>
                    <a:pt x="15011" y="3465"/>
                    <a:pt x="15079" y="3451"/>
                  </a:cubicBezTo>
                  <a:cubicBezTo>
                    <a:pt x="15108" y="3445"/>
                    <a:pt x="15138" y="3443"/>
                    <a:pt x="15168" y="3443"/>
                  </a:cubicBezTo>
                  <a:cubicBezTo>
                    <a:pt x="15179" y="3443"/>
                    <a:pt x="15203" y="3446"/>
                    <a:pt x="15213" y="3446"/>
                  </a:cubicBezTo>
                  <a:cubicBezTo>
                    <a:pt x="15369" y="3446"/>
                    <a:pt x="15496" y="3573"/>
                    <a:pt x="15496" y="3728"/>
                  </a:cubicBezTo>
                  <a:lnTo>
                    <a:pt x="15496" y="4437"/>
                  </a:lnTo>
                  <a:cubicBezTo>
                    <a:pt x="15486" y="4895"/>
                    <a:pt x="15772" y="5306"/>
                    <a:pt x="16203" y="5458"/>
                  </a:cubicBezTo>
                  <a:cubicBezTo>
                    <a:pt x="16307" y="5490"/>
                    <a:pt x="16413" y="5507"/>
                    <a:pt x="16520" y="5507"/>
                  </a:cubicBezTo>
                  <a:cubicBezTo>
                    <a:pt x="16589" y="5507"/>
                    <a:pt x="16658" y="5500"/>
                    <a:pt x="16726" y="5486"/>
                  </a:cubicBezTo>
                  <a:cubicBezTo>
                    <a:pt x="17204" y="5386"/>
                    <a:pt x="17547" y="4965"/>
                    <a:pt x="17551" y="4475"/>
                  </a:cubicBezTo>
                  <a:lnTo>
                    <a:pt x="17551" y="3788"/>
                  </a:lnTo>
                  <a:cubicBezTo>
                    <a:pt x="17551" y="3768"/>
                    <a:pt x="17552" y="3749"/>
                    <a:pt x="17556" y="3731"/>
                  </a:cubicBezTo>
                  <a:cubicBezTo>
                    <a:pt x="17569" y="3659"/>
                    <a:pt x="17604" y="3594"/>
                    <a:pt x="17656" y="3543"/>
                  </a:cubicBezTo>
                  <a:cubicBezTo>
                    <a:pt x="17717" y="3478"/>
                    <a:pt x="17802" y="3444"/>
                    <a:pt x="17890" y="3444"/>
                  </a:cubicBezTo>
                  <a:cubicBezTo>
                    <a:pt x="17920" y="3444"/>
                    <a:pt x="17950" y="3448"/>
                    <a:pt x="17980" y="3456"/>
                  </a:cubicBezTo>
                  <a:cubicBezTo>
                    <a:pt x="18138" y="3508"/>
                    <a:pt x="18245" y="3658"/>
                    <a:pt x="18240" y="3826"/>
                  </a:cubicBezTo>
                  <a:lnTo>
                    <a:pt x="18240" y="4435"/>
                  </a:lnTo>
                  <a:cubicBezTo>
                    <a:pt x="18232" y="4950"/>
                    <a:pt x="18593" y="5395"/>
                    <a:pt x="19098" y="5495"/>
                  </a:cubicBezTo>
                  <a:cubicBezTo>
                    <a:pt x="19155" y="5504"/>
                    <a:pt x="19212" y="5509"/>
                    <a:pt x="19269" y="5509"/>
                  </a:cubicBezTo>
                  <a:cubicBezTo>
                    <a:pt x="19512" y="5509"/>
                    <a:pt x="19750" y="5424"/>
                    <a:pt x="19939" y="5266"/>
                  </a:cubicBezTo>
                  <a:cubicBezTo>
                    <a:pt x="20172" y="5070"/>
                    <a:pt x="20305" y="4780"/>
                    <a:pt x="20305" y="4477"/>
                  </a:cubicBezTo>
                  <a:lnTo>
                    <a:pt x="20305" y="2064"/>
                  </a:lnTo>
                  <a:cubicBezTo>
                    <a:pt x="20300" y="924"/>
                    <a:pt x="19376" y="1"/>
                    <a:pt x="18236" y="1"/>
                  </a:cubicBezTo>
                  <a:cubicBezTo>
                    <a:pt x="18234" y="1"/>
                    <a:pt x="18232" y="1"/>
                    <a:pt x="18230" y="1"/>
                  </a:cubicBezTo>
                  <a:lnTo>
                    <a:pt x="2432" y="1"/>
                  </a:lnTo>
                  <a:cubicBezTo>
                    <a:pt x="2430" y="1"/>
                    <a:pt x="2427" y="1"/>
                    <a:pt x="24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4" name="Google Shape;974;p87"/>
            <p:cNvSpPr/>
            <p:nvPr/>
          </p:nvSpPr>
          <p:spPr>
            <a:xfrm>
              <a:off x="6549800" y="2016900"/>
              <a:ext cx="94750" cy="17250"/>
            </a:xfrm>
            <a:custGeom>
              <a:avLst/>
              <a:gdLst/>
              <a:ahLst/>
              <a:cxnLst/>
              <a:rect l="l" t="t" r="r" b="b"/>
              <a:pathLst>
                <a:path w="3790" h="690" extrusionOk="0">
                  <a:moveTo>
                    <a:pt x="346" y="0"/>
                  </a:moveTo>
                  <a:cubicBezTo>
                    <a:pt x="156" y="0"/>
                    <a:pt x="1" y="155"/>
                    <a:pt x="1" y="345"/>
                  </a:cubicBezTo>
                  <a:cubicBezTo>
                    <a:pt x="1" y="535"/>
                    <a:pt x="156" y="690"/>
                    <a:pt x="346" y="690"/>
                  </a:cubicBezTo>
                  <a:lnTo>
                    <a:pt x="3445" y="690"/>
                  </a:lnTo>
                  <a:cubicBezTo>
                    <a:pt x="3635" y="690"/>
                    <a:pt x="3789" y="535"/>
                    <a:pt x="3789" y="345"/>
                  </a:cubicBezTo>
                  <a:cubicBezTo>
                    <a:pt x="3789" y="155"/>
                    <a:pt x="3635" y="0"/>
                    <a:pt x="3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5" name="Google Shape;975;p87"/>
            <p:cNvSpPr/>
            <p:nvPr/>
          </p:nvSpPr>
          <p:spPr>
            <a:xfrm>
              <a:off x="6868325" y="2016900"/>
              <a:ext cx="94700" cy="17250"/>
            </a:xfrm>
            <a:custGeom>
              <a:avLst/>
              <a:gdLst/>
              <a:ahLst/>
              <a:cxnLst/>
              <a:rect l="l" t="t" r="r" b="b"/>
              <a:pathLst>
                <a:path w="3788" h="690" extrusionOk="0">
                  <a:moveTo>
                    <a:pt x="344" y="0"/>
                  </a:moveTo>
                  <a:cubicBezTo>
                    <a:pt x="154" y="0"/>
                    <a:pt x="1" y="155"/>
                    <a:pt x="1" y="345"/>
                  </a:cubicBezTo>
                  <a:cubicBezTo>
                    <a:pt x="1" y="535"/>
                    <a:pt x="154" y="690"/>
                    <a:pt x="344" y="690"/>
                  </a:cubicBezTo>
                  <a:lnTo>
                    <a:pt x="3443" y="690"/>
                  </a:lnTo>
                  <a:cubicBezTo>
                    <a:pt x="3633" y="690"/>
                    <a:pt x="3788" y="535"/>
                    <a:pt x="3788" y="345"/>
                  </a:cubicBezTo>
                  <a:cubicBezTo>
                    <a:pt x="3788" y="155"/>
                    <a:pt x="3635" y="0"/>
                    <a:pt x="34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6" name="Google Shape;976;p87"/>
            <p:cNvSpPr/>
            <p:nvPr/>
          </p:nvSpPr>
          <p:spPr>
            <a:xfrm>
              <a:off x="6575675" y="1853375"/>
              <a:ext cx="154925" cy="17200"/>
            </a:xfrm>
            <a:custGeom>
              <a:avLst/>
              <a:gdLst/>
              <a:ahLst/>
              <a:cxnLst/>
              <a:rect l="l" t="t" r="r" b="b"/>
              <a:pathLst>
                <a:path w="6197" h="688" extrusionOk="0">
                  <a:moveTo>
                    <a:pt x="343" y="0"/>
                  </a:moveTo>
                  <a:cubicBezTo>
                    <a:pt x="153" y="0"/>
                    <a:pt x="0" y="153"/>
                    <a:pt x="0" y="345"/>
                  </a:cubicBezTo>
                  <a:cubicBezTo>
                    <a:pt x="0" y="535"/>
                    <a:pt x="153" y="688"/>
                    <a:pt x="343" y="688"/>
                  </a:cubicBezTo>
                  <a:lnTo>
                    <a:pt x="5854" y="688"/>
                  </a:lnTo>
                  <a:cubicBezTo>
                    <a:pt x="6043" y="688"/>
                    <a:pt x="6197" y="535"/>
                    <a:pt x="6197" y="345"/>
                  </a:cubicBezTo>
                  <a:cubicBezTo>
                    <a:pt x="6197" y="153"/>
                    <a:pt x="6043" y="0"/>
                    <a:pt x="58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7" name="Google Shape;977;p87"/>
            <p:cNvSpPr/>
            <p:nvPr/>
          </p:nvSpPr>
          <p:spPr>
            <a:xfrm>
              <a:off x="6782250" y="1853375"/>
              <a:ext cx="154975" cy="17200"/>
            </a:xfrm>
            <a:custGeom>
              <a:avLst/>
              <a:gdLst/>
              <a:ahLst/>
              <a:cxnLst/>
              <a:rect l="l" t="t" r="r" b="b"/>
              <a:pathLst>
                <a:path w="6199" h="688" extrusionOk="0">
                  <a:moveTo>
                    <a:pt x="345" y="0"/>
                  </a:moveTo>
                  <a:cubicBezTo>
                    <a:pt x="155" y="0"/>
                    <a:pt x="0" y="153"/>
                    <a:pt x="0" y="345"/>
                  </a:cubicBezTo>
                  <a:cubicBezTo>
                    <a:pt x="0" y="535"/>
                    <a:pt x="155" y="688"/>
                    <a:pt x="345" y="688"/>
                  </a:cubicBezTo>
                  <a:lnTo>
                    <a:pt x="5854" y="688"/>
                  </a:lnTo>
                  <a:cubicBezTo>
                    <a:pt x="6043" y="688"/>
                    <a:pt x="6198" y="535"/>
                    <a:pt x="6198" y="345"/>
                  </a:cubicBezTo>
                  <a:cubicBezTo>
                    <a:pt x="6198" y="153"/>
                    <a:pt x="6043" y="0"/>
                    <a:pt x="58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78" name="Google Shape;978;p87"/>
          <p:cNvGrpSpPr/>
          <p:nvPr/>
        </p:nvGrpSpPr>
        <p:grpSpPr>
          <a:xfrm>
            <a:off x="1607190" y="1577812"/>
            <a:ext cx="277271" cy="277244"/>
            <a:chOff x="1062075" y="3273525"/>
            <a:chExt cx="516525" cy="516475"/>
          </a:xfrm>
        </p:grpSpPr>
        <p:sp>
          <p:nvSpPr>
            <p:cNvPr id="979" name="Google Shape;979;p87"/>
            <p:cNvSpPr/>
            <p:nvPr/>
          </p:nvSpPr>
          <p:spPr>
            <a:xfrm>
              <a:off x="1062075" y="3462850"/>
              <a:ext cx="516525" cy="327150"/>
            </a:xfrm>
            <a:custGeom>
              <a:avLst/>
              <a:gdLst/>
              <a:ahLst/>
              <a:cxnLst/>
              <a:rect l="l" t="t" r="r" b="b"/>
              <a:pathLst>
                <a:path w="20661" h="13086" extrusionOk="0">
                  <a:moveTo>
                    <a:pt x="13430" y="691"/>
                  </a:moveTo>
                  <a:cubicBezTo>
                    <a:pt x="13726" y="691"/>
                    <a:pt x="14009" y="819"/>
                    <a:pt x="14204" y="1043"/>
                  </a:cubicBezTo>
                  <a:cubicBezTo>
                    <a:pt x="14271" y="1116"/>
                    <a:pt x="14364" y="1159"/>
                    <a:pt x="14464" y="1159"/>
                  </a:cubicBezTo>
                  <a:cubicBezTo>
                    <a:pt x="14562" y="1159"/>
                    <a:pt x="14655" y="1116"/>
                    <a:pt x="14722" y="1043"/>
                  </a:cubicBezTo>
                  <a:cubicBezTo>
                    <a:pt x="14928" y="822"/>
                    <a:pt x="15211" y="705"/>
                    <a:pt x="15499" y="705"/>
                  </a:cubicBezTo>
                  <a:cubicBezTo>
                    <a:pt x="15657" y="705"/>
                    <a:pt x="15817" y="740"/>
                    <a:pt x="15966" y="813"/>
                  </a:cubicBezTo>
                  <a:cubicBezTo>
                    <a:pt x="15884" y="991"/>
                    <a:pt x="15841" y="1184"/>
                    <a:pt x="15841" y="1379"/>
                  </a:cubicBezTo>
                  <a:lnTo>
                    <a:pt x="15841" y="6200"/>
                  </a:lnTo>
                  <a:cubicBezTo>
                    <a:pt x="15080" y="6200"/>
                    <a:pt x="14464" y="6816"/>
                    <a:pt x="14464" y="7577"/>
                  </a:cubicBezTo>
                  <a:lnTo>
                    <a:pt x="14464" y="10708"/>
                  </a:lnTo>
                  <a:cubicBezTo>
                    <a:pt x="14345" y="10687"/>
                    <a:pt x="14226" y="10676"/>
                    <a:pt x="14106" y="10676"/>
                  </a:cubicBezTo>
                  <a:cubicBezTo>
                    <a:pt x="13851" y="10676"/>
                    <a:pt x="13596" y="10724"/>
                    <a:pt x="13358" y="10819"/>
                  </a:cubicBezTo>
                  <a:cubicBezTo>
                    <a:pt x="13142" y="10032"/>
                    <a:pt x="12482" y="9444"/>
                    <a:pt x="11675" y="9322"/>
                  </a:cubicBezTo>
                  <a:cubicBezTo>
                    <a:pt x="11571" y="9306"/>
                    <a:pt x="11467" y="9299"/>
                    <a:pt x="11364" y="9299"/>
                  </a:cubicBezTo>
                  <a:cubicBezTo>
                    <a:pt x="10666" y="9299"/>
                    <a:pt x="10006" y="9654"/>
                    <a:pt x="9623" y="10253"/>
                  </a:cubicBezTo>
                  <a:cubicBezTo>
                    <a:pt x="9305" y="10073"/>
                    <a:pt x="8956" y="9986"/>
                    <a:pt x="8610" y="9986"/>
                  </a:cubicBezTo>
                  <a:cubicBezTo>
                    <a:pt x="8014" y="9986"/>
                    <a:pt x="7426" y="10245"/>
                    <a:pt x="7023" y="10733"/>
                  </a:cubicBezTo>
                  <a:cubicBezTo>
                    <a:pt x="6867" y="10694"/>
                    <a:pt x="6705" y="10676"/>
                    <a:pt x="6544" y="10676"/>
                  </a:cubicBezTo>
                  <a:cubicBezTo>
                    <a:pt x="6429" y="10676"/>
                    <a:pt x="6314" y="10688"/>
                    <a:pt x="6201" y="10708"/>
                  </a:cubicBezTo>
                  <a:lnTo>
                    <a:pt x="6201" y="7577"/>
                  </a:lnTo>
                  <a:cubicBezTo>
                    <a:pt x="6201" y="6816"/>
                    <a:pt x="5583" y="6200"/>
                    <a:pt x="4824" y="6200"/>
                  </a:cubicBezTo>
                  <a:lnTo>
                    <a:pt x="4824" y="1379"/>
                  </a:lnTo>
                  <a:cubicBezTo>
                    <a:pt x="4822" y="1184"/>
                    <a:pt x="4780" y="991"/>
                    <a:pt x="4697" y="813"/>
                  </a:cubicBezTo>
                  <a:cubicBezTo>
                    <a:pt x="4846" y="740"/>
                    <a:pt x="5005" y="705"/>
                    <a:pt x="5163" y="705"/>
                  </a:cubicBezTo>
                  <a:cubicBezTo>
                    <a:pt x="5451" y="705"/>
                    <a:pt x="5734" y="822"/>
                    <a:pt x="5941" y="1043"/>
                  </a:cubicBezTo>
                  <a:cubicBezTo>
                    <a:pt x="6008" y="1113"/>
                    <a:pt x="6101" y="1154"/>
                    <a:pt x="6199" y="1154"/>
                  </a:cubicBezTo>
                  <a:cubicBezTo>
                    <a:pt x="6296" y="1154"/>
                    <a:pt x="6389" y="1113"/>
                    <a:pt x="6457" y="1043"/>
                  </a:cubicBezTo>
                  <a:cubicBezTo>
                    <a:pt x="6652" y="818"/>
                    <a:pt x="6935" y="691"/>
                    <a:pt x="7232" y="691"/>
                  </a:cubicBezTo>
                  <a:cubicBezTo>
                    <a:pt x="7528" y="691"/>
                    <a:pt x="7811" y="819"/>
                    <a:pt x="8006" y="1043"/>
                  </a:cubicBezTo>
                  <a:cubicBezTo>
                    <a:pt x="8074" y="1113"/>
                    <a:pt x="8167" y="1154"/>
                    <a:pt x="8264" y="1154"/>
                  </a:cubicBezTo>
                  <a:cubicBezTo>
                    <a:pt x="8362" y="1154"/>
                    <a:pt x="8456" y="1113"/>
                    <a:pt x="8524" y="1043"/>
                  </a:cubicBezTo>
                  <a:cubicBezTo>
                    <a:pt x="8719" y="818"/>
                    <a:pt x="9002" y="691"/>
                    <a:pt x="9298" y="691"/>
                  </a:cubicBezTo>
                  <a:cubicBezTo>
                    <a:pt x="9595" y="691"/>
                    <a:pt x="9878" y="819"/>
                    <a:pt x="10073" y="1043"/>
                  </a:cubicBezTo>
                  <a:cubicBezTo>
                    <a:pt x="10139" y="1113"/>
                    <a:pt x="10232" y="1154"/>
                    <a:pt x="10331" y="1154"/>
                  </a:cubicBezTo>
                  <a:cubicBezTo>
                    <a:pt x="10429" y="1154"/>
                    <a:pt x="10522" y="1113"/>
                    <a:pt x="10589" y="1043"/>
                  </a:cubicBezTo>
                  <a:cubicBezTo>
                    <a:pt x="10785" y="818"/>
                    <a:pt x="11067" y="691"/>
                    <a:pt x="11363" y="691"/>
                  </a:cubicBezTo>
                  <a:cubicBezTo>
                    <a:pt x="11661" y="691"/>
                    <a:pt x="11943" y="819"/>
                    <a:pt x="12139" y="1043"/>
                  </a:cubicBezTo>
                  <a:cubicBezTo>
                    <a:pt x="12206" y="1113"/>
                    <a:pt x="12299" y="1154"/>
                    <a:pt x="12397" y="1154"/>
                  </a:cubicBezTo>
                  <a:cubicBezTo>
                    <a:pt x="12495" y="1154"/>
                    <a:pt x="12589" y="1113"/>
                    <a:pt x="12655" y="1043"/>
                  </a:cubicBezTo>
                  <a:cubicBezTo>
                    <a:pt x="12850" y="818"/>
                    <a:pt x="13133" y="691"/>
                    <a:pt x="13430" y="691"/>
                  </a:cubicBezTo>
                  <a:close/>
                  <a:moveTo>
                    <a:pt x="3445" y="691"/>
                  </a:moveTo>
                  <a:cubicBezTo>
                    <a:pt x="3824" y="691"/>
                    <a:pt x="4133" y="999"/>
                    <a:pt x="4133" y="1379"/>
                  </a:cubicBezTo>
                  <a:lnTo>
                    <a:pt x="4133" y="2413"/>
                  </a:lnTo>
                  <a:lnTo>
                    <a:pt x="1723" y="2413"/>
                  </a:lnTo>
                  <a:cubicBezTo>
                    <a:pt x="1531" y="2413"/>
                    <a:pt x="1378" y="2566"/>
                    <a:pt x="1378" y="2756"/>
                  </a:cubicBezTo>
                  <a:cubicBezTo>
                    <a:pt x="1378" y="2946"/>
                    <a:pt x="1533" y="3101"/>
                    <a:pt x="1723" y="3101"/>
                  </a:cubicBezTo>
                  <a:lnTo>
                    <a:pt x="4133" y="3101"/>
                  </a:lnTo>
                  <a:lnTo>
                    <a:pt x="4133" y="6200"/>
                  </a:lnTo>
                  <a:lnTo>
                    <a:pt x="1723" y="6200"/>
                  </a:lnTo>
                  <a:cubicBezTo>
                    <a:pt x="1531" y="6200"/>
                    <a:pt x="1378" y="6355"/>
                    <a:pt x="1378" y="6545"/>
                  </a:cubicBezTo>
                  <a:cubicBezTo>
                    <a:pt x="1378" y="6734"/>
                    <a:pt x="1533" y="6888"/>
                    <a:pt x="1723" y="6888"/>
                  </a:cubicBezTo>
                  <a:lnTo>
                    <a:pt x="4822" y="6888"/>
                  </a:lnTo>
                  <a:cubicBezTo>
                    <a:pt x="5202" y="6888"/>
                    <a:pt x="5510" y="7197"/>
                    <a:pt x="5510" y="7577"/>
                  </a:cubicBezTo>
                  <a:lnTo>
                    <a:pt x="5510" y="10954"/>
                  </a:lnTo>
                  <a:cubicBezTo>
                    <a:pt x="5195" y="11134"/>
                    <a:pt x="4932" y="11396"/>
                    <a:pt x="4750" y="11709"/>
                  </a:cubicBezTo>
                  <a:lnTo>
                    <a:pt x="690" y="11709"/>
                  </a:lnTo>
                  <a:lnTo>
                    <a:pt x="690" y="691"/>
                  </a:lnTo>
                  <a:close/>
                  <a:moveTo>
                    <a:pt x="19971" y="691"/>
                  </a:moveTo>
                  <a:lnTo>
                    <a:pt x="19971" y="11709"/>
                  </a:lnTo>
                  <a:lnTo>
                    <a:pt x="15911" y="11709"/>
                  </a:lnTo>
                  <a:cubicBezTo>
                    <a:pt x="15728" y="11396"/>
                    <a:pt x="15466" y="11134"/>
                    <a:pt x="15150" y="10954"/>
                  </a:cubicBezTo>
                  <a:lnTo>
                    <a:pt x="15150" y="7577"/>
                  </a:lnTo>
                  <a:cubicBezTo>
                    <a:pt x="15150" y="7197"/>
                    <a:pt x="15460" y="6889"/>
                    <a:pt x="15839" y="6889"/>
                  </a:cubicBezTo>
                  <a:lnTo>
                    <a:pt x="18938" y="6889"/>
                  </a:lnTo>
                  <a:cubicBezTo>
                    <a:pt x="19128" y="6889"/>
                    <a:pt x="19283" y="6734"/>
                    <a:pt x="19283" y="6545"/>
                  </a:cubicBezTo>
                  <a:cubicBezTo>
                    <a:pt x="19283" y="6355"/>
                    <a:pt x="19128" y="6200"/>
                    <a:pt x="18938" y="6200"/>
                  </a:cubicBezTo>
                  <a:lnTo>
                    <a:pt x="16527" y="6200"/>
                  </a:lnTo>
                  <a:lnTo>
                    <a:pt x="16527" y="3101"/>
                  </a:lnTo>
                  <a:lnTo>
                    <a:pt x="18938" y="3101"/>
                  </a:lnTo>
                  <a:cubicBezTo>
                    <a:pt x="19128" y="3101"/>
                    <a:pt x="19283" y="2948"/>
                    <a:pt x="19283" y="2758"/>
                  </a:cubicBezTo>
                  <a:cubicBezTo>
                    <a:pt x="19283" y="2566"/>
                    <a:pt x="19128" y="2413"/>
                    <a:pt x="18938" y="2413"/>
                  </a:cubicBezTo>
                  <a:lnTo>
                    <a:pt x="16527" y="2413"/>
                  </a:lnTo>
                  <a:lnTo>
                    <a:pt x="16527" y="1381"/>
                  </a:lnTo>
                  <a:cubicBezTo>
                    <a:pt x="16527" y="999"/>
                    <a:pt x="16837" y="691"/>
                    <a:pt x="17217" y="691"/>
                  </a:cubicBezTo>
                  <a:close/>
                  <a:moveTo>
                    <a:pt x="11364" y="9987"/>
                  </a:moveTo>
                  <a:cubicBezTo>
                    <a:pt x="11444" y="9987"/>
                    <a:pt x="11525" y="9994"/>
                    <a:pt x="11606" y="10008"/>
                  </a:cubicBezTo>
                  <a:cubicBezTo>
                    <a:pt x="12262" y="10127"/>
                    <a:pt x="12740" y="10698"/>
                    <a:pt x="12740" y="11364"/>
                  </a:cubicBezTo>
                  <a:cubicBezTo>
                    <a:pt x="12740" y="11495"/>
                    <a:pt x="12814" y="11614"/>
                    <a:pt x="12930" y="11672"/>
                  </a:cubicBezTo>
                  <a:cubicBezTo>
                    <a:pt x="12979" y="11696"/>
                    <a:pt x="13032" y="11709"/>
                    <a:pt x="13085" y="11709"/>
                  </a:cubicBezTo>
                  <a:cubicBezTo>
                    <a:pt x="13158" y="11709"/>
                    <a:pt x="13231" y="11686"/>
                    <a:pt x="13291" y="11640"/>
                  </a:cubicBezTo>
                  <a:cubicBezTo>
                    <a:pt x="13528" y="11462"/>
                    <a:pt x="13815" y="11364"/>
                    <a:pt x="14110" y="11364"/>
                  </a:cubicBezTo>
                  <a:cubicBezTo>
                    <a:pt x="14112" y="11364"/>
                    <a:pt x="14115" y="11364"/>
                    <a:pt x="14117" y="11364"/>
                  </a:cubicBezTo>
                  <a:cubicBezTo>
                    <a:pt x="14665" y="11364"/>
                    <a:pt x="15163" y="11684"/>
                    <a:pt x="15386" y="12183"/>
                  </a:cubicBezTo>
                  <a:lnTo>
                    <a:pt x="15390" y="12190"/>
                  </a:lnTo>
                  <a:cubicBezTo>
                    <a:pt x="15420" y="12256"/>
                    <a:pt x="15443" y="12325"/>
                    <a:pt x="15461" y="12396"/>
                  </a:cubicBezTo>
                  <a:lnTo>
                    <a:pt x="5200" y="12398"/>
                  </a:lnTo>
                  <a:cubicBezTo>
                    <a:pt x="5218" y="12326"/>
                    <a:pt x="5243" y="12258"/>
                    <a:pt x="5273" y="12192"/>
                  </a:cubicBezTo>
                  <a:lnTo>
                    <a:pt x="5275" y="12185"/>
                  </a:lnTo>
                  <a:cubicBezTo>
                    <a:pt x="5505" y="11673"/>
                    <a:pt x="6011" y="11366"/>
                    <a:pt x="6542" y="11366"/>
                  </a:cubicBezTo>
                  <a:cubicBezTo>
                    <a:pt x="6706" y="11366"/>
                    <a:pt x="6873" y="11395"/>
                    <a:pt x="7035" y="11457"/>
                  </a:cubicBezTo>
                  <a:cubicBezTo>
                    <a:pt x="7075" y="11472"/>
                    <a:pt x="7116" y="11480"/>
                    <a:pt x="7157" y="11480"/>
                  </a:cubicBezTo>
                  <a:cubicBezTo>
                    <a:pt x="7272" y="11480"/>
                    <a:pt x="7383" y="11421"/>
                    <a:pt x="7448" y="11319"/>
                  </a:cubicBezTo>
                  <a:cubicBezTo>
                    <a:pt x="7663" y="10978"/>
                    <a:pt x="8016" y="10749"/>
                    <a:pt x="8416" y="10693"/>
                  </a:cubicBezTo>
                  <a:cubicBezTo>
                    <a:pt x="8480" y="10684"/>
                    <a:pt x="8545" y="10679"/>
                    <a:pt x="8609" y="10679"/>
                  </a:cubicBezTo>
                  <a:cubicBezTo>
                    <a:pt x="8943" y="10679"/>
                    <a:pt x="9267" y="10801"/>
                    <a:pt x="9520" y="11026"/>
                  </a:cubicBezTo>
                  <a:cubicBezTo>
                    <a:pt x="9584" y="11082"/>
                    <a:pt x="9665" y="11112"/>
                    <a:pt x="9750" y="11112"/>
                  </a:cubicBezTo>
                  <a:cubicBezTo>
                    <a:pt x="9777" y="11112"/>
                    <a:pt x="9805" y="11109"/>
                    <a:pt x="9833" y="11102"/>
                  </a:cubicBezTo>
                  <a:cubicBezTo>
                    <a:pt x="9943" y="11074"/>
                    <a:pt x="10031" y="10994"/>
                    <a:pt x="10071" y="10888"/>
                  </a:cubicBezTo>
                  <a:cubicBezTo>
                    <a:pt x="10274" y="10339"/>
                    <a:pt x="10795" y="9987"/>
                    <a:pt x="11364" y="9987"/>
                  </a:cubicBezTo>
                  <a:close/>
                  <a:moveTo>
                    <a:pt x="5164" y="1"/>
                  </a:moveTo>
                  <a:cubicBezTo>
                    <a:pt x="4847" y="1"/>
                    <a:pt x="4529" y="88"/>
                    <a:pt x="4249" y="265"/>
                  </a:cubicBezTo>
                  <a:cubicBezTo>
                    <a:pt x="4014" y="95"/>
                    <a:pt x="3733" y="2"/>
                    <a:pt x="3443" y="2"/>
                  </a:cubicBezTo>
                  <a:lnTo>
                    <a:pt x="689" y="2"/>
                  </a:lnTo>
                  <a:cubicBezTo>
                    <a:pt x="309" y="2"/>
                    <a:pt x="1" y="310"/>
                    <a:pt x="1" y="691"/>
                  </a:cubicBezTo>
                  <a:lnTo>
                    <a:pt x="1" y="11709"/>
                  </a:lnTo>
                  <a:cubicBezTo>
                    <a:pt x="1" y="12090"/>
                    <a:pt x="309" y="12398"/>
                    <a:pt x="689" y="12398"/>
                  </a:cubicBezTo>
                  <a:lnTo>
                    <a:pt x="4502" y="12398"/>
                  </a:lnTo>
                  <a:cubicBezTo>
                    <a:pt x="4496" y="12431"/>
                    <a:pt x="4484" y="12466"/>
                    <a:pt x="4481" y="12505"/>
                  </a:cubicBezTo>
                  <a:cubicBezTo>
                    <a:pt x="4462" y="12653"/>
                    <a:pt x="4511" y="12803"/>
                    <a:pt x="4609" y="12914"/>
                  </a:cubicBezTo>
                  <a:cubicBezTo>
                    <a:pt x="4707" y="13024"/>
                    <a:pt x="4847" y="13086"/>
                    <a:pt x="4993" y="13086"/>
                  </a:cubicBezTo>
                  <a:lnTo>
                    <a:pt x="15666" y="13086"/>
                  </a:lnTo>
                  <a:cubicBezTo>
                    <a:pt x="15813" y="13086"/>
                    <a:pt x="15953" y="13024"/>
                    <a:pt x="16051" y="12914"/>
                  </a:cubicBezTo>
                  <a:cubicBezTo>
                    <a:pt x="16151" y="12801"/>
                    <a:pt x="16197" y="12653"/>
                    <a:pt x="16179" y="12505"/>
                  </a:cubicBezTo>
                  <a:cubicBezTo>
                    <a:pt x="16176" y="12468"/>
                    <a:pt x="16164" y="12433"/>
                    <a:pt x="16157" y="12398"/>
                  </a:cubicBezTo>
                  <a:lnTo>
                    <a:pt x="19971" y="12398"/>
                  </a:lnTo>
                  <a:cubicBezTo>
                    <a:pt x="20351" y="12398"/>
                    <a:pt x="20659" y="12088"/>
                    <a:pt x="20659" y="11709"/>
                  </a:cubicBezTo>
                  <a:lnTo>
                    <a:pt x="20659" y="691"/>
                  </a:lnTo>
                  <a:cubicBezTo>
                    <a:pt x="20660" y="310"/>
                    <a:pt x="20352" y="2"/>
                    <a:pt x="19971" y="2"/>
                  </a:cubicBezTo>
                  <a:lnTo>
                    <a:pt x="17217" y="2"/>
                  </a:lnTo>
                  <a:cubicBezTo>
                    <a:pt x="16927" y="3"/>
                    <a:pt x="16645" y="95"/>
                    <a:pt x="16412" y="267"/>
                  </a:cubicBezTo>
                  <a:cubicBezTo>
                    <a:pt x="16132" y="89"/>
                    <a:pt x="15813" y="1"/>
                    <a:pt x="15496" y="1"/>
                  </a:cubicBezTo>
                  <a:cubicBezTo>
                    <a:pt x="15131" y="1"/>
                    <a:pt x="14767" y="117"/>
                    <a:pt x="14462" y="346"/>
                  </a:cubicBezTo>
                  <a:cubicBezTo>
                    <a:pt x="14154" y="124"/>
                    <a:pt x="13792" y="13"/>
                    <a:pt x="13429" y="13"/>
                  </a:cubicBezTo>
                  <a:cubicBezTo>
                    <a:pt x="13067" y="13"/>
                    <a:pt x="12704" y="124"/>
                    <a:pt x="12396" y="346"/>
                  </a:cubicBezTo>
                  <a:cubicBezTo>
                    <a:pt x="12088" y="124"/>
                    <a:pt x="11725" y="13"/>
                    <a:pt x="11363" y="13"/>
                  </a:cubicBezTo>
                  <a:cubicBezTo>
                    <a:pt x="11001" y="13"/>
                    <a:pt x="10639" y="124"/>
                    <a:pt x="10331" y="346"/>
                  </a:cubicBezTo>
                  <a:cubicBezTo>
                    <a:pt x="10022" y="124"/>
                    <a:pt x="9660" y="13"/>
                    <a:pt x="9297" y="13"/>
                  </a:cubicBezTo>
                  <a:cubicBezTo>
                    <a:pt x="8935" y="13"/>
                    <a:pt x="8573" y="124"/>
                    <a:pt x="8264" y="346"/>
                  </a:cubicBezTo>
                  <a:cubicBezTo>
                    <a:pt x="7956" y="124"/>
                    <a:pt x="7594" y="13"/>
                    <a:pt x="7232" y="13"/>
                  </a:cubicBezTo>
                  <a:cubicBezTo>
                    <a:pt x="6869" y="13"/>
                    <a:pt x="6507" y="124"/>
                    <a:pt x="6199" y="346"/>
                  </a:cubicBezTo>
                  <a:cubicBezTo>
                    <a:pt x="5894" y="117"/>
                    <a:pt x="5529" y="1"/>
                    <a:pt x="51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0" name="Google Shape;980;p87"/>
            <p:cNvSpPr/>
            <p:nvPr/>
          </p:nvSpPr>
          <p:spPr>
            <a:xfrm>
              <a:off x="1208425" y="3514550"/>
              <a:ext cx="17250" cy="94700"/>
            </a:xfrm>
            <a:custGeom>
              <a:avLst/>
              <a:gdLst/>
              <a:ahLst/>
              <a:cxnLst/>
              <a:rect l="l" t="t" r="r" b="b"/>
              <a:pathLst>
                <a:path w="690" h="3788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lnTo>
                    <a:pt x="0" y="3444"/>
                  </a:lnTo>
                  <a:cubicBezTo>
                    <a:pt x="0" y="3634"/>
                    <a:pt x="155" y="3787"/>
                    <a:pt x="345" y="3787"/>
                  </a:cubicBezTo>
                  <a:cubicBezTo>
                    <a:pt x="535" y="3787"/>
                    <a:pt x="690" y="3634"/>
                    <a:pt x="690" y="3444"/>
                  </a:cubicBezTo>
                  <a:lnTo>
                    <a:pt x="690" y="345"/>
                  </a:lnTo>
                  <a:cubicBezTo>
                    <a:pt x="690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1" name="Google Shape;981;p87"/>
            <p:cNvSpPr/>
            <p:nvPr/>
          </p:nvSpPr>
          <p:spPr>
            <a:xfrm>
              <a:off x="1260100" y="3514550"/>
              <a:ext cx="17200" cy="60250"/>
            </a:xfrm>
            <a:custGeom>
              <a:avLst/>
              <a:gdLst/>
              <a:ahLst/>
              <a:cxnLst/>
              <a:rect l="l" t="t" r="r" b="b"/>
              <a:pathLst>
                <a:path w="688" h="2410" extrusionOk="0">
                  <a:moveTo>
                    <a:pt x="343" y="0"/>
                  </a:moveTo>
                  <a:cubicBezTo>
                    <a:pt x="153" y="0"/>
                    <a:pt x="0" y="154"/>
                    <a:pt x="0" y="345"/>
                  </a:cubicBezTo>
                  <a:lnTo>
                    <a:pt x="0" y="2065"/>
                  </a:lnTo>
                  <a:cubicBezTo>
                    <a:pt x="0" y="2257"/>
                    <a:pt x="153" y="2410"/>
                    <a:pt x="343" y="2410"/>
                  </a:cubicBezTo>
                  <a:cubicBezTo>
                    <a:pt x="535" y="2410"/>
                    <a:pt x="688" y="2257"/>
                    <a:pt x="688" y="2065"/>
                  </a:cubicBezTo>
                  <a:lnTo>
                    <a:pt x="688" y="345"/>
                  </a:lnTo>
                  <a:cubicBezTo>
                    <a:pt x="688" y="154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2" name="Google Shape;982;p87"/>
            <p:cNvSpPr/>
            <p:nvPr/>
          </p:nvSpPr>
          <p:spPr>
            <a:xfrm>
              <a:off x="1311700" y="3514550"/>
              <a:ext cx="17275" cy="163550"/>
            </a:xfrm>
            <a:custGeom>
              <a:avLst/>
              <a:gdLst/>
              <a:ahLst/>
              <a:cxnLst/>
              <a:rect l="l" t="t" r="r" b="b"/>
              <a:pathLst>
                <a:path w="691" h="6542" extrusionOk="0">
                  <a:moveTo>
                    <a:pt x="346" y="0"/>
                  </a:moveTo>
                  <a:cubicBezTo>
                    <a:pt x="156" y="0"/>
                    <a:pt x="1" y="155"/>
                    <a:pt x="1" y="345"/>
                  </a:cubicBezTo>
                  <a:lnTo>
                    <a:pt x="1" y="6198"/>
                  </a:lnTo>
                  <a:cubicBezTo>
                    <a:pt x="1" y="6388"/>
                    <a:pt x="156" y="6542"/>
                    <a:pt x="346" y="6542"/>
                  </a:cubicBezTo>
                  <a:cubicBezTo>
                    <a:pt x="535" y="6542"/>
                    <a:pt x="690" y="6388"/>
                    <a:pt x="690" y="6198"/>
                  </a:cubicBezTo>
                  <a:lnTo>
                    <a:pt x="690" y="345"/>
                  </a:lnTo>
                  <a:cubicBezTo>
                    <a:pt x="690" y="154"/>
                    <a:pt x="535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3" name="Google Shape;983;p87"/>
            <p:cNvSpPr/>
            <p:nvPr/>
          </p:nvSpPr>
          <p:spPr>
            <a:xfrm>
              <a:off x="1363375" y="3514550"/>
              <a:ext cx="17225" cy="60250"/>
            </a:xfrm>
            <a:custGeom>
              <a:avLst/>
              <a:gdLst/>
              <a:ahLst/>
              <a:cxnLst/>
              <a:rect l="l" t="t" r="r" b="b"/>
              <a:pathLst>
                <a:path w="689" h="2410" extrusionOk="0">
                  <a:moveTo>
                    <a:pt x="345" y="0"/>
                  </a:moveTo>
                  <a:cubicBezTo>
                    <a:pt x="154" y="0"/>
                    <a:pt x="1" y="154"/>
                    <a:pt x="1" y="345"/>
                  </a:cubicBezTo>
                  <a:lnTo>
                    <a:pt x="1" y="2065"/>
                  </a:lnTo>
                  <a:cubicBezTo>
                    <a:pt x="1" y="2257"/>
                    <a:pt x="154" y="2410"/>
                    <a:pt x="345" y="2410"/>
                  </a:cubicBezTo>
                  <a:cubicBezTo>
                    <a:pt x="535" y="2410"/>
                    <a:pt x="688" y="2257"/>
                    <a:pt x="688" y="2065"/>
                  </a:cubicBezTo>
                  <a:lnTo>
                    <a:pt x="688" y="345"/>
                  </a:lnTo>
                  <a:cubicBezTo>
                    <a:pt x="688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4" name="Google Shape;984;p87"/>
            <p:cNvSpPr/>
            <p:nvPr/>
          </p:nvSpPr>
          <p:spPr>
            <a:xfrm>
              <a:off x="1260100" y="3592025"/>
              <a:ext cx="17200" cy="103300"/>
            </a:xfrm>
            <a:custGeom>
              <a:avLst/>
              <a:gdLst/>
              <a:ahLst/>
              <a:cxnLst/>
              <a:rect l="l" t="t" r="r" b="b"/>
              <a:pathLst>
                <a:path w="688" h="4132" extrusionOk="0">
                  <a:moveTo>
                    <a:pt x="343" y="0"/>
                  </a:moveTo>
                  <a:cubicBezTo>
                    <a:pt x="153" y="0"/>
                    <a:pt x="0" y="154"/>
                    <a:pt x="0" y="345"/>
                  </a:cubicBezTo>
                  <a:lnTo>
                    <a:pt x="0" y="3787"/>
                  </a:lnTo>
                  <a:cubicBezTo>
                    <a:pt x="0" y="3977"/>
                    <a:pt x="153" y="4132"/>
                    <a:pt x="343" y="4132"/>
                  </a:cubicBezTo>
                  <a:cubicBezTo>
                    <a:pt x="535" y="4132"/>
                    <a:pt x="688" y="3977"/>
                    <a:pt x="688" y="3787"/>
                  </a:cubicBezTo>
                  <a:lnTo>
                    <a:pt x="688" y="345"/>
                  </a:lnTo>
                  <a:cubicBezTo>
                    <a:pt x="688" y="154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5" name="Google Shape;985;p87"/>
            <p:cNvSpPr/>
            <p:nvPr/>
          </p:nvSpPr>
          <p:spPr>
            <a:xfrm>
              <a:off x="1363375" y="3592025"/>
              <a:ext cx="17225" cy="94700"/>
            </a:xfrm>
            <a:custGeom>
              <a:avLst/>
              <a:gdLst/>
              <a:ahLst/>
              <a:cxnLst/>
              <a:rect l="l" t="t" r="r" b="b"/>
              <a:pathLst>
                <a:path w="689" h="3788" extrusionOk="0">
                  <a:moveTo>
                    <a:pt x="345" y="0"/>
                  </a:moveTo>
                  <a:cubicBezTo>
                    <a:pt x="154" y="0"/>
                    <a:pt x="1" y="154"/>
                    <a:pt x="1" y="345"/>
                  </a:cubicBezTo>
                  <a:lnTo>
                    <a:pt x="1" y="3443"/>
                  </a:lnTo>
                  <a:cubicBezTo>
                    <a:pt x="1" y="3634"/>
                    <a:pt x="154" y="3787"/>
                    <a:pt x="345" y="3787"/>
                  </a:cubicBezTo>
                  <a:cubicBezTo>
                    <a:pt x="535" y="3787"/>
                    <a:pt x="688" y="3634"/>
                    <a:pt x="688" y="3443"/>
                  </a:cubicBezTo>
                  <a:lnTo>
                    <a:pt x="688" y="345"/>
                  </a:lnTo>
                  <a:cubicBezTo>
                    <a:pt x="688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6" name="Google Shape;986;p87"/>
            <p:cNvSpPr/>
            <p:nvPr/>
          </p:nvSpPr>
          <p:spPr>
            <a:xfrm>
              <a:off x="1415000" y="3514550"/>
              <a:ext cx="17250" cy="94700"/>
            </a:xfrm>
            <a:custGeom>
              <a:avLst/>
              <a:gdLst/>
              <a:ahLst/>
              <a:cxnLst/>
              <a:rect l="l" t="t" r="r" b="b"/>
              <a:pathLst>
                <a:path w="690" h="3788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lnTo>
                    <a:pt x="0" y="3444"/>
                  </a:lnTo>
                  <a:cubicBezTo>
                    <a:pt x="0" y="3634"/>
                    <a:pt x="155" y="3787"/>
                    <a:pt x="345" y="3787"/>
                  </a:cubicBezTo>
                  <a:cubicBezTo>
                    <a:pt x="535" y="3787"/>
                    <a:pt x="690" y="3634"/>
                    <a:pt x="690" y="3444"/>
                  </a:cubicBezTo>
                  <a:lnTo>
                    <a:pt x="690" y="345"/>
                  </a:lnTo>
                  <a:cubicBezTo>
                    <a:pt x="690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7" name="Google Shape;987;p87"/>
            <p:cNvSpPr/>
            <p:nvPr/>
          </p:nvSpPr>
          <p:spPr>
            <a:xfrm>
              <a:off x="1079325" y="3316500"/>
              <a:ext cx="154925" cy="111975"/>
            </a:xfrm>
            <a:custGeom>
              <a:avLst/>
              <a:gdLst/>
              <a:ahLst/>
              <a:cxnLst/>
              <a:rect l="l" t="t" r="r" b="b"/>
              <a:pathLst>
                <a:path w="6197" h="4479" extrusionOk="0">
                  <a:moveTo>
                    <a:pt x="2410" y="708"/>
                  </a:moveTo>
                  <a:cubicBezTo>
                    <a:pt x="2927" y="708"/>
                    <a:pt x="3368" y="1091"/>
                    <a:pt x="3434" y="1609"/>
                  </a:cubicBezTo>
                  <a:cubicBezTo>
                    <a:pt x="3446" y="1726"/>
                    <a:pt x="3517" y="1829"/>
                    <a:pt x="3622" y="1881"/>
                  </a:cubicBezTo>
                  <a:cubicBezTo>
                    <a:pt x="3671" y="1905"/>
                    <a:pt x="3724" y="1917"/>
                    <a:pt x="3776" y="1917"/>
                  </a:cubicBezTo>
                  <a:cubicBezTo>
                    <a:pt x="3838" y="1917"/>
                    <a:pt x="3899" y="1901"/>
                    <a:pt x="3954" y="1867"/>
                  </a:cubicBezTo>
                  <a:cubicBezTo>
                    <a:pt x="4112" y="1774"/>
                    <a:pt x="4292" y="1724"/>
                    <a:pt x="4475" y="1724"/>
                  </a:cubicBezTo>
                  <a:cubicBezTo>
                    <a:pt x="5046" y="1724"/>
                    <a:pt x="5509" y="2187"/>
                    <a:pt x="5509" y="2757"/>
                  </a:cubicBezTo>
                  <a:cubicBezTo>
                    <a:pt x="5509" y="3328"/>
                    <a:pt x="5046" y="3791"/>
                    <a:pt x="4475" y="3791"/>
                  </a:cubicBezTo>
                  <a:lnTo>
                    <a:pt x="1378" y="3791"/>
                  </a:lnTo>
                  <a:cubicBezTo>
                    <a:pt x="1035" y="3791"/>
                    <a:pt x="745" y="3539"/>
                    <a:pt x="695" y="3200"/>
                  </a:cubicBezTo>
                  <a:cubicBezTo>
                    <a:pt x="647" y="2860"/>
                    <a:pt x="855" y="2537"/>
                    <a:pt x="1183" y="2440"/>
                  </a:cubicBezTo>
                  <a:cubicBezTo>
                    <a:pt x="1364" y="2389"/>
                    <a:pt x="1471" y="2201"/>
                    <a:pt x="1419" y="2017"/>
                  </a:cubicBezTo>
                  <a:cubicBezTo>
                    <a:pt x="1393" y="1922"/>
                    <a:pt x="1378" y="1824"/>
                    <a:pt x="1378" y="1724"/>
                  </a:cubicBezTo>
                  <a:cubicBezTo>
                    <a:pt x="1386" y="1183"/>
                    <a:pt x="1811" y="740"/>
                    <a:pt x="2352" y="710"/>
                  </a:cubicBezTo>
                  <a:cubicBezTo>
                    <a:pt x="2371" y="709"/>
                    <a:pt x="2391" y="708"/>
                    <a:pt x="2410" y="708"/>
                  </a:cubicBezTo>
                  <a:close/>
                  <a:moveTo>
                    <a:pt x="2411" y="1"/>
                  </a:moveTo>
                  <a:cubicBezTo>
                    <a:pt x="2305" y="1"/>
                    <a:pt x="2199" y="11"/>
                    <a:pt x="2092" y="31"/>
                  </a:cubicBezTo>
                  <a:cubicBezTo>
                    <a:pt x="1278" y="184"/>
                    <a:pt x="688" y="895"/>
                    <a:pt x="688" y="1724"/>
                  </a:cubicBezTo>
                  <a:cubicBezTo>
                    <a:pt x="688" y="1784"/>
                    <a:pt x="691" y="1844"/>
                    <a:pt x="698" y="1902"/>
                  </a:cubicBezTo>
                  <a:cubicBezTo>
                    <a:pt x="267" y="2149"/>
                    <a:pt x="0" y="2607"/>
                    <a:pt x="0" y="3101"/>
                  </a:cubicBezTo>
                  <a:cubicBezTo>
                    <a:pt x="0" y="3862"/>
                    <a:pt x="617" y="4479"/>
                    <a:pt x="1378" y="4479"/>
                  </a:cubicBezTo>
                  <a:lnTo>
                    <a:pt x="4475" y="4479"/>
                  </a:lnTo>
                  <a:cubicBezTo>
                    <a:pt x="5426" y="4479"/>
                    <a:pt x="6197" y="3708"/>
                    <a:pt x="6197" y="2757"/>
                  </a:cubicBezTo>
                  <a:cubicBezTo>
                    <a:pt x="6197" y="1806"/>
                    <a:pt x="5426" y="1035"/>
                    <a:pt x="4475" y="1035"/>
                  </a:cubicBezTo>
                  <a:cubicBezTo>
                    <a:pt x="4320" y="1035"/>
                    <a:pt x="4165" y="1056"/>
                    <a:pt x="4014" y="1098"/>
                  </a:cubicBezTo>
                  <a:cubicBezTo>
                    <a:pt x="3753" y="428"/>
                    <a:pt x="3109" y="1"/>
                    <a:pt x="2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8" name="Google Shape;988;p87"/>
            <p:cNvSpPr/>
            <p:nvPr/>
          </p:nvSpPr>
          <p:spPr>
            <a:xfrm>
              <a:off x="1251425" y="3273525"/>
              <a:ext cx="128800" cy="94700"/>
            </a:xfrm>
            <a:custGeom>
              <a:avLst/>
              <a:gdLst/>
              <a:ahLst/>
              <a:cxnLst/>
              <a:rect l="l" t="t" r="r" b="b"/>
              <a:pathLst>
                <a:path w="5152" h="3788" extrusionOk="0">
                  <a:moveTo>
                    <a:pt x="2026" y="689"/>
                  </a:moveTo>
                  <a:cubicBezTo>
                    <a:pt x="2422" y="689"/>
                    <a:pt x="2753" y="989"/>
                    <a:pt x="2793" y="1383"/>
                  </a:cubicBezTo>
                  <a:cubicBezTo>
                    <a:pt x="2805" y="1500"/>
                    <a:pt x="2877" y="1603"/>
                    <a:pt x="2981" y="1656"/>
                  </a:cubicBezTo>
                  <a:cubicBezTo>
                    <a:pt x="3030" y="1680"/>
                    <a:pt x="3083" y="1692"/>
                    <a:pt x="3136" y="1692"/>
                  </a:cubicBezTo>
                  <a:cubicBezTo>
                    <a:pt x="3197" y="1692"/>
                    <a:pt x="3259" y="1676"/>
                    <a:pt x="3313" y="1643"/>
                  </a:cubicBezTo>
                  <a:cubicBezTo>
                    <a:pt x="3429" y="1573"/>
                    <a:pt x="3560" y="1535"/>
                    <a:pt x="3694" y="1535"/>
                  </a:cubicBezTo>
                  <a:cubicBezTo>
                    <a:pt x="3697" y="1535"/>
                    <a:pt x="3700" y="1535"/>
                    <a:pt x="3703" y="1535"/>
                  </a:cubicBezTo>
                  <a:cubicBezTo>
                    <a:pt x="4129" y="1543"/>
                    <a:pt x="4470" y="1891"/>
                    <a:pt x="4470" y="2318"/>
                  </a:cubicBezTo>
                  <a:cubicBezTo>
                    <a:pt x="4470" y="2742"/>
                    <a:pt x="4129" y="3090"/>
                    <a:pt x="3703" y="3100"/>
                  </a:cubicBezTo>
                  <a:lnTo>
                    <a:pt x="1185" y="3100"/>
                  </a:lnTo>
                  <a:cubicBezTo>
                    <a:pt x="938" y="3095"/>
                    <a:pt x="732" y="2912"/>
                    <a:pt x="697" y="2667"/>
                  </a:cubicBezTo>
                  <a:cubicBezTo>
                    <a:pt x="662" y="2422"/>
                    <a:pt x="812" y="2189"/>
                    <a:pt x="1048" y="2118"/>
                  </a:cubicBezTo>
                  <a:lnTo>
                    <a:pt x="1046" y="2116"/>
                  </a:lnTo>
                  <a:cubicBezTo>
                    <a:pt x="1228" y="2064"/>
                    <a:pt x="1333" y="1876"/>
                    <a:pt x="1283" y="1695"/>
                  </a:cubicBezTo>
                  <a:cubicBezTo>
                    <a:pt x="1261" y="1621"/>
                    <a:pt x="1251" y="1547"/>
                    <a:pt x="1250" y="1470"/>
                  </a:cubicBezTo>
                  <a:cubicBezTo>
                    <a:pt x="1250" y="1040"/>
                    <a:pt x="1596" y="692"/>
                    <a:pt x="2026" y="689"/>
                  </a:cubicBezTo>
                  <a:close/>
                  <a:moveTo>
                    <a:pt x="2023" y="0"/>
                  </a:moveTo>
                  <a:cubicBezTo>
                    <a:pt x="1924" y="0"/>
                    <a:pt x="1824" y="10"/>
                    <a:pt x="1724" y="31"/>
                  </a:cubicBezTo>
                  <a:cubicBezTo>
                    <a:pt x="1045" y="173"/>
                    <a:pt x="557" y="776"/>
                    <a:pt x="562" y="1470"/>
                  </a:cubicBezTo>
                  <a:cubicBezTo>
                    <a:pt x="562" y="1508"/>
                    <a:pt x="562" y="1547"/>
                    <a:pt x="565" y="1583"/>
                  </a:cubicBezTo>
                  <a:cubicBezTo>
                    <a:pt x="215" y="1801"/>
                    <a:pt x="2" y="2186"/>
                    <a:pt x="2" y="2599"/>
                  </a:cubicBezTo>
                  <a:cubicBezTo>
                    <a:pt x="1" y="3253"/>
                    <a:pt x="530" y="3785"/>
                    <a:pt x="1185" y="3788"/>
                  </a:cubicBezTo>
                  <a:lnTo>
                    <a:pt x="3703" y="3788"/>
                  </a:lnTo>
                  <a:cubicBezTo>
                    <a:pt x="4507" y="3775"/>
                    <a:pt x="5151" y="3120"/>
                    <a:pt x="5151" y="2316"/>
                  </a:cubicBezTo>
                  <a:cubicBezTo>
                    <a:pt x="5151" y="1513"/>
                    <a:pt x="4507" y="859"/>
                    <a:pt x="3703" y="845"/>
                  </a:cubicBezTo>
                  <a:cubicBezTo>
                    <a:pt x="3589" y="845"/>
                    <a:pt x="3478" y="859"/>
                    <a:pt x="3368" y="885"/>
                  </a:cubicBezTo>
                  <a:cubicBezTo>
                    <a:pt x="3133" y="340"/>
                    <a:pt x="2598" y="0"/>
                    <a:pt x="20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9" name="Google Shape;989;p87"/>
            <p:cNvSpPr/>
            <p:nvPr/>
          </p:nvSpPr>
          <p:spPr>
            <a:xfrm>
              <a:off x="1381950" y="3333775"/>
              <a:ext cx="157800" cy="111950"/>
            </a:xfrm>
            <a:custGeom>
              <a:avLst/>
              <a:gdLst/>
              <a:ahLst/>
              <a:cxnLst/>
              <a:rect l="l" t="t" r="r" b="b"/>
              <a:pathLst>
                <a:path w="6312" h="4478" extrusionOk="0">
                  <a:moveTo>
                    <a:pt x="3788" y="705"/>
                  </a:moveTo>
                  <a:cubicBezTo>
                    <a:pt x="3807" y="705"/>
                    <a:pt x="3826" y="706"/>
                    <a:pt x="3845" y="707"/>
                  </a:cubicBezTo>
                  <a:cubicBezTo>
                    <a:pt x="4387" y="739"/>
                    <a:pt x="4813" y="1180"/>
                    <a:pt x="4821" y="1723"/>
                  </a:cubicBezTo>
                  <a:cubicBezTo>
                    <a:pt x="4821" y="1821"/>
                    <a:pt x="4806" y="1921"/>
                    <a:pt x="4778" y="2016"/>
                  </a:cubicBezTo>
                  <a:cubicBezTo>
                    <a:pt x="4728" y="2197"/>
                    <a:pt x="4835" y="2387"/>
                    <a:pt x="5016" y="2439"/>
                  </a:cubicBezTo>
                  <a:cubicBezTo>
                    <a:pt x="5309" y="2525"/>
                    <a:pt x="5511" y="2793"/>
                    <a:pt x="5509" y="3100"/>
                  </a:cubicBezTo>
                  <a:cubicBezTo>
                    <a:pt x="5509" y="3480"/>
                    <a:pt x="5201" y="3788"/>
                    <a:pt x="4821" y="3788"/>
                  </a:cubicBezTo>
                  <a:lnTo>
                    <a:pt x="1722" y="3788"/>
                  </a:lnTo>
                  <a:cubicBezTo>
                    <a:pt x="1153" y="3788"/>
                    <a:pt x="690" y="3325"/>
                    <a:pt x="690" y="2755"/>
                  </a:cubicBezTo>
                  <a:cubicBezTo>
                    <a:pt x="690" y="2184"/>
                    <a:pt x="1153" y="1723"/>
                    <a:pt x="1722" y="1723"/>
                  </a:cubicBezTo>
                  <a:cubicBezTo>
                    <a:pt x="1725" y="1723"/>
                    <a:pt x="1728" y="1723"/>
                    <a:pt x="1731" y="1723"/>
                  </a:cubicBezTo>
                  <a:cubicBezTo>
                    <a:pt x="1913" y="1723"/>
                    <a:pt x="2089" y="1773"/>
                    <a:pt x="2245" y="1866"/>
                  </a:cubicBezTo>
                  <a:cubicBezTo>
                    <a:pt x="2299" y="1898"/>
                    <a:pt x="2360" y="1915"/>
                    <a:pt x="2422" y="1915"/>
                  </a:cubicBezTo>
                  <a:cubicBezTo>
                    <a:pt x="2474" y="1915"/>
                    <a:pt x="2527" y="1903"/>
                    <a:pt x="2575" y="1879"/>
                  </a:cubicBezTo>
                  <a:cubicBezTo>
                    <a:pt x="2680" y="1826"/>
                    <a:pt x="2751" y="1724"/>
                    <a:pt x="2765" y="1606"/>
                  </a:cubicBezTo>
                  <a:cubicBezTo>
                    <a:pt x="2830" y="1089"/>
                    <a:pt x="3272" y="705"/>
                    <a:pt x="3788" y="705"/>
                  </a:cubicBezTo>
                  <a:close/>
                  <a:moveTo>
                    <a:pt x="3781" y="1"/>
                  </a:moveTo>
                  <a:cubicBezTo>
                    <a:pt x="3073" y="1"/>
                    <a:pt x="2439" y="436"/>
                    <a:pt x="2183" y="1097"/>
                  </a:cubicBezTo>
                  <a:cubicBezTo>
                    <a:pt x="2034" y="1055"/>
                    <a:pt x="1879" y="1033"/>
                    <a:pt x="1722" y="1033"/>
                  </a:cubicBezTo>
                  <a:cubicBezTo>
                    <a:pt x="771" y="1033"/>
                    <a:pt x="0" y="1804"/>
                    <a:pt x="0" y="2755"/>
                  </a:cubicBezTo>
                  <a:cubicBezTo>
                    <a:pt x="0" y="3706"/>
                    <a:pt x="771" y="4477"/>
                    <a:pt x="1722" y="4477"/>
                  </a:cubicBezTo>
                  <a:lnTo>
                    <a:pt x="4821" y="4477"/>
                  </a:lnTo>
                  <a:cubicBezTo>
                    <a:pt x="5447" y="4477"/>
                    <a:pt x="5994" y="4056"/>
                    <a:pt x="6153" y="3451"/>
                  </a:cubicBezTo>
                  <a:cubicBezTo>
                    <a:pt x="6312" y="2845"/>
                    <a:pt x="6043" y="2209"/>
                    <a:pt x="5501" y="1901"/>
                  </a:cubicBezTo>
                  <a:cubicBezTo>
                    <a:pt x="5506" y="1843"/>
                    <a:pt x="5509" y="1783"/>
                    <a:pt x="5509" y="1723"/>
                  </a:cubicBezTo>
                  <a:cubicBezTo>
                    <a:pt x="5509" y="772"/>
                    <a:pt x="4738" y="2"/>
                    <a:pt x="3789" y="1"/>
                  </a:cubicBezTo>
                  <a:cubicBezTo>
                    <a:pt x="3786" y="1"/>
                    <a:pt x="3783" y="1"/>
                    <a:pt x="3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90" name="Google Shape;990;p87"/>
          <p:cNvGrpSpPr/>
          <p:nvPr/>
        </p:nvGrpSpPr>
        <p:grpSpPr>
          <a:xfrm>
            <a:off x="1607194" y="3293725"/>
            <a:ext cx="277257" cy="277244"/>
            <a:chOff x="1754100" y="3271500"/>
            <a:chExt cx="516500" cy="516475"/>
          </a:xfrm>
        </p:grpSpPr>
        <p:sp>
          <p:nvSpPr>
            <p:cNvPr id="991" name="Google Shape;991;p87"/>
            <p:cNvSpPr/>
            <p:nvPr/>
          </p:nvSpPr>
          <p:spPr>
            <a:xfrm>
              <a:off x="1986525" y="331455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43" y="0"/>
                  </a:moveTo>
                  <a:cubicBezTo>
                    <a:pt x="153" y="0"/>
                    <a:pt x="0" y="154"/>
                    <a:pt x="0" y="345"/>
                  </a:cubicBezTo>
                  <a:cubicBezTo>
                    <a:pt x="0" y="535"/>
                    <a:pt x="153" y="688"/>
                    <a:pt x="343" y="688"/>
                  </a:cubicBezTo>
                  <a:cubicBezTo>
                    <a:pt x="533" y="688"/>
                    <a:pt x="688" y="535"/>
                    <a:pt x="688" y="345"/>
                  </a:cubicBezTo>
                  <a:cubicBezTo>
                    <a:pt x="688" y="154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2" name="Google Shape;992;p87"/>
            <p:cNvSpPr/>
            <p:nvPr/>
          </p:nvSpPr>
          <p:spPr>
            <a:xfrm>
              <a:off x="1754100" y="3271500"/>
              <a:ext cx="516500" cy="516475"/>
            </a:xfrm>
            <a:custGeom>
              <a:avLst/>
              <a:gdLst/>
              <a:ahLst/>
              <a:cxnLst/>
              <a:rect l="l" t="t" r="r" b="b"/>
              <a:pathLst>
                <a:path w="20660" h="20659" extrusionOk="0">
                  <a:moveTo>
                    <a:pt x="7812" y="1378"/>
                  </a:moveTo>
                  <a:cubicBezTo>
                    <a:pt x="7700" y="1604"/>
                    <a:pt x="7627" y="1846"/>
                    <a:pt x="7595" y="2095"/>
                  </a:cubicBezTo>
                  <a:cubicBezTo>
                    <a:pt x="7584" y="2200"/>
                    <a:pt x="7579" y="2305"/>
                    <a:pt x="7580" y="2410"/>
                  </a:cubicBezTo>
                  <a:lnTo>
                    <a:pt x="6280" y="2410"/>
                  </a:lnTo>
                  <a:cubicBezTo>
                    <a:pt x="6165" y="2412"/>
                    <a:pt x="6050" y="2442"/>
                    <a:pt x="5948" y="2498"/>
                  </a:cubicBezTo>
                  <a:lnTo>
                    <a:pt x="5294" y="2890"/>
                  </a:lnTo>
                  <a:lnTo>
                    <a:pt x="5699" y="1626"/>
                  </a:lnTo>
                  <a:cubicBezTo>
                    <a:pt x="5742" y="1479"/>
                    <a:pt x="5875" y="1378"/>
                    <a:pt x="6028" y="1378"/>
                  </a:cubicBezTo>
                  <a:close/>
                  <a:moveTo>
                    <a:pt x="7682" y="3100"/>
                  </a:moveTo>
                  <a:cubicBezTo>
                    <a:pt x="7755" y="3346"/>
                    <a:pt x="7868" y="3578"/>
                    <a:pt x="8015" y="3787"/>
                  </a:cubicBezTo>
                  <a:lnTo>
                    <a:pt x="7231" y="3787"/>
                  </a:lnTo>
                  <a:cubicBezTo>
                    <a:pt x="6798" y="3786"/>
                    <a:pt x="6411" y="3516"/>
                    <a:pt x="6263" y="3110"/>
                  </a:cubicBezTo>
                  <a:lnTo>
                    <a:pt x="6280" y="3100"/>
                  </a:lnTo>
                  <a:close/>
                  <a:moveTo>
                    <a:pt x="12047" y="6552"/>
                  </a:moveTo>
                  <a:cubicBezTo>
                    <a:pt x="13479" y="6633"/>
                    <a:pt x="14831" y="7239"/>
                    <a:pt x="15845" y="8255"/>
                  </a:cubicBezTo>
                  <a:cubicBezTo>
                    <a:pt x="16150" y="8562"/>
                    <a:pt x="16418" y="8900"/>
                    <a:pt x="16648" y="9263"/>
                  </a:cubicBezTo>
                  <a:cubicBezTo>
                    <a:pt x="13662" y="9093"/>
                    <a:pt x="12386" y="8344"/>
                    <a:pt x="12047" y="8097"/>
                  </a:cubicBezTo>
                  <a:lnTo>
                    <a:pt x="12047" y="6552"/>
                  </a:lnTo>
                  <a:close/>
                  <a:moveTo>
                    <a:pt x="12103" y="8935"/>
                  </a:moveTo>
                  <a:cubicBezTo>
                    <a:pt x="12854" y="9331"/>
                    <a:pt x="14356" y="9869"/>
                    <a:pt x="17029" y="9967"/>
                  </a:cubicBezTo>
                  <a:cubicBezTo>
                    <a:pt x="17177" y="10294"/>
                    <a:pt x="17296" y="10633"/>
                    <a:pt x="17382" y="10981"/>
                  </a:cubicBezTo>
                  <a:cubicBezTo>
                    <a:pt x="16988" y="11005"/>
                    <a:pt x="16620" y="11016"/>
                    <a:pt x="16277" y="11016"/>
                  </a:cubicBezTo>
                  <a:cubicBezTo>
                    <a:pt x="14298" y="11016"/>
                    <a:pt x="13141" y="10658"/>
                    <a:pt x="12550" y="10385"/>
                  </a:cubicBezTo>
                  <a:cubicBezTo>
                    <a:pt x="12325" y="9927"/>
                    <a:pt x="12173" y="9438"/>
                    <a:pt x="12103" y="8935"/>
                  </a:cubicBezTo>
                  <a:close/>
                  <a:moveTo>
                    <a:pt x="2117" y="10334"/>
                  </a:moveTo>
                  <a:lnTo>
                    <a:pt x="2117" y="10334"/>
                  </a:lnTo>
                  <a:cubicBezTo>
                    <a:pt x="3322" y="10358"/>
                    <a:pt x="4033" y="10535"/>
                    <a:pt x="4192" y="10698"/>
                  </a:cubicBezTo>
                  <a:cubicBezTo>
                    <a:pt x="4570" y="11093"/>
                    <a:pt x="4570" y="11716"/>
                    <a:pt x="4192" y="12110"/>
                  </a:cubicBezTo>
                  <a:cubicBezTo>
                    <a:pt x="4017" y="12292"/>
                    <a:pt x="3774" y="12395"/>
                    <a:pt x="3520" y="12397"/>
                  </a:cubicBezTo>
                  <a:cubicBezTo>
                    <a:pt x="3266" y="12397"/>
                    <a:pt x="3021" y="12292"/>
                    <a:pt x="2844" y="12109"/>
                  </a:cubicBezTo>
                  <a:cubicBezTo>
                    <a:pt x="2628" y="11887"/>
                    <a:pt x="2355" y="11216"/>
                    <a:pt x="2117" y="10334"/>
                  </a:cubicBezTo>
                  <a:close/>
                  <a:moveTo>
                    <a:pt x="10020" y="690"/>
                  </a:moveTo>
                  <a:cubicBezTo>
                    <a:pt x="10032" y="690"/>
                    <a:pt x="10044" y="690"/>
                    <a:pt x="10057" y="690"/>
                  </a:cubicBezTo>
                  <a:lnTo>
                    <a:pt x="10674" y="690"/>
                  </a:lnTo>
                  <a:cubicBezTo>
                    <a:pt x="12575" y="692"/>
                    <a:pt x="14115" y="2232"/>
                    <a:pt x="14117" y="4132"/>
                  </a:cubicBezTo>
                  <a:lnTo>
                    <a:pt x="14117" y="6320"/>
                  </a:lnTo>
                  <a:cubicBezTo>
                    <a:pt x="13467" y="6060"/>
                    <a:pt x="12779" y="5906"/>
                    <a:pt x="12080" y="5864"/>
                  </a:cubicBezTo>
                  <a:cubicBezTo>
                    <a:pt x="12068" y="5863"/>
                    <a:pt x="12056" y="5863"/>
                    <a:pt x="12044" y="5863"/>
                  </a:cubicBezTo>
                  <a:cubicBezTo>
                    <a:pt x="11871" y="5863"/>
                    <a:pt x="11705" y="5929"/>
                    <a:pt x="11580" y="6049"/>
                  </a:cubicBezTo>
                  <a:cubicBezTo>
                    <a:pt x="11440" y="6180"/>
                    <a:pt x="11362" y="6362"/>
                    <a:pt x="11362" y="6553"/>
                  </a:cubicBezTo>
                  <a:lnTo>
                    <a:pt x="11362" y="8265"/>
                  </a:lnTo>
                  <a:cubicBezTo>
                    <a:pt x="11362" y="9125"/>
                    <a:pt x="11567" y="9974"/>
                    <a:pt x="11957" y="10742"/>
                  </a:cubicBezTo>
                  <a:cubicBezTo>
                    <a:pt x="11963" y="10755"/>
                    <a:pt x="11970" y="10768"/>
                    <a:pt x="11977" y="10781"/>
                  </a:cubicBezTo>
                  <a:cubicBezTo>
                    <a:pt x="12371" y="11566"/>
                    <a:pt x="12954" y="12239"/>
                    <a:pt x="13672" y="12741"/>
                  </a:cubicBezTo>
                  <a:lnTo>
                    <a:pt x="13429" y="12741"/>
                  </a:lnTo>
                  <a:cubicBezTo>
                    <a:pt x="11717" y="12738"/>
                    <a:pt x="10331" y="11353"/>
                    <a:pt x="10330" y="9641"/>
                  </a:cubicBezTo>
                  <a:lnTo>
                    <a:pt x="10330" y="5531"/>
                  </a:lnTo>
                  <a:cubicBezTo>
                    <a:pt x="10330" y="5281"/>
                    <a:pt x="10271" y="5035"/>
                    <a:pt x="10160" y="4812"/>
                  </a:cubicBezTo>
                  <a:cubicBezTo>
                    <a:pt x="11419" y="4720"/>
                    <a:pt x="12395" y="3672"/>
                    <a:pt x="12395" y="2410"/>
                  </a:cubicBezTo>
                  <a:cubicBezTo>
                    <a:pt x="12395" y="2220"/>
                    <a:pt x="12241" y="2067"/>
                    <a:pt x="12052" y="2067"/>
                  </a:cubicBezTo>
                  <a:cubicBezTo>
                    <a:pt x="11860" y="2067"/>
                    <a:pt x="11707" y="2220"/>
                    <a:pt x="11707" y="2410"/>
                  </a:cubicBezTo>
                  <a:cubicBezTo>
                    <a:pt x="11705" y="3051"/>
                    <a:pt x="11347" y="3639"/>
                    <a:pt x="10778" y="3934"/>
                  </a:cubicBezTo>
                  <a:cubicBezTo>
                    <a:pt x="10528" y="4063"/>
                    <a:pt x="10256" y="4127"/>
                    <a:pt x="9985" y="4127"/>
                  </a:cubicBezTo>
                  <a:cubicBezTo>
                    <a:pt x="9637" y="4127"/>
                    <a:pt x="9292" y="4022"/>
                    <a:pt x="8998" y="3816"/>
                  </a:cubicBezTo>
                  <a:cubicBezTo>
                    <a:pt x="8473" y="3448"/>
                    <a:pt x="8195" y="2818"/>
                    <a:pt x="8278" y="2184"/>
                  </a:cubicBezTo>
                  <a:cubicBezTo>
                    <a:pt x="8411" y="1322"/>
                    <a:pt x="9153" y="690"/>
                    <a:pt x="10020" y="690"/>
                  </a:cubicBezTo>
                  <a:close/>
                  <a:moveTo>
                    <a:pt x="13157" y="11333"/>
                  </a:moveTo>
                  <a:lnTo>
                    <a:pt x="13157" y="11333"/>
                  </a:lnTo>
                  <a:cubicBezTo>
                    <a:pt x="14111" y="11582"/>
                    <a:pt x="15094" y="11707"/>
                    <a:pt x="16081" y="11707"/>
                  </a:cubicBezTo>
                  <a:cubicBezTo>
                    <a:pt x="16148" y="11707"/>
                    <a:pt x="16216" y="11707"/>
                    <a:pt x="16283" y="11706"/>
                  </a:cubicBezTo>
                  <a:cubicBezTo>
                    <a:pt x="16663" y="11706"/>
                    <a:pt x="17076" y="11689"/>
                    <a:pt x="17509" y="11661"/>
                  </a:cubicBezTo>
                  <a:cubicBezTo>
                    <a:pt x="17540" y="11904"/>
                    <a:pt x="17559" y="12150"/>
                    <a:pt x="17560" y="12395"/>
                  </a:cubicBezTo>
                  <a:lnTo>
                    <a:pt x="17560" y="13085"/>
                  </a:lnTo>
                  <a:lnTo>
                    <a:pt x="16871" y="13085"/>
                  </a:lnTo>
                  <a:cubicBezTo>
                    <a:pt x="15434" y="13085"/>
                    <a:pt x="14072" y="12442"/>
                    <a:pt x="13157" y="11333"/>
                  </a:cubicBezTo>
                  <a:close/>
                  <a:moveTo>
                    <a:pt x="12345" y="13269"/>
                  </a:moveTo>
                  <a:cubicBezTo>
                    <a:pt x="12696" y="13374"/>
                    <a:pt x="13061" y="13429"/>
                    <a:pt x="13429" y="13429"/>
                  </a:cubicBezTo>
                  <a:lnTo>
                    <a:pt x="13772" y="13429"/>
                  </a:lnTo>
                  <a:lnTo>
                    <a:pt x="13772" y="14462"/>
                  </a:lnTo>
                  <a:lnTo>
                    <a:pt x="12987" y="14462"/>
                  </a:lnTo>
                  <a:cubicBezTo>
                    <a:pt x="12866" y="14250"/>
                    <a:pt x="12639" y="14119"/>
                    <a:pt x="12395" y="14117"/>
                  </a:cubicBezTo>
                  <a:lnTo>
                    <a:pt x="11920" y="14117"/>
                  </a:lnTo>
                  <a:lnTo>
                    <a:pt x="12345" y="13269"/>
                  </a:lnTo>
                  <a:close/>
                  <a:moveTo>
                    <a:pt x="9640" y="15151"/>
                  </a:moveTo>
                  <a:lnTo>
                    <a:pt x="9640" y="15839"/>
                  </a:lnTo>
                  <a:lnTo>
                    <a:pt x="688" y="15839"/>
                  </a:lnTo>
                  <a:lnTo>
                    <a:pt x="688" y="15151"/>
                  </a:lnTo>
                  <a:close/>
                  <a:moveTo>
                    <a:pt x="13772" y="15151"/>
                  </a:moveTo>
                  <a:lnTo>
                    <a:pt x="13772" y="15839"/>
                  </a:lnTo>
                  <a:lnTo>
                    <a:pt x="13084" y="15839"/>
                  </a:lnTo>
                  <a:lnTo>
                    <a:pt x="13084" y="15151"/>
                  </a:lnTo>
                  <a:close/>
                  <a:moveTo>
                    <a:pt x="19970" y="15151"/>
                  </a:moveTo>
                  <a:lnTo>
                    <a:pt x="19970" y="15839"/>
                  </a:lnTo>
                  <a:lnTo>
                    <a:pt x="17216" y="15839"/>
                  </a:lnTo>
                  <a:lnTo>
                    <a:pt x="17216" y="15151"/>
                  </a:lnTo>
                  <a:close/>
                  <a:moveTo>
                    <a:pt x="12395" y="14806"/>
                  </a:moveTo>
                  <a:lnTo>
                    <a:pt x="12395" y="15839"/>
                  </a:lnTo>
                  <a:cubicBezTo>
                    <a:pt x="12395" y="16029"/>
                    <a:pt x="12241" y="16184"/>
                    <a:pt x="12052" y="16184"/>
                  </a:cubicBezTo>
                  <a:lnTo>
                    <a:pt x="11707" y="16184"/>
                  </a:lnTo>
                  <a:lnTo>
                    <a:pt x="11707" y="15839"/>
                  </a:lnTo>
                  <a:cubicBezTo>
                    <a:pt x="11707" y="15649"/>
                    <a:pt x="11552" y="15494"/>
                    <a:pt x="11362" y="15494"/>
                  </a:cubicBezTo>
                  <a:cubicBezTo>
                    <a:pt x="11172" y="15494"/>
                    <a:pt x="11017" y="15649"/>
                    <a:pt x="11017" y="15839"/>
                  </a:cubicBezTo>
                  <a:lnTo>
                    <a:pt x="11017" y="16184"/>
                  </a:lnTo>
                  <a:lnTo>
                    <a:pt x="10674" y="16184"/>
                  </a:lnTo>
                  <a:cubicBezTo>
                    <a:pt x="10483" y="16184"/>
                    <a:pt x="10330" y="16029"/>
                    <a:pt x="10330" y="15839"/>
                  </a:cubicBezTo>
                  <a:lnTo>
                    <a:pt x="10330" y="14806"/>
                  </a:lnTo>
                  <a:close/>
                  <a:moveTo>
                    <a:pt x="14972" y="13429"/>
                  </a:moveTo>
                  <a:cubicBezTo>
                    <a:pt x="15031" y="13451"/>
                    <a:pt x="15089" y="13474"/>
                    <a:pt x="15149" y="13494"/>
                  </a:cubicBezTo>
                  <a:lnTo>
                    <a:pt x="15149" y="18938"/>
                  </a:lnTo>
                  <a:cubicBezTo>
                    <a:pt x="15149" y="19128"/>
                    <a:pt x="14996" y="19283"/>
                    <a:pt x="14806" y="19283"/>
                  </a:cubicBezTo>
                  <a:cubicBezTo>
                    <a:pt x="14614" y="19283"/>
                    <a:pt x="14461" y="19128"/>
                    <a:pt x="14461" y="18938"/>
                  </a:cubicBezTo>
                  <a:lnTo>
                    <a:pt x="14461" y="13429"/>
                  </a:lnTo>
                  <a:close/>
                  <a:moveTo>
                    <a:pt x="15838" y="13672"/>
                  </a:moveTo>
                  <a:cubicBezTo>
                    <a:pt x="16067" y="13716"/>
                    <a:pt x="16296" y="13742"/>
                    <a:pt x="16528" y="13756"/>
                  </a:cubicBezTo>
                  <a:lnTo>
                    <a:pt x="16528" y="19627"/>
                  </a:lnTo>
                  <a:cubicBezTo>
                    <a:pt x="16528" y="19817"/>
                    <a:pt x="16373" y="19970"/>
                    <a:pt x="16183" y="19970"/>
                  </a:cubicBezTo>
                  <a:cubicBezTo>
                    <a:pt x="15993" y="19970"/>
                    <a:pt x="15838" y="19817"/>
                    <a:pt x="15838" y="19627"/>
                  </a:cubicBezTo>
                  <a:lnTo>
                    <a:pt x="15838" y="13672"/>
                  </a:lnTo>
                  <a:close/>
                  <a:moveTo>
                    <a:pt x="10050" y="1"/>
                  </a:moveTo>
                  <a:cubicBezTo>
                    <a:pt x="9406" y="1"/>
                    <a:pt x="8788" y="247"/>
                    <a:pt x="8320" y="690"/>
                  </a:cubicBezTo>
                  <a:lnTo>
                    <a:pt x="6028" y="690"/>
                  </a:lnTo>
                  <a:cubicBezTo>
                    <a:pt x="6027" y="690"/>
                    <a:pt x="6026" y="690"/>
                    <a:pt x="6025" y="690"/>
                  </a:cubicBezTo>
                  <a:cubicBezTo>
                    <a:pt x="5570" y="690"/>
                    <a:pt x="5169" y="991"/>
                    <a:pt x="5039" y="1428"/>
                  </a:cubicBezTo>
                  <a:lnTo>
                    <a:pt x="4496" y="3130"/>
                  </a:lnTo>
                  <a:cubicBezTo>
                    <a:pt x="4438" y="3331"/>
                    <a:pt x="4508" y="3548"/>
                    <a:pt x="4671" y="3676"/>
                  </a:cubicBezTo>
                  <a:cubicBezTo>
                    <a:pt x="4765" y="3750"/>
                    <a:pt x="4879" y="3788"/>
                    <a:pt x="4993" y="3788"/>
                  </a:cubicBezTo>
                  <a:cubicBezTo>
                    <a:pt x="5080" y="3788"/>
                    <a:pt x="5166" y="3766"/>
                    <a:pt x="5244" y="3722"/>
                  </a:cubicBezTo>
                  <a:lnTo>
                    <a:pt x="5670" y="3466"/>
                  </a:lnTo>
                  <a:cubicBezTo>
                    <a:pt x="5948" y="4079"/>
                    <a:pt x="6558" y="4473"/>
                    <a:pt x="7231" y="4477"/>
                  </a:cubicBezTo>
                  <a:lnTo>
                    <a:pt x="8754" y="4477"/>
                  </a:lnTo>
                  <a:cubicBezTo>
                    <a:pt x="8763" y="4485"/>
                    <a:pt x="8771" y="4492"/>
                    <a:pt x="8779" y="4498"/>
                  </a:cubicBezTo>
                  <a:cubicBezTo>
                    <a:pt x="8824" y="4525"/>
                    <a:pt x="8874" y="4545"/>
                    <a:pt x="8921" y="4567"/>
                  </a:cubicBezTo>
                  <a:cubicBezTo>
                    <a:pt x="8948" y="4582"/>
                    <a:pt x="8973" y="4598"/>
                    <a:pt x="8999" y="4610"/>
                  </a:cubicBezTo>
                  <a:cubicBezTo>
                    <a:pt x="9377" y="4763"/>
                    <a:pt x="9629" y="5123"/>
                    <a:pt x="9640" y="5531"/>
                  </a:cubicBezTo>
                  <a:lnTo>
                    <a:pt x="9640" y="9641"/>
                  </a:lnTo>
                  <a:cubicBezTo>
                    <a:pt x="9642" y="11063"/>
                    <a:pt x="10440" y="12363"/>
                    <a:pt x="11704" y="13010"/>
                  </a:cubicBezTo>
                  <a:lnTo>
                    <a:pt x="11149" y="14117"/>
                  </a:lnTo>
                  <a:lnTo>
                    <a:pt x="10330" y="14117"/>
                  </a:lnTo>
                  <a:cubicBezTo>
                    <a:pt x="10085" y="14119"/>
                    <a:pt x="9858" y="14250"/>
                    <a:pt x="9737" y="14462"/>
                  </a:cubicBezTo>
                  <a:lnTo>
                    <a:pt x="6198" y="14462"/>
                  </a:lnTo>
                  <a:lnTo>
                    <a:pt x="6198" y="13294"/>
                  </a:lnTo>
                  <a:cubicBezTo>
                    <a:pt x="6198" y="13036"/>
                    <a:pt x="6053" y="12800"/>
                    <a:pt x="5824" y="12683"/>
                  </a:cubicBezTo>
                  <a:lnTo>
                    <a:pt x="4944" y="12230"/>
                  </a:lnTo>
                  <a:cubicBezTo>
                    <a:pt x="5307" y="11574"/>
                    <a:pt x="5202" y="10760"/>
                    <a:pt x="4686" y="10219"/>
                  </a:cubicBezTo>
                  <a:cubicBezTo>
                    <a:pt x="4230" y="9751"/>
                    <a:pt x="2918" y="9647"/>
                    <a:pt x="1897" y="9641"/>
                  </a:cubicBezTo>
                  <a:cubicBezTo>
                    <a:pt x="1892" y="9641"/>
                    <a:pt x="1887" y="9641"/>
                    <a:pt x="1882" y="9641"/>
                  </a:cubicBezTo>
                  <a:cubicBezTo>
                    <a:pt x="1726" y="9641"/>
                    <a:pt x="1579" y="9715"/>
                    <a:pt x="1487" y="9841"/>
                  </a:cubicBezTo>
                  <a:cubicBezTo>
                    <a:pt x="1387" y="9965"/>
                    <a:pt x="1352" y="10129"/>
                    <a:pt x="1392" y="10284"/>
                  </a:cubicBezTo>
                  <a:cubicBezTo>
                    <a:pt x="1597" y="11098"/>
                    <a:pt x="1930" y="12159"/>
                    <a:pt x="2351" y="12592"/>
                  </a:cubicBezTo>
                  <a:cubicBezTo>
                    <a:pt x="2656" y="12907"/>
                    <a:pt x="3075" y="13085"/>
                    <a:pt x="3514" y="13085"/>
                  </a:cubicBezTo>
                  <a:cubicBezTo>
                    <a:pt x="3516" y="13085"/>
                    <a:pt x="3518" y="13085"/>
                    <a:pt x="3520" y="13085"/>
                  </a:cubicBezTo>
                  <a:cubicBezTo>
                    <a:pt x="3867" y="13083"/>
                    <a:pt x="4202" y="12971"/>
                    <a:pt x="4478" y="12765"/>
                  </a:cubicBezTo>
                  <a:lnTo>
                    <a:pt x="5509" y="13294"/>
                  </a:lnTo>
                  <a:lnTo>
                    <a:pt x="5509" y="14462"/>
                  </a:lnTo>
                  <a:lnTo>
                    <a:pt x="688" y="14462"/>
                  </a:lnTo>
                  <a:cubicBezTo>
                    <a:pt x="308" y="14462"/>
                    <a:pt x="0" y="14770"/>
                    <a:pt x="0" y="15151"/>
                  </a:cubicBezTo>
                  <a:lnTo>
                    <a:pt x="0" y="15839"/>
                  </a:lnTo>
                  <a:cubicBezTo>
                    <a:pt x="0" y="16220"/>
                    <a:pt x="308" y="16528"/>
                    <a:pt x="688" y="16528"/>
                  </a:cubicBezTo>
                  <a:lnTo>
                    <a:pt x="9910" y="16528"/>
                  </a:lnTo>
                  <a:cubicBezTo>
                    <a:pt x="10103" y="16746"/>
                    <a:pt x="10381" y="16871"/>
                    <a:pt x="10674" y="16871"/>
                  </a:cubicBezTo>
                  <a:lnTo>
                    <a:pt x="12052" y="16871"/>
                  </a:lnTo>
                  <a:cubicBezTo>
                    <a:pt x="12343" y="16871"/>
                    <a:pt x="12621" y="16746"/>
                    <a:pt x="12816" y="16528"/>
                  </a:cubicBezTo>
                  <a:lnTo>
                    <a:pt x="13772" y="16528"/>
                  </a:lnTo>
                  <a:lnTo>
                    <a:pt x="13772" y="18938"/>
                  </a:lnTo>
                  <a:cubicBezTo>
                    <a:pt x="13772" y="19281"/>
                    <a:pt x="13942" y="19602"/>
                    <a:pt x="14226" y="19794"/>
                  </a:cubicBezTo>
                  <a:cubicBezTo>
                    <a:pt x="14398" y="19911"/>
                    <a:pt x="14599" y="19971"/>
                    <a:pt x="14802" y="19971"/>
                  </a:cubicBezTo>
                  <a:cubicBezTo>
                    <a:pt x="14932" y="19971"/>
                    <a:pt x="15064" y="19946"/>
                    <a:pt x="15189" y="19895"/>
                  </a:cubicBezTo>
                  <a:cubicBezTo>
                    <a:pt x="15312" y="20350"/>
                    <a:pt x="15723" y="20659"/>
                    <a:pt x="16184" y="20659"/>
                  </a:cubicBezTo>
                  <a:cubicBezTo>
                    <a:pt x="16230" y="20659"/>
                    <a:pt x="16275" y="20656"/>
                    <a:pt x="16321" y="20650"/>
                  </a:cubicBezTo>
                  <a:cubicBezTo>
                    <a:pt x="16834" y="20582"/>
                    <a:pt x="17217" y="20144"/>
                    <a:pt x="17216" y="19626"/>
                  </a:cubicBezTo>
                  <a:lnTo>
                    <a:pt x="17216" y="16528"/>
                  </a:lnTo>
                  <a:lnTo>
                    <a:pt x="19970" y="16528"/>
                  </a:lnTo>
                  <a:cubicBezTo>
                    <a:pt x="20351" y="16528"/>
                    <a:pt x="20659" y="16219"/>
                    <a:pt x="20659" y="15839"/>
                  </a:cubicBezTo>
                  <a:lnTo>
                    <a:pt x="20659" y="15151"/>
                  </a:lnTo>
                  <a:cubicBezTo>
                    <a:pt x="20659" y="14770"/>
                    <a:pt x="20351" y="14462"/>
                    <a:pt x="19970" y="14462"/>
                  </a:cubicBezTo>
                  <a:lnTo>
                    <a:pt x="17216" y="14462"/>
                  </a:lnTo>
                  <a:lnTo>
                    <a:pt x="17216" y="13774"/>
                  </a:lnTo>
                  <a:lnTo>
                    <a:pt x="17560" y="13774"/>
                  </a:lnTo>
                  <a:cubicBezTo>
                    <a:pt x="17940" y="13774"/>
                    <a:pt x="18248" y="13464"/>
                    <a:pt x="18248" y="13085"/>
                  </a:cubicBezTo>
                  <a:lnTo>
                    <a:pt x="18248" y="12397"/>
                  </a:lnTo>
                  <a:cubicBezTo>
                    <a:pt x="18246" y="12020"/>
                    <a:pt x="18211" y="11644"/>
                    <a:pt x="18145" y="11274"/>
                  </a:cubicBezTo>
                  <a:lnTo>
                    <a:pt x="18145" y="11271"/>
                  </a:lnTo>
                  <a:lnTo>
                    <a:pt x="18145" y="11259"/>
                  </a:lnTo>
                  <a:cubicBezTo>
                    <a:pt x="18040" y="10653"/>
                    <a:pt x="17847" y="10065"/>
                    <a:pt x="17575" y="9514"/>
                  </a:cubicBezTo>
                  <a:cubicBezTo>
                    <a:pt x="17574" y="9508"/>
                    <a:pt x="17570" y="9503"/>
                    <a:pt x="17567" y="9498"/>
                  </a:cubicBezTo>
                  <a:cubicBezTo>
                    <a:pt x="17261" y="8853"/>
                    <a:pt x="16843" y="8269"/>
                    <a:pt x="16333" y="7767"/>
                  </a:cubicBezTo>
                  <a:cubicBezTo>
                    <a:pt x="15882" y="7319"/>
                    <a:pt x="15367" y="6940"/>
                    <a:pt x="14806" y="6638"/>
                  </a:cubicBezTo>
                  <a:lnTo>
                    <a:pt x="14806" y="4132"/>
                  </a:lnTo>
                  <a:cubicBezTo>
                    <a:pt x="14803" y="1852"/>
                    <a:pt x="12954" y="4"/>
                    <a:pt x="10673" y="1"/>
                  </a:cubicBezTo>
                  <a:lnTo>
                    <a:pt x="10057" y="1"/>
                  </a:lnTo>
                  <a:cubicBezTo>
                    <a:pt x="10054" y="1"/>
                    <a:pt x="10052" y="1"/>
                    <a:pt x="10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93" name="Google Shape;993;p87"/>
          <p:cNvGrpSpPr/>
          <p:nvPr/>
        </p:nvGrpSpPr>
        <p:grpSpPr>
          <a:xfrm>
            <a:off x="7259494" y="3293725"/>
            <a:ext cx="277807" cy="277257"/>
            <a:chOff x="3735750" y="3271500"/>
            <a:chExt cx="517525" cy="516500"/>
          </a:xfrm>
        </p:grpSpPr>
        <p:sp>
          <p:nvSpPr>
            <p:cNvPr id="994" name="Google Shape;994;p87"/>
            <p:cNvSpPr/>
            <p:nvPr/>
          </p:nvSpPr>
          <p:spPr>
            <a:xfrm>
              <a:off x="3822300" y="3569625"/>
              <a:ext cx="26400" cy="90650"/>
            </a:xfrm>
            <a:custGeom>
              <a:avLst/>
              <a:gdLst/>
              <a:ahLst/>
              <a:cxnLst/>
              <a:rect l="l" t="t" r="r" b="b"/>
              <a:pathLst>
                <a:path w="1056" h="3626" extrusionOk="0">
                  <a:moveTo>
                    <a:pt x="626" y="0"/>
                  </a:moveTo>
                  <a:cubicBezTo>
                    <a:pt x="485" y="0"/>
                    <a:pt x="352" y="87"/>
                    <a:pt x="302" y="229"/>
                  </a:cubicBezTo>
                  <a:cubicBezTo>
                    <a:pt x="103" y="787"/>
                    <a:pt x="1" y="1376"/>
                    <a:pt x="3" y="1969"/>
                  </a:cubicBezTo>
                  <a:cubicBezTo>
                    <a:pt x="1" y="2487"/>
                    <a:pt x="136" y="2995"/>
                    <a:pt x="392" y="3446"/>
                  </a:cubicBezTo>
                  <a:cubicBezTo>
                    <a:pt x="451" y="3556"/>
                    <a:pt x="565" y="3624"/>
                    <a:pt x="690" y="3626"/>
                  </a:cubicBezTo>
                  <a:cubicBezTo>
                    <a:pt x="692" y="3626"/>
                    <a:pt x="693" y="3626"/>
                    <a:pt x="695" y="3626"/>
                  </a:cubicBezTo>
                  <a:cubicBezTo>
                    <a:pt x="818" y="3626"/>
                    <a:pt x="933" y="3560"/>
                    <a:pt x="993" y="3453"/>
                  </a:cubicBezTo>
                  <a:cubicBezTo>
                    <a:pt x="1055" y="3344"/>
                    <a:pt x="1053" y="3211"/>
                    <a:pt x="990" y="3103"/>
                  </a:cubicBezTo>
                  <a:cubicBezTo>
                    <a:pt x="794" y="2758"/>
                    <a:pt x="690" y="2367"/>
                    <a:pt x="690" y="1969"/>
                  </a:cubicBezTo>
                  <a:cubicBezTo>
                    <a:pt x="689" y="1454"/>
                    <a:pt x="777" y="945"/>
                    <a:pt x="950" y="462"/>
                  </a:cubicBezTo>
                  <a:cubicBezTo>
                    <a:pt x="1015" y="282"/>
                    <a:pt x="922" y="85"/>
                    <a:pt x="742" y="20"/>
                  </a:cubicBezTo>
                  <a:cubicBezTo>
                    <a:pt x="704" y="7"/>
                    <a:pt x="665" y="0"/>
                    <a:pt x="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5" name="Google Shape;995;p87"/>
            <p:cNvSpPr/>
            <p:nvPr/>
          </p:nvSpPr>
          <p:spPr>
            <a:xfrm>
              <a:off x="3735750" y="3271500"/>
              <a:ext cx="517525" cy="516500"/>
            </a:xfrm>
            <a:custGeom>
              <a:avLst/>
              <a:gdLst/>
              <a:ahLst/>
              <a:cxnLst/>
              <a:rect l="l" t="t" r="r" b="b"/>
              <a:pathLst>
                <a:path w="20701" h="20660" extrusionOk="0">
                  <a:moveTo>
                    <a:pt x="6217" y="690"/>
                  </a:moveTo>
                  <a:cubicBezTo>
                    <a:pt x="6787" y="690"/>
                    <a:pt x="7251" y="1308"/>
                    <a:pt x="7251" y="2067"/>
                  </a:cubicBezTo>
                  <a:cubicBezTo>
                    <a:pt x="7258" y="2440"/>
                    <a:pt x="7133" y="2803"/>
                    <a:pt x="6897" y="3093"/>
                  </a:cubicBezTo>
                  <a:cubicBezTo>
                    <a:pt x="6778" y="3230"/>
                    <a:pt x="6787" y="3433"/>
                    <a:pt x="6913" y="3559"/>
                  </a:cubicBezTo>
                  <a:cubicBezTo>
                    <a:pt x="7365" y="4040"/>
                    <a:pt x="7609" y="4678"/>
                    <a:pt x="7594" y="5338"/>
                  </a:cubicBezTo>
                  <a:cubicBezTo>
                    <a:pt x="7594" y="6488"/>
                    <a:pt x="6684" y="7140"/>
                    <a:pt x="6139" y="7426"/>
                  </a:cubicBezTo>
                  <a:cubicBezTo>
                    <a:pt x="5851" y="7579"/>
                    <a:pt x="5599" y="7796"/>
                    <a:pt x="5403" y="8057"/>
                  </a:cubicBezTo>
                  <a:cubicBezTo>
                    <a:pt x="5233" y="8279"/>
                    <a:pt x="4998" y="8442"/>
                    <a:pt x="4732" y="8522"/>
                  </a:cubicBezTo>
                  <a:lnTo>
                    <a:pt x="4727" y="8522"/>
                  </a:lnTo>
                  <a:cubicBezTo>
                    <a:pt x="4538" y="8579"/>
                    <a:pt x="4343" y="8608"/>
                    <a:pt x="4147" y="8608"/>
                  </a:cubicBezTo>
                  <a:cubicBezTo>
                    <a:pt x="3952" y="8608"/>
                    <a:pt x="3757" y="8579"/>
                    <a:pt x="3568" y="8522"/>
                  </a:cubicBezTo>
                  <a:cubicBezTo>
                    <a:pt x="3303" y="8442"/>
                    <a:pt x="3070" y="8280"/>
                    <a:pt x="2902" y="8060"/>
                  </a:cubicBezTo>
                  <a:cubicBezTo>
                    <a:pt x="2705" y="7797"/>
                    <a:pt x="2454" y="7581"/>
                    <a:pt x="2164" y="7426"/>
                  </a:cubicBezTo>
                  <a:cubicBezTo>
                    <a:pt x="1619" y="7140"/>
                    <a:pt x="709" y="6488"/>
                    <a:pt x="709" y="5338"/>
                  </a:cubicBezTo>
                  <a:cubicBezTo>
                    <a:pt x="695" y="4678"/>
                    <a:pt x="938" y="4040"/>
                    <a:pt x="1390" y="3559"/>
                  </a:cubicBezTo>
                  <a:cubicBezTo>
                    <a:pt x="1518" y="3433"/>
                    <a:pt x="1525" y="3230"/>
                    <a:pt x="1408" y="3093"/>
                  </a:cubicBezTo>
                  <a:cubicBezTo>
                    <a:pt x="1172" y="2803"/>
                    <a:pt x="1047" y="2440"/>
                    <a:pt x="1053" y="2067"/>
                  </a:cubicBezTo>
                  <a:cubicBezTo>
                    <a:pt x="1053" y="1308"/>
                    <a:pt x="1516" y="690"/>
                    <a:pt x="2086" y="690"/>
                  </a:cubicBezTo>
                  <a:cubicBezTo>
                    <a:pt x="2655" y="690"/>
                    <a:pt x="3120" y="1308"/>
                    <a:pt x="3120" y="2067"/>
                  </a:cubicBezTo>
                  <a:cubicBezTo>
                    <a:pt x="3118" y="2232"/>
                    <a:pt x="3093" y="2397"/>
                    <a:pt x="3047" y="2555"/>
                  </a:cubicBezTo>
                  <a:cubicBezTo>
                    <a:pt x="3005" y="2697"/>
                    <a:pt x="3062" y="2850"/>
                    <a:pt x="3183" y="2933"/>
                  </a:cubicBezTo>
                  <a:cubicBezTo>
                    <a:pt x="3242" y="2973"/>
                    <a:pt x="3310" y="2993"/>
                    <a:pt x="3377" y="2993"/>
                  </a:cubicBezTo>
                  <a:cubicBezTo>
                    <a:pt x="3451" y="2993"/>
                    <a:pt x="3525" y="2969"/>
                    <a:pt x="3586" y="2921"/>
                  </a:cubicBezTo>
                  <a:cubicBezTo>
                    <a:pt x="3760" y="2816"/>
                    <a:pt x="3956" y="2763"/>
                    <a:pt x="4152" y="2763"/>
                  </a:cubicBezTo>
                  <a:cubicBezTo>
                    <a:pt x="4348" y="2763"/>
                    <a:pt x="4545" y="2816"/>
                    <a:pt x="4719" y="2921"/>
                  </a:cubicBezTo>
                  <a:cubicBezTo>
                    <a:pt x="4780" y="2969"/>
                    <a:pt x="4853" y="2994"/>
                    <a:pt x="4927" y="2994"/>
                  </a:cubicBezTo>
                  <a:cubicBezTo>
                    <a:pt x="4995" y="2994"/>
                    <a:pt x="5062" y="2974"/>
                    <a:pt x="5120" y="2933"/>
                  </a:cubicBezTo>
                  <a:cubicBezTo>
                    <a:pt x="5243" y="2850"/>
                    <a:pt x="5298" y="2698"/>
                    <a:pt x="5258" y="2555"/>
                  </a:cubicBezTo>
                  <a:cubicBezTo>
                    <a:pt x="5211" y="2397"/>
                    <a:pt x="5186" y="2232"/>
                    <a:pt x="5185" y="2067"/>
                  </a:cubicBezTo>
                  <a:cubicBezTo>
                    <a:pt x="5185" y="1308"/>
                    <a:pt x="5648" y="690"/>
                    <a:pt x="6217" y="690"/>
                  </a:cubicBezTo>
                  <a:close/>
                  <a:moveTo>
                    <a:pt x="3804" y="9276"/>
                  </a:moveTo>
                  <a:cubicBezTo>
                    <a:pt x="3908" y="9290"/>
                    <a:pt x="4012" y="9296"/>
                    <a:pt x="4117" y="9296"/>
                  </a:cubicBezTo>
                  <a:cubicBezTo>
                    <a:pt x="4129" y="9296"/>
                    <a:pt x="4141" y="9296"/>
                    <a:pt x="4152" y="9296"/>
                  </a:cubicBezTo>
                  <a:lnTo>
                    <a:pt x="4169" y="9296"/>
                  </a:lnTo>
                  <a:cubicBezTo>
                    <a:pt x="4277" y="9296"/>
                    <a:pt x="4385" y="9289"/>
                    <a:pt x="4494" y="9278"/>
                  </a:cubicBezTo>
                  <a:lnTo>
                    <a:pt x="4494" y="9641"/>
                  </a:lnTo>
                  <a:cubicBezTo>
                    <a:pt x="4494" y="12300"/>
                    <a:pt x="6645" y="14455"/>
                    <a:pt x="9303" y="14462"/>
                  </a:cubicBezTo>
                  <a:lnTo>
                    <a:pt x="19609" y="14462"/>
                  </a:lnTo>
                  <a:cubicBezTo>
                    <a:pt x="19613" y="14462"/>
                    <a:pt x="19616" y="14462"/>
                    <a:pt x="19619" y="14462"/>
                  </a:cubicBezTo>
                  <a:cubicBezTo>
                    <a:pt x="19802" y="14462"/>
                    <a:pt x="19958" y="14595"/>
                    <a:pt x="19987" y="14775"/>
                  </a:cubicBezTo>
                  <a:cubicBezTo>
                    <a:pt x="19996" y="14871"/>
                    <a:pt x="19962" y="14966"/>
                    <a:pt x="19897" y="15036"/>
                  </a:cubicBezTo>
                  <a:cubicBezTo>
                    <a:pt x="19834" y="15108"/>
                    <a:pt x="19743" y="15149"/>
                    <a:pt x="19646" y="15151"/>
                  </a:cubicBezTo>
                  <a:lnTo>
                    <a:pt x="17336" y="15151"/>
                  </a:lnTo>
                  <a:cubicBezTo>
                    <a:pt x="16370" y="15153"/>
                    <a:pt x="15410" y="15288"/>
                    <a:pt x="14482" y="15552"/>
                  </a:cubicBezTo>
                  <a:cubicBezTo>
                    <a:pt x="14292" y="15606"/>
                    <a:pt x="14094" y="15672"/>
                    <a:pt x="13893" y="15746"/>
                  </a:cubicBezTo>
                  <a:cubicBezTo>
                    <a:pt x="13636" y="15373"/>
                    <a:pt x="13213" y="15151"/>
                    <a:pt x="12760" y="15149"/>
                  </a:cubicBezTo>
                  <a:lnTo>
                    <a:pt x="11728" y="15149"/>
                  </a:lnTo>
                  <a:cubicBezTo>
                    <a:pt x="11726" y="15149"/>
                    <a:pt x="11725" y="15149"/>
                    <a:pt x="11724" y="15149"/>
                  </a:cubicBezTo>
                  <a:cubicBezTo>
                    <a:pt x="11284" y="15149"/>
                    <a:pt x="10893" y="15425"/>
                    <a:pt x="10750" y="15841"/>
                  </a:cubicBezTo>
                  <a:cubicBezTo>
                    <a:pt x="10605" y="16257"/>
                    <a:pt x="10743" y="16718"/>
                    <a:pt x="11090" y="16988"/>
                  </a:cubicBezTo>
                  <a:cubicBezTo>
                    <a:pt x="10797" y="17091"/>
                    <a:pt x="10495" y="17186"/>
                    <a:pt x="10186" y="17263"/>
                  </a:cubicBezTo>
                  <a:cubicBezTo>
                    <a:pt x="9674" y="17393"/>
                    <a:pt x="9153" y="17479"/>
                    <a:pt x="8629" y="17522"/>
                  </a:cubicBezTo>
                  <a:lnTo>
                    <a:pt x="8629" y="16184"/>
                  </a:lnTo>
                  <a:cubicBezTo>
                    <a:pt x="8629" y="15423"/>
                    <a:pt x="8011" y="14806"/>
                    <a:pt x="7251" y="14806"/>
                  </a:cubicBezTo>
                  <a:lnTo>
                    <a:pt x="6217" y="14806"/>
                  </a:lnTo>
                  <a:cubicBezTo>
                    <a:pt x="5899" y="14808"/>
                    <a:pt x="5601" y="14956"/>
                    <a:pt x="5406" y="15206"/>
                  </a:cubicBezTo>
                  <a:cubicBezTo>
                    <a:pt x="5211" y="15458"/>
                    <a:pt x="5142" y="15786"/>
                    <a:pt x="5220" y="16094"/>
                  </a:cubicBezTo>
                  <a:cubicBezTo>
                    <a:pt x="5345" y="16554"/>
                    <a:pt x="5762" y="16872"/>
                    <a:pt x="6237" y="16872"/>
                  </a:cubicBezTo>
                  <a:cubicBezTo>
                    <a:pt x="6243" y="16872"/>
                    <a:pt x="6249" y="16871"/>
                    <a:pt x="6256" y="16871"/>
                  </a:cubicBezTo>
                  <a:lnTo>
                    <a:pt x="6562" y="16871"/>
                  </a:lnTo>
                  <a:lnTo>
                    <a:pt x="6562" y="17561"/>
                  </a:lnTo>
                  <a:lnTo>
                    <a:pt x="6435" y="17561"/>
                  </a:lnTo>
                  <a:cubicBezTo>
                    <a:pt x="5559" y="17561"/>
                    <a:pt x="4714" y="17244"/>
                    <a:pt x="4051" y="16672"/>
                  </a:cubicBezTo>
                  <a:cubicBezTo>
                    <a:pt x="4044" y="16667"/>
                    <a:pt x="4036" y="16662"/>
                    <a:pt x="4029" y="16655"/>
                  </a:cubicBezTo>
                  <a:cubicBezTo>
                    <a:pt x="3968" y="16602"/>
                    <a:pt x="3904" y="16547"/>
                    <a:pt x="3844" y="16487"/>
                  </a:cubicBezTo>
                  <a:cubicBezTo>
                    <a:pt x="3157" y="15801"/>
                    <a:pt x="2772" y="14866"/>
                    <a:pt x="2775" y="13894"/>
                  </a:cubicBezTo>
                  <a:cubicBezTo>
                    <a:pt x="2774" y="13001"/>
                    <a:pt x="2977" y="12120"/>
                    <a:pt x="3373" y="11319"/>
                  </a:cubicBezTo>
                  <a:cubicBezTo>
                    <a:pt x="3633" y="10796"/>
                    <a:pt x="3781" y="10225"/>
                    <a:pt x="3804" y="9641"/>
                  </a:cubicBezTo>
                  <a:lnTo>
                    <a:pt x="3804" y="9276"/>
                  </a:lnTo>
                  <a:close/>
                  <a:moveTo>
                    <a:pt x="2775" y="16247"/>
                  </a:moveTo>
                  <a:cubicBezTo>
                    <a:pt x="2943" y="16510"/>
                    <a:pt x="3138" y="16753"/>
                    <a:pt x="3358" y="16975"/>
                  </a:cubicBezTo>
                  <a:cubicBezTo>
                    <a:pt x="3391" y="17010"/>
                    <a:pt x="3428" y="17041"/>
                    <a:pt x="3465" y="17073"/>
                  </a:cubicBezTo>
                  <a:lnTo>
                    <a:pt x="3465" y="17216"/>
                  </a:lnTo>
                  <a:cubicBezTo>
                    <a:pt x="3465" y="17399"/>
                    <a:pt x="3391" y="17574"/>
                    <a:pt x="3261" y="17704"/>
                  </a:cubicBezTo>
                  <a:cubicBezTo>
                    <a:pt x="3133" y="17832"/>
                    <a:pt x="2958" y="17905"/>
                    <a:pt x="2775" y="17905"/>
                  </a:cubicBezTo>
                  <a:lnTo>
                    <a:pt x="1092" y="17905"/>
                  </a:lnTo>
                  <a:cubicBezTo>
                    <a:pt x="1088" y="17906"/>
                    <a:pt x="1085" y="17906"/>
                    <a:pt x="1082" y="17906"/>
                  </a:cubicBezTo>
                  <a:cubicBezTo>
                    <a:pt x="899" y="17906"/>
                    <a:pt x="741" y="17772"/>
                    <a:pt x="712" y="17591"/>
                  </a:cubicBezTo>
                  <a:cubicBezTo>
                    <a:pt x="705" y="17496"/>
                    <a:pt x="737" y="17401"/>
                    <a:pt x="802" y="17329"/>
                  </a:cubicBezTo>
                  <a:cubicBezTo>
                    <a:pt x="867" y="17259"/>
                    <a:pt x="958" y="17218"/>
                    <a:pt x="1053" y="17216"/>
                  </a:cubicBezTo>
                  <a:lnTo>
                    <a:pt x="2086" y="17216"/>
                  </a:lnTo>
                  <a:cubicBezTo>
                    <a:pt x="2467" y="17216"/>
                    <a:pt x="2775" y="16908"/>
                    <a:pt x="2775" y="16528"/>
                  </a:cubicBezTo>
                  <a:lnTo>
                    <a:pt x="2775" y="16247"/>
                  </a:lnTo>
                  <a:close/>
                  <a:moveTo>
                    <a:pt x="7251" y="15494"/>
                  </a:moveTo>
                  <a:cubicBezTo>
                    <a:pt x="7631" y="15494"/>
                    <a:pt x="7941" y="15802"/>
                    <a:pt x="7941" y="16184"/>
                  </a:cubicBezTo>
                  <a:lnTo>
                    <a:pt x="7941" y="19283"/>
                  </a:lnTo>
                  <a:cubicBezTo>
                    <a:pt x="7941" y="19662"/>
                    <a:pt x="7631" y="19970"/>
                    <a:pt x="7251" y="19970"/>
                  </a:cubicBezTo>
                  <a:lnTo>
                    <a:pt x="5568" y="19970"/>
                  </a:lnTo>
                  <a:cubicBezTo>
                    <a:pt x="5562" y="19971"/>
                    <a:pt x="5557" y="19971"/>
                    <a:pt x="5551" y="19971"/>
                  </a:cubicBezTo>
                  <a:cubicBezTo>
                    <a:pt x="5370" y="19971"/>
                    <a:pt x="5216" y="19838"/>
                    <a:pt x="5186" y="19659"/>
                  </a:cubicBezTo>
                  <a:cubicBezTo>
                    <a:pt x="5176" y="19556"/>
                    <a:pt x="5215" y="19454"/>
                    <a:pt x="5290" y="19383"/>
                  </a:cubicBezTo>
                  <a:cubicBezTo>
                    <a:pt x="5352" y="19319"/>
                    <a:pt x="5436" y="19283"/>
                    <a:pt x="5524" y="19283"/>
                  </a:cubicBezTo>
                  <a:cubicBezTo>
                    <a:pt x="5526" y="19283"/>
                    <a:pt x="5528" y="19283"/>
                    <a:pt x="5530" y="19283"/>
                  </a:cubicBezTo>
                  <a:lnTo>
                    <a:pt x="6564" y="19283"/>
                  </a:lnTo>
                  <a:cubicBezTo>
                    <a:pt x="6943" y="19283"/>
                    <a:pt x="7251" y="18975"/>
                    <a:pt x="7251" y="18593"/>
                  </a:cubicBezTo>
                  <a:lnTo>
                    <a:pt x="7251" y="16871"/>
                  </a:lnTo>
                  <a:cubicBezTo>
                    <a:pt x="7251" y="16492"/>
                    <a:pt x="6943" y="16184"/>
                    <a:pt x="6564" y="16184"/>
                  </a:cubicBezTo>
                  <a:lnTo>
                    <a:pt x="6257" y="16184"/>
                  </a:lnTo>
                  <a:cubicBezTo>
                    <a:pt x="6252" y="16184"/>
                    <a:pt x="6247" y="16184"/>
                    <a:pt x="6242" y="16184"/>
                  </a:cubicBezTo>
                  <a:cubicBezTo>
                    <a:pt x="6080" y="16184"/>
                    <a:pt x="5936" y="16081"/>
                    <a:pt x="5886" y="15925"/>
                  </a:cubicBezTo>
                  <a:cubicBezTo>
                    <a:pt x="5854" y="15806"/>
                    <a:pt x="5891" y="15679"/>
                    <a:pt x="5981" y="15594"/>
                  </a:cubicBezTo>
                  <a:cubicBezTo>
                    <a:pt x="6044" y="15529"/>
                    <a:pt x="6129" y="15494"/>
                    <a:pt x="6219" y="15494"/>
                  </a:cubicBezTo>
                  <a:close/>
                  <a:moveTo>
                    <a:pt x="12760" y="15839"/>
                  </a:moveTo>
                  <a:cubicBezTo>
                    <a:pt x="13140" y="15839"/>
                    <a:pt x="13448" y="16147"/>
                    <a:pt x="13448" y="16528"/>
                  </a:cubicBezTo>
                  <a:lnTo>
                    <a:pt x="13448" y="19283"/>
                  </a:lnTo>
                  <a:lnTo>
                    <a:pt x="13450" y="19283"/>
                  </a:lnTo>
                  <a:cubicBezTo>
                    <a:pt x="13450" y="19662"/>
                    <a:pt x="13141" y="19970"/>
                    <a:pt x="12760" y="19970"/>
                  </a:cubicBezTo>
                  <a:lnTo>
                    <a:pt x="11078" y="19970"/>
                  </a:lnTo>
                  <a:cubicBezTo>
                    <a:pt x="11073" y="19971"/>
                    <a:pt x="11067" y="19971"/>
                    <a:pt x="11062" y="19971"/>
                  </a:cubicBezTo>
                  <a:cubicBezTo>
                    <a:pt x="10879" y="19971"/>
                    <a:pt x="10724" y="19838"/>
                    <a:pt x="10695" y="19659"/>
                  </a:cubicBezTo>
                  <a:cubicBezTo>
                    <a:pt x="10685" y="19556"/>
                    <a:pt x="10723" y="19454"/>
                    <a:pt x="10798" y="19383"/>
                  </a:cubicBezTo>
                  <a:cubicBezTo>
                    <a:pt x="10860" y="19319"/>
                    <a:pt x="10945" y="19283"/>
                    <a:pt x="11032" y="19283"/>
                  </a:cubicBezTo>
                  <a:cubicBezTo>
                    <a:pt x="11034" y="19283"/>
                    <a:pt x="11036" y="19283"/>
                    <a:pt x="11038" y="19283"/>
                  </a:cubicBezTo>
                  <a:lnTo>
                    <a:pt x="12072" y="19283"/>
                  </a:lnTo>
                  <a:cubicBezTo>
                    <a:pt x="12452" y="19283"/>
                    <a:pt x="12760" y="18975"/>
                    <a:pt x="12760" y="18593"/>
                  </a:cubicBezTo>
                  <a:lnTo>
                    <a:pt x="12760" y="17216"/>
                  </a:lnTo>
                  <a:cubicBezTo>
                    <a:pt x="12760" y="16933"/>
                    <a:pt x="12584" y="16678"/>
                    <a:pt x="12319" y="16577"/>
                  </a:cubicBezTo>
                  <a:cubicBezTo>
                    <a:pt x="12312" y="16573"/>
                    <a:pt x="12304" y="16572"/>
                    <a:pt x="12297" y="16570"/>
                  </a:cubicBezTo>
                  <a:cubicBezTo>
                    <a:pt x="12226" y="16543"/>
                    <a:pt x="12149" y="16530"/>
                    <a:pt x="12071" y="16528"/>
                  </a:cubicBezTo>
                  <a:lnTo>
                    <a:pt x="11764" y="16528"/>
                  </a:lnTo>
                  <a:cubicBezTo>
                    <a:pt x="11759" y="16529"/>
                    <a:pt x="11754" y="16529"/>
                    <a:pt x="11749" y="16529"/>
                  </a:cubicBezTo>
                  <a:cubicBezTo>
                    <a:pt x="11589" y="16529"/>
                    <a:pt x="11445" y="16425"/>
                    <a:pt x="11395" y="16270"/>
                  </a:cubicBezTo>
                  <a:cubicBezTo>
                    <a:pt x="11363" y="16150"/>
                    <a:pt x="11400" y="16024"/>
                    <a:pt x="11490" y="15939"/>
                  </a:cubicBezTo>
                  <a:cubicBezTo>
                    <a:pt x="11551" y="15874"/>
                    <a:pt x="11638" y="15839"/>
                    <a:pt x="11728" y="15839"/>
                  </a:cubicBezTo>
                  <a:close/>
                  <a:moveTo>
                    <a:pt x="2086" y="1"/>
                  </a:moveTo>
                  <a:cubicBezTo>
                    <a:pt x="1137" y="1"/>
                    <a:pt x="366" y="928"/>
                    <a:pt x="366" y="2067"/>
                  </a:cubicBezTo>
                  <a:cubicBezTo>
                    <a:pt x="361" y="2500"/>
                    <a:pt x="479" y="2926"/>
                    <a:pt x="705" y="3294"/>
                  </a:cubicBezTo>
                  <a:cubicBezTo>
                    <a:pt x="252" y="3879"/>
                    <a:pt x="11" y="4600"/>
                    <a:pt x="21" y="5338"/>
                  </a:cubicBezTo>
                  <a:cubicBezTo>
                    <a:pt x="21" y="6853"/>
                    <a:pt x="1163" y="7679"/>
                    <a:pt x="1844" y="8035"/>
                  </a:cubicBezTo>
                  <a:cubicBezTo>
                    <a:pt x="2044" y="8142"/>
                    <a:pt x="2219" y="8294"/>
                    <a:pt x="2354" y="8477"/>
                  </a:cubicBezTo>
                  <a:cubicBezTo>
                    <a:pt x="2554" y="8737"/>
                    <a:pt x="2817" y="8945"/>
                    <a:pt x="3117" y="9080"/>
                  </a:cubicBezTo>
                  <a:lnTo>
                    <a:pt x="3117" y="9641"/>
                  </a:lnTo>
                  <a:cubicBezTo>
                    <a:pt x="3093" y="10119"/>
                    <a:pt x="2970" y="10587"/>
                    <a:pt x="2757" y="11013"/>
                  </a:cubicBezTo>
                  <a:cubicBezTo>
                    <a:pt x="2314" y="11909"/>
                    <a:pt x="2084" y="12895"/>
                    <a:pt x="2087" y="13894"/>
                  </a:cubicBezTo>
                  <a:cubicBezTo>
                    <a:pt x="2087" y="13954"/>
                    <a:pt x="2092" y="14014"/>
                    <a:pt x="2096" y="14074"/>
                  </a:cubicBezTo>
                  <a:cubicBezTo>
                    <a:pt x="2091" y="14089"/>
                    <a:pt x="2089" y="14104"/>
                    <a:pt x="2087" y="14117"/>
                  </a:cubicBezTo>
                  <a:lnTo>
                    <a:pt x="2087" y="16528"/>
                  </a:lnTo>
                  <a:lnTo>
                    <a:pt x="1053" y="16528"/>
                  </a:lnTo>
                  <a:cubicBezTo>
                    <a:pt x="764" y="16528"/>
                    <a:pt x="489" y="16652"/>
                    <a:pt x="292" y="16865"/>
                  </a:cubicBezTo>
                  <a:cubicBezTo>
                    <a:pt x="97" y="17080"/>
                    <a:pt x="1" y="17366"/>
                    <a:pt x="26" y="17654"/>
                  </a:cubicBezTo>
                  <a:cubicBezTo>
                    <a:pt x="87" y="18189"/>
                    <a:pt x="541" y="18593"/>
                    <a:pt x="1078" y="18593"/>
                  </a:cubicBezTo>
                  <a:cubicBezTo>
                    <a:pt x="1083" y="18593"/>
                    <a:pt x="1087" y="18593"/>
                    <a:pt x="1092" y="18593"/>
                  </a:cubicBezTo>
                  <a:lnTo>
                    <a:pt x="2775" y="18593"/>
                  </a:lnTo>
                  <a:cubicBezTo>
                    <a:pt x="3401" y="18592"/>
                    <a:pt x="3948" y="18167"/>
                    <a:pt x="4104" y="17561"/>
                  </a:cubicBezTo>
                  <a:cubicBezTo>
                    <a:pt x="4800" y="18007"/>
                    <a:pt x="5608" y="18247"/>
                    <a:pt x="6435" y="18250"/>
                  </a:cubicBezTo>
                  <a:lnTo>
                    <a:pt x="6564" y="18250"/>
                  </a:lnTo>
                  <a:lnTo>
                    <a:pt x="6564" y="18593"/>
                  </a:lnTo>
                  <a:lnTo>
                    <a:pt x="5530" y="18593"/>
                  </a:lnTo>
                  <a:cubicBezTo>
                    <a:pt x="5258" y="18593"/>
                    <a:pt x="4997" y="18701"/>
                    <a:pt x="4805" y="18895"/>
                  </a:cubicBezTo>
                  <a:cubicBezTo>
                    <a:pt x="4587" y="19111"/>
                    <a:pt x="4475" y="19411"/>
                    <a:pt x="4500" y="19717"/>
                  </a:cubicBezTo>
                  <a:cubicBezTo>
                    <a:pt x="4560" y="20254"/>
                    <a:pt x="5016" y="20660"/>
                    <a:pt x="5555" y="20660"/>
                  </a:cubicBezTo>
                  <a:cubicBezTo>
                    <a:pt x="5559" y="20660"/>
                    <a:pt x="5563" y="20660"/>
                    <a:pt x="5568" y="20660"/>
                  </a:cubicBezTo>
                  <a:lnTo>
                    <a:pt x="7251" y="20660"/>
                  </a:lnTo>
                  <a:cubicBezTo>
                    <a:pt x="8012" y="20660"/>
                    <a:pt x="8629" y="20044"/>
                    <a:pt x="8629" y="19283"/>
                  </a:cubicBezTo>
                  <a:lnTo>
                    <a:pt x="8629" y="18214"/>
                  </a:lnTo>
                  <a:cubicBezTo>
                    <a:pt x="9211" y="18170"/>
                    <a:pt x="9789" y="18075"/>
                    <a:pt x="10355" y="17932"/>
                  </a:cubicBezTo>
                  <a:cubicBezTo>
                    <a:pt x="10943" y="17782"/>
                    <a:pt x="11518" y="17582"/>
                    <a:pt x="12072" y="17333"/>
                  </a:cubicBezTo>
                  <a:lnTo>
                    <a:pt x="12072" y="18595"/>
                  </a:lnTo>
                  <a:lnTo>
                    <a:pt x="11038" y="18595"/>
                  </a:lnTo>
                  <a:cubicBezTo>
                    <a:pt x="11036" y="18595"/>
                    <a:pt x="11034" y="18595"/>
                    <a:pt x="11032" y="18595"/>
                  </a:cubicBezTo>
                  <a:cubicBezTo>
                    <a:pt x="10763" y="18595"/>
                    <a:pt x="10504" y="18703"/>
                    <a:pt x="10314" y="18895"/>
                  </a:cubicBezTo>
                  <a:cubicBezTo>
                    <a:pt x="10096" y="19111"/>
                    <a:pt x="9984" y="19411"/>
                    <a:pt x="10009" y="19717"/>
                  </a:cubicBezTo>
                  <a:cubicBezTo>
                    <a:pt x="10070" y="20255"/>
                    <a:pt x="10523" y="20660"/>
                    <a:pt x="11060" y="20660"/>
                  </a:cubicBezTo>
                  <a:cubicBezTo>
                    <a:pt x="11066" y="20660"/>
                    <a:pt x="11071" y="20660"/>
                    <a:pt x="11077" y="20660"/>
                  </a:cubicBezTo>
                  <a:lnTo>
                    <a:pt x="12760" y="20660"/>
                  </a:lnTo>
                  <a:cubicBezTo>
                    <a:pt x="13521" y="20660"/>
                    <a:pt x="14137" y="20044"/>
                    <a:pt x="14137" y="19283"/>
                  </a:cubicBezTo>
                  <a:lnTo>
                    <a:pt x="14137" y="16528"/>
                  </a:lnTo>
                  <a:cubicBezTo>
                    <a:pt x="14137" y="16483"/>
                    <a:pt x="14127" y="16440"/>
                    <a:pt x="14124" y="16395"/>
                  </a:cubicBezTo>
                  <a:cubicBezTo>
                    <a:pt x="14310" y="16325"/>
                    <a:pt x="14494" y="16265"/>
                    <a:pt x="14669" y="16215"/>
                  </a:cubicBezTo>
                  <a:cubicBezTo>
                    <a:pt x="15536" y="15969"/>
                    <a:pt x="16434" y="15842"/>
                    <a:pt x="17336" y="15841"/>
                  </a:cubicBezTo>
                  <a:lnTo>
                    <a:pt x="19646" y="15841"/>
                  </a:lnTo>
                  <a:cubicBezTo>
                    <a:pt x="19936" y="15839"/>
                    <a:pt x="20212" y="15716"/>
                    <a:pt x="20407" y="15502"/>
                  </a:cubicBezTo>
                  <a:cubicBezTo>
                    <a:pt x="20604" y="15288"/>
                    <a:pt x="20700" y="15003"/>
                    <a:pt x="20675" y="14713"/>
                  </a:cubicBezTo>
                  <a:cubicBezTo>
                    <a:pt x="20612" y="14177"/>
                    <a:pt x="20158" y="13774"/>
                    <a:pt x="19619" y="13774"/>
                  </a:cubicBezTo>
                  <a:cubicBezTo>
                    <a:pt x="19616" y="13774"/>
                    <a:pt x="19613" y="13774"/>
                    <a:pt x="19609" y="13774"/>
                  </a:cubicBezTo>
                  <a:lnTo>
                    <a:pt x="9303" y="13774"/>
                  </a:lnTo>
                  <a:cubicBezTo>
                    <a:pt x="7025" y="13769"/>
                    <a:pt x="5181" y="11921"/>
                    <a:pt x="5181" y="9642"/>
                  </a:cubicBezTo>
                  <a:lnTo>
                    <a:pt x="5181" y="9083"/>
                  </a:lnTo>
                  <a:cubicBezTo>
                    <a:pt x="5485" y="8948"/>
                    <a:pt x="5751" y="8738"/>
                    <a:pt x="5953" y="8475"/>
                  </a:cubicBezTo>
                  <a:cubicBezTo>
                    <a:pt x="6087" y="8294"/>
                    <a:pt x="6262" y="8144"/>
                    <a:pt x="6462" y="8035"/>
                  </a:cubicBezTo>
                  <a:cubicBezTo>
                    <a:pt x="7143" y="7679"/>
                    <a:pt x="8284" y="6851"/>
                    <a:pt x="8284" y="5338"/>
                  </a:cubicBezTo>
                  <a:cubicBezTo>
                    <a:pt x="8294" y="4600"/>
                    <a:pt x="8052" y="3879"/>
                    <a:pt x="7599" y="3294"/>
                  </a:cubicBezTo>
                  <a:cubicBezTo>
                    <a:pt x="7826" y="2926"/>
                    <a:pt x="7944" y="2500"/>
                    <a:pt x="7941" y="2067"/>
                  </a:cubicBezTo>
                  <a:cubicBezTo>
                    <a:pt x="7941" y="928"/>
                    <a:pt x="7168" y="1"/>
                    <a:pt x="6219" y="1"/>
                  </a:cubicBezTo>
                  <a:cubicBezTo>
                    <a:pt x="5270" y="1"/>
                    <a:pt x="4497" y="928"/>
                    <a:pt x="4497" y="2067"/>
                  </a:cubicBezTo>
                  <a:lnTo>
                    <a:pt x="4497" y="2099"/>
                  </a:lnTo>
                  <a:cubicBezTo>
                    <a:pt x="4383" y="2078"/>
                    <a:pt x="4268" y="2068"/>
                    <a:pt x="4152" y="2068"/>
                  </a:cubicBezTo>
                  <a:cubicBezTo>
                    <a:pt x="4037" y="2068"/>
                    <a:pt x="3922" y="2078"/>
                    <a:pt x="3808" y="2099"/>
                  </a:cubicBezTo>
                  <a:lnTo>
                    <a:pt x="3808" y="2067"/>
                  </a:lnTo>
                  <a:cubicBezTo>
                    <a:pt x="3808" y="928"/>
                    <a:pt x="3037" y="1"/>
                    <a:pt x="2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6" name="Google Shape;996;p87"/>
            <p:cNvSpPr/>
            <p:nvPr/>
          </p:nvSpPr>
          <p:spPr>
            <a:xfrm>
              <a:off x="3779300" y="3305925"/>
              <a:ext cx="17225" cy="34450"/>
            </a:xfrm>
            <a:custGeom>
              <a:avLst/>
              <a:gdLst/>
              <a:ahLst/>
              <a:cxnLst/>
              <a:rect l="l" t="t" r="r" b="b"/>
              <a:pathLst>
                <a:path w="689" h="1378" extrusionOk="0">
                  <a:moveTo>
                    <a:pt x="345" y="1"/>
                  </a:moveTo>
                  <a:cubicBezTo>
                    <a:pt x="154" y="1"/>
                    <a:pt x="1" y="156"/>
                    <a:pt x="1" y="345"/>
                  </a:cubicBezTo>
                  <a:lnTo>
                    <a:pt x="1" y="1033"/>
                  </a:lnTo>
                  <a:cubicBezTo>
                    <a:pt x="1" y="1225"/>
                    <a:pt x="154" y="1378"/>
                    <a:pt x="345" y="1378"/>
                  </a:cubicBezTo>
                  <a:cubicBezTo>
                    <a:pt x="535" y="1378"/>
                    <a:pt x="688" y="1225"/>
                    <a:pt x="688" y="1033"/>
                  </a:cubicBezTo>
                  <a:lnTo>
                    <a:pt x="688" y="345"/>
                  </a:lnTo>
                  <a:cubicBezTo>
                    <a:pt x="688" y="156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7" name="Google Shape;997;p87"/>
            <p:cNvSpPr/>
            <p:nvPr/>
          </p:nvSpPr>
          <p:spPr>
            <a:xfrm>
              <a:off x="3882600" y="3305925"/>
              <a:ext cx="17200" cy="34450"/>
            </a:xfrm>
            <a:custGeom>
              <a:avLst/>
              <a:gdLst/>
              <a:ahLst/>
              <a:cxnLst/>
              <a:rect l="l" t="t" r="r" b="b"/>
              <a:pathLst>
                <a:path w="688" h="1378" extrusionOk="0">
                  <a:moveTo>
                    <a:pt x="345" y="1"/>
                  </a:moveTo>
                  <a:cubicBezTo>
                    <a:pt x="155" y="1"/>
                    <a:pt x="0" y="156"/>
                    <a:pt x="0" y="345"/>
                  </a:cubicBezTo>
                  <a:lnTo>
                    <a:pt x="0" y="1033"/>
                  </a:lnTo>
                  <a:cubicBezTo>
                    <a:pt x="0" y="1225"/>
                    <a:pt x="155" y="1378"/>
                    <a:pt x="345" y="1378"/>
                  </a:cubicBezTo>
                  <a:cubicBezTo>
                    <a:pt x="535" y="1378"/>
                    <a:pt x="688" y="1225"/>
                    <a:pt x="688" y="1033"/>
                  </a:cubicBezTo>
                  <a:lnTo>
                    <a:pt x="688" y="345"/>
                  </a:lnTo>
                  <a:cubicBezTo>
                    <a:pt x="688" y="156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8" name="Google Shape;998;p87"/>
            <p:cNvSpPr/>
            <p:nvPr/>
          </p:nvSpPr>
          <p:spPr>
            <a:xfrm>
              <a:off x="3787925" y="3417825"/>
              <a:ext cx="103300" cy="17225"/>
            </a:xfrm>
            <a:custGeom>
              <a:avLst/>
              <a:gdLst/>
              <a:ahLst/>
              <a:cxnLst/>
              <a:rect l="l" t="t" r="r" b="b"/>
              <a:pathLst>
                <a:path w="4132" h="689" extrusionOk="0">
                  <a:moveTo>
                    <a:pt x="343" y="1"/>
                  </a:moveTo>
                  <a:cubicBezTo>
                    <a:pt x="154" y="1"/>
                    <a:pt x="0" y="156"/>
                    <a:pt x="0" y="346"/>
                  </a:cubicBezTo>
                  <a:cubicBezTo>
                    <a:pt x="0" y="536"/>
                    <a:pt x="154" y="689"/>
                    <a:pt x="343" y="689"/>
                  </a:cubicBezTo>
                  <a:lnTo>
                    <a:pt x="3787" y="689"/>
                  </a:lnTo>
                  <a:cubicBezTo>
                    <a:pt x="3977" y="689"/>
                    <a:pt x="4132" y="536"/>
                    <a:pt x="4132" y="346"/>
                  </a:cubicBezTo>
                  <a:cubicBezTo>
                    <a:pt x="4132" y="156"/>
                    <a:pt x="3977" y="1"/>
                    <a:pt x="37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9" name="Google Shape;999;p87"/>
            <p:cNvSpPr/>
            <p:nvPr/>
          </p:nvSpPr>
          <p:spPr>
            <a:xfrm>
              <a:off x="3804375" y="3374675"/>
              <a:ext cx="27200" cy="25850"/>
            </a:xfrm>
            <a:custGeom>
              <a:avLst/>
              <a:gdLst/>
              <a:ahLst/>
              <a:cxnLst/>
              <a:rect l="l" t="t" r="r" b="b"/>
              <a:pathLst>
                <a:path w="1088" h="1034" extrusionOk="0">
                  <a:moveTo>
                    <a:pt x="724" y="1"/>
                  </a:moveTo>
                  <a:cubicBezTo>
                    <a:pt x="631" y="1"/>
                    <a:pt x="541" y="38"/>
                    <a:pt x="475" y="107"/>
                  </a:cubicBezTo>
                  <a:lnTo>
                    <a:pt x="132" y="451"/>
                  </a:lnTo>
                  <a:cubicBezTo>
                    <a:pt x="0" y="586"/>
                    <a:pt x="2" y="801"/>
                    <a:pt x="135" y="933"/>
                  </a:cubicBezTo>
                  <a:cubicBezTo>
                    <a:pt x="203" y="1000"/>
                    <a:pt x="291" y="1034"/>
                    <a:pt x="379" y="1034"/>
                  </a:cubicBezTo>
                  <a:cubicBezTo>
                    <a:pt x="465" y="1034"/>
                    <a:pt x="551" y="1002"/>
                    <a:pt x="618" y="938"/>
                  </a:cubicBezTo>
                  <a:lnTo>
                    <a:pt x="963" y="593"/>
                  </a:lnTo>
                  <a:cubicBezTo>
                    <a:pt x="1053" y="506"/>
                    <a:pt x="1088" y="378"/>
                    <a:pt x="1056" y="258"/>
                  </a:cubicBezTo>
                  <a:cubicBezTo>
                    <a:pt x="1024" y="138"/>
                    <a:pt x="931" y="43"/>
                    <a:pt x="811" y="12"/>
                  </a:cubicBezTo>
                  <a:cubicBezTo>
                    <a:pt x="782" y="4"/>
                    <a:pt x="753" y="1"/>
                    <a:pt x="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0" name="Google Shape;1000;p87"/>
            <p:cNvSpPr/>
            <p:nvPr/>
          </p:nvSpPr>
          <p:spPr>
            <a:xfrm>
              <a:off x="3847425" y="3374900"/>
              <a:ext cx="27200" cy="25850"/>
            </a:xfrm>
            <a:custGeom>
              <a:avLst/>
              <a:gdLst/>
              <a:ahLst/>
              <a:cxnLst/>
              <a:rect l="l" t="t" r="r" b="b"/>
              <a:pathLst>
                <a:path w="1088" h="1034" extrusionOk="0">
                  <a:moveTo>
                    <a:pt x="378" y="0"/>
                  </a:moveTo>
                  <a:cubicBezTo>
                    <a:pt x="290" y="0"/>
                    <a:pt x="202" y="34"/>
                    <a:pt x="135" y="101"/>
                  </a:cubicBezTo>
                  <a:cubicBezTo>
                    <a:pt x="2" y="234"/>
                    <a:pt x="0" y="449"/>
                    <a:pt x="132" y="584"/>
                  </a:cubicBezTo>
                  <a:lnTo>
                    <a:pt x="475" y="929"/>
                  </a:lnTo>
                  <a:cubicBezTo>
                    <a:pt x="540" y="997"/>
                    <a:pt x="630" y="1033"/>
                    <a:pt x="722" y="1033"/>
                  </a:cubicBezTo>
                  <a:cubicBezTo>
                    <a:pt x="752" y="1033"/>
                    <a:pt x="782" y="1030"/>
                    <a:pt x="811" y="1022"/>
                  </a:cubicBezTo>
                  <a:cubicBezTo>
                    <a:pt x="931" y="990"/>
                    <a:pt x="1024" y="897"/>
                    <a:pt x="1056" y="777"/>
                  </a:cubicBezTo>
                  <a:cubicBezTo>
                    <a:pt x="1088" y="656"/>
                    <a:pt x="1053" y="529"/>
                    <a:pt x="963" y="442"/>
                  </a:cubicBezTo>
                  <a:lnTo>
                    <a:pt x="618" y="98"/>
                  </a:lnTo>
                  <a:cubicBezTo>
                    <a:pt x="551" y="33"/>
                    <a:pt x="465" y="0"/>
                    <a:pt x="3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88"/>
          <p:cNvSpPr txBox="1">
            <a:spLocks noGrp="1"/>
          </p:cNvSpPr>
          <p:nvPr>
            <p:ph type="ctrTitle"/>
          </p:nvPr>
        </p:nvSpPr>
        <p:spPr>
          <a:xfrm>
            <a:off x="1052725" y="1510650"/>
            <a:ext cx="34374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محتوا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6" name="Google Shape;1006;p88"/>
          <p:cNvSpPr txBox="1">
            <a:spLocks noGrp="1"/>
          </p:cNvSpPr>
          <p:nvPr>
            <p:ph type="subTitle" idx="1"/>
          </p:nvPr>
        </p:nvSpPr>
        <p:spPr>
          <a:xfrm>
            <a:off x="1052725" y="1824800"/>
            <a:ext cx="3437400" cy="10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7" name="Google Shape;1007;p88"/>
          <p:cNvSpPr txBox="1">
            <a:spLocks noGrp="1"/>
          </p:cNvSpPr>
          <p:nvPr>
            <p:ph type="ctrTitle" idx="2"/>
          </p:nvPr>
        </p:nvSpPr>
        <p:spPr>
          <a:xfrm>
            <a:off x="1052725" y="3198000"/>
            <a:ext cx="34374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محتو.ا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8" name="Google Shape;1008;p88"/>
          <p:cNvSpPr txBox="1">
            <a:spLocks noGrp="1"/>
          </p:cNvSpPr>
          <p:nvPr>
            <p:ph type="subTitle" idx="3"/>
          </p:nvPr>
        </p:nvSpPr>
        <p:spPr>
          <a:xfrm>
            <a:off x="1052725" y="3513307"/>
            <a:ext cx="3437400" cy="10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9" name="Google Shape;1009;p88"/>
          <p:cNvSpPr txBox="1">
            <a:spLocks noGrp="1"/>
          </p:cNvSpPr>
          <p:nvPr>
            <p:ph type="title" idx="4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مرور مفاهیم ایده خوبی است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010" name="Google Shape;1010;p88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6197" r="24713"/>
          <a:stretch/>
        </p:blipFill>
        <p:spPr>
          <a:xfrm>
            <a:off x="4914575" y="1465200"/>
            <a:ext cx="3176700" cy="30645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" name="Google Shape;1015;p89"/>
          <p:cNvPicPr preferRelativeResize="0"/>
          <p:nvPr/>
        </p:nvPicPr>
        <p:blipFill rotWithShape="1">
          <a:blip r:embed="rId3">
            <a:alphaModFix/>
          </a:blip>
          <a:srcRect l="39176" r="35013" b="30666"/>
          <a:stretch/>
        </p:blipFill>
        <p:spPr>
          <a:xfrm>
            <a:off x="3136012" y="0"/>
            <a:ext cx="2871771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016" name="Google Shape;1016;p89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7" name="Google Shape;1017;p89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 یکی از گونه های ماست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18" name="Google Shape;1018;p89"/>
          <p:cNvSpPr/>
          <p:nvPr/>
        </p:nvSpPr>
        <p:spPr>
          <a:xfrm>
            <a:off x="6514639" y="2567241"/>
            <a:ext cx="728100" cy="728100"/>
          </a:xfrm>
          <a:prstGeom prst="donut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9" name="Google Shape;1019;p89"/>
          <p:cNvSpPr/>
          <p:nvPr/>
        </p:nvSpPr>
        <p:spPr>
          <a:xfrm>
            <a:off x="6514639" y="2567241"/>
            <a:ext cx="728100" cy="728100"/>
          </a:xfrm>
          <a:prstGeom prst="blockArc">
            <a:avLst>
              <a:gd name="adj1" fmla="val 7914150"/>
              <a:gd name="adj2" fmla="val 0"/>
              <a:gd name="adj3" fmla="val 25000"/>
            </a:avLst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0" name="Google Shape;1020;p89"/>
          <p:cNvSpPr/>
          <p:nvPr/>
        </p:nvSpPr>
        <p:spPr>
          <a:xfrm>
            <a:off x="6514639" y="3541466"/>
            <a:ext cx="728100" cy="728100"/>
          </a:xfrm>
          <a:prstGeom prst="donut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1" name="Google Shape;1021;p89"/>
          <p:cNvSpPr/>
          <p:nvPr/>
        </p:nvSpPr>
        <p:spPr>
          <a:xfrm>
            <a:off x="6514639" y="3541466"/>
            <a:ext cx="728100" cy="728100"/>
          </a:xfrm>
          <a:prstGeom prst="blockArc">
            <a:avLst>
              <a:gd name="adj1" fmla="val 3074527"/>
              <a:gd name="adj2" fmla="val 8201762"/>
              <a:gd name="adj3" fmla="val 24818"/>
            </a:avLst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22" name="Google Shape;1022;p89"/>
          <p:cNvSpPr txBox="1"/>
          <p:nvPr/>
        </p:nvSpPr>
        <p:spPr>
          <a:xfrm>
            <a:off x="7478750" y="2931344"/>
            <a:ext cx="7974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70%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23" name="Google Shape;1023;p89"/>
          <p:cNvSpPr txBox="1"/>
          <p:nvPr/>
        </p:nvSpPr>
        <p:spPr>
          <a:xfrm>
            <a:off x="7387029" y="2560756"/>
            <a:ext cx="10437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جلبک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24" name="Google Shape;1024;p89"/>
          <p:cNvSpPr txBox="1"/>
          <p:nvPr/>
        </p:nvSpPr>
        <p:spPr>
          <a:xfrm>
            <a:off x="7478750" y="3905545"/>
            <a:ext cx="7974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30%</a:t>
            </a: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25" name="Google Shape;1025;p89"/>
          <p:cNvSpPr txBox="1"/>
          <p:nvPr/>
        </p:nvSpPr>
        <p:spPr>
          <a:xfrm>
            <a:off x="7387029" y="3534969"/>
            <a:ext cx="10437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حشرات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26" name="Google Shape;1026;p89"/>
          <p:cNvSpPr txBox="1"/>
          <p:nvPr/>
        </p:nvSpPr>
        <p:spPr>
          <a:xfrm>
            <a:off x="6445471" y="1983600"/>
            <a:ext cx="1985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رژیم غذایی</a:t>
            </a:r>
            <a:endParaRPr sz="20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27" name="Google Shape;1027;p89"/>
          <p:cNvSpPr txBox="1"/>
          <p:nvPr/>
        </p:nvSpPr>
        <p:spPr>
          <a:xfrm>
            <a:off x="713225" y="1983600"/>
            <a:ext cx="1985100" cy="7281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ذر اینجا</a:t>
            </a:r>
            <a:endParaRPr sz="20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grpSp>
        <p:nvGrpSpPr>
          <p:cNvPr id="1028" name="Google Shape;1028;p89"/>
          <p:cNvGrpSpPr/>
          <p:nvPr/>
        </p:nvGrpSpPr>
        <p:grpSpPr>
          <a:xfrm>
            <a:off x="1159112" y="3093110"/>
            <a:ext cx="963242" cy="2188"/>
            <a:chOff x="5224975" y="2961350"/>
            <a:chExt cx="1544400" cy="900"/>
          </a:xfrm>
        </p:grpSpPr>
        <p:cxnSp>
          <p:nvCxnSpPr>
            <p:cNvPr id="1029" name="Google Shape;1029;p89"/>
            <p:cNvCxnSpPr/>
            <p:nvPr/>
          </p:nvCxnSpPr>
          <p:spPr>
            <a:xfrm>
              <a:off x="5224975" y="2962250"/>
              <a:ext cx="15444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0" name="Google Shape;1030;p89"/>
            <p:cNvCxnSpPr/>
            <p:nvPr/>
          </p:nvCxnSpPr>
          <p:spPr>
            <a:xfrm rot="10800000" flipH="1">
              <a:off x="5225150" y="2961350"/>
              <a:ext cx="974400" cy="9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031" name="Google Shape;1031;p89"/>
          <p:cNvGrpSpPr/>
          <p:nvPr/>
        </p:nvGrpSpPr>
        <p:grpSpPr>
          <a:xfrm>
            <a:off x="1159112" y="3476689"/>
            <a:ext cx="963242" cy="729"/>
            <a:chOff x="5224975" y="2962250"/>
            <a:chExt cx="1544400" cy="300"/>
          </a:xfrm>
        </p:grpSpPr>
        <p:cxnSp>
          <p:nvCxnSpPr>
            <p:cNvPr id="1032" name="Google Shape;1032;p89"/>
            <p:cNvCxnSpPr/>
            <p:nvPr/>
          </p:nvCxnSpPr>
          <p:spPr>
            <a:xfrm>
              <a:off x="5224975" y="2962250"/>
              <a:ext cx="15444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3" name="Google Shape;1033;p89"/>
            <p:cNvCxnSpPr/>
            <p:nvPr/>
          </p:nvCxnSpPr>
          <p:spPr>
            <a:xfrm>
              <a:off x="5225150" y="2962250"/>
              <a:ext cx="1302600" cy="300"/>
            </a:xfrm>
            <a:prstGeom prst="straightConnector1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1034" name="Google Shape;1034;p89"/>
          <p:cNvSpPr txBox="1">
            <a:spLocks noGrp="1"/>
          </p:cNvSpPr>
          <p:nvPr>
            <p:ph type="title" idx="4294967295"/>
          </p:nvPr>
        </p:nvSpPr>
        <p:spPr>
          <a:xfrm>
            <a:off x="685756" y="3292724"/>
            <a:ext cx="398700" cy="3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cs typeface="B Nazanin" panose="00000400000000000000" pitchFamily="2" charset="-78"/>
              </a:rPr>
              <a:t>M</a:t>
            </a:r>
            <a:endParaRPr sz="1200">
              <a:cs typeface="B Nazanin" panose="00000400000000000000" pitchFamily="2" charset="-78"/>
            </a:endParaRPr>
          </a:p>
        </p:txBody>
      </p:sp>
      <p:sp>
        <p:nvSpPr>
          <p:cNvPr id="1035" name="Google Shape;1035;p89"/>
          <p:cNvSpPr txBox="1">
            <a:spLocks noGrp="1"/>
          </p:cNvSpPr>
          <p:nvPr>
            <p:ph type="title" idx="4294967295"/>
          </p:nvPr>
        </p:nvSpPr>
        <p:spPr>
          <a:xfrm>
            <a:off x="685756" y="2920248"/>
            <a:ext cx="398700" cy="3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cs typeface="B Nazanin" panose="00000400000000000000" pitchFamily="2" charset="-78"/>
              </a:rPr>
              <a:t>F</a:t>
            </a:r>
            <a:endParaRPr sz="1200">
              <a:cs typeface="B Nazanin" panose="00000400000000000000" pitchFamily="2" charset="-78"/>
            </a:endParaRPr>
          </a:p>
        </p:txBody>
      </p:sp>
      <p:sp>
        <p:nvSpPr>
          <p:cNvPr id="1036" name="Google Shape;1036;p89"/>
          <p:cNvSpPr txBox="1">
            <a:spLocks noGrp="1"/>
          </p:cNvSpPr>
          <p:nvPr>
            <p:ph type="title" idx="4294967295"/>
          </p:nvPr>
        </p:nvSpPr>
        <p:spPr>
          <a:xfrm>
            <a:off x="2090649" y="2890900"/>
            <a:ext cx="649500" cy="3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cs typeface="B Nazanin" panose="00000400000000000000" pitchFamily="2" charset="-78"/>
              </a:rPr>
              <a:t>20%</a:t>
            </a:r>
            <a:endParaRPr sz="1200">
              <a:cs typeface="B Nazanin" panose="00000400000000000000" pitchFamily="2" charset="-78"/>
            </a:endParaRPr>
          </a:p>
        </p:txBody>
      </p:sp>
      <p:sp>
        <p:nvSpPr>
          <p:cNvPr id="1037" name="Google Shape;1037;p89"/>
          <p:cNvSpPr txBox="1">
            <a:spLocks noGrp="1"/>
          </p:cNvSpPr>
          <p:nvPr>
            <p:ph type="title" idx="4294967295"/>
          </p:nvPr>
        </p:nvSpPr>
        <p:spPr>
          <a:xfrm>
            <a:off x="2090649" y="3280826"/>
            <a:ext cx="649500" cy="3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cs typeface="B Nazanin" panose="00000400000000000000" pitchFamily="2" charset="-78"/>
              </a:rPr>
              <a:t>27%</a:t>
            </a:r>
            <a:endParaRPr sz="1200">
              <a:cs typeface="B Nazanin" panose="00000400000000000000" pitchFamily="2" charset="-78"/>
            </a:endParaRPr>
          </a:p>
        </p:txBody>
      </p:sp>
      <p:sp>
        <p:nvSpPr>
          <p:cNvPr id="1038" name="Google Shape;1038;p89"/>
          <p:cNvSpPr/>
          <p:nvPr/>
        </p:nvSpPr>
        <p:spPr>
          <a:xfrm>
            <a:off x="8269500" y="3039344"/>
            <a:ext cx="154500" cy="154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39" name="Google Shape;1039;p89"/>
          <p:cNvSpPr/>
          <p:nvPr/>
        </p:nvSpPr>
        <p:spPr>
          <a:xfrm>
            <a:off x="8269500" y="4013544"/>
            <a:ext cx="154500" cy="154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40" name="Google Shape;1040;p89"/>
          <p:cNvSpPr txBox="1"/>
          <p:nvPr/>
        </p:nvSpPr>
        <p:spPr>
          <a:xfrm>
            <a:off x="713225" y="3797550"/>
            <a:ext cx="19323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90"/>
          <p:cNvSpPr/>
          <p:nvPr/>
        </p:nvSpPr>
        <p:spPr>
          <a:xfrm>
            <a:off x="4173925" y="1407913"/>
            <a:ext cx="453300" cy="2075400"/>
          </a:xfrm>
          <a:prstGeom prst="round2SameRect">
            <a:avLst>
              <a:gd name="adj1" fmla="val 50000"/>
              <a:gd name="adj2" fmla="val 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046" name="Google Shape;1046;p90"/>
          <p:cNvGrpSpPr/>
          <p:nvPr/>
        </p:nvGrpSpPr>
        <p:grpSpPr>
          <a:xfrm rot="5400000">
            <a:off x="3717147" y="2571054"/>
            <a:ext cx="1366856" cy="453223"/>
            <a:chOff x="392250" y="684574"/>
            <a:chExt cx="1439250" cy="374101"/>
          </a:xfrm>
        </p:grpSpPr>
        <p:sp>
          <p:nvSpPr>
            <p:cNvPr id="1047" name="Google Shape;1047;p90"/>
            <p:cNvSpPr/>
            <p:nvPr/>
          </p:nvSpPr>
          <p:spPr>
            <a:xfrm>
              <a:off x="392250" y="684575"/>
              <a:ext cx="1439100" cy="3741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48" name="Google Shape;1048;p90"/>
            <p:cNvSpPr/>
            <p:nvPr/>
          </p:nvSpPr>
          <p:spPr>
            <a:xfrm>
              <a:off x="1061700" y="684574"/>
              <a:ext cx="769800" cy="374100"/>
            </a:xfrm>
            <a:prstGeom prst="rect">
              <a:avLst/>
            </a:prstGeom>
            <a:solidFill>
              <a:schemeClr val="dk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49" name="Google Shape;1049;p90"/>
          <p:cNvSpPr/>
          <p:nvPr/>
        </p:nvSpPr>
        <p:spPr>
          <a:xfrm>
            <a:off x="1215625" y="1407925"/>
            <a:ext cx="453300" cy="2075400"/>
          </a:xfrm>
          <a:prstGeom prst="round2SameRect">
            <a:avLst>
              <a:gd name="adj1" fmla="val 50000"/>
              <a:gd name="adj2" fmla="val 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50" name="Google Shape;1050;p90"/>
          <p:cNvSpPr/>
          <p:nvPr/>
        </p:nvSpPr>
        <p:spPr>
          <a:xfrm>
            <a:off x="2694781" y="1407925"/>
            <a:ext cx="453300" cy="2075400"/>
          </a:xfrm>
          <a:prstGeom prst="round2SameRect">
            <a:avLst>
              <a:gd name="adj1" fmla="val 50000"/>
              <a:gd name="adj2" fmla="val 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51" name="Google Shape;1051;p90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این یکی از گونه های ماست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52" name="Google Shape;1052;p90"/>
          <p:cNvSpPr txBox="1"/>
          <p:nvPr/>
        </p:nvSpPr>
        <p:spPr>
          <a:xfrm>
            <a:off x="718825" y="3596225"/>
            <a:ext cx="14469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053" name="Google Shape;1053;p90"/>
          <p:cNvSpPr txBox="1"/>
          <p:nvPr/>
        </p:nvSpPr>
        <p:spPr>
          <a:xfrm>
            <a:off x="550843" y="3883049"/>
            <a:ext cx="1614882" cy="7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lang="en-US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54" name="Google Shape;1054;p90"/>
          <p:cNvSpPr txBox="1"/>
          <p:nvPr/>
        </p:nvSpPr>
        <p:spPr>
          <a:xfrm>
            <a:off x="2197981" y="3596225"/>
            <a:ext cx="14469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055" name="Google Shape;1055;p90"/>
          <p:cNvSpPr txBox="1"/>
          <p:nvPr/>
        </p:nvSpPr>
        <p:spPr>
          <a:xfrm>
            <a:off x="2029999" y="3883049"/>
            <a:ext cx="1614882" cy="7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56" name="Google Shape;1056;p90"/>
          <p:cNvSpPr txBox="1"/>
          <p:nvPr/>
        </p:nvSpPr>
        <p:spPr>
          <a:xfrm>
            <a:off x="3677125" y="3596225"/>
            <a:ext cx="14469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57" name="Google Shape;1057;p90"/>
          <p:cNvSpPr txBox="1"/>
          <p:nvPr/>
        </p:nvSpPr>
        <p:spPr>
          <a:xfrm>
            <a:off x="3677124" y="3883049"/>
            <a:ext cx="1625681" cy="7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58" name="Google Shape;1058;p90"/>
          <p:cNvSpPr txBox="1"/>
          <p:nvPr/>
        </p:nvSpPr>
        <p:spPr>
          <a:xfrm>
            <a:off x="5431588" y="2545155"/>
            <a:ext cx="19392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59" name="Google Shape;1059;p90"/>
          <p:cNvSpPr txBox="1"/>
          <p:nvPr/>
        </p:nvSpPr>
        <p:spPr>
          <a:xfrm>
            <a:off x="5431588" y="2833498"/>
            <a:ext cx="1939200" cy="5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60" name="Google Shape;1060;p90"/>
          <p:cNvSpPr txBox="1"/>
          <p:nvPr/>
        </p:nvSpPr>
        <p:spPr>
          <a:xfrm>
            <a:off x="5431588" y="3694649"/>
            <a:ext cx="19392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061" name="Google Shape;1061;p90"/>
          <p:cNvSpPr txBox="1"/>
          <p:nvPr/>
        </p:nvSpPr>
        <p:spPr>
          <a:xfrm>
            <a:off x="5431588" y="3984898"/>
            <a:ext cx="1939200" cy="5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062" name="Google Shape;1062;p90"/>
          <p:cNvSpPr txBox="1"/>
          <p:nvPr/>
        </p:nvSpPr>
        <p:spPr>
          <a:xfrm>
            <a:off x="5431588" y="1392175"/>
            <a:ext cx="19392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063" name="Google Shape;1063;p90"/>
          <p:cNvSpPr txBox="1"/>
          <p:nvPr/>
        </p:nvSpPr>
        <p:spPr>
          <a:xfrm>
            <a:off x="5431588" y="1682966"/>
            <a:ext cx="1939200" cy="5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grpSp>
        <p:nvGrpSpPr>
          <p:cNvPr id="1064" name="Google Shape;1064;p90"/>
          <p:cNvGrpSpPr/>
          <p:nvPr/>
        </p:nvGrpSpPr>
        <p:grpSpPr>
          <a:xfrm rot="5400000">
            <a:off x="1161909" y="2973912"/>
            <a:ext cx="560732" cy="453223"/>
            <a:chOff x="392250" y="684574"/>
            <a:chExt cx="1439250" cy="374101"/>
          </a:xfrm>
        </p:grpSpPr>
        <p:sp>
          <p:nvSpPr>
            <p:cNvPr id="1065" name="Google Shape;1065;p90"/>
            <p:cNvSpPr/>
            <p:nvPr/>
          </p:nvSpPr>
          <p:spPr>
            <a:xfrm>
              <a:off x="392250" y="684575"/>
              <a:ext cx="1439100" cy="374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6" name="Google Shape;1066;p90"/>
            <p:cNvSpPr/>
            <p:nvPr/>
          </p:nvSpPr>
          <p:spPr>
            <a:xfrm>
              <a:off x="1061700" y="684574"/>
              <a:ext cx="769800" cy="374100"/>
            </a:xfrm>
            <a:prstGeom prst="rect">
              <a:avLst/>
            </a:prstGeom>
            <a:solidFill>
              <a:schemeClr val="accent3"/>
            </a:solidFill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67" name="Google Shape;1067;p90"/>
          <p:cNvSpPr txBox="1"/>
          <p:nvPr/>
        </p:nvSpPr>
        <p:spPr>
          <a:xfrm rot="-5400000">
            <a:off x="1080775" y="3079393"/>
            <a:ext cx="723000" cy="1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25%</a:t>
            </a:r>
            <a:endParaRPr b="1">
              <a:solidFill>
                <a:schemeClr val="dk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068" name="Google Shape;1068;p90"/>
          <p:cNvSpPr txBox="1"/>
          <p:nvPr/>
        </p:nvSpPr>
        <p:spPr>
          <a:xfrm rot="-5400000">
            <a:off x="4039075" y="3067433"/>
            <a:ext cx="723000" cy="1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75%</a:t>
            </a:r>
            <a:endParaRPr b="1">
              <a:solidFill>
                <a:schemeClr val="dk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069" name="Google Shape;1069;p90"/>
          <p:cNvSpPr/>
          <p:nvPr/>
        </p:nvSpPr>
        <p:spPr>
          <a:xfrm>
            <a:off x="7552220" y="2580358"/>
            <a:ext cx="795000" cy="7950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rgbClr val="2D5C2E"/>
              </a:solidFill>
              <a:cs typeface="B Nazanin" panose="00000400000000000000" pitchFamily="2" charset="-78"/>
            </a:endParaRPr>
          </a:p>
        </p:txBody>
      </p:sp>
      <p:sp>
        <p:nvSpPr>
          <p:cNvPr id="1070" name="Google Shape;1070;p90"/>
          <p:cNvSpPr/>
          <p:nvPr/>
        </p:nvSpPr>
        <p:spPr>
          <a:xfrm>
            <a:off x="7499570" y="2527748"/>
            <a:ext cx="900300" cy="900300"/>
          </a:xfrm>
          <a:prstGeom prst="blockArc">
            <a:avLst>
              <a:gd name="adj1" fmla="val 16201138"/>
              <a:gd name="adj2" fmla="val 10845283"/>
              <a:gd name="adj3" fmla="val 13966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737572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1071" name="Google Shape;1071;p90"/>
          <p:cNvSpPr txBox="1"/>
          <p:nvPr/>
        </p:nvSpPr>
        <p:spPr>
          <a:xfrm>
            <a:off x="7614920" y="2808641"/>
            <a:ext cx="669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75%</a:t>
            </a:r>
            <a:endParaRPr sz="13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072" name="Google Shape;1072;p90"/>
          <p:cNvSpPr/>
          <p:nvPr/>
        </p:nvSpPr>
        <p:spPr>
          <a:xfrm>
            <a:off x="7552220" y="1430202"/>
            <a:ext cx="795000" cy="7950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73" name="Google Shape;1073;p90"/>
          <p:cNvSpPr/>
          <p:nvPr/>
        </p:nvSpPr>
        <p:spPr>
          <a:xfrm>
            <a:off x="7499570" y="1377588"/>
            <a:ext cx="900300" cy="900300"/>
          </a:xfrm>
          <a:prstGeom prst="blockArc">
            <a:avLst>
              <a:gd name="adj1" fmla="val 16201138"/>
              <a:gd name="adj2" fmla="val 14741499"/>
              <a:gd name="adj3" fmla="val 1318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737572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1074" name="Google Shape;1074;p90"/>
          <p:cNvSpPr txBox="1"/>
          <p:nvPr/>
        </p:nvSpPr>
        <p:spPr>
          <a:xfrm>
            <a:off x="7614920" y="1658492"/>
            <a:ext cx="669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90%</a:t>
            </a:r>
            <a:endParaRPr sz="13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075" name="Google Shape;1075;p90"/>
          <p:cNvSpPr/>
          <p:nvPr/>
        </p:nvSpPr>
        <p:spPr>
          <a:xfrm>
            <a:off x="7552220" y="3732274"/>
            <a:ext cx="795000" cy="7950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76" name="Google Shape;1076;p90"/>
          <p:cNvSpPr/>
          <p:nvPr/>
        </p:nvSpPr>
        <p:spPr>
          <a:xfrm>
            <a:off x="7499570" y="3679650"/>
            <a:ext cx="900300" cy="900300"/>
          </a:xfrm>
          <a:prstGeom prst="blockArc">
            <a:avLst>
              <a:gd name="adj1" fmla="val 16201138"/>
              <a:gd name="adj2" fmla="val 5458586"/>
              <a:gd name="adj3" fmla="val 1270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737572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1077" name="Google Shape;1077;p90"/>
          <p:cNvSpPr txBox="1"/>
          <p:nvPr/>
        </p:nvSpPr>
        <p:spPr>
          <a:xfrm>
            <a:off x="7614920" y="3960550"/>
            <a:ext cx="669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50%</a:t>
            </a:r>
            <a:endParaRPr sz="13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grpSp>
        <p:nvGrpSpPr>
          <p:cNvPr id="1078" name="Google Shape;1078;p90"/>
          <p:cNvGrpSpPr/>
          <p:nvPr/>
        </p:nvGrpSpPr>
        <p:grpSpPr>
          <a:xfrm rot="5400000">
            <a:off x="2400926" y="2734148"/>
            <a:ext cx="1041010" cy="453223"/>
            <a:chOff x="392250" y="684574"/>
            <a:chExt cx="1439250" cy="374101"/>
          </a:xfrm>
        </p:grpSpPr>
        <p:sp>
          <p:nvSpPr>
            <p:cNvPr id="1079" name="Google Shape;1079;p90"/>
            <p:cNvSpPr/>
            <p:nvPr/>
          </p:nvSpPr>
          <p:spPr>
            <a:xfrm>
              <a:off x="392250" y="684575"/>
              <a:ext cx="1439100" cy="374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0" name="Google Shape;1080;p90"/>
            <p:cNvSpPr/>
            <p:nvPr/>
          </p:nvSpPr>
          <p:spPr>
            <a:xfrm>
              <a:off x="1061700" y="684574"/>
              <a:ext cx="769800" cy="374100"/>
            </a:xfrm>
            <a:prstGeom prst="rect">
              <a:avLst/>
            </a:prstGeom>
            <a:solidFill>
              <a:schemeClr val="accent2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81" name="Google Shape;1081;p90"/>
          <p:cNvSpPr txBox="1"/>
          <p:nvPr/>
        </p:nvSpPr>
        <p:spPr>
          <a:xfrm rot="-5400000">
            <a:off x="2559931" y="3079393"/>
            <a:ext cx="723000" cy="1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50%</a:t>
            </a:r>
            <a:endParaRPr b="1">
              <a:solidFill>
                <a:schemeClr val="dk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grpSp>
        <p:nvGrpSpPr>
          <p:cNvPr id="1082" name="Google Shape;1082;p90"/>
          <p:cNvGrpSpPr/>
          <p:nvPr/>
        </p:nvGrpSpPr>
        <p:grpSpPr>
          <a:xfrm>
            <a:off x="1291106" y="1519780"/>
            <a:ext cx="302339" cy="302339"/>
            <a:chOff x="1923313" y="3495075"/>
            <a:chExt cx="449775" cy="449775"/>
          </a:xfrm>
        </p:grpSpPr>
        <p:sp>
          <p:nvSpPr>
            <p:cNvPr id="1083" name="Google Shape;1083;p90"/>
            <p:cNvSpPr/>
            <p:nvPr/>
          </p:nvSpPr>
          <p:spPr>
            <a:xfrm>
              <a:off x="1923313" y="3495075"/>
              <a:ext cx="449775" cy="449775"/>
            </a:xfrm>
            <a:custGeom>
              <a:avLst/>
              <a:gdLst/>
              <a:ahLst/>
              <a:cxnLst/>
              <a:rect l="l" t="t" r="r" b="b"/>
              <a:pathLst>
                <a:path w="17991" h="17991" extrusionOk="0">
                  <a:moveTo>
                    <a:pt x="2810" y="3513"/>
                  </a:moveTo>
                  <a:cubicBezTo>
                    <a:pt x="2893" y="3513"/>
                    <a:pt x="2965" y="3525"/>
                    <a:pt x="3048" y="3537"/>
                  </a:cubicBezTo>
                  <a:cubicBezTo>
                    <a:pt x="2441" y="4525"/>
                    <a:pt x="2048" y="5620"/>
                    <a:pt x="1893" y="6763"/>
                  </a:cubicBezTo>
                  <a:cubicBezTo>
                    <a:pt x="1369" y="6442"/>
                    <a:pt x="1060" y="5882"/>
                    <a:pt x="1060" y="5275"/>
                  </a:cubicBezTo>
                  <a:cubicBezTo>
                    <a:pt x="1060" y="4299"/>
                    <a:pt x="1845" y="3525"/>
                    <a:pt x="2810" y="3513"/>
                  </a:cubicBezTo>
                  <a:close/>
                  <a:moveTo>
                    <a:pt x="15180" y="3525"/>
                  </a:moveTo>
                  <a:cubicBezTo>
                    <a:pt x="16943" y="3525"/>
                    <a:pt x="17609" y="5847"/>
                    <a:pt x="16097" y="6775"/>
                  </a:cubicBezTo>
                  <a:cubicBezTo>
                    <a:pt x="15942" y="5632"/>
                    <a:pt x="15550" y="4525"/>
                    <a:pt x="14942" y="3537"/>
                  </a:cubicBezTo>
                  <a:cubicBezTo>
                    <a:pt x="15026" y="3525"/>
                    <a:pt x="15097" y="3525"/>
                    <a:pt x="15180" y="3525"/>
                  </a:cubicBezTo>
                  <a:close/>
                  <a:moveTo>
                    <a:pt x="9001" y="1060"/>
                  </a:moveTo>
                  <a:cubicBezTo>
                    <a:pt x="12383" y="1060"/>
                    <a:pt x="15145" y="4215"/>
                    <a:pt x="15145" y="8097"/>
                  </a:cubicBezTo>
                  <a:cubicBezTo>
                    <a:pt x="15157" y="9716"/>
                    <a:pt x="14645" y="11300"/>
                    <a:pt x="13692" y="12621"/>
                  </a:cubicBezTo>
                  <a:cubicBezTo>
                    <a:pt x="13585" y="11824"/>
                    <a:pt x="13275" y="11073"/>
                    <a:pt x="12799" y="10431"/>
                  </a:cubicBezTo>
                  <a:cubicBezTo>
                    <a:pt x="13883" y="9692"/>
                    <a:pt x="14359" y="8335"/>
                    <a:pt x="13966" y="7085"/>
                  </a:cubicBezTo>
                  <a:cubicBezTo>
                    <a:pt x="13576" y="5843"/>
                    <a:pt x="12423" y="5001"/>
                    <a:pt x="11124" y="5001"/>
                  </a:cubicBezTo>
                  <a:cubicBezTo>
                    <a:pt x="11115" y="5001"/>
                    <a:pt x="11106" y="5001"/>
                    <a:pt x="11097" y="5001"/>
                  </a:cubicBezTo>
                  <a:cubicBezTo>
                    <a:pt x="11082" y="5001"/>
                    <a:pt x="11067" y="5001"/>
                    <a:pt x="11053" y="5001"/>
                  </a:cubicBezTo>
                  <a:cubicBezTo>
                    <a:pt x="10283" y="5001"/>
                    <a:pt x="9539" y="5309"/>
                    <a:pt x="9001" y="5859"/>
                  </a:cubicBezTo>
                  <a:cubicBezTo>
                    <a:pt x="8430" y="5299"/>
                    <a:pt x="7680" y="4989"/>
                    <a:pt x="6882" y="4989"/>
                  </a:cubicBezTo>
                  <a:cubicBezTo>
                    <a:pt x="6873" y="4989"/>
                    <a:pt x="6864" y="4989"/>
                    <a:pt x="6855" y="4989"/>
                  </a:cubicBezTo>
                  <a:cubicBezTo>
                    <a:pt x="5556" y="4989"/>
                    <a:pt x="4403" y="5843"/>
                    <a:pt x="4012" y="7085"/>
                  </a:cubicBezTo>
                  <a:cubicBezTo>
                    <a:pt x="3631" y="8335"/>
                    <a:pt x="4096" y="9692"/>
                    <a:pt x="5179" y="10431"/>
                  </a:cubicBezTo>
                  <a:cubicBezTo>
                    <a:pt x="4703" y="11073"/>
                    <a:pt x="4393" y="11824"/>
                    <a:pt x="4286" y="12609"/>
                  </a:cubicBezTo>
                  <a:cubicBezTo>
                    <a:pt x="3334" y="11300"/>
                    <a:pt x="2834" y="9716"/>
                    <a:pt x="2846" y="8097"/>
                  </a:cubicBezTo>
                  <a:cubicBezTo>
                    <a:pt x="2846" y="4227"/>
                    <a:pt x="5608" y="1060"/>
                    <a:pt x="9001" y="1060"/>
                  </a:cubicBezTo>
                  <a:close/>
                  <a:moveTo>
                    <a:pt x="6882" y="6049"/>
                  </a:moveTo>
                  <a:cubicBezTo>
                    <a:pt x="7560" y="6049"/>
                    <a:pt x="8192" y="6406"/>
                    <a:pt x="8537" y="6990"/>
                  </a:cubicBezTo>
                  <a:cubicBezTo>
                    <a:pt x="8638" y="7162"/>
                    <a:pt x="8814" y="7249"/>
                    <a:pt x="8989" y="7249"/>
                  </a:cubicBezTo>
                  <a:cubicBezTo>
                    <a:pt x="9165" y="7249"/>
                    <a:pt x="9340" y="7162"/>
                    <a:pt x="9442" y="6990"/>
                  </a:cubicBezTo>
                  <a:cubicBezTo>
                    <a:pt x="9833" y="6344"/>
                    <a:pt x="10457" y="6054"/>
                    <a:pt x="11075" y="6054"/>
                  </a:cubicBezTo>
                  <a:cubicBezTo>
                    <a:pt x="12054" y="6054"/>
                    <a:pt x="13018" y="6781"/>
                    <a:pt x="13025" y="7978"/>
                  </a:cubicBezTo>
                  <a:cubicBezTo>
                    <a:pt x="13025" y="8776"/>
                    <a:pt x="12537" y="9490"/>
                    <a:pt x="11799" y="9788"/>
                  </a:cubicBezTo>
                  <a:cubicBezTo>
                    <a:pt x="11430" y="9919"/>
                    <a:pt x="11335" y="10383"/>
                    <a:pt x="11609" y="10645"/>
                  </a:cubicBezTo>
                  <a:cubicBezTo>
                    <a:pt x="13930" y="12967"/>
                    <a:pt x="12287" y="16931"/>
                    <a:pt x="9013" y="16931"/>
                  </a:cubicBezTo>
                  <a:cubicBezTo>
                    <a:pt x="7037" y="16931"/>
                    <a:pt x="5417" y="15395"/>
                    <a:pt x="5310" y="13431"/>
                  </a:cubicBezTo>
                  <a:cubicBezTo>
                    <a:pt x="5263" y="12395"/>
                    <a:pt x="5655" y="11383"/>
                    <a:pt x="6394" y="10645"/>
                  </a:cubicBezTo>
                  <a:cubicBezTo>
                    <a:pt x="6656" y="10383"/>
                    <a:pt x="6560" y="9919"/>
                    <a:pt x="6203" y="9788"/>
                  </a:cubicBezTo>
                  <a:cubicBezTo>
                    <a:pt x="5346" y="9442"/>
                    <a:pt x="4834" y="8549"/>
                    <a:pt x="5001" y="7633"/>
                  </a:cubicBezTo>
                  <a:cubicBezTo>
                    <a:pt x="5167" y="6728"/>
                    <a:pt x="5953" y="6061"/>
                    <a:pt x="6882" y="6049"/>
                  </a:cubicBezTo>
                  <a:close/>
                  <a:moveTo>
                    <a:pt x="9001" y="1"/>
                  </a:moveTo>
                  <a:cubicBezTo>
                    <a:pt x="7060" y="1"/>
                    <a:pt x="5239" y="858"/>
                    <a:pt x="3881" y="2394"/>
                  </a:cubicBezTo>
                  <a:cubicBezTo>
                    <a:pt x="3822" y="2465"/>
                    <a:pt x="3762" y="2537"/>
                    <a:pt x="3703" y="2608"/>
                  </a:cubicBezTo>
                  <a:cubicBezTo>
                    <a:pt x="3404" y="2508"/>
                    <a:pt x="3103" y="2462"/>
                    <a:pt x="2809" y="2462"/>
                  </a:cubicBezTo>
                  <a:cubicBezTo>
                    <a:pt x="1314" y="2462"/>
                    <a:pt x="0" y="3673"/>
                    <a:pt x="0" y="5275"/>
                  </a:cubicBezTo>
                  <a:cubicBezTo>
                    <a:pt x="12" y="6430"/>
                    <a:pt x="714" y="7466"/>
                    <a:pt x="1786" y="7894"/>
                  </a:cubicBezTo>
                  <a:lnTo>
                    <a:pt x="1786" y="8085"/>
                  </a:lnTo>
                  <a:cubicBezTo>
                    <a:pt x="1786" y="10490"/>
                    <a:pt x="2727" y="12728"/>
                    <a:pt x="4358" y="14276"/>
                  </a:cubicBezTo>
                  <a:cubicBezTo>
                    <a:pt x="4834" y="16443"/>
                    <a:pt x="6763" y="17991"/>
                    <a:pt x="8989" y="17991"/>
                  </a:cubicBezTo>
                  <a:cubicBezTo>
                    <a:pt x="11216" y="17991"/>
                    <a:pt x="13145" y="16443"/>
                    <a:pt x="13621" y="14276"/>
                  </a:cubicBezTo>
                  <a:cubicBezTo>
                    <a:pt x="15252" y="12728"/>
                    <a:pt x="16193" y="10490"/>
                    <a:pt x="16193" y="8085"/>
                  </a:cubicBezTo>
                  <a:lnTo>
                    <a:pt x="16193" y="7894"/>
                  </a:lnTo>
                  <a:cubicBezTo>
                    <a:pt x="17264" y="7466"/>
                    <a:pt x="17978" y="6430"/>
                    <a:pt x="17978" y="5275"/>
                  </a:cubicBezTo>
                  <a:lnTo>
                    <a:pt x="17990" y="5275"/>
                  </a:lnTo>
                  <a:cubicBezTo>
                    <a:pt x="17990" y="3673"/>
                    <a:pt x="16676" y="2462"/>
                    <a:pt x="15181" y="2462"/>
                  </a:cubicBezTo>
                  <a:cubicBezTo>
                    <a:pt x="14887" y="2462"/>
                    <a:pt x="14587" y="2508"/>
                    <a:pt x="14288" y="2608"/>
                  </a:cubicBezTo>
                  <a:cubicBezTo>
                    <a:pt x="14228" y="2537"/>
                    <a:pt x="14168" y="2465"/>
                    <a:pt x="14109" y="2394"/>
                  </a:cubicBezTo>
                  <a:cubicBezTo>
                    <a:pt x="12752" y="858"/>
                    <a:pt x="10930" y="1"/>
                    <a:pt x="90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4" name="Google Shape;1084;p90"/>
            <p:cNvSpPr/>
            <p:nvPr/>
          </p:nvSpPr>
          <p:spPr>
            <a:xfrm>
              <a:off x="2183163" y="368140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03" y="1"/>
                  </a:moveTo>
                  <a:cubicBezTo>
                    <a:pt x="238" y="1"/>
                    <a:pt x="0" y="561"/>
                    <a:pt x="334" y="894"/>
                  </a:cubicBezTo>
                  <a:cubicBezTo>
                    <a:pt x="441" y="1002"/>
                    <a:pt x="574" y="1050"/>
                    <a:pt x="704" y="1050"/>
                  </a:cubicBezTo>
                  <a:cubicBezTo>
                    <a:pt x="977" y="1050"/>
                    <a:pt x="1238" y="839"/>
                    <a:pt x="1238" y="525"/>
                  </a:cubicBezTo>
                  <a:cubicBezTo>
                    <a:pt x="1238" y="239"/>
                    <a:pt x="1000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5" name="Google Shape;1085;p90"/>
            <p:cNvSpPr/>
            <p:nvPr/>
          </p:nvSpPr>
          <p:spPr>
            <a:xfrm>
              <a:off x="2077788" y="368140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03" y="1"/>
                  </a:moveTo>
                  <a:cubicBezTo>
                    <a:pt x="238" y="1"/>
                    <a:pt x="0" y="572"/>
                    <a:pt x="334" y="894"/>
                  </a:cubicBezTo>
                  <a:cubicBezTo>
                    <a:pt x="441" y="1002"/>
                    <a:pt x="574" y="1050"/>
                    <a:pt x="704" y="1050"/>
                  </a:cubicBezTo>
                  <a:cubicBezTo>
                    <a:pt x="977" y="1050"/>
                    <a:pt x="1239" y="839"/>
                    <a:pt x="1239" y="525"/>
                  </a:cubicBezTo>
                  <a:lnTo>
                    <a:pt x="1227" y="525"/>
                  </a:ln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6" name="Google Shape;1086;p90"/>
            <p:cNvSpPr/>
            <p:nvPr/>
          </p:nvSpPr>
          <p:spPr>
            <a:xfrm>
              <a:off x="2081813" y="3830900"/>
              <a:ext cx="132775" cy="46175"/>
            </a:xfrm>
            <a:custGeom>
              <a:avLst/>
              <a:gdLst/>
              <a:ahLst/>
              <a:cxnLst/>
              <a:rect l="l" t="t" r="r" b="b"/>
              <a:pathLst>
                <a:path w="5311" h="1847" extrusionOk="0">
                  <a:moveTo>
                    <a:pt x="740" y="0"/>
                  </a:moveTo>
                  <a:cubicBezTo>
                    <a:pt x="337" y="0"/>
                    <a:pt x="0" y="503"/>
                    <a:pt x="351" y="891"/>
                  </a:cubicBezTo>
                  <a:cubicBezTo>
                    <a:pt x="982" y="1528"/>
                    <a:pt x="1816" y="1846"/>
                    <a:pt x="2651" y="1846"/>
                  </a:cubicBezTo>
                  <a:cubicBezTo>
                    <a:pt x="3486" y="1846"/>
                    <a:pt x="4322" y="1528"/>
                    <a:pt x="4959" y="891"/>
                  </a:cubicBezTo>
                  <a:cubicBezTo>
                    <a:pt x="5310" y="503"/>
                    <a:pt x="4966" y="0"/>
                    <a:pt x="4566" y="0"/>
                  </a:cubicBezTo>
                  <a:cubicBezTo>
                    <a:pt x="4450" y="0"/>
                    <a:pt x="4330" y="42"/>
                    <a:pt x="4221" y="141"/>
                  </a:cubicBezTo>
                  <a:cubicBezTo>
                    <a:pt x="3786" y="575"/>
                    <a:pt x="3218" y="793"/>
                    <a:pt x="2651" y="793"/>
                  </a:cubicBezTo>
                  <a:cubicBezTo>
                    <a:pt x="2084" y="793"/>
                    <a:pt x="1518" y="575"/>
                    <a:pt x="1090" y="141"/>
                  </a:cubicBezTo>
                  <a:cubicBezTo>
                    <a:pt x="977" y="42"/>
                    <a:pt x="856" y="0"/>
                    <a:pt x="7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7" name="Google Shape;1087;p90"/>
            <p:cNvSpPr/>
            <p:nvPr/>
          </p:nvSpPr>
          <p:spPr>
            <a:xfrm>
              <a:off x="2108738" y="3751650"/>
              <a:ext cx="78900" cy="52725"/>
            </a:xfrm>
            <a:custGeom>
              <a:avLst/>
              <a:gdLst/>
              <a:ahLst/>
              <a:cxnLst/>
              <a:rect l="l" t="t" r="r" b="b"/>
              <a:pathLst>
                <a:path w="3156" h="2109" extrusionOk="0">
                  <a:moveTo>
                    <a:pt x="1584" y="1"/>
                  </a:moveTo>
                  <a:cubicBezTo>
                    <a:pt x="703" y="1"/>
                    <a:pt x="1" y="703"/>
                    <a:pt x="1" y="1584"/>
                  </a:cubicBezTo>
                  <a:cubicBezTo>
                    <a:pt x="1" y="1870"/>
                    <a:pt x="239" y="2108"/>
                    <a:pt x="524" y="2108"/>
                  </a:cubicBezTo>
                  <a:cubicBezTo>
                    <a:pt x="810" y="2108"/>
                    <a:pt x="1048" y="1870"/>
                    <a:pt x="1048" y="1584"/>
                  </a:cubicBezTo>
                  <a:cubicBezTo>
                    <a:pt x="1048" y="1233"/>
                    <a:pt x="1313" y="1058"/>
                    <a:pt x="1578" y="1058"/>
                  </a:cubicBezTo>
                  <a:cubicBezTo>
                    <a:pt x="1843" y="1058"/>
                    <a:pt x="2108" y="1233"/>
                    <a:pt x="2108" y="1584"/>
                  </a:cubicBezTo>
                  <a:cubicBezTo>
                    <a:pt x="2108" y="1930"/>
                    <a:pt x="2370" y="2102"/>
                    <a:pt x="2632" y="2102"/>
                  </a:cubicBezTo>
                  <a:cubicBezTo>
                    <a:pt x="2894" y="2102"/>
                    <a:pt x="3156" y="1930"/>
                    <a:pt x="3156" y="1584"/>
                  </a:cubicBezTo>
                  <a:cubicBezTo>
                    <a:pt x="3156" y="703"/>
                    <a:pt x="2453" y="1"/>
                    <a:pt x="15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8" name="Google Shape;1088;p90"/>
          <p:cNvGrpSpPr/>
          <p:nvPr/>
        </p:nvGrpSpPr>
        <p:grpSpPr>
          <a:xfrm>
            <a:off x="2767060" y="1519747"/>
            <a:ext cx="308741" cy="302372"/>
            <a:chOff x="1913788" y="2804775"/>
            <a:chExt cx="459300" cy="449825"/>
          </a:xfrm>
        </p:grpSpPr>
        <p:sp>
          <p:nvSpPr>
            <p:cNvPr id="1089" name="Google Shape;1089;p90"/>
            <p:cNvSpPr/>
            <p:nvPr/>
          </p:nvSpPr>
          <p:spPr>
            <a:xfrm>
              <a:off x="1913788" y="2804775"/>
              <a:ext cx="459300" cy="449825"/>
            </a:xfrm>
            <a:custGeom>
              <a:avLst/>
              <a:gdLst/>
              <a:ahLst/>
              <a:cxnLst/>
              <a:rect l="l" t="t" r="r" b="b"/>
              <a:pathLst>
                <a:path w="18372" h="17993" extrusionOk="0">
                  <a:moveTo>
                    <a:pt x="15031" y="1079"/>
                  </a:moveTo>
                  <a:cubicBezTo>
                    <a:pt x="15594" y="1079"/>
                    <a:pt x="16153" y="1286"/>
                    <a:pt x="16585" y="1693"/>
                  </a:cubicBezTo>
                  <a:cubicBezTo>
                    <a:pt x="17395" y="2443"/>
                    <a:pt x="17550" y="3657"/>
                    <a:pt x="16955" y="4586"/>
                  </a:cubicBezTo>
                  <a:cubicBezTo>
                    <a:pt x="16526" y="5277"/>
                    <a:pt x="16395" y="6110"/>
                    <a:pt x="16585" y="6896"/>
                  </a:cubicBezTo>
                  <a:cubicBezTo>
                    <a:pt x="16704" y="7467"/>
                    <a:pt x="16490" y="8075"/>
                    <a:pt x="16026" y="8444"/>
                  </a:cubicBezTo>
                  <a:cubicBezTo>
                    <a:pt x="15746" y="8669"/>
                    <a:pt x="15392" y="8792"/>
                    <a:pt x="15030" y="8792"/>
                  </a:cubicBezTo>
                  <a:cubicBezTo>
                    <a:pt x="14913" y="8792"/>
                    <a:pt x="14796" y="8779"/>
                    <a:pt x="14680" y="8753"/>
                  </a:cubicBezTo>
                  <a:cubicBezTo>
                    <a:pt x="14323" y="8682"/>
                    <a:pt x="14002" y="8479"/>
                    <a:pt x="13776" y="8182"/>
                  </a:cubicBezTo>
                  <a:cubicBezTo>
                    <a:pt x="13811" y="7658"/>
                    <a:pt x="14014" y="7158"/>
                    <a:pt x="14335" y="6753"/>
                  </a:cubicBezTo>
                  <a:cubicBezTo>
                    <a:pt x="14871" y="6110"/>
                    <a:pt x="15169" y="5312"/>
                    <a:pt x="15180" y="4479"/>
                  </a:cubicBezTo>
                  <a:cubicBezTo>
                    <a:pt x="15180" y="3383"/>
                    <a:pt x="14633" y="2324"/>
                    <a:pt x="13668" y="1526"/>
                  </a:cubicBezTo>
                  <a:cubicBezTo>
                    <a:pt x="14077" y="1226"/>
                    <a:pt x="14556" y="1079"/>
                    <a:pt x="15031" y="1079"/>
                  </a:cubicBezTo>
                  <a:close/>
                  <a:moveTo>
                    <a:pt x="3726" y="1059"/>
                  </a:moveTo>
                  <a:cubicBezTo>
                    <a:pt x="4187" y="1059"/>
                    <a:pt x="4660" y="1201"/>
                    <a:pt x="5084" y="1514"/>
                  </a:cubicBezTo>
                  <a:cubicBezTo>
                    <a:pt x="4120" y="2312"/>
                    <a:pt x="3584" y="3372"/>
                    <a:pt x="3584" y="4467"/>
                  </a:cubicBezTo>
                  <a:cubicBezTo>
                    <a:pt x="3584" y="5300"/>
                    <a:pt x="3881" y="6110"/>
                    <a:pt x="4417" y="6753"/>
                  </a:cubicBezTo>
                  <a:cubicBezTo>
                    <a:pt x="4751" y="7158"/>
                    <a:pt x="4941" y="7658"/>
                    <a:pt x="4977" y="8170"/>
                  </a:cubicBezTo>
                  <a:cubicBezTo>
                    <a:pt x="4751" y="8467"/>
                    <a:pt x="4429" y="8670"/>
                    <a:pt x="4072" y="8753"/>
                  </a:cubicBezTo>
                  <a:cubicBezTo>
                    <a:pt x="3952" y="8781"/>
                    <a:pt x="3833" y="8794"/>
                    <a:pt x="3717" y="8794"/>
                  </a:cubicBezTo>
                  <a:cubicBezTo>
                    <a:pt x="2870" y="8794"/>
                    <a:pt x="2143" y="8105"/>
                    <a:pt x="2143" y="7205"/>
                  </a:cubicBezTo>
                  <a:cubicBezTo>
                    <a:pt x="2143" y="7098"/>
                    <a:pt x="2143" y="6991"/>
                    <a:pt x="2167" y="6884"/>
                  </a:cubicBezTo>
                  <a:cubicBezTo>
                    <a:pt x="2357" y="6098"/>
                    <a:pt x="2226" y="5277"/>
                    <a:pt x="1798" y="4586"/>
                  </a:cubicBezTo>
                  <a:cubicBezTo>
                    <a:pt x="1560" y="4217"/>
                    <a:pt x="1429" y="3788"/>
                    <a:pt x="1441" y="3348"/>
                  </a:cubicBezTo>
                  <a:cubicBezTo>
                    <a:pt x="1432" y="1994"/>
                    <a:pt x="2540" y="1059"/>
                    <a:pt x="3726" y="1059"/>
                  </a:cubicBezTo>
                  <a:close/>
                  <a:moveTo>
                    <a:pt x="6632" y="10241"/>
                  </a:moveTo>
                  <a:cubicBezTo>
                    <a:pt x="6727" y="10265"/>
                    <a:pt x="6822" y="10265"/>
                    <a:pt x="6918" y="10265"/>
                  </a:cubicBezTo>
                  <a:lnTo>
                    <a:pt x="7477" y="10265"/>
                  </a:lnTo>
                  <a:lnTo>
                    <a:pt x="7560" y="12123"/>
                  </a:lnTo>
                  <a:cubicBezTo>
                    <a:pt x="6894" y="13516"/>
                    <a:pt x="5596" y="14504"/>
                    <a:pt x="4072" y="14766"/>
                  </a:cubicBezTo>
                  <a:cubicBezTo>
                    <a:pt x="5417" y="13623"/>
                    <a:pt x="6310" y="12051"/>
                    <a:pt x="6620" y="10325"/>
                  </a:cubicBezTo>
                  <a:lnTo>
                    <a:pt x="6632" y="10241"/>
                  </a:lnTo>
                  <a:close/>
                  <a:moveTo>
                    <a:pt x="12132" y="10241"/>
                  </a:moveTo>
                  <a:lnTo>
                    <a:pt x="12144" y="10325"/>
                  </a:lnTo>
                  <a:cubicBezTo>
                    <a:pt x="12347" y="11480"/>
                    <a:pt x="12811" y="12563"/>
                    <a:pt x="13514" y="13516"/>
                  </a:cubicBezTo>
                  <a:cubicBezTo>
                    <a:pt x="13859" y="13968"/>
                    <a:pt x="14252" y="14397"/>
                    <a:pt x="14692" y="14766"/>
                  </a:cubicBezTo>
                  <a:cubicBezTo>
                    <a:pt x="13168" y="14504"/>
                    <a:pt x="11859" y="13516"/>
                    <a:pt x="11204" y="12123"/>
                  </a:cubicBezTo>
                  <a:lnTo>
                    <a:pt x="11287" y="10265"/>
                  </a:lnTo>
                  <a:lnTo>
                    <a:pt x="11835" y="10265"/>
                  </a:lnTo>
                  <a:cubicBezTo>
                    <a:pt x="11930" y="10265"/>
                    <a:pt x="12037" y="10253"/>
                    <a:pt x="12132" y="10241"/>
                  </a:cubicBezTo>
                  <a:close/>
                  <a:moveTo>
                    <a:pt x="11184" y="1635"/>
                  </a:moveTo>
                  <a:cubicBezTo>
                    <a:pt x="11720" y="1635"/>
                    <a:pt x="12255" y="1793"/>
                    <a:pt x="12716" y="2110"/>
                  </a:cubicBezTo>
                  <a:cubicBezTo>
                    <a:pt x="13621" y="2741"/>
                    <a:pt x="14121" y="3574"/>
                    <a:pt x="14121" y="4467"/>
                  </a:cubicBezTo>
                  <a:cubicBezTo>
                    <a:pt x="14109" y="5062"/>
                    <a:pt x="13895" y="5634"/>
                    <a:pt x="13514" y="6086"/>
                  </a:cubicBezTo>
                  <a:cubicBezTo>
                    <a:pt x="13002" y="6717"/>
                    <a:pt x="12716" y="7503"/>
                    <a:pt x="12716" y="8325"/>
                  </a:cubicBezTo>
                  <a:cubicBezTo>
                    <a:pt x="12716" y="8801"/>
                    <a:pt x="12323" y="9206"/>
                    <a:pt x="11835" y="9218"/>
                  </a:cubicBezTo>
                  <a:lnTo>
                    <a:pt x="10787" y="9218"/>
                  </a:lnTo>
                  <a:cubicBezTo>
                    <a:pt x="10780" y="9217"/>
                    <a:pt x="10773" y="9217"/>
                    <a:pt x="10766" y="9217"/>
                  </a:cubicBezTo>
                  <a:cubicBezTo>
                    <a:pt x="10489" y="9217"/>
                    <a:pt x="10263" y="9439"/>
                    <a:pt x="10251" y="9718"/>
                  </a:cubicBezTo>
                  <a:lnTo>
                    <a:pt x="9930" y="16933"/>
                  </a:lnTo>
                  <a:lnTo>
                    <a:pt x="8823" y="16933"/>
                  </a:lnTo>
                  <a:lnTo>
                    <a:pt x="8501" y="9718"/>
                  </a:lnTo>
                  <a:cubicBezTo>
                    <a:pt x="8489" y="9432"/>
                    <a:pt x="8251" y="9206"/>
                    <a:pt x="7977" y="9206"/>
                  </a:cubicBezTo>
                  <a:lnTo>
                    <a:pt x="6918" y="9206"/>
                  </a:lnTo>
                  <a:cubicBezTo>
                    <a:pt x="6429" y="9206"/>
                    <a:pt x="6036" y="8801"/>
                    <a:pt x="6036" y="8313"/>
                  </a:cubicBezTo>
                  <a:cubicBezTo>
                    <a:pt x="6036" y="7503"/>
                    <a:pt x="5751" y="6717"/>
                    <a:pt x="5239" y="6086"/>
                  </a:cubicBezTo>
                  <a:cubicBezTo>
                    <a:pt x="4858" y="5634"/>
                    <a:pt x="4643" y="5062"/>
                    <a:pt x="4632" y="4467"/>
                  </a:cubicBezTo>
                  <a:cubicBezTo>
                    <a:pt x="4632" y="3574"/>
                    <a:pt x="5132" y="2741"/>
                    <a:pt x="6048" y="2110"/>
                  </a:cubicBezTo>
                  <a:cubicBezTo>
                    <a:pt x="6509" y="1793"/>
                    <a:pt x="7042" y="1635"/>
                    <a:pt x="7574" y="1635"/>
                  </a:cubicBezTo>
                  <a:cubicBezTo>
                    <a:pt x="8101" y="1635"/>
                    <a:pt x="8628" y="1790"/>
                    <a:pt x="9084" y="2098"/>
                  </a:cubicBezTo>
                  <a:cubicBezTo>
                    <a:pt x="9174" y="2157"/>
                    <a:pt x="9275" y="2187"/>
                    <a:pt x="9376" y="2187"/>
                  </a:cubicBezTo>
                  <a:cubicBezTo>
                    <a:pt x="9477" y="2187"/>
                    <a:pt x="9579" y="2157"/>
                    <a:pt x="9668" y="2098"/>
                  </a:cubicBezTo>
                  <a:cubicBezTo>
                    <a:pt x="10124" y="1790"/>
                    <a:pt x="10654" y="1635"/>
                    <a:pt x="11184" y="1635"/>
                  </a:cubicBezTo>
                  <a:close/>
                  <a:moveTo>
                    <a:pt x="15010" y="1"/>
                  </a:moveTo>
                  <a:cubicBezTo>
                    <a:pt x="14219" y="1"/>
                    <a:pt x="13411" y="285"/>
                    <a:pt x="12740" y="919"/>
                  </a:cubicBezTo>
                  <a:cubicBezTo>
                    <a:pt x="12263" y="693"/>
                    <a:pt x="11740" y="586"/>
                    <a:pt x="11204" y="586"/>
                  </a:cubicBezTo>
                  <a:lnTo>
                    <a:pt x="11192" y="586"/>
                  </a:lnTo>
                  <a:cubicBezTo>
                    <a:pt x="11171" y="585"/>
                    <a:pt x="11150" y="585"/>
                    <a:pt x="11128" y="585"/>
                  </a:cubicBezTo>
                  <a:cubicBezTo>
                    <a:pt x="10519" y="585"/>
                    <a:pt x="9911" y="750"/>
                    <a:pt x="9382" y="1038"/>
                  </a:cubicBezTo>
                  <a:cubicBezTo>
                    <a:pt x="8841" y="750"/>
                    <a:pt x="8234" y="585"/>
                    <a:pt x="7624" y="585"/>
                  </a:cubicBezTo>
                  <a:cubicBezTo>
                    <a:pt x="7603" y="585"/>
                    <a:pt x="7582" y="585"/>
                    <a:pt x="7560" y="586"/>
                  </a:cubicBezTo>
                  <a:lnTo>
                    <a:pt x="7549" y="586"/>
                  </a:lnTo>
                  <a:cubicBezTo>
                    <a:pt x="7025" y="586"/>
                    <a:pt x="6489" y="693"/>
                    <a:pt x="6013" y="919"/>
                  </a:cubicBezTo>
                  <a:cubicBezTo>
                    <a:pt x="5372" y="315"/>
                    <a:pt x="4545" y="11"/>
                    <a:pt x="3717" y="11"/>
                  </a:cubicBezTo>
                  <a:cubicBezTo>
                    <a:pt x="2961" y="11"/>
                    <a:pt x="2203" y="265"/>
                    <a:pt x="1584" y="776"/>
                  </a:cubicBezTo>
                  <a:cubicBezTo>
                    <a:pt x="286" y="1859"/>
                    <a:pt x="0" y="3741"/>
                    <a:pt x="917" y="5158"/>
                  </a:cubicBezTo>
                  <a:cubicBezTo>
                    <a:pt x="1191" y="5610"/>
                    <a:pt x="1274" y="6158"/>
                    <a:pt x="1143" y="6670"/>
                  </a:cubicBezTo>
                  <a:cubicBezTo>
                    <a:pt x="1107" y="6848"/>
                    <a:pt x="1083" y="7027"/>
                    <a:pt x="1083" y="7205"/>
                  </a:cubicBezTo>
                  <a:cubicBezTo>
                    <a:pt x="1083" y="8651"/>
                    <a:pt x="2262" y="9837"/>
                    <a:pt x="3705" y="9837"/>
                  </a:cubicBezTo>
                  <a:cubicBezTo>
                    <a:pt x="3712" y="9837"/>
                    <a:pt x="3719" y="9837"/>
                    <a:pt x="3727" y="9837"/>
                  </a:cubicBezTo>
                  <a:cubicBezTo>
                    <a:pt x="3917" y="9837"/>
                    <a:pt x="4108" y="9825"/>
                    <a:pt x="4286" y="9777"/>
                  </a:cubicBezTo>
                  <a:cubicBezTo>
                    <a:pt x="4643" y="9706"/>
                    <a:pt x="4989" y="9551"/>
                    <a:pt x="5274" y="9337"/>
                  </a:cubicBezTo>
                  <a:cubicBezTo>
                    <a:pt x="5382" y="9491"/>
                    <a:pt x="5501" y="9646"/>
                    <a:pt x="5644" y="9765"/>
                  </a:cubicBezTo>
                  <a:lnTo>
                    <a:pt x="5572" y="10134"/>
                  </a:lnTo>
                  <a:cubicBezTo>
                    <a:pt x="5215" y="12146"/>
                    <a:pt x="3929" y="13873"/>
                    <a:pt x="2119" y="14802"/>
                  </a:cubicBezTo>
                  <a:cubicBezTo>
                    <a:pt x="1667" y="15040"/>
                    <a:pt x="1762" y="15706"/>
                    <a:pt x="2262" y="15790"/>
                  </a:cubicBezTo>
                  <a:cubicBezTo>
                    <a:pt x="2596" y="15849"/>
                    <a:pt x="2941" y="15885"/>
                    <a:pt x="3286" y="15885"/>
                  </a:cubicBezTo>
                  <a:cubicBezTo>
                    <a:pt x="4239" y="15885"/>
                    <a:pt x="5191" y="15647"/>
                    <a:pt x="6025" y="15183"/>
                  </a:cubicBezTo>
                  <a:cubicBezTo>
                    <a:pt x="6632" y="14849"/>
                    <a:pt x="7179" y="14421"/>
                    <a:pt x="7632" y="13897"/>
                  </a:cubicBezTo>
                  <a:lnTo>
                    <a:pt x="7799" y="17492"/>
                  </a:lnTo>
                  <a:cubicBezTo>
                    <a:pt x="7811" y="17766"/>
                    <a:pt x="8049" y="17992"/>
                    <a:pt x="8322" y="17992"/>
                  </a:cubicBezTo>
                  <a:lnTo>
                    <a:pt x="10430" y="17992"/>
                  </a:lnTo>
                  <a:cubicBezTo>
                    <a:pt x="10716" y="17992"/>
                    <a:pt x="10942" y="17766"/>
                    <a:pt x="10966" y="17492"/>
                  </a:cubicBezTo>
                  <a:lnTo>
                    <a:pt x="11120" y="13897"/>
                  </a:lnTo>
                  <a:cubicBezTo>
                    <a:pt x="11573" y="14421"/>
                    <a:pt x="12121" y="14849"/>
                    <a:pt x="12728" y="15183"/>
                  </a:cubicBezTo>
                  <a:cubicBezTo>
                    <a:pt x="13573" y="15647"/>
                    <a:pt x="14514" y="15885"/>
                    <a:pt x="15478" y="15885"/>
                  </a:cubicBezTo>
                  <a:cubicBezTo>
                    <a:pt x="15812" y="15885"/>
                    <a:pt x="16157" y="15849"/>
                    <a:pt x="16502" y="15790"/>
                  </a:cubicBezTo>
                  <a:cubicBezTo>
                    <a:pt x="16990" y="15706"/>
                    <a:pt x="17097" y="15040"/>
                    <a:pt x="16645" y="14802"/>
                  </a:cubicBezTo>
                  <a:cubicBezTo>
                    <a:pt x="14823" y="13873"/>
                    <a:pt x="13537" y="12146"/>
                    <a:pt x="13180" y="10134"/>
                  </a:cubicBezTo>
                  <a:lnTo>
                    <a:pt x="13121" y="9765"/>
                  </a:lnTo>
                  <a:cubicBezTo>
                    <a:pt x="13264" y="9646"/>
                    <a:pt x="13383" y="9491"/>
                    <a:pt x="13478" y="9337"/>
                  </a:cubicBezTo>
                  <a:cubicBezTo>
                    <a:pt x="13776" y="9551"/>
                    <a:pt x="14109" y="9706"/>
                    <a:pt x="14466" y="9777"/>
                  </a:cubicBezTo>
                  <a:cubicBezTo>
                    <a:pt x="14657" y="9825"/>
                    <a:pt x="14847" y="9837"/>
                    <a:pt x="15038" y="9837"/>
                  </a:cubicBezTo>
                  <a:cubicBezTo>
                    <a:pt x="16490" y="9837"/>
                    <a:pt x="17669" y="8658"/>
                    <a:pt x="17669" y="7205"/>
                  </a:cubicBezTo>
                  <a:cubicBezTo>
                    <a:pt x="17669" y="7027"/>
                    <a:pt x="17657" y="6848"/>
                    <a:pt x="17621" y="6670"/>
                  </a:cubicBezTo>
                  <a:cubicBezTo>
                    <a:pt x="17490" y="6158"/>
                    <a:pt x="17562" y="5610"/>
                    <a:pt x="17836" y="5158"/>
                  </a:cubicBezTo>
                  <a:cubicBezTo>
                    <a:pt x="18181" y="4622"/>
                    <a:pt x="18371" y="3991"/>
                    <a:pt x="18371" y="3348"/>
                  </a:cubicBezTo>
                  <a:cubicBezTo>
                    <a:pt x="18371" y="1342"/>
                    <a:pt x="16730" y="1"/>
                    <a:pt x="150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0" name="Google Shape;1090;p90"/>
            <p:cNvSpPr/>
            <p:nvPr/>
          </p:nvSpPr>
          <p:spPr>
            <a:xfrm>
              <a:off x="2187613" y="2912250"/>
              <a:ext cx="30975" cy="26275"/>
            </a:xfrm>
            <a:custGeom>
              <a:avLst/>
              <a:gdLst/>
              <a:ahLst/>
              <a:cxnLst/>
              <a:rect l="l" t="t" r="r" b="b"/>
              <a:pathLst>
                <a:path w="1239" h="1051" extrusionOk="0">
                  <a:moveTo>
                    <a:pt x="725" y="1"/>
                  </a:moveTo>
                  <a:cubicBezTo>
                    <a:pt x="717" y="1"/>
                    <a:pt x="710" y="1"/>
                    <a:pt x="703" y="1"/>
                  </a:cubicBezTo>
                  <a:cubicBezTo>
                    <a:pt x="239" y="1"/>
                    <a:pt x="1" y="561"/>
                    <a:pt x="334" y="894"/>
                  </a:cubicBezTo>
                  <a:cubicBezTo>
                    <a:pt x="442" y="1002"/>
                    <a:pt x="575" y="1050"/>
                    <a:pt x="705" y="1050"/>
                  </a:cubicBezTo>
                  <a:cubicBezTo>
                    <a:pt x="977" y="1050"/>
                    <a:pt x="1239" y="839"/>
                    <a:pt x="1239" y="525"/>
                  </a:cubicBezTo>
                  <a:cubicBezTo>
                    <a:pt x="1239" y="235"/>
                    <a:pt x="1012" y="1"/>
                    <a:pt x="7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1" name="Google Shape;1091;p90"/>
            <p:cNvSpPr/>
            <p:nvPr/>
          </p:nvSpPr>
          <p:spPr>
            <a:xfrm>
              <a:off x="2073613" y="2912250"/>
              <a:ext cx="30675" cy="26275"/>
            </a:xfrm>
            <a:custGeom>
              <a:avLst/>
              <a:gdLst/>
              <a:ahLst/>
              <a:cxnLst/>
              <a:rect l="l" t="t" r="r" b="b"/>
              <a:pathLst>
                <a:path w="1227" h="1051" extrusionOk="0">
                  <a:moveTo>
                    <a:pt x="724" y="1"/>
                  </a:moveTo>
                  <a:cubicBezTo>
                    <a:pt x="717" y="1"/>
                    <a:pt x="710" y="1"/>
                    <a:pt x="703" y="1"/>
                  </a:cubicBezTo>
                  <a:cubicBezTo>
                    <a:pt x="227" y="1"/>
                    <a:pt x="1" y="561"/>
                    <a:pt x="322" y="894"/>
                  </a:cubicBezTo>
                  <a:cubicBezTo>
                    <a:pt x="430" y="1002"/>
                    <a:pt x="563" y="1050"/>
                    <a:pt x="693" y="1050"/>
                  </a:cubicBezTo>
                  <a:cubicBezTo>
                    <a:pt x="965" y="1050"/>
                    <a:pt x="1227" y="839"/>
                    <a:pt x="1227" y="525"/>
                  </a:cubicBezTo>
                  <a:cubicBezTo>
                    <a:pt x="1227" y="235"/>
                    <a:pt x="1000" y="1"/>
                    <a:pt x="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92" name="Google Shape;1092;p90"/>
          <p:cNvGrpSpPr/>
          <p:nvPr/>
        </p:nvGrpSpPr>
        <p:grpSpPr>
          <a:xfrm>
            <a:off x="4236197" y="1519982"/>
            <a:ext cx="328756" cy="302137"/>
            <a:chOff x="2607313" y="2150275"/>
            <a:chExt cx="489075" cy="449475"/>
          </a:xfrm>
        </p:grpSpPr>
        <p:sp>
          <p:nvSpPr>
            <p:cNvPr id="1093" name="Google Shape;1093;p90"/>
            <p:cNvSpPr/>
            <p:nvPr/>
          </p:nvSpPr>
          <p:spPr>
            <a:xfrm>
              <a:off x="2912113" y="2336300"/>
              <a:ext cx="30675" cy="26250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703" y="1"/>
                  </a:moveTo>
                  <a:cubicBezTo>
                    <a:pt x="239" y="1"/>
                    <a:pt x="1" y="560"/>
                    <a:pt x="334" y="894"/>
                  </a:cubicBezTo>
                  <a:cubicBezTo>
                    <a:pt x="442" y="1001"/>
                    <a:pt x="573" y="1049"/>
                    <a:pt x="702" y="1049"/>
                  </a:cubicBezTo>
                  <a:cubicBezTo>
                    <a:pt x="971" y="1049"/>
                    <a:pt x="1227" y="839"/>
                    <a:pt x="1227" y="525"/>
                  </a:cubicBezTo>
                  <a:cubicBezTo>
                    <a:pt x="1227" y="227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4" name="Google Shape;1094;p90"/>
            <p:cNvSpPr/>
            <p:nvPr/>
          </p:nvSpPr>
          <p:spPr>
            <a:xfrm>
              <a:off x="2771613" y="2336300"/>
              <a:ext cx="30700" cy="26250"/>
            </a:xfrm>
            <a:custGeom>
              <a:avLst/>
              <a:gdLst/>
              <a:ahLst/>
              <a:cxnLst/>
              <a:rect l="l" t="t" r="r" b="b"/>
              <a:pathLst>
                <a:path w="1228" h="1050" extrusionOk="0">
                  <a:moveTo>
                    <a:pt x="703" y="1"/>
                  </a:moveTo>
                  <a:cubicBezTo>
                    <a:pt x="227" y="1"/>
                    <a:pt x="1" y="560"/>
                    <a:pt x="322" y="894"/>
                  </a:cubicBezTo>
                  <a:cubicBezTo>
                    <a:pt x="430" y="1001"/>
                    <a:pt x="563" y="1049"/>
                    <a:pt x="693" y="1049"/>
                  </a:cubicBezTo>
                  <a:cubicBezTo>
                    <a:pt x="965" y="1049"/>
                    <a:pt x="1227" y="839"/>
                    <a:pt x="1227" y="525"/>
                  </a:cubicBezTo>
                  <a:cubicBezTo>
                    <a:pt x="1227" y="227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5" name="Google Shape;1095;p90"/>
            <p:cNvSpPr/>
            <p:nvPr/>
          </p:nvSpPr>
          <p:spPr>
            <a:xfrm>
              <a:off x="2607313" y="2150275"/>
              <a:ext cx="489075" cy="449475"/>
            </a:xfrm>
            <a:custGeom>
              <a:avLst/>
              <a:gdLst/>
              <a:ahLst/>
              <a:cxnLst/>
              <a:rect l="l" t="t" r="r" b="b"/>
              <a:pathLst>
                <a:path w="19563" h="17979" extrusionOk="0">
                  <a:moveTo>
                    <a:pt x="3135" y="1046"/>
                  </a:moveTo>
                  <a:cubicBezTo>
                    <a:pt x="3341" y="1046"/>
                    <a:pt x="3538" y="1083"/>
                    <a:pt x="3680" y="1120"/>
                  </a:cubicBezTo>
                  <a:cubicBezTo>
                    <a:pt x="4430" y="1334"/>
                    <a:pt x="5096" y="1739"/>
                    <a:pt x="5632" y="2298"/>
                  </a:cubicBezTo>
                  <a:cubicBezTo>
                    <a:pt x="5656" y="2322"/>
                    <a:pt x="5680" y="2346"/>
                    <a:pt x="5692" y="2358"/>
                  </a:cubicBezTo>
                  <a:cubicBezTo>
                    <a:pt x="5299" y="2632"/>
                    <a:pt x="4930" y="2941"/>
                    <a:pt x="4608" y="3298"/>
                  </a:cubicBezTo>
                  <a:cubicBezTo>
                    <a:pt x="4203" y="3727"/>
                    <a:pt x="3870" y="4203"/>
                    <a:pt x="3596" y="4715"/>
                  </a:cubicBezTo>
                  <a:cubicBezTo>
                    <a:pt x="3525" y="4656"/>
                    <a:pt x="3465" y="4596"/>
                    <a:pt x="3394" y="4537"/>
                  </a:cubicBezTo>
                  <a:cubicBezTo>
                    <a:pt x="2834" y="4001"/>
                    <a:pt x="2429" y="3322"/>
                    <a:pt x="2215" y="2584"/>
                  </a:cubicBezTo>
                  <a:cubicBezTo>
                    <a:pt x="2132" y="2263"/>
                    <a:pt x="2048" y="1655"/>
                    <a:pt x="2406" y="1298"/>
                  </a:cubicBezTo>
                  <a:cubicBezTo>
                    <a:pt x="2599" y="1105"/>
                    <a:pt x="2874" y="1046"/>
                    <a:pt x="3135" y="1046"/>
                  </a:cubicBezTo>
                  <a:close/>
                  <a:moveTo>
                    <a:pt x="17015" y="1046"/>
                  </a:moveTo>
                  <a:cubicBezTo>
                    <a:pt x="17333" y="1046"/>
                    <a:pt x="17595" y="1132"/>
                    <a:pt x="17765" y="1298"/>
                  </a:cubicBezTo>
                  <a:cubicBezTo>
                    <a:pt x="18289" y="1834"/>
                    <a:pt x="18015" y="3286"/>
                    <a:pt x="16765" y="4525"/>
                  </a:cubicBezTo>
                  <a:cubicBezTo>
                    <a:pt x="16705" y="4596"/>
                    <a:pt x="16646" y="4656"/>
                    <a:pt x="16574" y="4715"/>
                  </a:cubicBezTo>
                  <a:cubicBezTo>
                    <a:pt x="16300" y="4203"/>
                    <a:pt x="15955" y="3727"/>
                    <a:pt x="15562" y="3298"/>
                  </a:cubicBezTo>
                  <a:cubicBezTo>
                    <a:pt x="15229" y="2941"/>
                    <a:pt x="14860" y="2632"/>
                    <a:pt x="14467" y="2358"/>
                  </a:cubicBezTo>
                  <a:lnTo>
                    <a:pt x="14538" y="2298"/>
                  </a:lnTo>
                  <a:cubicBezTo>
                    <a:pt x="15384" y="1445"/>
                    <a:pt x="16329" y="1046"/>
                    <a:pt x="17015" y="1046"/>
                  </a:cubicBezTo>
                  <a:close/>
                  <a:moveTo>
                    <a:pt x="10788" y="10954"/>
                  </a:moveTo>
                  <a:cubicBezTo>
                    <a:pt x="10883" y="10954"/>
                    <a:pt x="10966" y="11037"/>
                    <a:pt x="10966" y="11133"/>
                  </a:cubicBezTo>
                  <a:lnTo>
                    <a:pt x="10966" y="11490"/>
                  </a:lnTo>
                  <a:cubicBezTo>
                    <a:pt x="10942" y="11954"/>
                    <a:pt x="10550" y="12323"/>
                    <a:pt x="10085" y="12323"/>
                  </a:cubicBezTo>
                  <a:cubicBezTo>
                    <a:pt x="9609" y="12323"/>
                    <a:pt x="9228" y="11954"/>
                    <a:pt x="9204" y="11490"/>
                  </a:cubicBezTo>
                  <a:lnTo>
                    <a:pt x="9204" y="11478"/>
                  </a:lnTo>
                  <a:lnTo>
                    <a:pt x="9204" y="11133"/>
                  </a:lnTo>
                  <a:cubicBezTo>
                    <a:pt x="9204" y="11037"/>
                    <a:pt x="9276" y="10954"/>
                    <a:pt x="9383" y="10954"/>
                  </a:cubicBezTo>
                  <a:close/>
                  <a:moveTo>
                    <a:pt x="10609" y="2179"/>
                  </a:moveTo>
                  <a:cubicBezTo>
                    <a:pt x="14229" y="2393"/>
                    <a:pt x="16419" y="4870"/>
                    <a:pt x="16574" y="8906"/>
                  </a:cubicBezTo>
                  <a:lnTo>
                    <a:pt x="14574" y="9204"/>
                  </a:lnTo>
                  <a:cubicBezTo>
                    <a:pt x="13891" y="9260"/>
                    <a:pt x="13987" y="10252"/>
                    <a:pt x="14604" y="10252"/>
                  </a:cubicBezTo>
                  <a:cubicBezTo>
                    <a:pt x="14644" y="10252"/>
                    <a:pt x="14685" y="10248"/>
                    <a:pt x="14729" y="10240"/>
                  </a:cubicBezTo>
                  <a:lnTo>
                    <a:pt x="16538" y="9978"/>
                  </a:lnTo>
                  <a:lnTo>
                    <a:pt x="16538" y="9978"/>
                  </a:lnTo>
                  <a:cubicBezTo>
                    <a:pt x="16348" y="11240"/>
                    <a:pt x="15538" y="12061"/>
                    <a:pt x="14038" y="12561"/>
                  </a:cubicBezTo>
                  <a:cubicBezTo>
                    <a:pt x="13776" y="11549"/>
                    <a:pt x="12943" y="10787"/>
                    <a:pt x="11919" y="10621"/>
                  </a:cubicBezTo>
                  <a:lnTo>
                    <a:pt x="11919" y="10633"/>
                  </a:lnTo>
                  <a:cubicBezTo>
                    <a:pt x="11716" y="10180"/>
                    <a:pt x="11276" y="9894"/>
                    <a:pt x="10788" y="9894"/>
                  </a:cubicBezTo>
                  <a:lnTo>
                    <a:pt x="9383" y="9894"/>
                  </a:lnTo>
                  <a:cubicBezTo>
                    <a:pt x="8895" y="9894"/>
                    <a:pt x="8454" y="10180"/>
                    <a:pt x="8264" y="10633"/>
                  </a:cubicBezTo>
                  <a:cubicBezTo>
                    <a:pt x="7228" y="10799"/>
                    <a:pt x="6394" y="11561"/>
                    <a:pt x="6132" y="12573"/>
                  </a:cubicBezTo>
                  <a:cubicBezTo>
                    <a:pt x="4632" y="12085"/>
                    <a:pt x="3822" y="11252"/>
                    <a:pt x="3632" y="9990"/>
                  </a:cubicBezTo>
                  <a:lnTo>
                    <a:pt x="3632" y="9990"/>
                  </a:lnTo>
                  <a:lnTo>
                    <a:pt x="5442" y="10240"/>
                  </a:lnTo>
                  <a:cubicBezTo>
                    <a:pt x="5485" y="10248"/>
                    <a:pt x="5527" y="10252"/>
                    <a:pt x="5566" y="10252"/>
                  </a:cubicBezTo>
                  <a:cubicBezTo>
                    <a:pt x="6185" y="10252"/>
                    <a:pt x="6290" y="9260"/>
                    <a:pt x="5597" y="9204"/>
                  </a:cubicBezTo>
                  <a:lnTo>
                    <a:pt x="3596" y="8918"/>
                  </a:lnTo>
                  <a:cubicBezTo>
                    <a:pt x="3751" y="4870"/>
                    <a:pt x="5942" y="2405"/>
                    <a:pt x="9561" y="2179"/>
                  </a:cubicBezTo>
                  <a:lnTo>
                    <a:pt x="9561" y="3227"/>
                  </a:lnTo>
                  <a:lnTo>
                    <a:pt x="8335" y="3227"/>
                  </a:lnTo>
                  <a:cubicBezTo>
                    <a:pt x="7632" y="3227"/>
                    <a:pt x="7632" y="4275"/>
                    <a:pt x="8335" y="4275"/>
                  </a:cubicBezTo>
                  <a:lnTo>
                    <a:pt x="9561" y="4275"/>
                  </a:lnTo>
                  <a:lnTo>
                    <a:pt x="9561" y="5334"/>
                  </a:lnTo>
                  <a:lnTo>
                    <a:pt x="8680" y="5334"/>
                  </a:lnTo>
                  <a:cubicBezTo>
                    <a:pt x="7978" y="5334"/>
                    <a:pt x="7978" y="6382"/>
                    <a:pt x="8680" y="6382"/>
                  </a:cubicBezTo>
                  <a:lnTo>
                    <a:pt x="9561" y="6382"/>
                  </a:lnTo>
                  <a:lnTo>
                    <a:pt x="9561" y="6906"/>
                  </a:lnTo>
                  <a:cubicBezTo>
                    <a:pt x="9579" y="7239"/>
                    <a:pt x="9835" y="7406"/>
                    <a:pt x="10090" y="7406"/>
                  </a:cubicBezTo>
                  <a:cubicBezTo>
                    <a:pt x="10344" y="7406"/>
                    <a:pt x="10597" y="7239"/>
                    <a:pt x="10609" y="6906"/>
                  </a:cubicBezTo>
                  <a:lnTo>
                    <a:pt x="10609" y="6382"/>
                  </a:lnTo>
                  <a:lnTo>
                    <a:pt x="11490" y="6382"/>
                  </a:lnTo>
                  <a:cubicBezTo>
                    <a:pt x="12193" y="6382"/>
                    <a:pt x="12193" y="5334"/>
                    <a:pt x="11490" y="5334"/>
                  </a:cubicBezTo>
                  <a:lnTo>
                    <a:pt x="10609" y="5334"/>
                  </a:lnTo>
                  <a:lnTo>
                    <a:pt x="10609" y="4275"/>
                  </a:lnTo>
                  <a:lnTo>
                    <a:pt x="11847" y="4275"/>
                  </a:lnTo>
                  <a:cubicBezTo>
                    <a:pt x="12550" y="4275"/>
                    <a:pt x="12550" y="3227"/>
                    <a:pt x="11847" y="3227"/>
                  </a:cubicBezTo>
                  <a:lnTo>
                    <a:pt x="10609" y="3227"/>
                  </a:lnTo>
                  <a:lnTo>
                    <a:pt x="10609" y="2179"/>
                  </a:lnTo>
                  <a:close/>
                  <a:moveTo>
                    <a:pt x="2620" y="10323"/>
                  </a:moveTo>
                  <a:lnTo>
                    <a:pt x="2620" y="10323"/>
                  </a:lnTo>
                  <a:cubicBezTo>
                    <a:pt x="2751" y="11073"/>
                    <a:pt x="3120" y="11764"/>
                    <a:pt x="3656" y="12299"/>
                  </a:cubicBezTo>
                  <a:cubicBezTo>
                    <a:pt x="4227" y="12895"/>
                    <a:pt x="5049" y="13347"/>
                    <a:pt x="6073" y="13645"/>
                  </a:cubicBezTo>
                  <a:cubicBezTo>
                    <a:pt x="6144" y="14062"/>
                    <a:pt x="6311" y="14454"/>
                    <a:pt x="6561" y="14800"/>
                  </a:cubicBezTo>
                  <a:cubicBezTo>
                    <a:pt x="6442" y="14812"/>
                    <a:pt x="6335" y="14812"/>
                    <a:pt x="6216" y="14812"/>
                  </a:cubicBezTo>
                  <a:cubicBezTo>
                    <a:pt x="3858" y="14812"/>
                    <a:pt x="2096" y="12621"/>
                    <a:pt x="2620" y="10323"/>
                  </a:cubicBezTo>
                  <a:close/>
                  <a:moveTo>
                    <a:pt x="12002" y="11740"/>
                  </a:moveTo>
                  <a:cubicBezTo>
                    <a:pt x="12740" y="11990"/>
                    <a:pt x="13181" y="12728"/>
                    <a:pt x="13050" y="13490"/>
                  </a:cubicBezTo>
                  <a:cubicBezTo>
                    <a:pt x="12931" y="14252"/>
                    <a:pt x="12264" y="14812"/>
                    <a:pt x="11490" y="14812"/>
                  </a:cubicBezTo>
                  <a:cubicBezTo>
                    <a:pt x="11181" y="14812"/>
                    <a:pt x="10871" y="14716"/>
                    <a:pt x="10621" y="14550"/>
                  </a:cubicBezTo>
                  <a:lnTo>
                    <a:pt x="10621" y="13335"/>
                  </a:lnTo>
                  <a:cubicBezTo>
                    <a:pt x="11359" y="13121"/>
                    <a:pt x="11895" y="12502"/>
                    <a:pt x="12002" y="11740"/>
                  </a:cubicBezTo>
                  <a:close/>
                  <a:moveTo>
                    <a:pt x="17550" y="10323"/>
                  </a:moveTo>
                  <a:cubicBezTo>
                    <a:pt x="18062" y="12621"/>
                    <a:pt x="16312" y="14812"/>
                    <a:pt x="13955" y="14812"/>
                  </a:cubicBezTo>
                  <a:cubicBezTo>
                    <a:pt x="13836" y="14812"/>
                    <a:pt x="13717" y="14812"/>
                    <a:pt x="13609" y="14800"/>
                  </a:cubicBezTo>
                  <a:cubicBezTo>
                    <a:pt x="13859" y="14454"/>
                    <a:pt x="14026" y="14062"/>
                    <a:pt x="14098" y="13645"/>
                  </a:cubicBezTo>
                  <a:cubicBezTo>
                    <a:pt x="15122" y="13347"/>
                    <a:pt x="15931" y="12907"/>
                    <a:pt x="16515" y="12311"/>
                  </a:cubicBezTo>
                  <a:cubicBezTo>
                    <a:pt x="17050" y="11764"/>
                    <a:pt x="17419" y="11073"/>
                    <a:pt x="17550" y="10323"/>
                  </a:cubicBezTo>
                  <a:close/>
                  <a:moveTo>
                    <a:pt x="8168" y="11740"/>
                  </a:moveTo>
                  <a:cubicBezTo>
                    <a:pt x="8275" y="12490"/>
                    <a:pt x="8811" y="13121"/>
                    <a:pt x="9549" y="13335"/>
                  </a:cubicBezTo>
                  <a:lnTo>
                    <a:pt x="9549" y="14538"/>
                  </a:lnTo>
                  <a:cubicBezTo>
                    <a:pt x="9272" y="14727"/>
                    <a:pt x="8969" y="14813"/>
                    <a:pt x="8673" y="14813"/>
                  </a:cubicBezTo>
                  <a:cubicBezTo>
                    <a:pt x="7855" y="14813"/>
                    <a:pt x="7097" y="14156"/>
                    <a:pt x="7097" y="13228"/>
                  </a:cubicBezTo>
                  <a:cubicBezTo>
                    <a:pt x="7097" y="12549"/>
                    <a:pt x="7525" y="11954"/>
                    <a:pt x="8168" y="11740"/>
                  </a:cubicBezTo>
                  <a:close/>
                  <a:moveTo>
                    <a:pt x="10085" y="15455"/>
                  </a:moveTo>
                  <a:cubicBezTo>
                    <a:pt x="10514" y="15728"/>
                    <a:pt x="10990" y="15871"/>
                    <a:pt x="11490" y="15871"/>
                  </a:cubicBezTo>
                  <a:cubicBezTo>
                    <a:pt x="11669" y="15871"/>
                    <a:pt x="11847" y="15848"/>
                    <a:pt x="12026" y="15812"/>
                  </a:cubicBezTo>
                  <a:lnTo>
                    <a:pt x="12026" y="16050"/>
                  </a:lnTo>
                  <a:cubicBezTo>
                    <a:pt x="12014" y="16526"/>
                    <a:pt x="11621" y="16919"/>
                    <a:pt x="11145" y="16919"/>
                  </a:cubicBezTo>
                  <a:lnTo>
                    <a:pt x="9037" y="16919"/>
                  </a:lnTo>
                  <a:cubicBezTo>
                    <a:pt x="8549" y="16919"/>
                    <a:pt x="8156" y="16526"/>
                    <a:pt x="8156" y="16050"/>
                  </a:cubicBezTo>
                  <a:lnTo>
                    <a:pt x="8156" y="15812"/>
                  </a:lnTo>
                  <a:cubicBezTo>
                    <a:pt x="8323" y="15848"/>
                    <a:pt x="8502" y="15871"/>
                    <a:pt x="8680" y="15871"/>
                  </a:cubicBezTo>
                  <a:cubicBezTo>
                    <a:pt x="9180" y="15871"/>
                    <a:pt x="9668" y="15728"/>
                    <a:pt x="10085" y="15455"/>
                  </a:cubicBezTo>
                  <a:close/>
                  <a:moveTo>
                    <a:pt x="17020" y="0"/>
                  </a:moveTo>
                  <a:cubicBezTo>
                    <a:pt x="16010" y="0"/>
                    <a:pt x="14807" y="545"/>
                    <a:pt x="13800" y="1560"/>
                  </a:cubicBezTo>
                  <a:cubicBezTo>
                    <a:pt x="13705" y="1655"/>
                    <a:pt x="13621" y="1739"/>
                    <a:pt x="13538" y="1834"/>
                  </a:cubicBezTo>
                  <a:cubicBezTo>
                    <a:pt x="12437" y="1358"/>
                    <a:pt x="11264" y="1120"/>
                    <a:pt x="10091" y="1120"/>
                  </a:cubicBezTo>
                  <a:cubicBezTo>
                    <a:pt x="8918" y="1120"/>
                    <a:pt x="7746" y="1358"/>
                    <a:pt x="6644" y="1834"/>
                  </a:cubicBezTo>
                  <a:cubicBezTo>
                    <a:pt x="6561" y="1739"/>
                    <a:pt x="6478" y="1655"/>
                    <a:pt x="6382" y="1560"/>
                  </a:cubicBezTo>
                  <a:cubicBezTo>
                    <a:pt x="5716" y="869"/>
                    <a:pt x="4882" y="369"/>
                    <a:pt x="3953" y="107"/>
                  </a:cubicBezTo>
                  <a:cubicBezTo>
                    <a:pt x="3673" y="37"/>
                    <a:pt x="3404" y="2"/>
                    <a:pt x="3151" y="2"/>
                  </a:cubicBezTo>
                  <a:cubicBezTo>
                    <a:pt x="2555" y="2"/>
                    <a:pt x="2044" y="196"/>
                    <a:pt x="1667" y="572"/>
                  </a:cubicBezTo>
                  <a:cubicBezTo>
                    <a:pt x="1132" y="1108"/>
                    <a:pt x="965" y="1905"/>
                    <a:pt x="1203" y="2846"/>
                  </a:cubicBezTo>
                  <a:cubicBezTo>
                    <a:pt x="1465" y="3775"/>
                    <a:pt x="1965" y="4620"/>
                    <a:pt x="2656" y="5287"/>
                  </a:cubicBezTo>
                  <a:cubicBezTo>
                    <a:pt x="2810" y="5441"/>
                    <a:pt x="2977" y="5584"/>
                    <a:pt x="3144" y="5727"/>
                  </a:cubicBezTo>
                  <a:cubicBezTo>
                    <a:pt x="2870" y="6477"/>
                    <a:pt x="2691" y="7263"/>
                    <a:pt x="2608" y="8073"/>
                  </a:cubicBezTo>
                  <a:cubicBezTo>
                    <a:pt x="1" y="11156"/>
                    <a:pt x="2191" y="15871"/>
                    <a:pt x="6228" y="15871"/>
                  </a:cubicBezTo>
                  <a:cubicBezTo>
                    <a:pt x="6525" y="15871"/>
                    <a:pt x="6811" y="15848"/>
                    <a:pt x="7109" y="15800"/>
                  </a:cubicBezTo>
                  <a:lnTo>
                    <a:pt x="7109" y="16050"/>
                  </a:lnTo>
                  <a:cubicBezTo>
                    <a:pt x="7109" y="17110"/>
                    <a:pt x="7966" y="17979"/>
                    <a:pt x="9037" y="17979"/>
                  </a:cubicBezTo>
                  <a:lnTo>
                    <a:pt x="11145" y="17979"/>
                  </a:lnTo>
                  <a:cubicBezTo>
                    <a:pt x="12216" y="17979"/>
                    <a:pt x="13086" y="17110"/>
                    <a:pt x="13086" y="16050"/>
                  </a:cubicBezTo>
                  <a:lnTo>
                    <a:pt x="13086" y="15788"/>
                  </a:lnTo>
                  <a:cubicBezTo>
                    <a:pt x="13378" y="15842"/>
                    <a:pt x="13669" y="15868"/>
                    <a:pt x="13954" y="15868"/>
                  </a:cubicBezTo>
                  <a:cubicBezTo>
                    <a:pt x="16508" y="15868"/>
                    <a:pt x="18693" y="13799"/>
                    <a:pt x="18693" y="11133"/>
                  </a:cubicBezTo>
                  <a:cubicBezTo>
                    <a:pt x="18693" y="10013"/>
                    <a:pt x="18300" y="8930"/>
                    <a:pt x="17574" y="8073"/>
                  </a:cubicBezTo>
                  <a:cubicBezTo>
                    <a:pt x="17491" y="7263"/>
                    <a:pt x="17300" y="6477"/>
                    <a:pt x="17027" y="5715"/>
                  </a:cubicBezTo>
                  <a:cubicBezTo>
                    <a:pt x="17193" y="5584"/>
                    <a:pt x="17360" y="5430"/>
                    <a:pt x="17515" y="5275"/>
                  </a:cubicBezTo>
                  <a:cubicBezTo>
                    <a:pt x="19122" y="3679"/>
                    <a:pt x="19563" y="1608"/>
                    <a:pt x="18515" y="572"/>
                  </a:cubicBezTo>
                  <a:cubicBezTo>
                    <a:pt x="18133" y="186"/>
                    <a:pt x="17609" y="0"/>
                    <a:pt x="170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91"/>
          <p:cNvSpPr txBox="1">
            <a:spLocks noGrp="1"/>
          </p:cNvSpPr>
          <p:nvPr>
            <p:ph type="subTitle" idx="5"/>
          </p:nvPr>
        </p:nvSpPr>
        <p:spPr>
          <a:xfrm>
            <a:off x="3528000" y="3625575"/>
            <a:ext cx="20880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1" name="Google Shape;1101;p91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به چه چیزی باید توجه کرد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2" name="Google Shape;1102;p91"/>
          <p:cNvSpPr txBox="1">
            <a:spLocks noGrp="1"/>
          </p:cNvSpPr>
          <p:nvPr>
            <p:ph type="subTitle" idx="1"/>
          </p:nvPr>
        </p:nvSpPr>
        <p:spPr>
          <a:xfrm>
            <a:off x="713225" y="3625575"/>
            <a:ext cx="20880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3" name="Google Shape;1103;p91"/>
          <p:cNvSpPr txBox="1">
            <a:spLocks noGrp="1"/>
          </p:cNvSpPr>
          <p:nvPr>
            <p:ph type="subTitle" idx="2"/>
          </p:nvPr>
        </p:nvSpPr>
        <p:spPr>
          <a:xfrm>
            <a:off x="713234" y="3255000"/>
            <a:ext cx="20880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حیوانات عصبانی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4" name="Google Shape;1104;p91"/>
          <p:cNvSpPr txBox="1">
            <a:spLocks noGrp="1"/>
          </p:cNvSpPr>
          <p:nvPr>
            <p:ph type="subTitle" idx="3"/>
          </p:nvPr>
        </p:nvSpPr>
        <p:spPr>
          <a:xfrm>
            <a:off x="6342724" y="3625575"/>
            <a:ext cx="20880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5" name="Google Shape;1105;p91"/>
          <p:cNvSpPr txBox="1">
            <a:spLocks noGrp="1"/>
          </p:cNvSpPr>
          <p:nvPr>
            <p:ph type="subTitle" idx="4"/>
          </p:nvPr>
        </p:nvSpPr>
        <p:spPr>
          <a:xfrm>
            <a:off x="6342733" y="3255000"/>
            <a:ext cx="20880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گیاهان سمی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6" name="Google Shape;1106;p91"/>
          <p:cNvSpPr txBox="1">
            <a:spLocks noGrp="1"/>
          </p:cNvSpPr>
          <p:nvPr>
            <p:ph type="subTitle" idx="6"/>
          </p:nvPr>
        </p:nvSpPr>
        <p:spPr>
          <a:xfrm>
            <a:off x="3528009" y="3255000"/>
            <a:ext cx="20880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ویران کردن فرهنگ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1107" name="Google Shape;1107;p91"/>
          <p:cNvCxnSpPr/>
          <p:nvPr/>
        </p:nvCxnSpPr>
        <p:spPr>
          <a:xfrm rot="10800000">
            <a:off x="1757225" y="1103350"/>
            <a:ext cx="0" cy="1973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8" name="Google Shape;1108;p91"/>
          <p:cNvCxnSpPr/>
          <p:nvPr/>
        </p:nvCxnSpPr>
        <p:spPr>
          <a:xfrm rot="10800000">
            <a:off x="4571975" y="1103350"/>
            <a:ext cx="0" cy="1973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09" name="Google Shape;1109;p91"/>
          <p:cNvPicPr preferRelativeResize="0"/>
          <p:nvPr/>
        </p:nvPicPr>
        <p:blipFill rotWithShape="1">
          <a:blip r:embed="rId3">
            <a:alphaModFix/>
          </a:blip>
          <a:srcRect l="26453" r="15342"/>
          <a:stretch/>
        </p:blipFill>
        <p:spPr>
          <a:xfrm>
            <a:off x="1149276" y="1644013"/>
            <a:ext cx="1215900" cy="1162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10" name="Google Shape;1110;p91"/>
          <p:cNvPicPr preferRelativeResize="0"/>
          <p:nvPr/>
        </p:nvPicPr>
        <p:blipFill rotWithShape="1">
          <a:blip r:embed="rId4">
            <a:alphaModFix/>
          </a:blip>
          <a:srcRect l="22289" r="22289"/>
          <a:stretch/>
        </p:blipFill>
        <p:spPr>
          <a:xfrm>
            <a:off x="3964026" y="1644013"/>
            <a:ext cx="1215900" cy="11628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1111" name="Google Shape;1111;p91"/>
          <p:cNvCxnSpPr/>
          <p:nvPr/>
        </p:nvCxnSpPr>
        <p:spPr>
          <a:xfrm rot="10800000">
            <a:off x="7386725" y="1103350"/>
            <a:ext cx="0" cy="1973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12" name="Google Shape;1112;p91"/>
          <p:cNvPicPr preferRelativeResize="0"/>
          <p:nvPr/>
        </p:nvPicPr>
        <p:blipFill rotWithShape="1">
          <a:blip r:embed="rId5">
            <a:alphaModFix/>
          </a:blip>
          <a:srcRect l="39653" r="1876"/>
          <a:stretch/>
        </p:blipFill>
        <p:spPr>
          <a:xfrm>
            <a:off x="6778776" y="1644013"/>
            <a:ext cx="1215900" cy="11628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1113" name="Google Shape;1113;p91"/>
          <p:cNvGrpSpPr/>
          <p:nvPr/>
        </p:nvGrpSpPr>
        <p:grpSpPr>
          <a:xfrm>
            <a:off x="1498975" y="1967175"/>
            <a:ext cx="516500" cy="516500"/>
            <a:chOff x="409425" y="4132950"/>
            <a:chExt cx="516500" cy="516500"/>
          </a:xfrm>
        </p:grpSpPr>
        <p:sp>
          <p:nvSpPr>
            <p:cNvPr id="1114" name="Google Shape;1114;p91"/>
            <p:cNvSpPr/>
            <p:nvPr/>
          </p:nvSpPr>
          <p:spPr>
            <a:xfrm>
              <a:off x="633250" y="4348175"/>
              <a:ext cx="68875" cy="51650"/>
            </a:xfrm>
            <a:custGeom>
              <a:avLst/>
              <a:gdLst/>
              <a:ahLst/>
              <a:cxnLst/>
              <a:rect l="l" t="t" r="r" b="b"/>
              <a:pathLst>
                <a:path w="2755" h="2066" extrusionOk="0">
                  <a:moveTo>
                    <a:pt x="1033" y="1"/>
                  </a:moveTo>
                  <a:cubicBezTo>
                    <a:pt x="843" y="1"/>
                    <a:pt x="689" y="154"/>
                    <a:pt x="689" y="344"/>
                  </a:cubicBezTo>
                  <a:cubicBezTo>
                    <a:pt x="689" y="535"/>
                    <a:pt x="843" y="688"/>
                    <a:pt x="1033" y="688"/>
                  </a:cubicBezTo>
                  <a:lnTo>
                    <a:pt x="1033" y="1378"/>
                  </a:lnTo>
                  <a:lnTo>
                    <a:pt x="345" y="1378"/>
                  </a:lnTo>
                  <a:cubicBezTo>
                    <a:pt x="155" y="1378"/>
                    <a:pt x="0" y="1531"/>
                    <a:pt x="0" y="1721"/>
                  </a:cubicBezTo>
                  <a:cubicBezTo>
                    <a:pt x="0" y="1912"/>
                    <a:pt x="155" y="2066"/>
                    <a:pt x="345" y="2066"/>
                  </a:cubicBezTo>
                  <a:lnTo>
                    <a:pt x="2410" y="2066"/>
                  </a:lnTo>
                  <a:cubicBezTo>
                    <a:pt x="2601" y="2066"/>
                    <a:pt x="2754" y="1912"/>
                    <a:pt x="2754" y="1721"/>
                  </a:cubicBezTo>
                  <a:cubicBezTo>
                    <a:pt x="2754" y="1531"/>
                    <a:pt x="2601" y="1378"/>
                    <a:pt x="2410" y="1378"/>
                  </a:cubicBezTo>
                  <a:lnTo>
                    <a:pt x="1722" y="1378"/>
                  </a:lnTo>
                  <a:lnTo>
                    <a:pt x="1722" y="688"/>
                  </a:lnTo>
                  <a:cubicBezTo>
                    <a:pt x="1912" y="688"/>
                    <a:pt x="2067" y="535"/>
                    <a:pt x="2067" y="344"/>
                  </a:cubicBezTo>
                  <a:cubicBezTo>
                    <a:pt x="2067" y="154"/>
                    <a:pt x="1912" y="1"/>
                    <a:pt x="17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5" name="Google Shape;1115;p91"/>
            <p:cNvSpPr/>
            <p:nvPr/>
          </p:nvSpPr>
          <p:spPr>
            <a:xfrm>
              <a:off x="597725" y="4279325"/>
              <a:ext cx="62475" cy="68875"/>
            </a:xfrm>
            <a:custGeom>
              <a:avLst/>
              <a:gdLst/>
              <a:ahLst/>
              <a:cxnLst/>
              <a:rect l="l" t="t" r="r" b="b"/>
              <a:pathLst>
                <a:path w="2499" h="2755" extrusionOk="0">
                  <a:moveTo>
                    <a:pt x="1250" y="688"/>
                  </a:moveTo>
                  <a:cubicBezTo>
                    <a:pt x="1529" y="688"/>
                    <a:pt x="1766" y="1003"/>
                    <a:pt x="1766" y="1377"/>
                  </a:cubicBezTo>
                  <a:cubicBezTo>
                    <a:pt x="1766" y="1750"/>
                    <a:pt x="1529" y="2065"/>
                    <a:pt x="1250" y="2065"/>
                  </a:cubicBezTo>
                  <a:cubicBezTo>
                    <a:pt x="970" y="2065"/>
                    <a:pt x="733" y="1750"/>
                    <a:pt x="733" y="1377"/>
                  </a:cubicBezTo>
                  <a:cubicBezTo>
                    <a:pt x="733" y="1003"/>
                    <a:pt x="970" y="688"/>
                    <a:pt x="1250" y="688"/>
                  </a:cubicBezTo>
                  <a:close/>
                  <a:moveTo>
                    <a:pt x="1250" y="0"/>
                  </a:moveTo>
                  <a:cubicBezTo>
                    <a:pt x="538" y="50"/>
                    <a:pt x="1" y="665"/>
                    <a:pt x="44" y="1377"/>
                  </a:cubicBezTo>
                  <a:cubicBezTo>
                    <a:pt x="1" y="2089"/>
                    <a:pt x="538" y="2703"/>
                    <a:pt x="1250" y="2755"/>
                  </a:cubicBezTo>
                  <a:cubicBezTo>
                    <a:pt x="1961" y="2703"/>
                    <a:pt x="2498" y="2089"/>
                    <a:pt x="2454" y="1377"/>
                  </a:cubicBezTo>
                  <a:cubicBezTo>
                    <a:pt x="2497" y="665"/>
                    <a:pt x="1961" y="50"/>
                    <a:pt x="12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6" name="Google Shape;1116;p91"/>
            <p:cNvSpPr/>
            <p:nvPr/>
          </p:nvSpPr>
          <p:spPr>
            <a:xfrm>
              <a:off x="675200" y="4279325"/>
              <a:ext cx="62425" cy="68875"/>
            </a:xfrm>
            <a:custGeom>
              <a:avLst/>
              <a:gdLst/>
              <a:ahLst/>
              <a:cxnLst/>
              <a:rect l="l" t="t" r="r" b="b"/>
              <a:pathLst>
                <a:path w="2497" h="2755" extrusionOk="0">
                  <a:moveTo>
                    <a:pt x="1250" y="688"/>
                  </a:moveTo>
                  <a:cubicBezTo>
                    <a:pt x="1529" y="688"/>
                    <a:pt x="1766" y="1003"/>
                    <a:pt x="1766" y="1377"/>
                  </a:cubicBezTo>
                  <a:cubicBezTo>
                    <a:pt x="1766" y="1750"/>
                    <a:pt x="1529" y="2065"/>
                    <a:pt x="1250" y="2065"/>
                  </a:cubicBezTo>
                  <a:cubicBezTo>
                    <a:pt x="968" y="2065"/>
                    <a:pt x="732" y="1750"/>
                    <a:pt x="732" y="1377"/>
                  </a:cubicBezTo>
                  <a:cubicBezTo>
                    <a:pt x="732" y="1003"/>
                    <a:pt x="968" y="688"/>
                    <a:pt x="1250" y="688"/>
                  </a:cubicBezTo>
                  <a:close/>
                  <a:moveTo>
                    <a:pt x="1250" y="0"/>
                  </a:moveTo>
                  <a:cubicBezTo>
                    <a:pt x="537" y="50"/>
                    <a:pt x="1" y="665"/>
                    <a:pt x="44" y="1377"/>
                  </a:cubicBezTo>
                  <a:cubicBezTo>
                    <a:pt x="1" y="2089"/>
                    <a:pt x="539" y="2703"/>
                    <a:pt x="1250" y="2755"/>
                  </a:cubicBezTo>
                  <a:cubicBezTo>
                    <a:pt x="1961" y="2703"/>
                    <a:pt x="2497" y="2089"/>
                    <a:pt x="2454" y="1377"/>
                  </a:cubicBezTo>
                  <a:cubicBezTo>
                    <a:pt x="2497" y="665"/>
                    <a:pt x="1961" y="50"/>
                    <a:pt x="12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7" name="Google Shape;1117;p91"/>
            <p:cNvSpPr/>
            <p:nvPr/>
          </p:nvSpPr>
          <p:spPr>
            <a:xfrm>
              <a:off x="409425" y="4132950"/>
              <a:ext cx="516500" cy="516500"/>
            </a:xfrm>
            <a:custGeom>
              <a:avLst/>
              <a:gdLst/>
              <a:ahLst/>
              <a:cxnLst/>
              <a:rect l="l" t="t" r="r" b="b"/>
              <a:pathLst>
                <a:path w="20660" h="20660" extrusionOk="0">
                  <a:moveTo>
                    <a:pt x="1378" y="1379"/>
                  </a:moveTo>
                  <a:lnTo>
                    <a:pt x="1378" y="2067"/>
                  </a:lnTo>
                  <a:lnTo>
                    <a:pt x="690" y="2067"/>
                  </a:lnTo>
                  <a:lnTo>
                    <a:pt x="690" y="1379"/>
                  </a:lnTo>
                  <a:close/>
                  <a:moveTo>
                    <a:pt x="14462" y="1379"/>
                  </a:moveTo>
                  <a:lnTo>
                    <a:pt x="14462" y="2067"/>
                  </a:lnTo>
                  <a:lnTo>
                    <a:pt x="6199" y="2067"/>
                  </a:lnTo>
                  <a:lnTo>
                    <a:pt x="6199" y="1379"/>
                  </a:lnTo>
                  <a:close/>
                  <a:moveTo>
                    <a:pt x="19970" y="1379"/>
                  </a:moveTo>
                  <a:lnTo>
                    <a:pt x="19970" y="2067"/>
                  </a:lnTo>
                  <a:lnTo>
                    <a:pt x="19283" y="2067"/>
                  </a:lnTo>
                  <a:lnTo>
                    <a:pt x="19283" y="1379"/>
                  </a:lnTo>
                  <a:close/>
                  <a:moveTo>
                    <a:pt x="5166" y="690"/>
                  </a:moveTo>
                  <a:cubicBezTo>
                    <a:pt x="5356" y="690"/>
                    <a:pt x="5509" y="844"/>
                    <a:pt x="5509" y="1034"/>
                  </a:cubicBezTo>
                  <a:lnTo>
                    <a:pt x="5509" y="2756"/>
                  </a:lnTo>
                  <a:lnTo>
                    <a:pt x="4822" y="2756"/>
                  </a:lnTo>
                  <a:lnTo>
                    <a:pt x="4822" y="1034"/>
                  </a:lnTo>
                  <a:cubicBezTo>
                    <a:pt x="4822" y="844"/>
                    <a:pt x="4975" y="690"/>
                    <a:pt x="5166" y="690"/>
                  </a:cubicBezTo>
                  <a:close/>
                  <a:moveTo>
                    <a:pt x="15496" y="690"/>
                  </a:moveTo>
                  <a:cubicBezTo>
                    <a:pt x="15686" y="690"/>
                    <a:pt x="15839" y="844"/>
                    <a:pt x="15839" y="1034"/>
                  </a:cubicBezTo>
                  <a:lnTo>
                    <a:pt x="15839" y="2756"/>
                  </a:lnTo>
                  <a:lnTo>
                    <a:pt x="15151" y="2756"/>
                  </a:lnTo>
                  <a:lnTo>
                    <a:pt x="15151" y="1034"/>
                  </a:lnTo>
                  <a:cubicBezTo>
                    <a:pt x="15151" y="844"/>
                    <a:pt x="15304" y="690"/>
                    <a:pt x="15496" y="690"/>
                  </a:cubicBezTo>
                  <a:close/>
                  <a:moveTo>
                    <a:pt x="3789" y="690"/>
                  </a:moveTo>
                  <a:cubicBezTo>
                    <a:pt x="3979" y="690"/>
                    <a:pt x="4132" y="844"/>
                    <a:pt x="4132" y="1034"/>
                  </a:cubicBezTo>
                  <a:lnTo>
                    <a:pt x="4132" y="2818"/>
                  </a:lnTo>
                  <a:cubicBezTo>
                    <a:pt x="3987" y="2869"/>
                    <a:pt x="3856" y="2953"/>
                    <a:pt x="3746" y="3061"/>
                  </a:cubicBezTo>
                  <a:cubicBezTo>
                    <a:pt x="3739" y="3069"/>
                    <a:pt x="3734" y="3078"/>
                    <a:pt x="3727" y="3084"/>
                  </a:cubicBezTo>
                  <a:cubicBezTo>
                    <a:pt x="3554" y="3026"/>
                    <a:pt x="3439" y="2861"/>
                    <a:pt x="3444" y="2678"/>
                  </a:cubicBezTo>
                  <a:lnTo>
                    <a:pt x="3444" y="1034"/>
                  </a:lnTo>
                  <a:cubicBezTo>
                    <a:pt x="3444" y="844"/>
                    <a:pt x="3598" y="690"/>
                    <a:pt x="3789" y="690"/>
                  </a:cubicBezTo>
                  <a:close/>
                  <a:moveTo>
                    <a:pt x="16873" y="690"/>
                  </a:moveTo>
                  <a:cubicBezTo>
                    <a:pt x="17063" y="690"/>
                    <a:pt x="17216" y="844"/>
                    <a:pt x="17216" y="1034"/>
                  </a:cubicBezTo>
                  <a:lnTo>
                    <a:pt x="17216" y="2678"/>
                  </a:lnTo>
                  <a:cubicBezTo>
                    <a:pt x="17221" y="2861"/>
                    <a:pt x="17106" y="3026"/>
                    <a:pt x="16933" y="3084"/>
                  </a:cubicBezTo>
                  <a:cubicBezTo>
                    <a:pt x="16926" y="3078"/>
                    <a:pt x="16921" y="3069"/>
                    <a:pt x="16915" y="3061"/>
                  </a:cubicBezTo>
                  <a:cubicBezTo>
                    <a:pt x="16805" y="2953"/>
                    <a:pt x="16673" y="2869"/>
                    <a:pt x="16528" y="2818"/>
                  </a:cubicBezTo>
                  <a:lnTo>
                    <a:pt x="16528" y="1034"/>
                  </a:lnTo>
                  <a:cubicBezTo>
                    <a:pt x="16528" y="844"/>
                    <a:pt x="16682" y="690"/>
                    <a:pt x="16873" y="690"/>
                  </a:cubicBezTo>
                  <a:close/>
                  <a:moveTo>
                    <a:pt x="2412" y="690"/>
                  </a:moveTo>
                  <a:cubicBezTo>
                    <a:pt x="2602" y="690"/>
                    <a:pt x="2755" y="844"/>
                    <a:pt x="2755" y="1034"/>
                  </a:cubicBezTo>
                  <a:lnTo>
                    <a:pt x="2755" y="2756"/>
                  </a:lnTo>
                  <a:cubicBezTo>
                    <a:pt x="2755" y="2946"/>
                    <a:pt x="2602" y="3099"/>
                    <a:pt x="2412" y="3099"/>
                  </a:cubicBezTo>
                  <a:cubicBezTo>
                    <a:pt x="2220" y="3099"/>
                    <a:pt x="2067" y="2946"/>
                    <a:pt x="2067" y="2756"/>
                  </a:cubicBezTo>
                  <a:lnTo>
                    <a:pt x="2067" y="1034"/>
                  </a:lnTo>
                  <a:cubicBezTo>
                    <a:pt x="2067" y="844"/>
                    <a:pt x="2220" y="690"/>
                    <a:pt x="2412" y="690"/>
                  </a:cubicBezTo>
                  <a:close/>
                  <a:moveTo>
                    <a:pt x="18250" y="690"/>
                  </a:moveTo>
                  <a:cubicBezTo>
                    <a:pt x="18440" y="690"/>
                    <a:pt x="18593" y="844"/>
                    <a:pt x="18593" y="1034"/>
                  </a:cubicBezTo>
                  <a:lnTo>
                    <a:pt x="18593" y="2756"/>
                  </a:lnTo>
                  <a:cubicBezTo>
                    <a:pt x="18593" y="2946"/>
                    <a:pt x="18440" y="3099"/>
                    <a:pt x="18250" y="3099"/>
                  </a:cubicBezTo>
                  <a:cubicBezTo>
                    <a:pt x="18060" y="3099"/>
                    <a:pt x="17906" y="2946"/>
                    <a:pt x="17906" y="2756"/>
                  </a:cubicBezTo>
                  <a:lnTo>
                    <a:pt x="17906" y="1034"/>
                  </a:lnTo>
                  <a:cubicBezTo>
                    <a:pt x="17906" y="844"/>
                    <a:pt x="18060" y="690"/>
                    <a:pt x="18250" y="690"/>
                  </a:cubicBezTo>
                  <a:close/>
                  <a:moveTo>
                    <a:pt x="6886" y="2756"/>
                  </a:moveTo>
                  <a:lnTo>
                    <a:pt x="6886" y="3444"/>
                  </a:lnTo>
                  <a:cubicBezTo>
                    <a:pt x="6886" y="3825"/>
                    <a:pt x="6578" y="4133"/>
                    <a:pt x="6199" y="4133"/>
                  </a:cubicBezTo>
                  <a:lnTo>
                    <a:pt x="4477" y="4133"/>
                  </a:lnTo>
                  <a:cubicBezTo>
                    <a:pt x="4287" y="4133"/>
                    <a:pt x="4132" y="3979"/>
                    <a:pt x="4132" y="3789"/>
                  </a:cubicBezTo>
                  <a:cubicBezTo>
                    <a:pt x="4132" y="3729"/>
                    <a:pt x="4147" y="3670"/>
                    <a:pt x="4177" y="3619"/>
                  </a:cubicBezTo>
                  <a:cubicBezTo>
                    <a:pt x="4194" y="3592"/>
                    <a:pt x="4214" y="3567"/>
                    <a:pt x="4237" y="3546"/>
                  </a:cubicBezTo>
                  <a:cubicBezTo>
                    <a:pt x="4300" y="3481"/>
                    <a:pt x="4387" y="3444"/>
                    <a:pt x="4477" y="3444"/>
                  </a:cubicBezTo>
                  <a:lnTo>
                    <a:pt x="5854" y="3444"/>
                  </a:lnTo>
                  <a:cubicBezTo>
                    <a:pt x="6044" y="3444"/>
                    <a:pt x="6199" y="3291"/>
                    <a:pt x="6199" y="3099"/>
                  </a:cubicBezTo>
                  <a:lnTo>
                    <a:pt x="6199" y="2756"/>
                  </a:lnTo>
                  <a:close/>
                  <a:moveTo>
                    <a:pt x="14462" y="2756"/>
                  </a:moveTo>
                  <a:lnTo>
                    <a:pt x="14462" y="3099"/>
                  </a:lnTo>
                  <a:cubicBezTo>
                    <a:pt x="14462" y="3291"/>
                    <a:pt x="14617" y="3444"/>
                    <a:pt x="14806" y="3444"/>
                  </a:cubicBezTo>
                  <a:lnTo>
                    <a:pt x="16184" y="3444"/>
                  </a:lnTo>
                  <a:cubicBezTo>
                    <a:pt x="16274" y="3444"/>
                    <a:pt x="16362" y="3481"/>
                    <a:pt x="16425" y="3544"/>
                  </a:cubicBezTo>
                  <a:cubicBezTo>
                    <a:pt x="16447" y="3567"/>
                    <a:pt x="16467" y="3592"/>
                    <a:pt x="16485" y="3619"/>
                  </a:cubicBezTo>
                  <a:cubicBezTo>
                    <a:pt x="16515" y="3670"/>
                    <a:pt x="16530" y="3729"/>
                    <a:pt x="16528" y="3789"/>
                  </a:cubicBezTo>
                  <a:cubicBezTo>
                    <a:pt x="16528" y="3979"/>
                    <a:pt x="16373" y="4133"/>
                    <a:pt x="16184" y="4133"/>
                  </a:cubicBezTo>
                  <a:lnTo>
                    <a:pt x="14462" y="4133"/>
                  </a:lnTo>
                  <a:cubicBezTo>
                    <a:pt x="14082" y="4133"/>
                    <a:pt x="13774" y="3825"/>
                    <a:pt x="13774" y="3444"/>
                  </a:cubicBezTo>
                  <a:lnTo>
                    <a:pt x="13774" y="2756"/>
                  </a:lnTo>
                  <a:close/>
                  <a:moveTo>
                    <a:pt x="13085" y="2756"/>
                  </a:moveTo>
                  <a:lnTo>
                    <a:pt x="13085" y="3444"/>
                  </a:lnTo>
                  <a:cubicBezTo>
                    <a:pt x="13085" y="4205"/>
                    <a:pt x="13701" y="4821"/>
                    <a:pt x="14462" y="4821"/>
                  </a:cubicBezTo>
                  <a:lnTo>
                    <a:pt x="15151" y="4821"/>
                  </a:lnTo>
                  <a:lnTo>
                    <a:pt x="15151" y="5895"/>
                  </a:lnTo>
                  <a:cubicBezTo>
                    <a:pt x="15038" y="5869"/>
                    <a:pt x="14923" y="5855"/>
                    <a:pt x="14806" y="5855"/>
                  </a:cubicBezTo>
                  <a:cubicBezTo>
                    <a:pt x="14532" y="5859"/>
                    <a:pt x="14264" y="5939"/>
                    <a:pt x="14030" y="6085"/>
                  </a:cubicBezTo>
                  <a:cubicBezTo>
                    <a:pt x="13341" y="4679"/>
                    <a:pt x="11913" y="3789"/>
                    <a:pt x="10346" y="3789"/>
                  </a:cubicBezTo>
                  <a:cubicBezTo>
                    <a:pt x="10343" y="3789"/>
                    <a:pt x="10340" y="3789"/>
                    <a:pt x="10337" y="3789"/>
                  </a:cubicBezTo>
                  <a:cubicBezTo>
                    <a:pt x="8768" y="3790"/>
                    <a:pt x="7339" y="4688"/>
                    <a:pt x="6653" y="6100"/>
                  </a:cubicBezTo>
                  <a:cubicBezTo>
                    <a:pt x="6415" y="5944"/>
                    <a:pt x="6139" y="5859"/>
                    <a:pt x="5854" y="5854"/>
                  </a:cubicBezTo>
                  <a:cubicBezTo>
                    <a:pt x="5739" y="5854"/>
                    <a:pt x="5623" y="5869"/>
                    <a:pt x="5509" y="5895"/>
                  </a:cubicBezTo>
                  <a:lnTo>
                    <a:pt x="5509" y="4821"/>
                  </a:lnTo>
                  <a:lnTo>
                    <a:pt x="6199" y="4821"/>
                  </a:lnTo>
                  <a:cubicBezTo>
                    <a:pt x="6960" y="4821"/>
                    <a:pt x="7576" y="4205"/>
                    <a:pt x="7576" y="3444"/>
                  </a:cubicBezTo>
                  <a:lnTo>
                    <a:pt x="7576" y="2756"/>
                  </a:lnTo>
                  <a:close/>
                  <a:moveTo>
                    <a:pt x="5854" y="6543"/>
                  </a:moveTo>
                  <a:cubicBezTo>
                    <a:pt x="6054" y="6546"/>
                    <a:pt x="6245" y="6621"/>
                    <a:pt x="6394" y="6753"/>
                  </a:cubicBezTo>
                  <a:cubicBezTo>
                    <a:pt x="6265" y="7167"/>
                    <a:pt x="6199" y="7599"/>
                    <a:pt x="6199" y="8033"/>
                  </a:cubicBezTo>
                  <a:lnTo>
                    <a:pt x="6199" y="8267"/>
                  </a:lnTo>
                  <a:cubicBezTo>
                    <a:pt x="5881" y="8505"/>
                    <a:pt x="5656" y="8848"/>
                    <a:pt x="5564" y="9236"/>
                  </a:cubicBezTo>
                  <a:cubicBezTo>
                    <a:pt x="5076" y="8984"/>
                    <a:pt x="4785" y="8468"/>
                    <a:pt x="4822" y="7920"/>
                  </a:cubicBezTo>
                  <a:cubicBezTo>
                    <a:pt x="4822" y="7161"/>
                    <a:pt x="5284" y="6543"/>
                    <a:pt x="5854" y="6543"/>
                  </a:cubicBezTo>
                  <a:close/>
                  <a:moveTo>
                    <a:pt x="14806" y="6543"/>
                  </a:moveTo>
                  <a:cubicBezTo>
                    <a:pt x="15376" y="6543"/>
                    <a:pt x="15839" y="7161"/>
                    <a:pt x="15839" y="7920"/>
                  </a:cubicBezTo>
                  <a:cubicBezTo>
                    <a:pt x="15876" y="8468"/>
                    <a:pt x="15584" y="8984"/>
                    <a:pt x="15098" y="9236"/>
                  </a:cubicBezTo>
                  <a:cubicBezTo>
                    <a:pt x="15010" y="8851"/>
                    <a:pt x="14788" y="8510"/>
                    <a:pt x="14472" y="8275"/>
                  </a:cubicBezTo>
                  <a:lnTo>
                    <a:pt x="14462" y="8267"/>
                  </a:lnTo>
                  <a:lnTo>
                    <a:pt x="14462" y="7920"/>
                  </a:lnTo>
                  <a:cubicBezTo>
                    <a:pt x="14463" y="7519"/>
                    <a:pt x="14405" y="7119"/>
                    <a:pt x="14290" y="6735"/>
                  </a:cubicBezTo>
                  <a:cubicBezTo>
                    <a:pt x="14435" y="6613"/>
                    <a:pt x="14618" y="6546"/>
                    <a:pt x="14806" y="6543"/>
                  </a:cubicBezTo>
                  <a:close/>
                  <a:moveTo>
                    <a:pt x="10335" y="4479"/>
                  </a:moveTo>
                  <a:cubicBezTo>
                    <a:pt x="11200" y="4479"/>
                    <a:pt x="12039" y="4807"/>
                    <a:pt x="12677" y="5401"/>
                  </a:cubicBezTo>
                  <a:cubicBezTo>
                    <a:pt x="13376" y="6052"/>
                    <a:pt x="13774" y="6964"/>
                    <a:pt x="13774" y="7920"/>
                  </a:cubicBezTo>
                  <a:lnTo>
                    <a:pt x="13774" y="8451"/>
                  </a:lnTo>
                  <a:cubicBezTo>
                    <a:pt x="13772" y="8575"/>
                    <a:pt x="13839" y="8688"/>
                    <a:pt x="13946" y="8749"/>
                  </a:cubicBezTo>
                  <a:cubicBezTo>
                    <a:pt x="13981" y="8771"/>
                    <a:pt x="14015" y="8793"/>
                    <a:pt x="14047" y="8819"/>
                  </a:cubicBezTo>
                  <a:cubicBezTo>
                    <a:pt x="14413" y="9098"/>
                    <a:pt x="14557" y="9584"/>
                    <a:pt x="14397" y="10017"/>
                  </a:cubicBezTo>
                  <a:cubicBezTo>
                    <a:pt x="14255" y="10413"/>
                    <a:pt x="13880" y="10676"/>
                    <a:pt x="13463" y="10676"/>
                  </a:cubicBezTo>
                  <a:cubicBezTo>
                    <a:pt x="13443" y="10676"/>
                    <a:pt x="13423" y="10676"/>
                    <a:pt x="13403" y="10675"/>
                  </a:cubicBezTo>
                  <a:cubicBezTo>
                    <a:pt x="13401" y="10675"/>
                    <a:pt x="13399" y="10674"/>
                    <a:pt x="13397" y="10674"/>
                  </a:cubicBezTo>
                  <a:cubicBezTo>
                    <a:pt x="13301" y="10674"/>
                    <a:pt x="13208" y="10714"/>
                    <a:pt x="13143" y="10784"/>
                  </a:cubicBezTo>
                  <a:cubicBezTo>
                    <a:pt x="12622" y="11346"/>
                    <a:pt x="11519" y="11707"/>
                    <a:pt x="10330" y="11707"/>
                  </a:cubicBezTo>
                  <a:cubicBezTo>
                    <a:pt x="9141" y="11707"/>
                    <a:pt x="8039" y="11346"/>
                    <a:pt x="7518" y="10784"/>
                  </a:cubicBezTo>
                  <a:cubicBezTo>
                    <a:pt x="7453" y="10715"/>
                    <a:pt x="7361" y="10675"/>
                    <a:pt x="7266" y="10675"/>
                  </a:cubicBezTo>
                  <a:lnTo>
                    <a:pt x="7258" y="10675"/>
                  </a:lnTo>
                  <a:cubicBezTo>
                    <a:pt x="7238" y="10676"/>
                    <a:pt x="7218" y="10676"/>
                    <a:pt x="7198" y="10676"/>
                  </a:cubicBezTo>
                  <a:cubicBezTo>
                    <a:pt x="6780" y="10676"/>
                    <a:pt x="6403" y="10414"/>
                    <a:pt x="6262" y="10015"/>
                  </a:cubicBezTo>
                  <a:cubicBezTo>
                    <a:pt x="6104" y="9575"/>
                    <a:pt x="6252" y="9083"/>
                    <a:pt x="6628" y="8804"/>
                  </a:cubicBezTo>
                  <a:cubicBezTo>
                    <a:pt x="6655" y="8784"/>
                    <a:pt x="6683" y="8766"/>
                    <a:pt x="6713" y="8749"/>
                  </a:cubicBezTo>
                  <a:cubicBezTo>
                    <a:pt x="6820" y="8688"/>
                    <a:pt x="6886" y="8575"/>
                    <a:pt x="6885" y="8451"/>
                  </a:cubicBezTo>
                  <a:lnTo>
                    <a:pt x="6885" y="8033"/>
                  </a:lnTo>
                  <a:cubicBezTo>
                    <a:pt x="6860" y="6198"/>
                    <a:pt x="8254" y="4651"/>
                    <a:pt x="10084" y="4488"/>
                  </a:cubicBezTo>
                  <a:cubicBezTo>
                    <a:pt x="10168" y="4482"/>
                    <a:pt x="10251" y="4479"/>
                    <a:pt x="10335" y="4479"/>
                  </a:cubicBezTo>
                  <a:close/>
                  <a:moveTo>
                    <a:pt x="3113" y="3509"/>
                  </a:moveTo>
                  <a:cubicBezTo>
                    <a:pt x="3211" y="3600"/>
                    <a:pt x="3328" y="3674"/>
                    <a:pt x="3453" y="3724"/>
                  </a:cubicBezTo>
                  <a:cubicBezTo>
                    <a:pt x="3453" y="3745"/>
                    <a:pt x="3444" y="3767"/>
                    <a:pt x="3444" y="3789"/>
                  </a:cubicBezTo>
                  <a:cubicBezTo>
                    <a:pt x="3444" y="4360"/>
                    <a:pt x="3907" y="4821"/>
                    <a:pt x="4477" y="4821"/>
                  </a:cubicBezTo>
                  <a:lnTo>
                    <a:pt x="4822" y="4821"/>
                  </a:lnTo>
                  <a:lnTo>
                    <a:pt x="4822" y="6272"/>
                  </a:lnTo>
                  <a:cubicBezTo>
                    <a:pt x="4372" y="6700"/>
                    <a:pt x="4122" y="7299"/>
                    <a:pt x="4132" y="7920"/>
                  </a:cubicBezTo>
                  <a:cubicBezTo>
                    <a:pt x="4132" y="8929"/>
                    <a:pt x="4740" y="9770"/>
                    <a:pt x="5538" y="9950"/>
                  </a:cubicBezTo>
                  <a:cubicBezTo>
                    <a:pt x="5554" y="10048"/>
                    <a:pt x="5579" y="10145"/>
                    <a:pt x="5611" y="10240"/>
                  </a:cubicBezTo>
                  <a:cubicBezTo>
                    <a:pt x="5836" y="10888"/>
                    <a:pt x="6434" y="11334"/>
                    <a:pt x="7120" y="11361"/>
                  </a:cubicBezTo>
                  <a:cubicBezTo>
                    <a:pt x="7155" y="11392"/>
                    <a:pt x="7195" y="11421"/>
                    <a:pt x="7231" y="11452"/>
                  </a:cubicBezTo>
                  <a:lnTo>
                    <a:pt x="7231" y="12376"/>
                  </a:lnTo>
                  <a:lnTo>
                    <a:pt x="3909" y="10300"/>
                  </a:lnTo>
                  <a:cubicBezTo>
                    <a:pt x="3406" y="9983"/>
                    <a:pt x="3101" y="9432"/>
                    <a:pt x="3100" y="8839"/>
                  </a:cubicBezTo>
                  <a:lnTo>
                    <a:pt x="3100" y="3521"/>
                  </a:lnTo>
                  <a:cubicBezTo>
                    <a:pt x="3105" y="3516"/>
                    <a:pt x="3110" y="3512"/>
                    <a:pt x="3113" y="3509"/>
                  </a:cubicBezTo>
                  <a:close/>
                  <a:moveTo>
                    <a:pt x="17548" y="3509"/>
                  </a:moveTo>
                  <a:cubicBezTo>
                    <a:pt x="17553" y="3514"/>
                    <a:pt x="17556" y="3516"/>
                    <a:pt x="17561" y="3521"/>
                  </a:cubicBezTo>
                  <a:lnTo>
                    <a:pt x="17561" y="8839"/>
                  </a:lnTo>
                  <a:cubicBezTo>
                    <a:pt x="17559" y="9432"/>
                    <a:pt x="17254" y="9983"/>
                    <a:pt x="16752" y="10300"/>
                  </a:cubicBezTo>
                  <a:lnTo>
                    <a:pt x="13429" y="12378"/>
                  </a:lnTo>
                  <a:lnTo>
                    <a:pt x="13429" y="11452"/>
                  </a:lnTo>
                  <a:cubicBezTo>
                    <a:pt x="13466" y="11421"/>
                    <a:pt x="13508" y="11392"/>
                    <a:pt x="13541" y="11361"/>
                  </a:cubicBezTo>
                  <a:cubicBezTo>
                    <a:pt x="14227" y="11334"/>
                    <a:pt x="14826" y="10889"/>
                    <a:pt x="15050" y="10240"/>
                  </a:cubicBezTo>
                  <a:cubicBezTo>
                    <a:pt x="15081" y="10145"/>
                    <a:pt x="15106" y="10048"/>
                    <a:pt x="15123" y="9950"/>
                  </a:cubicBezTo>
                  <a:cubicBezTo>
                    <a:pt x="15922" y="9770"/>
                    <a:pt x="16528" y="8929"/>
                    <a:pt x="16528" y="7920"/>
                  </a:cubicBezTo>
                  <a:cubicBezTo>
                    <a:pt x="16540" y="7299"/>
                    <a:pt x="16290" y="6701"/>
                    <a:pt x="15839" y="6272"/>
                  </a:cubicBezTo>
                  <a:lnTo>
                    <a:pt x="15839" y="4821"/>
                  </a:lnTo>
                  <a:lnTo>
                    <a:pt x="16184" y="4821"/>
                  </a:lnTo>
                  <a:cubicBezTo>
                    <a:pt x="16755" y="4821"/>
                    <a:pt x="17216" y="4360"/>
                    <a:pt x="17216" y="3789"/>
                  </a:cubicBezTo>
                  <a:cubicBezTo>
                    <a:pt x="17216" y="3767"/>
                    <a:pt x="17209" y="3745"/>
                    <a:pt x="17208" y="3724"/>
                  </a:cubicBezTo>
                  <a:cubicBezTo>
                    <a:pt x="17334" y="3674"/>
                    <a:pt x="17449" y="3602"/>
                    <a:pt x="17548" y="3509"/>
                  </a:cubicBezTo>
                  <a:close/>
                  <a:moveTo>
                    <a:pt x="12740" y="11890"/>
                  </a:moveTo>
                  <a:lnTo>
                    <a:pt x="12740" y="16528"/>
                  </a:lnTo>
                  <a:cubicBezTo>
                    <a:pt x="12740" y="16719"/>
                    <a:pt x="12895" y="16873"/>
                    <a:pt x="13085" y="16873"/>
                  </a:cubicBezTo>
                  <a:cubicBezTo>
                    <a:pt x="13274" y="16873"/>
                    <a:pt x="13429" y="16718"/>
                    <a:pt x="13429" y="16528"/>
                  </a:cubicBezTo>
                  <a:lnTo>
                    <a:pt x="13429" y="15982"/>
                  </a:lnTo>
                  <a:cubicBezTo>
                    <a:pt x="13786" y="15600"/>
                    <a:pt x="14177" y="15256"/>
                    <a:pt x="14600" y="14951"/>
                  </a:cubicBezTo>
                  <a:cubicBezTo>
                    <a:pt x="14735" y="14855"/>
                    <a:pt x="14894" y="14805"/>
                    <a:pt x="15056" y="14805"/>
                  </a:cubicBezTo>
                  <a:cubicBezTo>
                    <a:pt x="15108" y="14805"/>
                    <a:pt x="15161" y="14810"/>
                    <a:pt x="15213" y="14821"/>
                  </a:cubicBezTo>
                  <a:cubicBezTo>
                    <a:pt x="15399" y="14849"/>
                    <a:pt x="15566" y="14954"/>
                    <a:pt x="15674" y="15111"/>
                  </a:cubicBezTo>
                  <a:cubicBezTo>
                    <a:pt x="15784" y="15292"/>
                    <a:pt x="16703" y="17226"/>
                    <a:pt x="16850" y="18595"/>
                  </a:cubicBezTo>
                  <a:lnTo>
                    <a:pt x="15001" y="18595"/>
                  </a:lnTo>
                  <a:lnTo>
                    <a:pt x="14437" y="17650"/>
                  </a:lnTo>
                  <a:cubicBezTo>
                    <a:pt x="14575" y="17446"/>
                    <a:pt x="14690" y="17227"/>
                    <a:pt x="14781" y="16999"/>
                  </a:cubicBezTo>
                  <a:cubicBezTo>
                    <a:pt x="14851" y="16823"/>
                    <a:pt x="14765" y="16623"/>
                    <a:pt x="14588" y="16551"/>
                  </a:cubicBezTo>
                  <a:cubicBezTo>
                    <a:pt x="14547" y="16535"/>
                    <a:pt x="14505" y="16528"/>
                    <a:pt x="14464" y="16528"/>
                  </a:cubicBezTo>
                  <a:cubicBezTo>
                    <a:pt x="14326" y="16528"/>
                    <a:pt x="14196" y="16610"/>
                    <a:pt x="14142" y="16746"/>
                  </a:cubicBezTo>
                  <a:cubicBezTo>
                    <a:pt x="14044" y="16991"/>
                    <a:pt x="13911" y="17222"/>
                    <a:pt x="13747" y="17431"/>
                  </a:cubicBezTo>
                  <a:cubicBezTo>
                    <a:pt x="12916" y="18391"/>
                    <a:pt x="11709" y="18941"/>
                    <a:pt x="10442" y="18941"/>
                  </a:cubicBezTo>
                  <a:cubicBezTo>
                    <a:pt x="10405" y="18941"/>
                    <a:pt x="10368" y="18940"/>
                    <a:pt x="10330" y="18939"/>
                  </a:cubicBezTo>
                  <a:cubicBezTo>
                    <a:pt x="10293" y="18940"/>
                    <a:pt x="10256" y="18941"/>
                    <a:pt x="10219" y="18941"/>
                  </a:cubicBezTo>
                  <a:cubicBezTo>
                    <a:pt x="8952" y="18941"/>
                    <a:pt x="7745" y="18391"/>
                    <a:pt x="6913" y="17431"/>
                  </a:cubicBezTo>
                  <a:cubicBezTo>
                    <a:pt x="6750" y="17222"/>
                    <a:pt x="6617" y="16991"/>
                    <a:pt x="6518" y="16746"/>
                  </a:cubicBezTo>
                  <a:cubicBezTo>
                    <a:pt x="6473" y="16631"/>
                    <a:pt x="6370" y="16550"/>
                    <a:pt x="6249" y="16531"/>
                  </a:cubicBezTo>
                  <a:cubicBezTo>
                    <a:pt x="6232" y="16529"/>
                    <a:pt x="6215" y="16528"/>
                    <a:pt x="6199" y="16528"/>
                  </a:cubicBezTo>
                  <a:cubicBezTo>
                    <a:pt x="6095" y="16528"/>
                    <a:pt x="5995" y="16576"/>
                    <a:pt x="5929" y="16658"/>
                  </a:cubicBezTo>
                  <a:cubicBezTo>
                    <a:pt x="5852" y="16754"/>
                    <a:pt x="5832" y="16884"/>
                    <a:pt x="5879" y="16999"/>
                  </a:cubicBezTo>
                  <a:cubicBezTo>
                    <a:pt x="5969" y="17227"/>
                    <a:pt x="6085" y="17446"/>
                    <a:pt x="6222" y="17650"/>
                  </a:cubicBezTo>
                  <a:lnTo>
                    <a:pt x="5659" y="18595"/>
                  </a:lnTo>
                  <a:lnTo>
                    <a:pt x="3811" y="18595"/>
                  </a:lnTo>
                  <a:cubicBezTo>
                    <a:pt x="3957" y="17226"/>
                    <a:pt x="4878" y="15292"/>
                    <a:pt x="4985" y="15116"/>
                  </a:cubicBezTo>
                  <a:cubicBezTo>
                    <a:pt x="5091" y="14958"/>
                    <a:pt x="5259" y="14851"/>
                    <a:pt x="5448" y="14823"/>
                  </a:cubicBezTo>
                  <a:cubicBezTo>
                    <a:pt x="5499" y="14813"/>
                    <a:pt x="5550" y="14808"/>
                    <a:pt x="5602" y="14808"/>
                  </a:cubicBezTo>
                  <a:cubicBezTo>
                    <a:pt x="5765" y="14808"/>
                    <a:pt x="5927" y="14858"/>
                    <a:pt x="6062" y="14953"/>
                  </a:cubicBezTo>
                  <a:cubicBezTo>
                    <a:pt x="6483" y="15257"/>
                    <a:pt x="6875" y="15602"/>
                    <a:pt x="7231" y="15982"/>
                  </a:cubicBezTo>
                  <a:lnTo>
                    <a:pt x="7231" y="16528"/>
                  </a:lnTo>
                  <a:cubicBezTo>
                    <a:pt x="7231" y="16719"/>
                    <a:pt x="7386" y="16873"/>
                    <a:pt x="7576" y="16873"/>
                  </a:cubicBezTo>
                  <a:cubicBezTo>
                    <a:pt x="7766" y="16873"/>
                    <a:pt x="7919" y="16718"/>
                    <a:pt x="7919" y="16528"/>
                  </a:cubicBezTo>
                  <a:lnTo>
                    <a:pt x="7919" y="11890"/>
                  </a:lnTo>
                  <a:cubicBezTo>
                    <a:pt x="8687" y="12228"/>
                    <a:pt x="9509" y="12397"/>
                    <a:pt x="10330" y="12397"/>
                  </a:cubicBezTo>
                  <a:cubicBezTo>
                    <a:pt x="11151" y="12397"/>
                    <a:pt x="11972" y="12228"/>
                    <a:pt x="12740" y="11890"/>
                  </a:cubicBezTo>
                  <a:close/>
                  <a:moveTo>
                    <a:pt x="5854" y="19282"/>
                  </a:moveTo>
                  <a:cubicBezTo>
                    <a:pt x="6044" y="19282"/>
                    <a:pt x="6199" y="19437"/>
                    <a:pt x="6199" y="19627"/>
                  </a:cubicBezTo>
                  <a:cubicBezTo>
                    <a:pt x="6199" y="19817"/>
                    <a:pt x="6044" y="19972"/>
                    <a:pt x="5854" y="19972"/>
                  </a:cubicBezTo>
                  <a:lnTo>
                    <a:pt x="2067" y="19972"/>
                  </a:lnTo>
                  <a:cubicBezTo>
                    <a:pt x="1877" y="19972"/>
                    <a:pt x="1722" y="19817"/>
                    <a:pt x="1722" y="19627"/>
                  </a:cubicBezTo>
                  <a:cubicBezTo>
                    <a:pt x="1722" y="19437"/>
                    <a:pt x="1877" y="19282"/>
                    <a:pt x="2067" y="19282"/>
                  </a:cubicBezTo>
                  <a:close/>
                  <a:moveTo>
                    <a:pt x="18593" y="19282"/>
                  </a:moveTo>
                  <a:cubicBezTo>
                    <a:pt x="18785" y="19282"/>
                    <a:pt x="18938" y="19437"/>
                    <a:pt x="18938" y="19627"/>
                  </a:cubicBezTo>
                  <a:cubicBezTo>
                    <a:pt x="18938" y="19817"/>
                    <a:pt x="18785" y="19972"/>
                    <a:pt x="18593" y="19972"/>
                  </a:cubicBezTo>
                  <a:lnTo>
                    <a:pt x="14806" y="19972"/>
                  </a:lnTo>
                  <a:cubicBezTo>
                    <a:pt x="14617" y="19972"/>
                    <a:pt x="14462" y="19817"/>
                    <a:pt x="14462" y="19627"/>
                  </a:cubicBezTo>
                  <a:cubicBezTo>
                    <a:pt x="14462" y="19437"/>
                    <a:pt x="14617" y="19282"/>
                    <a:pt x="14806" y="19282"/>
                  </a:cubicBezTo>
                  <a:close/>
                  <a:moveTo>
                    <a:pt x="2408" y="0"/>
                  </a:moveTo>
                  <a:cubicBezTo>
                    <a:pt x="2325" y="0"/>
                    <a:pt x="2240" y="11"/>
                    <a:pt x="2157" y="32"/>
                  </a:cubicBezTo>
                  <a:cubicBezTo>
                    <a:pt x="1822" y="117"/>
                    <a:pt x="1554" y="365"/>
                    <a:pt x="1441" y="690"/>
                  </a:cubicBezTo>
                  <a:lnTo>
                    <a:pt x="690" y="690"/>
                  </a:lnTo>
                  <a:cubicBezTo>
                    <a:pt x="309" y="690"/>
                    <a:pt x="1" y="998"/>
                    <a:pt x="1" y="1379"/>
                  </a:cubicBezTo>
                  <a:lnTo>
                    <a:pt x="1" y="2067"/>
                  </a:lnTo>
                  <a:cubicBezTo>
                    <a:pt x="1" y="2446"/>
                    <a:pt x="309" y="2756"/>
                    <a:pt x="690" y="2756"/>
                  </a:cubicBezTo>
                  <a:lnTo>
                    <a:pt x="1378" y="2756"/>
                  </a:lnTo>
                  <a:cubicBezTo>
                    <a:pt x="1378" y="3326"/>
                    <a:pt x="1841" y="3789"/>
                    <a:pt x="2412" y="3789"/>
                  </a:cubicBezTo>
                  <a:lnTo>
                    <a:pt x="2412" y="8839"/>
                  </a:lnTo>
                  <a:cubicBezTo>
                    <a:pt x="2414" y="9670"/>
                    <a:pt x="2842" y="10441"/>
                    <a:pt x="3544" y="10884"/>
                  </a:cubicBezTo>
                  <a:lnTo>
                    <a:pt x="7231" y="13187"/>
                  </a:lnTo>
                  <a:lnTo>
                    <a:pt x="7231" y="15013"/>
                  </a:lnTo>
                  <a:cubicBezTo>
                    <a:pt x="6988" y="14794"/>
                    <a:pt x="6732" y="14586"/>
                    <a:pt x="6467" y="14393"/>
                  </a:cubicBezTo>
                  <a:cubicBezTo>
                    <a:pt x="6213" y="14212"/>
                    <a:pt x="5911" y="14116"/>
                    <a:pt x="5603" y="14116"/>
                  </a:cubicBezTo>
                  <a:cubicBezTo>
                    <a:pt x="5508" y="14116"/>
                    <a:pt x="5414" y="14125"/>
                    <a:pt x="5319" y="14143"/>
                  </a:cubicBezTo>
                  <a:cubicBezTo>
                    <a:pt x="4945" y="14210"/>
                    <a:pt x="4613" y="14426"/>
                    <a:pt x="4404" y="14744"/>
                  </a:cubicBezTo>
                  <a:cubicBezTo>
                    <a:pt x="4309" y="14893"/>
                    <a:pt x="3265" y="17034"/>
                    <a:pt x="3118" y="18593"/>
                  </a:cubicBezTo>
                  <a:lnTo>
                    <a:pt x="2067" y="18593"/>
                  </a:lnTo>
                  <a:cubicBezTo>
                    <a:pt x="1496" y="18593"/>
                    <a:pt x="1033" y="19056"/>
                    <a:pt x="1033" y="19625"/>
                  </a:cubicBezTo>
                  <a:cubicBezTo>
                    <a:pt x="1033" y="20197"/>
                    <a:pt x="1496" y="20658"/>
                    <a:pt x="2067" y="20658"/>
                  </a:cubicBezTo>
                  <a:lnTo>
                    <a:pt x="5854" y="20658"/>
                  </a:lnTo>
                  <a:cubicBezTo>
                    <a:pt x="5855" y="20658"/>
                    <a:pt x="5856" y="20658"/>
                    <a:pt x="5858" y="20658"/>
                  </a:cubicBezTo>
                  <a:cubicBezTo>
                    <a:pt x="6322" y="20658"/>
                    <a:pt x="6729" y="20347"/>
                    <a:pt x="6851" y="19898"/>
                  </a:cubicBezTo>
                  <a:cubicBezTo>
                    <a:pt x="6973" y="19447"/>
                    <a:pt x="6778" y="18973"/>
                    <a:pt x="6375" y="18738"/>
                  </a:cubicBezTo>
                  <a:lnTo>
                    <a:pt x="6688" y="18215"/>
                  </a:lnTo>
                  <a:cubicBezTo>
                    <a:pt x="7645" y="19122"/>
                    <a:pt x="8913" y="19628"/>
                    <a:pt x="10229" y="19628"/>
                  </a:cubicBezTo>
                  <a:cubicBezTo>
                    <a:pt x="10263" y="19628"/>
                    <a:pt x="10296" y="19628"/>
                    <a:pt x="10330" y="19627"/>
                  </a:cubicBezTo>
                  <a:cubicBezTo>
                    <a:pt x="10364" y="19628"/>
                    <a:pt x="10398" y="19628"/>
                    <a:pt x="10432" y="19628"/>
                  </a:cubicBezTo>
                  <a:cubicBezTo>
                    <a:pt x="11748" y="19628"/>
                    <a:pt x="13016" y="19122"/>
                    <a:pt x="13972" y="18215"/>
                  </a:cubicBezTo>
                  <a:lnTo>
                    <a:pt x="14287" y="18738"/>
                  </a:lnTo>
                  <a:cubicBezTo>
                    <a:pt x="13882" y="18973"/>
                    <a:pt x="13686" y="19449"/>
                    <a:pt x="13809" y="19898"/>
                  </a:cubicBezTo>
                  <a:cubicBezTo>
                    <a:pt x="13930" y="20347"/>
                    <a:pt x="14338" y="20659"/>
                    <a:pt x="14803" y="20659"/>
                  </a:cubicBezTo>
                  <a:cubicBezTo>
                    <a:pt x="14804" y="20659"/>
                    <a:pt x="14805" y="20659"/>
                    <a:pt x="14806" y="20659"/>
                  </a:cubicBezTo>
                  <a:lnTo>
                    <a:pt x="18593" y="20659"/>
                  </a:lnTo>
                  <a:cubicBezTo>
                    <a:pt x="19164" y="20659"/>
                    <a:pt x="19627" y="20197"/>
                    <a:pt x="19627" y="19627"/>
                  </a:cubicBezTo>
                  <a:cubicBezTo>
                    <a:pt x="19627" y="19056"/>
                    <a:pt x="19164" y="18593"/>
                    <a:pt x="18593" y="18593"/>
                  </a:cubicBezTo>
                  <a:lnTo>
                    <a:pt x="17543" y="18593"/>
                  </a:lnTo>
                  <a:cubicBezTo>
                    <a:pt x="17396" y="17034"/>
                    <a:pt x="16352" y="14893"/>
                    <a:pt x="16257" y="14746"/>
                  </a:cubicBezTo>
                  <a:cubicBezTo>
                    <a:pt x="16047" y="14428"/>
                    <a:pt x="15716" y="14210"/>
                    <a:pt x="15341" y="14145"/>
                  </a:cubicBezTo>
                  <a:cubicBezTo>
                    <a:pt x="15247" y="14126"/>
                    <a:pt x="15151" y="14117"/>
                    <a:pt x="15057" y="14117"/>
                  </a:cubicBezTo>
                  <a:cubicBezTo>
                    <a:pt x="14750" y="14117"/>
                    <a:pt x="14448" y="14212"/>
                    <a:pt x="14195" y="14393"/>
                  </a:cubicBezTo>
                  <a:cubicBezTo>
                    <a:pt x="13929" y="14588"/>
                    <a:pt x="13674" y="14794"/>
                    <a:pt x="13429" y="15014"/>
                  </a:cubicBezTo>
                  <a:lnTo>
                    <a:pt x="13429" y="13187"/>
                  </a:lnTo>
                  <a:lnTo>
                    <a:pt x="17116" y="10881"/>
                  </a:lnTo>
                  <a:cubicBezTo>
                    <a:pt x="17819" y="10440"/>
                    <a:pt x="18247" y="9669"/>
                    <a:pt x="18250" y="8839"/>
                  </a:cubicBezTo>
                  <a:lnTo>
                    <a:pt x="18250" y="3789"/>
                  </a:lnTo>
                  <a:cubicBezTo>
                    <a:pt x="18820" y="3789"/>
                    <a:pt x="19283" y="3326"/>
                    <a:pt x="19283" y="2755"/>
                  </a:cubicBezTo>
                  <a:lnTo>
                    <a:pt x="19970" y="2755"/>
                  </a:lnTo>
                  <a:cubicBezTo>
                    <a:pt x="20352" y="2755"/>
                    <a:pt x="20660" y="2446"/>
                    <a:pt x="20660" y="2067"/>
                  </a:cubicBezTo>
                  <a:lnTo>
                    <a:pt x="20660" y="1377"/>
                  </a:lnTo>
                  <a:cubicBezTo>
                    <a:pt x="20660" y="998"/>
                    <a:pt x="20352" y="690"/>
                    <a:pt x="19970" y="690"/>
                  </a:cubicBezTo>
                  <a:lnTo>
                    <a:pt x="19219" y="690"/>
                  </a:lnTo>
                  <a:cubicBezTo>
                    <a:pt x="19106" y="363"/>
                    <a:pt x="18836" y="117"/>
                    <a:pt x="18503" y="32"/>
                  </a:cubicBezTo>
                  <a:cubicBezTo>
                    <a:pt x="18421" y="11"/>
                    <a:pt x="18336" y="1"/>
                    <a:pt x="18253" y="1"/>
                  </a:cubicBezTo>
                  <a:cubicBezTo>
                    <a:pt x="17999" y="1"/>
                    <a:pt x="17751" y="95"/>
                    <a:pt x="17561" y="270"/>
                  </a:cubicBezTo>
                  <a:cubicBezTo>
                    <a:pt x="17366" y="91"/>
                    <a:pt x="17119" y="1"/>
                    <a:pt x="16872" y="1"/>
                  </a:cubicBezTo>
                  <a:cubicBezTo>
                    <a:pt x="16625" y="1"/>
                    <a:pt x="16378" y="91"/>
                    <a:pt x="16184" y="270"/>
                  </a:cubicBezTo>
                  <a:cubicBezTo>
                    <a:pt x="15992" y="95"/>
                    <a:pt x="15744" y="0"/>
                    <a:pt x="15491" y="0"/>
                  </a:cubicBezTo>
                  <a:cubicBezTo>
                    <a:pt x="15408" y="0"/>
                    <a:pt x="15324" y="11"/>
                    <a:pt x="15241" y="32"/>
                  </a:cubicBezTo>
                  <a:cubicBezTo>
                    <a:pt x="14906" y="117"/>
                    <a:pt x="14638" y="365"/>
                    <a:pt x="14525" y="690"/>
                  </a:cubicBezTo>
                  <a:lnTo>
                    <a:pt x="6135" y="690"/>
                  </a:lnTo>
                  <a:cubicBezTo>
                    <a:pt x="6022" y="363"/>
                    <a:pt x="5754" y="117"/>
                    <a:pt x="5419" y="32"/>
                  </a:cubicBezTo>
                  <a:cubicBezTo>
                    <a:pt x="5337" y="11"/>
                    <a:pt x="5253" y="1"/>
                    <a:pt x="5169" y="1"/>
                  </a:cubicBezTo>
                  <a:cubicBezTo>
                    <a:pt x="4916" y="1"/>
                    <a:pt x="4669" y="95"/>
                    <a:pt x="4477" y="270"/>
                  </a:cubicBezTo>
                  <a:cubicBezTo>
                    <a:pt x="4282" y="91"/>
                    <a:pt x="4035" y="1"/>
                    <a:pt x="3788" y="1"/>
                  </a:cubicBezTo>
                  <a:cubicBezTo>
                    <a:pt x="3541" y="1"/>
                    <a:pt x="3294" y="91"/>
                    <a:pt x="3100" y="270"/>
                  </a:cubicBezTo>
                  <a:cubicBezTo>
                    <a:pt x="2908" y="95"/>
                    <a:pt x="2661" y="0"/>
                    <a:pt x="24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8" name="Google Shape;1118;p91"/>
            <p:cNvSpPr/>
            <p:nvPr/>
          </p:nvSpPr>
          <p:spPr>
            <a:xfrm>
              <a:off x="633250" y="4460075"/>
              <a:ext cx="68875" cy="120525"/>
            </a:xfrm>
            <a:custGeom>
              <a:avLst/>
              <a:gdLst/>
              <a:ahLst/>
              <a:cxnLst/>
              <a:rect l="l" t="t" r="r" b="b"/>
              <a:pathLst>
                <a:path w="2755" h="4821" extrusionOk="0">
                  <a:moveTo>
                    <a:pt x="1377" y="689"/>
                  </a:moveTo>
                  <a:cubicBezTo>
                    <a:pt x="1759" y="689"/>
                    <a:pt x="2067" y="997"/>
                    <a:pt x="2067" y="1378"/>
                  </a:cubicBezTo>
                  <a:lnTo>
                    <a:pt x="2067" y="3443"/>
                  </a:lnTo>
                  <a:cubicBezTo>
                    <a:pt x="2067" y="3824"/>
                    <a:pt x="1759" y="4132"/>
                    <a:pt x="1377" y="4132"/>
                  </a:cubicBezTo>
                  <a:cubicBezTo>
                    <a:pt x="998" y="4132"/>
                    <a:pt x="689" y="3823"/>
                    <a:pt x="689" y="3443"/>
                  </a:cubicBezTo>
                  <a:lnTo>
                    <a:pt x="689" y="1378"/>
                  </a:lnTo>
                  <a:cubicBezTo>
                    <a:pt x="689" y="997"/>
                    <a:pt x="998" y="689"/>
                    <a:pt x="1377" y="689"/>
                  </a:cubicBezTo>
                  <a:close/>
                  <a:moveTo>
                    <a:pt x="1377" y="1"/>
                  </a:moveTo>
                  <a:cubicBezTo>
                    <a:pt x="616" y="1"/>
                    <a:pt x="0" y="617"/>
                    <a:pt x="0" y="1378"/>
                  </a:cubicBezTo>
                  <a:lnTo>
                    <a:pt x="0" y="3443"/>
                  </a:lnTo>
                  <a:cubicBezTo>
                    <a:pt x="0" y="4204"/>
                    <a:pt x="616" y="4820"/>
                    <a:pt x="1377" y="4820"/>
                  </a:cubicBezTo>
                  <a:cubicBezTo>
                    <a:pt x="2138" y="4820"/>
                    <a:pt x="2754" y="4204"/>
                    <a:pt x="2754" y="3443"/>
                  </a:cubicBezTo>
                  <a:lnTo>
                    <a:pt x="2754" y="1378"/>
                  </a:lnTo>
                  <a:cubicBezTo>
                    <a:pt x="2754" y="617"/>
                    <a:pt x="2138" y="1"/>
                    <a:pt x="13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19" name="Google Shape;1119;p91"/>
          <p:cNvGrpSpPr/>
          <p:nvPr/>
        </p:nvGrpSpPr>
        <p:grpSpPr>
          <a:xfrm>
            <a:off x="4306788" y="1967175"/>
            <a:ext cx="530375" cy="516500"/>
            <a:chOff x="2411900" y="4131950"/>
            <a:chExt cx="530375" cy="516500"/>
          </a:xfrm>
        </p:grpSpPr>
        <p:sp>
          <p:nvSpPr>
            <p:cNvPr id="1120" name="Google Shape;1120;p91"/>
            <p:cNvSpPr/>
            <p:nvPr/>
          </p:nvSpPr>
          <p:spPr>
            <a:xfrm>
              <a:off x="2411900" y="4131950"/>
              <a:ext cx="530375" cy="516500"/>
            </a:xfrm>
            <a:custGeom>
              <a:avLst/>
              <a:gdLst/>
              <a:ahLst/>
              <a:cxnLst/>
              <a:rect l="l" t="t" r="r" b="b"/>
              <a:pathLst>
                <a:path w="21215" h="20660" extrusionOk="0">
                  <a:moveTo>
                    <a:pt x="7708" y="690"/>
                  </a:moveTo>
                  <a:lnTo>
                    <a:pt x="7165" y="1369"/>
                  </a:lnTo>
                  <a:lnTo>
                    <a:pt x="6620" y="690"/>
                  </a:lnTo>
                  <a:close/>
                  <a:moveTo>
                    <a:pt x="11158" y="690"/>
                  </a:moveTo>
                  <a:lnTo>
                    <a:pt x="10607" y="1377"/>
                  </a:lnTo>
                  <a:lnTo>
                    <a:pt x="10056" y="690"/>
                  </a:lnTo>
                  <a:close/>
                  <a:moveTo>
                    <a:pt x="14602" y="690"/>
                  </a:moveTo>
                  <a:lnTo>
                    <a:pt x="14051" y="1377"/>
                  </a:lnTo>
                  <a:lnTo>
                    <a:pt x="13500" y="690"/>
                  </a:lnTo>
                  <a:close/>
                  <a:moveTo>
                    <a:pt x="15773" y="690"/>
                  </a:moveTo>
                  <a:cubicBezTo>
                    <a:pt x="16342" y="690"/>
                    <a:pt x="16805" y="1151"/>
                    <a:pt x="16805" y="1722"/>
                  </a:cubicBezTo>
                  <a:lnTo>
                    <a:pt x="16805" y="2755"/>
                  </a:lnTo>
                  <a:lnTo>
                    <a:pt x="4411" y="2755"/>
                  </a:lnTo>
                  <a:lnTo>
                    <a:pt x="4411" y="1722"/>
                  </a:lnTo>
                  <a:cubicBezTo>
                    <a:pt x="4411" y="1153"/>
                    <a:pt x="4872" y="690"/>
                    <a:pt x="5443" y="690"/>
                  </a:cubicBezTo>
                  <a:lnTo>
                    <a:pt x="5739" y="690"/>
                  </a:lnTo>
                  <a:lnTo>
                    <a:pt x="6627" y="1800"/>
                  </a:lnTo>
                  <a:cubicBezTo>
                    <a:pt x="6759" y="1964"/>
                    <a:pt x="6955" y="2058"/>
                    <a:pt x="7165" y="2058"/>
                  </a:cubicBezTo>
                  <a:cubicBezTo>
                    <a:pt x="7375" y="2058"/>
                    <a:pt x="7571" y="1964"/>
                    <a:pt x="7703" y="1800"/>
                  </a:cubicBezTo>
                  <a:lnTo>
                    <a:pt x="8590" y="690"/>
                  </a:lnTo>
                  <a:lnTo>
                    <a:pt x="9177" y="690"/>
                  </a:lnTo>
                  <a:lnTo>
                    <a:pt x="10069" y="1804"/>
                  </a:lnTo>
                  <a:cubicBezTo>
                    <a:pt x="10199" y="1970"/>
                    <a:pt x="10397" y="2067"/>
                    <a:pt x="10607" y="2067"/>
                  </a:cubicBezTo>
                  <a:cubicBezTo>
                    <a:pt x="10609" y="2067"/>
                    <a:pt x="10611" y="2067"/>
                    <a:pt x="10612" y="2067"/>
                  </a:cubicBezTo>
                  <a:cubicBezTo>
                    <a:pt x="10820" y="2067"/>
                    <a:pt x="11016" y="1971"/>
                    <a:pt x="11145" y="1807"/>
                  </a:cubicBezTo>
                  <a:lnTo>
                    <a:pt x="12041" y="690"/>
                  </a:lnTo>
                  <a:lnTo>
                    <a:pt x="12619" y="690"/>
                  </a:lnTo>
                  <a:lnTo>
                    <a:pt x="13511" y="1804"/>
                  </a:lnTo>
                  <a:cubicBezTo>
                    <a:pt x="13641" y="1970"/>
                    <a:pt x="13839" y="2067"/>
                    <a:pt x="14049" y="2067"/>
                  </a:cubicBezTo>
                  <a:cubicBezTo>
                    <a:pt x="14259" y="2067"/>
                    <a:pt x="14459" y="1972"/>
                    <a:pt x="14589" y="1807"/>
                  </a:cubicBezTo>
                  <a:lnTo>
                    <a:pt x="15483" y="690"/>
                  </a:lnTo>
                  <a:close/>
                  <a:moveTo>
                    <a:pt x="16805" y="3444"/>
                  </a:moveTo>
                  <a:lnTo>
                    <a:pt x="16805" y="4821"/>
                  </a:lnTo>
                  <a:lnTo>
                    <a:pt x="12845" y="4821"/>
                  </a:lnTo>
                  <a:cubicBezTo>
                    <a:pt x="11921" y="4823"/>
                    <a:pt x="11067" y="5317"/>
                    <a:pt x="10607" y="6120"/>
                  </a:cubicBezTo>
                  <a:cubicBezTo>
                    <a:pt x="10147" y="5317"/>
                    <a:pt x="9295" y="4823"/>
                    <a:pt x="8369" y="4821"/>
                  </a:cubicBezTo>
                  <a:lnTo>
                    <a:pt x="4411" y="4821"/>
                  </a:lnTo>
                  <a:lnTo>
                    <a:pt x="4411" y="3444"/>
                  </a:lnTo>
                  <a:close/>
                  <a:moveTo>
                    <a:pt x="3721" y="4476"/>
                  </a:moveTo>
                  <a:lnTo>
                    <a:pt x="3721" y="6560"/>
                  </a:lnTo>
                  <a:cubicBezTo>
                    <a:pt x="3366" y="6593"/>
                    <a:pt x="3020" y="6676"/>
                    <a:pt x="2689" y="6806"/>
                  </a:cubicBezTo>
                  <a:lnTo>
                    <a:pt x="2689" y="6198"/>
                  </a:lnTo>
                  <a:cubicBezTo>
                    <a:pt x="2689" y="5627"/>
                    <a:pt x="2226" y="5166"/>
                    <a:pt x="1656" y="5166"/>
                  </a:cubicBezTo>
                  <a:cubicBezTo>
                    <a:pt x="1465" y="5166"/>
                    <a:pt x="1312" y="5011"/>
                    <a:pt x="1312" y="4821"/>
                  </a:cubicBezTo>
                  <a:cubicBezTo>
                    <a:pt x="1312" y="4631"/>
                    <a:pt x="1465" y="4476"/>
                    <a:pt x="1656" y="4476"/>
                  </a:cubicBezTo>
                  <a:close/>
                  <a:moveTo>
                    <a:pt x="19560" y="4476"/>
                  </a:moveTo>
                  <a:cubicBezTo>
                    <a:pt x="19751" y="4476"/>
                    <a:pt x="19904" y="4631"/>
                    <a:pt x="19904" y="4821"/>
                  </a:cubicBezTo>
                  <a:cubicBezTo>
                    <a:pt x="19904" y="5011"/>
                    <a:pt x="19749" y="5166"/>
                    <a:pt x="19560" y="5166"/>
                  </a:cubicBezTo>
                  <a:cubicBezTo>
                    <a:pt x="18990" y="5166"/>
                    <a:pt x="18527" y="5627"/>
                    <a:pt x="18527" y="6198"/>
                  </a:cubicBezTo>
                  <a:lnTo>
                    <a:pt x="18527" y="6806"/>
                  </a:lnTo>
                  <a:cubicBezTo>
                    <a:pt x="18196" y="6675"/>
                    <a:pt x="17848" y="6593"/>
                    <a:pt x="17495" y="6560"/>
                  </a:cubicBezTo>
                  <a:lnTo>
                    <a:pt x="17495" y="4476"/>
                  </a:lnTo>
                  <a:close/>
                  <a:moveTo>
                    <a:pt x="8577" y="5522"/>
                  </a:moveTo>
                  <a:lnTo>
                    <a:pt x="8577" y="5522"/>
                  </a:lnTo>
                  <a:cubicBezTo>
                    <a:pt x="9535" y="5629"/>
                    <a:pt x="10261" y="6440"/>
                    <a:pt x="10261" y="7404"/>
                  </a:cubicBezTo>
                  <a:cubicBezTo>
                    <a:pt x="10261" y="8368"/>
                    <a:pt x="9535" y="9179"/>
                    <a:pt x="8577" y="9286"/>
                  </a:cubicBezTo>
                  <a:cubicBezTo>
                    <a:pt x="9010" y="8755"/>
                    <a:pt x="9242" y="8088"/>
                    <a:pt x="9230" y="7404"/>
                  </a:cubicBezTo>
                  <a:cubicBezTo>
                    <a:pt x="9242" y="6718"/>
                    <a:pt x="9010" y="6052"/>
                    <a:pt x="8577" y="5522"/>
                  </a:cubicBezTo>
                  <a:close/>
                  <a:moveTo>
                    <a:pt x="12640" y="5522"/>
                  </a:moveTo>
                  <a:lnTo>
                    <a:pt x="12640" y="5522"/>
                  </a:lnTo>
                  <a:cubicBezTo>
                    <a:pt x="12207" y="6052"/>
                    <a:pt x="11974" y="6718"/>
                    <a:pt x="11984" y="7404"/>
                  </a:cubicBezTo>
                  <a:cubicBezTo>
                    <a:pt x="11974" y="8088"/>
                    <a:pt x="12207" y="8755"/>
                    <a:pt x="12640" y="9286"/>
                  </a:cubicBezTo>
                  <a:cubicBezTo>
                    <a:pt x="11683" y="9179"/>
                    <a:pt x="10957" y="8368"/>
                    <a:pt x="10957" y="7404"/>
                  </a:cubicBezTo>
                  <a:cubicBezTo>
                    <a:pt x="10957" y="6440"/>
                    <a:pt x="11683" y="5629"/>
                    <a:pt x="12640" y="5522"/>
                  </a:cubicBezTo>
                  <a:close/>
                  <a:moveTo>
                    <a:pt x="5764" y="5511"/>
                  </a:moveTo>
                  <a:cubicBezTo>
                    <a:pt x="5325" y="6042"/>
                    <a:pt x="5088" y="6713"/>
                    <a:pt x="5098" y="7404"/>
                  </a:cubicBezTo>
                  <a:cubicBezTo>
                    <a:pt x="5088" y="8093"/>
                    <a:pt x="5325" y="8766"/>
                    <a:pt x="5764" y="9297"/>
                  </a:cubicBezTo>
                  <a:lnTo>
                    <a:pt x="4411" y="9297"/>
                  </a:lnTo>
                  <a:lnTo>
                    <a:pt x="4411" y="5511"/>
                  </a:lnTo>
                  <a:close/>
                  <a:moveTo>
                    <a:pt x="7165" y="5509"/>
                  </a:moveTo>
                  <a:cubicBezTo>
                    <a:pt x="7924" y="5509"/>
                    <a:pt x="8542" y="6360"/>
                    <a:pt x="8542" y="7404"/>
                  </a:cubicBezTo>
                  <a:cubicBezTo>
                    <a:pt x="8542" y="8448"/>
                    <a:pt x="7924" y="9297"/>
                    <a:pt x="7165" y="9297"/>
                  </a:cubicBezTo>
                  <a:cubicBezTo>
                    <a:pt x="6406" y="9297"/>
                    <a:pt x="5788" y="8448"/>
                    <a:pt x="5788" y="7404"/>
                  </a:cubicBezTo>
                  <a:cubicBezTo>
                    <a:pt x="5788" y="6360"/>
                    <a:pt x="6406" y="5509"/>
                    <a:pt x="7165" y="5509"/>
                  </a:cubicBezTo>
                  <a:close/>
                  <a:moveTo>
                    <a:pt x="14051" y="5509"/>
                  </a:moveTo>
                  <a:cubicBezTo>
                    <a:pt x="14810" y="5509"/>
                    <a:pt x="15428" y="6360"/>
                    <a:pt x="15428" y="7404"/>
                  </a:cubicBezTo>
                  <a:cubicBezTo>
                    <a:pt x="15428" y="8448"/>
                    <a:pt x="14810" y="9297"/>
                    <a:pt x="14051" y="9297"/>
                  </a:cubicBezTo>
                  <a:cubicBezTo>
                    <a:pt x="13291" y="9297"/>
                    <a:pt x="12674" y="8448"/>
                    <a:pt x="12674" y="7404"/>
                  </a:cubicBezTo>
                  <a:cubicBezTo>
                    <a:pt x="12674" y="6360"/>
                    <a:pt x="13291" y="5509"/>
                    <a:pt x="14051" y="5509"/>
                  </a:cubicBezTo>
                  <a:close/>
                  <a:moveTo>
                    <a:pt x="16805" y="5511"/>
                  </a:moveTo>
                  <a:lnTo>
                    <a:pt x="16805" y="9297"/>
                  </a:lnTo>
                  <a:lnTo>
                    <a:pt x="15450" y="9297"/>
                  </a:lnTo>
                  <a:cubicBezTo>
                    <a:pt x="15891" y="8766"/>
                    <a:pt x="16127" y="8093"/>
                    <a:pt x="16117" y="7404"/>
                  </a:cubicBezTo>
                  <a:cubicBezTo>
                    <a:pt x="16127" y="6713"/>
                    <a:pt x="15891" y="6042"/>
                    <a:pt x="15450" y="5511"/>
                  </a:cubicBezTo>
                  <a:close/>
                  <a:moveTo>
                    <a:pt x="3721" y="7252"/>
                  </a:moveTo>
                  <a:lnTo>
                    <a:pt x="3721" y="13409"/>
                  </a:lnTo>
                  <a:cubicBezTo>
                    <a:pt x="2154" y="13232"/>
                    <a:pt x="968" y="11907"/>
                    <a:pt x="967" y="10330"/>
                  </a:cubicBezTo>
                  <a:cubicBezTo>
                    <a:pt x="968" y="8753"/>
                    <a:pt x="2154" y="7429"/>
                    <a:pt x="3721" y="7252"/>
                  </a:cubicBezTo>
                  <a:close/>
                  <a:moveTo>
                    <a:pt x="17495" y="7252"/>
                  </a:moveTo>
                  <a:cubicBezTo>
                    <a:pt x="19058" y="7432"/>
                    <a:pt x="20239" y="8756"/>
                    <a:pt x="20239" y="10330"/>
                  </a:cubicBezTo>
                  <a:cubicBezTo>
                    <a:pt x="20239" y="11905"/>
                    <a:pt x="19058" y="13229"/>
                    <a:pt x="17495" y="13409"/>
                  </a:cubicBezTo>
                  <a:lnTo>
                    <a:pt x="17495" y="7252"/>
                  </a:lnTo>
                  <a:close/>
                  <a:moveTo>
                    <a:pt x="10607" y="8686"/>
                  </a:moveTo>
                  <a:cubicBezTo>
                    <a:pt x="11067" y="9489"/>
                    <a:pt x="11921" y="9985"/>
                    <a:pt x="12845" y="9985"/>
                  </a:cubicBezTo>
                  <a:lnTo>
                    <a:pt x="16805" y="9985"/>
                  </a:lnTo>
                  <a:lnTo>
                    <a:pt x="16805" y="17216"/>
                  </a:lnTo>
                  <a:lnTo>
                    <a:pt x="4411" y="17216"/>
                  </a:lnTo>
                  <a:lnTo>
                    <a:pt x="4411" y="9985"/>
                  </a:lnTo>
                  <a:lnTo>
                    <a:pt x="8369" y="9985"/>
                  </a:lnTo>
                  <a:cubicBezTo>
                    <a:pt x="9295" y="9985"/>
                    <a:pt x="10147" y="9489"/>
                    <a:pt x="10607" y="8686"/>
                  </a:cubicBezTo>
                  <a:close/>
                  <a:moveTo>
                    <a:pt x="7165" y="19291"/>
                  </a:moveTo>
                  <a:lnTo>
                    <a:pt x="7708" y="19972"/>
                  </a:lnTo>
                  <a:lnTo>
                    <a:pt x="6620" y="19972"/>
                  </a:lnTo>
                  <a:lnTo>
                    <a:pt x="7165" y="19291"/>
                  </a:lnTo>
                  <a:close/>
                  <a:moveTo>
                    <a:pt x="10607" y="19284"/>
                  </a:moveTo>
                  <a:lnTo>
                    <a:pt x="11158" y="19972"/>
                  </a:lnTo>
                  <a:lnTo>
                    <a:pt x="10058" y="19972"/>
                  </a:lnTo>
                  <a:lnTo>
                    <a:pt x="10607" y="19284"/>
                  </a:lnTo>
                  <a:close/>
                  <a:moveTo>
                    <a:pt x="14051" y="19284"/>
                  </a:moveTo>
                  <a:lnTo>
                    <a:pt x="14602" y="19972"/>
                  </a:lnTo>
                  <a:lnTo>
                    <a:pt x="13500" y="19972"/>
                  </a:lnTo>
                  <a:lnTo>
                    <a:pt x="14051" y="19284"/>
                  </a:lnTo>
                  <a:close/>
                  <a:moveTo>
                    <a:pt x="16805" y="17905"/>
                  </a:moveTo>
                  <a:lnTo>
                    <a:pt x="16805" y="18938"/>
                  </a:lnTo>
                  <a:cubicBezTo>
                    <a:pt x="16805" y="19509"/>
                    <a:pt x="16342" y="19972"/>
                    <a:pt x="15773" y="19972"/>
                  </a:cubicBezTo>
                  <a:lnTo>
                    <a:pt x="15483" y="19972"/>
                  </a:lnTo>
                  <a:lnTo>
                    <a:pt x="14590" y="18856"/>
                  </a:lnTo>
                  <a:cubicBezTo>
                    <a:pt x="14455" y="18698"/>
                    <a:pt x="14259" y="18606"/>
                    <a:pt x="14053" y="18606"/>
                  </a:cubicBezTo>
                  <a:cubicBezTo>
                    <a:pt x="14051" y="18606"/>
                    <a:pt x="14049" y="18606"/>
                    <a:pt x="14047" y="18606"/>
                  </a:cubicBezTo>
                  <a:cubicBezTo>
                    <a:pt x="13841" y="18606"/>
                    <a:pt x="13647" y="18698"/>
                    <a:pt x="13513" y="18853"/>
                  </a:cubicBezTo>
                  <a:lnTo>
                    <a:pt x="12619" y="19970"/>
                  </a:lnTo>
                  <a:lnTo>
                    <a:pt x="12039" y="19970"/>
                  </a:lnTo>
                  <a:lnTo>
                    <a:pt x="11147" y="18856"/>
                  </a:lnTo>
                  <a:cubicBezTo>
                    <a:pt x="11013" y="18698"/>
                    <a:pt x="10817" y="18606"/>
                    <a:pt x="10609" y="18606"/>
                  </a:cubicBezTo>
                  <a:cubicBezTo>
                    <a:pt x="10607" y="18606"/>
                    <a:pt x="10605" y="18606"/>
                    <a:pt x="10603" y="18606"/>
                  </a:cubicBezTo>
                  <a:cubicBezTo>
                    <a:pt x="10399" y="18606"/>
                    <a:pt x="10203" y="18698"/>
                    <a:pt x="10071" y="18853"/>
                  </a:cubicBezTo>
                  <a:lnTo>
                    <a:pt x="9175" y="19970"/>
                  </a:lnTo>
                  <a:lnTo>
                    <a:pt x="8590" y="19970"/>
                  </a:lnTo>
                  <a:lnTo>
                    <a:pt x="7701" y="18861"/>
                  </a:lnTo>
                  <a:cubicBezTo>
                    <a:pt x="7566" y="18704"/>
                    <a:pt x="7370" y="18615"/>
                    <a:pt x="7163" y="18615"/>
                  </a:cubicBezTo>
                  <a:cubicBezTo>
                    <a:pt x="6957" y="18615"/>
                    <a:pt x="6760" y="18704"/>
                    <a:pt x="6625" y="18861"/>
                  </a:cubicBezTo>
                  <a:lnTo>
                    <a:pt x="5738" y="19970"/>
                  </a:lnTo>
                  <a:lnTo>
                    <a:pt x="5443" y="19970"/>
                  </a:lnTo>
                  <a:cubicBezTo>
                    <a:pt x="4872" y="19970"/>
                    <a:pt x="4411" y="19509"/>
                    <a:pt x="4411" y="18938"/>
                  </a:cubicBezTo>
                  <a:lnTo>
                    <a:pt x="4411" y="17905"/>
                  </a:lnTo>
                  <a:close/>
                  <a:moveTo>
                    <a:pt x="5443" y="0"/>
                  </a:moveTo>
                  <a:cubicBezTo>
                    <a:pt x="4492" y="2"/>
                    <a:pt x="3723" y="771"/>
                    <a:pt x="3721" y="1722"/>
                  </a:cubicBezTo>
                  <a:lnTo>
                    <a:pt x="3721" y="3789"/>
                  </a:lnTo>
                  <a:lnTo>
                    <a:pt x="1655" y="3789"/>
                  </a:lnTo>
                  <a:cubicBezTo>
                    <a:pt x="1085" y="3789"/>
                    <a:pt x="622" y="4252"/>
                    <a:pt x="622" y="4821"/>
                  </a:cubicBezTo>
                  <a:cubicBezTo>
                    <a:pt x="622" y="5392"/>
                    <a:pt x="1085" y="5854"/>
                    <a:pt x="1655" y="5854"/>
                  </a:cubicBezTo>
                  <a:cubicBezTo>
                    <a:pt x="1746" y="5854"/>
                    <a:pt x="1834" y="5890"/>
                    <a:pt x="1899" y="5955"/>
                  </a:cubicBezTo>
                  <a:cubicBezTo>
                    <a:pt x="1963" y="6020"/>
                    <a:pt x="1999" y="6107"/>
                    <a:pt x="1999" y="6198"/>
                  </a:cubicBezTo>
                  <a:lnTo>
                    <a:pt x="1999" y="7159"/>
                  </a:lnTo>
                  <a:cubicBezTo>
                    <a:pt x="647" y="8038"/>
                    <a:pt x="1" y="9677"/>
                    <a:pt x="389" y="11242"/>
                  </a:cubicBezTo>
                  <a:cubicBezTo>
                    <a:pt x="777" y="12808"/>
                    <a:pt x="2116" y="13955"/>
                    <a:pt x="3721" y="14100"/>
                  </a:cubicBezTo>
                  <a:lnTo>
                    <a:pt x="3721" y="18938"/>
                  </a:lnTo>
                  <a:cubicBezTo>
                    <a:pt x="3723" y="19888"/>
                    <a:pt x="4492" y="20658"/>
                    <a:pt x="5443" y="20659"/>
                  </a:cubicBezTo>
                  <a:lnTo>
                    <a:pt x="15773" y="20659"/>
                  </a:lnTo>
                  <a:cubicBezTo>
                    <a:pt x="16722" y="20659"/>
                    <a:pt x="17493" y="19888"/>
                    <a:pt x="17495" y="18938"/>
                  </a:cubicBezTo>
                  <a:lnTo>
                    <a:pt x="17495" y="14100"/>
                  </a:lnTo>
                  <a:cubicBezTo>
                    <a:pt x="19100" y="13955"/>
                    <a:pt x="20437" y="12808"/>
                    <a:pt x="20827" y="11242"/>
                  </a:cubicBezTo>
                  <a:cubicBezTo>
                    <a:pt x="21215" y="9677"/>
                    <a:pt x="20567" y="8038"/>
                    <a:pt x="19215" y="7159"/>
                  </a:cubicBezTo>
                  <a:lnTo>
                    <a:pt x="19215" y="6198"/>
                  </a:lnTo>
                  <a:cubicBezTo>
                    <a:pt x="19215" y="6009"/>
                    <a:pt x="19370" y="5854"/>
                    <a:pt x="19560" y="5854"/>
                  </a:cubicBezTo>
                  <a:cubicBezTo>
                    <a:pt x="20131" y="5854"/>
                    <a:pt x="20592" y="5392"/>
                    <a:pt x="20592" y="4821"/>
                  </a:cubicBezTo>
                  <a:cubicBezTo>
                    <a:pt x="20592" y="4250"/>
                    <a:pt x="20131" y="3789"/>
                    <a:pt x="19560" y="3789"/>
                  </a:cubicBezTo>
                  <a:lnTo>
                    <a:pt x="17495" y="3789"/>
                  </a:lnTo>
                  <a:lnTo>
                    <a:pt x="17495" y="1722"/>
                  </a:lnTo>
                  <a:cubicBezTo>
                    <a:pt x="17493" y="773"/>
                    <a:pt x="16722" y="2"/>
                    <a:pt x="157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1" name="Google Shape;1121;p91"/>
            <p:cNvSpPr/>
            <p:nvPr/>
          </p:nvSpPr>
          <p:spPr>
            <a:xfrm>
              <a:off x="2539350" y="4416000"/>
              <a:ext cx="275450" cy="129150"/>
            </a:xfrm>
            <a:custGeom>
              <a:avLst/>
              <a:gdLst/>
              <a:ahLst/>
              <a:cxnLst/>
              <a:rect l="l" t="t" r="r" b="b"/>
              <a:pathLst>
                <a:path w="11018" h="5166" extrusionOk="0">
                  <a:moveTo>
                    <a:pt x="2067" y="690"/>
                  </a:moveTo>
                  <a:lnTo>
                    <a:pt x="2067" y="1379"/>
                  </a:lnTo>
                  <a:lnTo>
                    <a:pt x="690" y="1379"/>
                  </a:lnTo>
                  <a:lnTo>
                    <a:pt x="690" y="1034"/>
                  </a:lnTo>
                  <a:cubicBezTo>
                    <a:pt x="690" y="845"/>
                    <a:pt x="843" y="690"/>
                    <a:pt x="1033" y="690"/>
                  </a:cubicBezTo>
                  <a:close/>
                  <a:moveTo>
                    <a:pt x="4132" y="690"/>
                  </a:moveTo>
                  <a:lnTo>
                    <a:pt x="4132" y="1379"/>
                  </a:lnTo>
                  <a:lnTo>
                    <a:pt x="2755" y="1379"/>
                  </a:lnTo>
                  <a:lnTo>
                    <a:pt x="2755" y="690"/>
                  </a:lnTo>
                  <a:close/>
                  <a:moveTo>
                    <a:pt x="6198" y="690"/>
                  </a:moveTo>
                  <a:lnTo>
                    <a:pt x="6198" y="1379"/>
                  </a:lnTo>
                  <a:lnTo>
                    <a:pt x="4821" y="1379"/>
                  </a:lnTo>
                  <a:lnTo>
                    <a:pt x="4821" y="690"/>
                  </a:lnTo>
                  <a:close/>
                  <a:moveTo>
                    <a:pt x="8263" y="690"/>
                  </a:moveTo>
                  <a:lnTo>
                    <a:pt x="8263" y="1379"/>
                  </a:lnTo>
                  <a:lnTo>
                    <a:pt x="6886" y="1379"/>
                  </a:lnTo>
                  <a:lnTo>
                    <a:pt x="6886" y="690"/>
                  </a:lnTo>
                  <a:close/>
                  <a:moveTo>
                    <a:pt x="9985" y="690"/>
                  </a:moveTo>
                  <a:cubicBezTo>
                    <a:pt x="10177" y="690"/>
                    <a:pt x="10330" y="845"/>
                    <a:pt x="10330" y="1034"/>
                  </a:cubicBezTo>
                  <a:lnTo>
                    <a:pt x="10330" y="1379"/>
                  </a:lnTo>
                  <a:lnTo>
                    <a:pt x="8953" y="1379"/>
                  </a:lnTo>
                  <a:lnTo>
                    <a:pt x="8953" y="690"/>
                  </a:lnTo>
                  <a:close/>
                  <a:moveTo>
                    <a:pt x="10330" y="2067"/>
                  </a:moveTo>
                  <a:lnTo>
                    <a:pt x="10330" y="3099"/>
                  </a:lnTo>
                  <a:lnTo>
                    <a:pt x="690" y="3099"/>
                  </a:lnTo>
                  <a:lnTo>
                    <a:pt x="690" y="2067"/>
                  </a:lnTo>
                  <a:close/>
                  <a:moveTo>
                    <a:pt x="2067" y="3789"/>
                  </a:moveTo>
                  <a:lnTo>
                    <a:pt x="2067" y="4477"/>
                  </a:lnTo>
                  <a:lnTo>
                    <a:pt x="1033" y="4477"/>
                  </a:lnTo>
                  <a:cubicBezTo>
                    <a:pt x="843" y="4477"/>
                    <a:pt x="690" y="4323"/>
                    <a:pt x="690" y="4134"/>
                  </a:cubicBezTo>
                  <a:lnTo>
                    <a:pt x="690" y="3789"/>
                  </a:lnTo>
                  <a:close/>
                  <a:moveTo>
                    <a:pt x="4132" y="3789"/>
                  </a:moveTo>
                  <a:lnTo>
                    <a:pt x="4132" y="4477"/>
                  </a:lnTo>
                  <a:lnTo>
                    <a:pt x="2755" y="4477"/>
                  </a:lnTo>
                  <a:lnTo>
                    <a:pt x="2755" y="3789"/>
                  </a:lnTo>
                  <a:close/>
                  <a:moveTo>
                    <a:pt x="6198" y="3789"/>
                  </a:moveTo>
                  <a:lnTo>
                    <a:pt x="6198" y="4477"/>
                  </a:lnTo>
                  <a:lnTo>
                    <a:pt x="4821" y="4477"/>
                  </a:lnTo>
                  <a:lnTo>
                    <a:pt x="4821" y="3789"/>
                  </a:lnTo>
                  <a:close/>
                  <a:moveTo>
                    <a:pt x="8263" y="3789"/>
                  </a:moveTo>
                  <a:lnTo>
                    <a:pt x="8263" y="4477"/>
                  </a:lnTo>
                  <a:lnTo>
                    <a:pt x="6886" y="4477"/>
                  </a:lnTo>
                  <a:lnTo>
                    <a:pt x="6886" y="3789"/>
                  </a:lnTo>
                  <a:close/>
                  <a:moveTo>
                    <a:pt x="10330" y="3789"/>
                  </a:moveTo>
                  <a:lnTo>
                    <a:pt x="10330" y="4134"/>
                  </a:lnTo>
                  <a:cubicBezTo>
                    <a:pt x="10330" y="4323"/>
                    <a:pt x="10177" y="4477"/>
                    <a:pt x="9985" y="4477"/>
                  </a:cubicBezTo>
                  <a:lnTo>
                    <a:pt x="8953" y="4477"/>
                  </a:lnTo>
                  <a:lnTo>
                    <a:pt x="8953" y="3789"/>
                  </a:lnTo>
                  <a:close/>
                  <a:moveTo>
                    <a:pt x="1033" y="0"/>
                  </a:moveTo>
                  <a:cubicBezTo>
                    <a:pt x="463" y="0"/>
                    <a:pt x="0" y="463"/>
                    <a:pt x="0" y="1034"/>
                  </a:cubicBezTo>
                  <a:lnTo>
                    <a:pt x="0" y="4134"/>
                  </a:lnTo>
                  <a:cubicBezTo>
                    <a:pt x="0" y="4703"/>
                    <a:pt x="463" y="5166"/>
                    <a:pt x="1033" y="5166"/>
                  </a:cubicBezTo>
                  <a:lnTo>
                    <a:pt x="9985" y="5166"/>
                  </a:lnTo>
                  <a:cubicBezTo>
                    <a:pt x="10556" y="5166"/>
                    <a:pt x="11018" y="4703"/>
                    <a:pt x="11018" y="4134"/>
                  </a:cubicBezTo>
                  <a:lnTo>
                    <a:pt x="11018" y="1034"/>
                  </a:lnTo>
                  <a:cubicBezTo>
                    <a:pt x="11018" y="463"/>
                    <a:pt x="10556" y="0"/>
                    <a:pt x="99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2" name="Google Shape;1122;p91"/>
            <p:cNvSpPr/>
            <p:nvPr/>
          </p:nvSpPr>
          <p:spPr>
            <a:xfrm>
              <a:off x="2453300" y="4364375"/>
              <a:ext cx="34450" cy="43075"/>
            </a:xfrm>
            <a:custGeom>
              <a:avLst/>
              <a:gdLst/>
              <a:ahLst/>
              <a:cxnLst/>
              <a:rect l="l" t="t" r="r" b="b"/>
              <a:pathLst>
                <a:path w="1378" h="1723" extrusionOk="0">
                  <a:moveTo>
                    <a:pt x="343" y="0"/>
                  </a:moveTo>
                  <a:cubicBezTo>
                    <a:pt x="153" y="0"/>
                    <a:pt x="0" y="155"/>
                    <a:pt x="0" y="345"/>
                  </a:cubicBezTo>
                  <a:cubicBezTo>
                    <a:pt x="0" y="535"/>
                    <a:pt x="153" y="688"/>
                    <a:pt x="343" y="688"/>
                  </a:cubicBezTo>
                  <a:lnTo>
                    <a:pt x="343" y="1378"/>
                  </a:lnTo>
                  <a:cubicBezTo>
                    <a:pt x="343" y="1567"/>
                    <a:pt x="498" y="1722"/>
                    <a:pt x="688" y="1722"/>
                  </a:cubicBezTo>
                  <a:cubicBezTo>
                    <a:pt x="878" y="1722"/>
                    <a:pt x="1033" y="1567"/>
                    <a:pt x="1033" y="1378"/>
                  </a:cubicBezTo>
                  <a:lnTo>
                    <a:pt x="1033" y="688"/>
                  </a:lnTo>
                  <a:cubicBezTo>
                    <a:pt x="1223" y="688"/>
                    <a:pt x="1377" y="535"/>
                    <a:pt x="1377" y="345"/>
                  </a:cubicBezTo>
                  <a:cubicBezTo>
                    <a:pt x="1377" y="154"/>
                    <a:pt x="1223" y="0"/>
                    <a:pt x="10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3" name="Google Shape;1123;p91"/>
            <p:cNvSpPr/>
            <p:nvPr/>
          </p:nvSpPr>
          <p:spPr>
            <a:xfrm>
              <a:off x="2866450" y="4364375"/>
              <a:ext cx="34450" cy="43075"/>
            </a:xfrm>
            <a:custGeom>
              <a:avLst/>
              <a:gdLst/>
              <a:ahLst/>
              <a:cxnLst/>
              <a:rect l="l" t="t" r="r" b="b"/>
              <a:pathLst>
                <a:path w="1378" h="1723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35"/>
                    <a:pt x="155" y="688"/>
                    <a:pt x="345" y="688"/>
                  </a:cubicBezTo>
                  <a:lnTo>
                    <a:pt x="345" y="1378"/>
                  </a:lnTo>
                  <a:cubicBezTo>
                    <a:pt x="345" y="1567"/>
                    <a:pt x="498" y="1722"/>
                    <a:pt x="690" y="1722"/>
                  </a:cubicBezTo>
                  <a:cubicBezTo>
                    <a:pt x="880" y="1722"/>
                    <a:pt x="1033" y="1567"/>
                    <a:pt x="1033" y="1378"/>
                  </a:cubicBezTo>
                  <a:lnTo>
                    <a:pt x="1033" y="688"/>
                  </a:lnTo>
                  <a:cubicBezTo>
                    <a:pt x="1224" y="688"/>
                    <a:pt x="1378" y="535"/>
                    <a:pt x="1378" y="345"/>
                  </a:cubicBezTo>
                  <a:cubicBezTo>
                    <a:pt x="1378" y="154"/>
                    <a:pt x="1223" y="0"/>
                    <a:pt x="10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24" name="Google Shape;1124;p91"/>
          <p:cNvGrpSpPr/>
          <p:nvPr/>
        </p:nvGrpSpPr>
        <p:grpSpPr>
          <a:xfrm>
            <a:off x="7128475" y="1967175"/>
            <a:ext cx="519100" cy="516500"/>
            <a:chOff x="6569250" y="2513950"/>
            <a:chExt cx="519100" cy="516500"/>
          </a:xfrm>
        </p:grpSpPr>
        <p:sp>
          <p:nvSpPr>
            <p:cNvPr id="1125" name="Google Shape;1125;p91"/>
            <p:cNvSpPr/>
            <p:nvPr/>
          </p:nvSpPr>
          <p:spPr>
            <a:xfrm>
              <a:off x="6640225" y="2651775"/>
              <a:ext cx="35050" cy="24300"/>
            </a:xfrm>
            <a:custGeom>
              <a:avLst/>
              <a:gdLst/>
              <a:ahLst/>
              <a:cxnLst/>
              <a:rect l="l" t="t" r="r" b="b"/>
              <a:pathLst>
                <a:path w="1402" h="972" extrusionOk="0">
                  <a:moveTo>
                    <a:pt x="709" y="1"/>
                  </a:moveTo>
                  <a:cubicBezTo>
                    <a:pt x="688" y="1"/>
                    <a:pt x="667" y="2"/>
                    <a:pt x="645" y="4"/>
                  </a:cubicBezTo>
                  <a:cubicBezTo>
                    <a:pt x="336" y="34"/>
                    <a:pt x="84" y="267"/>
                    <a:pt x="31" y="573"/>
                  </a:cubicBezTo>
                  <a:cubicBezTo>
                    <a:pt x="1" y="760"/>
                    <a:pt x="127" y="936"/>
                    <a:pt x="314" y="968"/>
                  </a:cubicBezTo>
                  <a:cubicBezTo>
                    <a:pt x="332" y="970"/>
                    <a:pt x="351" y="971"/>
                    <a:pt x="369" y="971"/>
                  </a:cubicBezTo>
                  <a:cubicBezTo>
                    <a:pt x="537" y="971"/>
                    <a:pt x="680" y="848"/>
                    <a:pt x="707" y="682"/>
                  </a:cubicBezTo>
                  <a:cubicBezTo>
                    <a:pt x="747" y="801"/>
                    <a:pt x="847" y="891"/>
                    <a:pt x="970" y="915"/>
                  </a:cubicBezTo>
                  <a:cubicBezTo>
                    <a:pt x="992" y="919"/>
                    <a:pt x="1014" y="921"/>
                    <a:pt x="1035" y="921"/>
                  </a:cubicBezTo>
                  <a:cubicBezTo>
                    <a:pt x="1138" y="921"/>
                    <a:pt x="1235" y="876"/>
                    <a:pt x="1302" y="795"/>
                  </a:cubicBezTo>
                  <a:cubicBezTo>
                    <a:pt x="1381" y="698"/>
                    <a:pt x="1401" y="565"/>
                    <a:pt x="1355" y="448"/>
                  </a:cubicBezTo>
                  <a:cubicBezTo>
                    <a:pt x="1252" y="177"/>
                    <a:pt x="994" y="1"/>
                    <a:pt x="7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6" name="Google Shape;1126;p91"/>
            <p:cNvSpPr/>
            <p:nvPr/>
          </p:nvSpPr>
          <p:spPr>
            <a:xfrm>
              <a:off x="6967300" y="2634575"/>
              <a:ext cx="35075" cy="24300"/>
            </a:xfrm>
            <a:custGeom>
              <a:avLst/>
              <a:gdLst/>
              <a:ahLst/>
              <a:cxnLst/>
              <a:rect l="l" t="t" r="r" b="b"/>
              <a:pathLst>
                <a:path w="1403" h="972" extrusionOk="0">
                  <a:moveTo>
                    <a:pt x="713" y="1"/>
                  </a:moveTo>
                  <a:cubicBezTo>
                    <a:pt x="691" y="1"/>
                    <a:pt x="669" y="2"/>
                    <a:pt x="646" y="4"/>
                  </a:cubicBezTo>
                  <a:cubicBezTo>
                    <a:pt x="337" y="32"/>
                    <a:pt x="85" y="265"/>
                    <a:pt x="32" y="572"/>
                  </a:cubicBezTo>
                  <a:lnTo>
                    <a:pt x="30" y="572"/>
                  </a:lnTo>
                  <a:cubicBezTo>
                    <a:pt x="0" y="758"/>
                    <a:pt x="127" y="935"/>
                    <a:pt x="315" y="967"/>
                  </a:cubicBezTo>
                  <a:cubicBezTo>
                    <a:pt x="333" y="970"/>
                    <a:pt x="352" y="972"/>
                    <a:pt x="370" y="972"/>
                  </a:cubicBezTo>
                  <a:cubicBezTo>
                    <a:pt x="538" y="970"/>
                    <a:pt x="681" y="848"/>
                    <a:pt x="708" y="682"/>
                  </a:cubicBezTo>
                  <a:cubicBezTo>
                    <a:pt x="748" y="802"/>
                    <a:pt x="848" y="890"/>
                    <a:pt x="971" y="913"/>
                  </a:cubicBezTo>
                  <a:cubicBezTo>
                    <a:pt x="994" y="918"/>
                    <a:pt x="1016" y="920"/>
                    <a:pt x="1038" y="920"/>
                  </a:cubicBezTo>
                  <a:cubicBezTo>
                    <a:pt x="1140" y="920"/>
                    <a:pt x="1237" y="874"/>
                    <a:pt x="1303" y="795"/>
                  </a:cubicBezTo>
                  <a:cubicBezTo>
                    <a:pt x="1382" y="698"/>
                    <a:pt x="1402" y="565"/>
                    <a:pt x="1356" y="449"/>
                  </a:cubicBezTo>
                  <a:cubicBezTo>
                    <a:pt x="1254" y="178"/>
                    <a:pt x="997" y="1"/>
                    <a:pt x="7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7" name="Google Shape;1127;p91"/>
            <p:cNvSpPr/>
            <p:nvPr/>
          </p:nvSpPr>
          <p:spPr>
            <a:xfrm>
              <a:off x="6569250" y="2513950"/>
              <a:ext cx="519100" cy="516500"/>
            </a:xfrm>
            <a:custGeom>
              <a:avLst/>
              <a:gdLst/>
              <a:ahLst/>
              <a:cxnLst/>
              <a:rect l="l" t="t" r="r" b="b"/>
              <a:pathLst>
                <a:path w="20764" h="20660" extrusionOk="0">
                  <a:moveTo>
                    <a:pt x="16628" y="4139"/>
                  </a:moveTo>
                  <a:cubicBezTo>
                    <a:pt x="16670" y="4139"/>
                    <a:pt x="16713" y="4141"/>
                    <a:pt x="16757" y="4145"/>
                  </a:cubicBezTo>
                  <a:cubicBezTo>
                    <a:pt x="17379" y="4203"/>
                    <a:pt x="17884" y="4672"/>
                    <a:pt x="17987" y="5289"/>
                  </a:cubicBezTo>
                  <a:lnTo>
                    <a:pt x="17989" y="5289"/>
                  </a:lnTo>
                  <a:cubicBezTo>
                    <a:pt x="18004" y="5392"/>
                    <a:pt x="18067" y="5482"/>
                    <a:pt x="18157" y="5533"/>
                  </a:cubicBezTo>
                  <a:cubicBezTo>
                    <a:pt x="18210" y="5563"/>
                    <a:pt x="18268" y="5578"/>
                    <a:pt x="18326" y="5578"/>
                  </a:cubicBezTo>
                  <a:cubicBezTo>
                    <a:pt x="18370" y="5578"/>
                    <a:pt x="18413" y="5570"/>
                    <a:pt x="18455" y="5553"/>
                  </a:cubicBezTo>
                  <a:cubicBezTo>
                    <a:pt x="18528" y="5525"/>
                    <a:pt x="18605" y="5510"/>
                    <a:pt x="18684" y="5510"/>
                  </a:cubicBezTo>
                  <a:cubicBezTo>
                    <a:pt x="18688" y="5510"/>
                    <a:pt x="18692" y="5510"/>
                    <a:pt x="18697" y="5510"/>
                  </a:cubicBezTo>
                  <a:cubicBezTo>
                    <a:pt x="19076" y="5510"/>
                    <a:pt x="19384" y="5818"/>
                    <a:pt x="19384" y="6198"/>
                  </a:cubicBezTo>
                  <a:cubicBezTo>
                    <a:pt x="19384" y="6578"/>
                    <a:pt x="19076" y="6887"/>
                    <a:pt x="18697" y="6887"/>
                  </a:cubicBezTo>
                  <a:cubicBezTo>
                    <a:pt x="18507" y="6887"/>
                    <a:pt x="18352" y="7040"/>
                    <a:pt x="18352" y="7230"/>
                  </a:cubicBezTo>
                  <a:cubicBezTo>
                    <a:pt x="18352" y="7612"/>
                    <a:pt x="18044" y="7920"/>
                    <a:pt x="17664" y="7920"/>
                  </a:cubicBezTo>
                  <a:cubicBezTo>
                    <a:pt x="17514" y="7920"/>
                    <a:pt x="17369" y="7870"/>
                    <a:pt x="17249" y="7780"/>
                  </a:cubicBezTo>
                  <a:cubicBezTo>
                    <a:pt x="17190" y="7734"/>
                    <a:pt x="17118" y="7710"/>
                    <a:pt x="17043" y="7710"/>
                  </a:cubicBezTo>
                  <a:cubicBezTo>
                    <a:pt x="17027" y="7710"/>
                    <a:pt x="17010" y="7711"/>
                    <a:pt x="16993" y="7713"/>
                  </a:cubicBezTo>
                  <a:cubicBezTo>
                    <a:pt x="16901" y="7725"/>
                    <a:pt x="16820" y="7775"/>
                    <a:pt x="16765" y="7848"/>
                  </a:cubicBezTo>
                  <a:cubicBezTo>
                    <a:pt x="16569" y="8110"/>
                    <a:pt x="16263" y="8262"/>
                    <a:pt x="15941" y="8262"/>
                  </a:cubicBezTo>
                  <a:cubicBezTo>
                    <a:pt x="15910" y="8262"/>
                    <a:pt x="15878" y="8261"/>
                    <a:pt x="15846" y="8258"/>
                  </a:cubicBezTo>
                  <a:cubicBezTo>
                    <a:pt x="15488" y="8224"/>
                    <a:pt x="15175" y="8008"/>
                    <a:pt x="15016" y="7687"/>
                  </a:cubicBezTo>
                  <a:cubicBezTo>
                    <a:pt x="14963" y="7578"/>
                    <a:pt x="14857" y="7505"/>
                    <a:pt x="14737" y="7495"/>
                  </a:cubicBezTo>
                  <a:cubicBezTo>
                    <a:pt x="14727" y="7494"/>
                    <a:pt x="14718" y="7494"/>
                    <a:pt x="14708" y="7494"/>
                  </a:cubicBezTo>
                  <a:cubicBezTo>
                    <a:pt x="14597" y="7494"/>
                    <a:pt x="14493" y="7548"/>
                    <a:pt x="14429" y="7638"/>
                  </a:cubicBezTo>
                  <a:cubicBezTo>
                    <a:pt x="14301" y="7813"/>
                    <a:pt x="14099" y="7920"/>
                    <a:pt x="13881" y="7920"/>
                  </a:cubicBezTo>
                  <a:cubicBezTo>
                    <a:pt x="13879" y="7920"/>
                    <a:pt x="13877" y="7920"/>
                    <a:pt x="13876" y="7920"/>
                  </a:cubicBezTo>
                  <a:cubicBezTo>
                    <a:pt x="13534" y="7915"/>
                    <a:pt x="13246" y="7662"/>
                    <a:pt x="13201" y="7322"/>
                  </a:cubicBezTo>
                  <a:cubicBezTo>
                    <a:pt x="13156" y="6982"/>
                    <a:pt x="13366" y="6661"/>
                    <a:pt x="13696" y="6568"/>
                  </a:cubicBezTo>
                  <a:cubicBezTo>
                    <a:pt x="13792" y="6543"/>
                    <a:pt x="13872" y="6478"/>
                    <a:pt x="13916" y="6388"/>
                  </a:cubicBezTo>
                  <a:cubicBezTo>
                    <a:pt x="13961" y="6299"/>
                    <a:pt x="13964" y="6196"/>
                    <a:pt x="13926" y="6105"/>
                  </a:cubicBezTo>
                  <a:cubicBezTo>
                    <a:pt x="13892" y="6025"/>
                    <a:pt x="13876" y="5940"/>
                    <a:pt x="13876" y="5853"/>
                  </a:cubicBezTo>
                  <a:cubicBezTo>
                    <a:pt x="13876" y="5473"/>
                    <a:pt x="14184" y="5165"/>
                    <a:pt x="14565" y="5165"/>
                  </a:cubicBezTo>
                  <a:cubicBezTo>
                    <a:pt x="14667" y="5165"/>
                    <a:pt x="14768" y="5189"/>
                    <a:pt x="14862" y="5234"/>
                  </a:cubicBezTo>
                  <a:cubicBezTo>
                    <a:pt x="14909" y="5257"/>
                    <a:pt x="14961" y="5269"/>
                    <a:pt x="15013" y="5269"/>
                  </a:cubicBezTo>
                  <a:cubicBezTo>
                    <a:pt x="15056" y="5269"/>
                    <a:pt x="15100" y="5260"/>
                    <a:pt x="15141" y="5244"/>
                  </a:cubicBezTo>
                  <a:cubicBezTo>
                    <a:pt x="15233" y="5207"/>
                    <a:pt x="15303" y="5132"/>
                    <a:pt x="15336" y="5040"/>
                  </a:cubicBezTo>
                  <a:cubicBezTo>
                    <a:pt x="15536" y="4495"/>
                    <a:pt x="16056" y="4139"/>
                    <a:pt x="16628" y="4139"/>
                  </a:cubicBezTo>
                  <a:close/>
                  <a:moveTo>
                    <a:pt x="12841" y="690"/>
                  </a:moveTo>
                  <a:cubicBezTo>
                    <a:pt x="12873" y="690"/>
                    <a:pt x="12906" y="691"/>
                    <a:pt x="12938" y="694"/>
                  </a:cubicBezTo>
                  <a:cubicBezTo>
                    <a:pt x="13306" y="727"/>
                    <a:pt x="13626" y="956"/>
                    <a:pt x="13779" y="1290"/>
                  </a:cubicBezTo>
                  <a:cubicBezTo>
                    <a:pt x="13819" y="1375"/>
                    <a:pt x="13891" y="1442"/>
                    <a:pt x="13981" y="1472"/>
                  </a:cubicBezTo>
                  <a:cubicBezTo>
                    <a:pt x="14017" y="1485"/>
                    <a:pt x="14056" y="1492"/>
                    <a:pt x="14094" y="1492"/>
                  </a:cubicBezTo>
                  <a:cubicBezTo>
                    <a:pt x="14147" y="1492"/>
                    <a:pt x="14201" y="1479"/>
                    <a:pt x="14250" y="1454"/>
                  </a:cubicBezTo>
                  <a:cubicBezTo>
                    <a:pt x="14349" y="1402"/>
                    <a:pt x="14457" y="1377"/>
                    <a:pt x="14565" y="1377"/>
                  </a:cubicBezTo>
                  <a:cubicBezTo>
                    <a:pt x="14690" y="1377"/>
                    <a:pt x="14813" y="1411"/>
                    <a:pt x="14923" y="1479"/>
                  </a:cubicBezTo>
                  <a:cubicBezTo>
                    <a:pt x="15130" y="1603"/>
                    <a:pt x="15255" y="1827"/>
                    <a:pt x="15253" y="2066"/>
                  </a:cubicBezTo>
                  <a:cubicBezTo>
                    <a:pt x="15253" y="2170"/>
                    <a:pt x="15230" y="2271"/>
                    <a:pt x="15185" y="2363"/>
                  </a:cubicBezTo>
                  <a:cubicBezTo>
                    <a:pt x="15120" y="2494"/>
                    <a:pt x="15146" y="2654"/>
                    <a:pt x="15251" y="2757"/>
                  </a:cubicBezTo>
                  <a:cubicBezTo>
                    <a:pt x="15317" y="2824"/>
                    <a:pt x="15405" y="2859"/>
                    <a:pt x="15494" y="2859"/>
                  </a:cubicBezTo>
                  <a:cubicBezTo>
                    <a:pt x="15545" y="2859"/>
                    <a:pt x="15597" y="2848"/>
                    <a:pt x="15646" y="2824"/>
                  </a:cubicBezTo>
                  <a:cubicBezTo>
                    <a:pt x="15737" y="2777"/>
                    <a:pt x="15839" y="2754"/>
                    <a:pt x="15942" y="2754"/>
                  </a:cubicBezTo>
                  <a:cubicBezTo>
                    <a:pt x="16322" y="2754"/>
                    <a:pt x="16630" y="3062"/>
                    <a:pt x="16630" y="3444"/>
                  </a:cubicBezTo>
                  <a:cubicBezTo>
                    <a:pt x="15882" y="3445"/>
                    <a:pt x="15193" y="3848"/>
                    <a:pt x="14828" y="4501"/>
                  </a:cubicBezTo>
                  <a:cubicBezTo>
                    <a:pt x="14742" y="4484"/>
                    <a:pt x="14653" y="4476"/>
                    <a:pt x="14565" y="4476"/>
                  </a:cubicBezTo>
                  <a:cubicBezTo>
                    <a:pt x="13804" y="4476"/>
                    <a:pt x="13188" y="5092"/>
                    <a:pt x="13188" y="5853"/>
                  </a:cubicBezTo>
                  <a:cubicBezTo>
                    <a:pt x="13188" y="5913"/>
                    <a:pt x="13191" y="5973"/>
                    <a:pt x="13200" y="6033"/>
                  </a:cubicBezTo>
                  <a:cubicBezTo>
                    <a:pt x="12877" y="6215"/>
                    <a:pt x="12642" y="6519"/>
                    <a:pt x="12545" y="6877"/>
                  </a:cubicBezTo>
                  <a:cubicBezTo>
                    <a:pt x="12528" y="6877"/>
                    <a:pt x="12517" y="6886"/>
                    <a:pt x="12498" y="6886"/>
                  </a:cubicBezTo>
                  <a:cubicBezTo>
                    <a:pt x="12497" y="6886"/>
                    <a:pt x="12495" y="6886"/>
                    <a:pt x="12493" y="6886"/>
                  </a:cubicBezTo>
                  <a:cubicBezTo>
                    <a:pt x="12305" y="6886"/>
                    <a:pt x="12126" y="6806"/>
                    <a:pt x="11999" y="6667"/>
                  </a:cubicBezTo>
                  <a:cubicBezTo>
                    <a:pt x="11933" y="6596"/>
                    <a:pt x="11840" y="6556"/>
                    <a:pt x="11744" y="6556"/>
                  </a:cubicBezTo>
                  <a:cubicBezTo>
                    <a:pt x="11722" y="6556"/>
                    <a:pt x="11700" y="6558"/>
                    <a:pt x="11678" y="6563"/>
                  </a:cubicBezTo>
                  <a:cubicBezTo>
                    <a:pt x="11559" y="6586"/>
                    <a:pt x="11463" y="6669"/>
                    <a:pt x="11421" y="6782"/>
                  </a:cubicBezTo>
                  <a:cubicBezTo>
                    <a:pt x="11326" y="7042"/>
                    <a:pt x="11083" y="7219"/>
                    <a:pt x="10807" y="7230"/>
                  </a:cubicBezTo>
                  <a:cubicBezTo>
                    <a:pt x="10797" y="7231"/>
                    <a:pt x="10787" y="7231"/>
                    <a:pt x="10778" y="7231"/>
                  </a:cubicBezTo>
                  <a:cubicBezTo>
                    <a:pt x="10512" y="7231"/>
                    <a:pt x="10270" y="7077"/>
                    <a:pt x="10157" y="6836"/>
                  </a:cubicBezTo>
                  <a:cubicBezTo>
                    <a:pt x="10105" y="6722"/>
                    <a:pt x="9997" y="6646"/>
                    <a:pt x="9872" y="6636"/>
                  </a:cubicBezTo>
                  <a:cubicBezTo>
                    <a:pt x="9863" y="6635"/>
                    <a:pt x="9854" y="6635"/>
                    <a:pt x="9844" y="6635"/>
                  </a:cubicBezTo>
                  <a:cubicBezTo>
                    <a:pt x="9731" y="6635"/>
                    <a:pt x="9624" y="6690"/>
                    <a:pt x="9559" y="6786"/>
                  </a:cubicBezTo>
                  <a:cubicBezTo>
                    <a:pt x="9421" y="6991"/>
                    <a:pt x="9210" y="7137"/>
                    <a:pt x="8970" y="7195"/>
                  </a:cubicBezTo>
                  <a:cubicBezTo>
                    <a:pt x="8823" y="7230"/>
                    <a:pt x="8717" y="7357"/>
                    <a:pt x="8707" y="7507"/>
                  </a:cubicBezTo>
                  <a:cubicBezTo>
                    <a:pt x="8652" y="8128"/>
                    <a:pt x="8132" y="8607"/>
                    <a:pt x="7506" y="8607"/>
                  </a:cubicBezTo>
                  <a:cubicBezTo>
                    <a:pt x="7501" y="8607"/>
                    <a:pt x="7494" y="8606"/>
                    <a:pt x="7488" y="8606"/>
                  </a:cubicBezTo>
                  <a:cubicBezTo>
                    <a:pt x="7611" y="8398"/>
                    <a:pt x="7678" y="8161"/>
                    <a:pt x="7679" y="7920"/>
                  </a:cubicBezTo>
                  <a:cubicBezTo>
                    <a:pt x="7679" y="7423"/>
                    <a:pt x="7411" y="6966"/>
                    <a:pt x="6978" y="6721"/>
                  </a:cubicBezTo>
                  <a:cubicBezTo>
                    <a:pt x="6986" y="6662"/>
                    <a:pt x="6990" y="6603"/>
                    <a:pt x="6990" y="6543"/>
                  </a:cubicBezTo>
                  <a:cubicBezTo>
                    <a:pt x="6996" y="6138"/>
                    <a:pt x="6822" y="5752"/>
                    <a:pt x="6514" y="5488"/>
                  </a:cubicBezTo>
                  <a:cubicBezTo>
                    <a:pt x="6266" y="5277"/>
                    <a:pt x="5954" y="5165"/>
                    <a:pt x="5633" y="5165"/>
                  </a:cubicBezTo>
                  <a:cubicBezTo>
                    <a:pt x="5554" y="5165"/>
                    <a:pt x="5475" y="5172"/>
                    <a:pt x="5396" y="5185"/>
                  </a:cubicBezTo>
                  <a:cubicBezTo>
                    <a:pt x="5313" y="5019"/>
                    <a:pt x="5268" y="4836"/>
                    <a:pt x="5270" y="4649"/>
                  </a:cubicBezTo>
                  <a:cubicBezTo>
                    <a:pt x="5268" y="3983"/>
                    <a:pt x="5807" y="3444"/>
                    <a:pt x="6474" y="3444"/>
                  </a:cubicBezTo>
                  <a:cubicBezTo>
                    <a:pt x="6520" y="3444"/>
                    <a:pt x="6568" y="3445"/>
                    <a:pt x="6615" y="3452"/>
                  </a:cubicBezTo>
                  <a:cubicBezTo>
                    <a:pt x="6628" y="3453"/>
                    <a:pt x="6641" y="3454"/>
                    <a:pt x="6654" y="3454"/>
                  </a:cubicBezTo>
                  <a:cubicBezTo>
                    <a:pt x="6745" y="3454"/>
                    <a:pt x="6834" y="3418"/>
                    <a:pt x="6900" y="3352"/>
                  </a:cubicBezTo>
                  <a:cubicBezTo>
                    <a:pt x="6975" y="3277"/>
                    <a:pt x="7010" y="3174"/>
                    <a:pt x="6998" y="3069"/>
                  </a:cubicBezTo>
                  <a:cubicBezTo>
                    <a:pt x="6993" y="3021"/>
                    <a:pt x="6990" y="2974"/>
                    <a:pt x="6990" y="2927"/>
                  </a:cubicBezTo>
                  <a:cubicBezTo>
                    <a:pt x="6990" y="2523"/>
                    <a:pt x="7195" y="2145"/>
                    <a:pt x="7533" y="1921"/>
                  </a:cubicBezTo>
                  <a:cubicBezTo>
                    <a:pt x="7732" y="1789"/>
                    <a:pt x="7963" y="1722"/>
                    <a:pt x="8197" y="1722"/>
                  </a:cubicBezTo>
                  <a:cubicBezTo>
                    <a:pt x="8357" y="1722"/>
                    <a:pt x="8518" y="1754"/>
                    <a:pt x="8670" y="1818"/>
                  </a:cubicBezTo>
                  <a:cubicBezTo>
                    <a:pt x="8713" y="1836"/>
                    <a:pt x="8759" y="1845"/>
                    <a:pt x="8805" y="1845"/>
                  </a:cubicBezTo>
                  <a:cubicBezTo>
                    <a:pt x="8852" y="1845"/>
                    <a:pt x="8899" y="1836"/>
                    <a:pt x="8943" y="1817"/>
                  </a:cubicBezTo>
                  <a:cubicBezTo>
                    <a:pt x="9031" y="1778"/>
                    <a:pt x="9098" y="1705"/>
                    <a:pt x="9130" y="1615"/>
                  </a:cubicBezTo>
                  <a:cubicBezTo>
                    <a:pt x="9290" y="1152"/>
                    <a:pt x="9684" y="809"/>
                    <a:pt x="10164" y="716"/>
                  </a:cubicBezTo>
                  <a:cubicBezTo>
                    <a:pt x="10253" y="698"/>
                    <a:pt x="10343" y="690"/>
                    <a:pt x="10432" y="690"/>
                  </a:cubicBezTo>
                  <a:cubicBezTo>
                    <a:pt x="10823" y="690"/>
                    <a:pt x="11200" y="855"/>
                    <a:pt x="11463" y="1154"/>
                  </a:cubicBezTo>
                  <a:cubicBezTo>
                    <a:pt x="11529" y="1229"/>
                    <a:pt x="11623" y="1271"/>
                    <a:pt x="11722" y="1271"/>
                  </a:cubicBezTo>
                  <a:cubicBezTo>
                    <a:pt x="11728" y="1271"/>
                    <a:pt x="11733" y="1271"/>
                    <a:pt x="11739" y="1270"/>
                  </a:cubicBezTo>
                  <a:cubicBezTo>
                    <a:pt x="11844" y="1265"/>
                    <a:pt x="11941" y="1210"/>
                    <a:pt x="12002" y="1125"/>
                  </a:cubicBezTo>
                  <a:cubicBezTo>
                    <a:pt x="12196" y="851"/>
                    <a:pt x="12510" y="690"/>
                    <a:pt x="12841" y="690"/>
                  </a:cubicBezTo>
                  <a:close/>
                  <a:moveTo>
                    <a:pt x="9814" y="7522"/>
                  </a:moveTo>
                  <a:cubicBezTo>
                    <a:pt x="9939" y="7647"/>
                    <a:pt x="10087" y="7745"/>
                    <a:pt x="10250" y="7813"/>
                  </a:cubicBezTo>
                  <a:lnTo>
                    <a:pt x="9932" y="8681"/>
                  </a:lnTo>
                  <a:cubicBezTo>
                    <a:pt x="9706" y="8441"/>
                    <a:pt x="9486" y="8213"/>
                    <a:pt x="9291" y="8015"/>
                  </a:cubicBezTo>
                  <a:cubicBezTo>
                    <a:pt x="9319" y="7941"/>
                    <a:pt x="9343" y="7868"/>
                    <a:pt x="9361" y="7792"/>
                  </a:cubicBezTo>
                  <a:cubicBezTo>
                    <a:pt x="9524" y="7727"/>
                    <a:pt x="9678" y="7635"/>
                    <a:pt x="9814" y="7522"/>
                  </a:cubicBezTo>
                  <a:close/>
                  <a:moveTo>
                    <a:pt x="3547" y="4826"/>
                  </a:moveTo>
                  <a:cubicBezTo>
                    <a:pt x="4120" y="4826"/>
                    <a:pt x="4638" y="5183"/>
                    <a:pt x="4840" y="5728"/>
                  </a:cubicBezTo>
                  <a:cubicBezTo>
                    <a:pt x="4873" y="5822"/>
                    <a:pt x="4943" y="5895"/>
                    <a:pt x="5033" y="5931"/>
                  </a:cubicBezTo>
                  <a:cubicBezTo>
                    <a:pt x="5075" y="5948"/>
                    <a:pt x="5119" y="5957"/>
                    <a:pt x="5163" y="5957"/>
                  </a:cubicBezTo>
                  <a:cubicBezTo>
                    <a:pt x="5215" y="5957"/>
                    <a:pt x="5267" y="5945"/>
                    <a:pt x="5315" y="5921"/>
                  </a:cubicBezTo>
                  <a:cubicBezTo>
                    <a:pt x="5406" y="5876"/>
                    <a:pt x="5509" y="5853"/>
                    <a:pt x="5613" y="5853"/>
                  </a:cubicBezTo>
                  <a:cubicBezTo>
                    <a:pt x="5992" y="5853"/>
                    <a:pt x="6300" y="6161"/>
                    <a:pt x="6300" y="6543"/>
                  </a:cubicBezTo>
                  <a:cubicBezTo>
                    <a:pt x="6300" y="6629"/>
                    <a:pt x="6284" y="6714"/>
                    <a:pt x="6250" y="6794"/>
                  </a:cubicBezTo>
                  <a:cubicBezTo>
                    <a:pt x="6214" y="6886"/>
                    <a:pt x="6217" y="6989"/>
                    <a:pt x="6260" y="7077"/>
                  </a:cubicBezTo>
                  <a:cubicBezTo>
                    <a:pt x="6305" y="7165"/>
                    <a:pt x="6385" y="7232"/>
                    <a:pt x="6480" y="7257"/>
                  </a:cubicBezTo>
                  <a:cubicBezTo>
                    <a:pt x="6717" y="7320"/>
                    <a:pt x="6903" y="7505"/>
                    <a:pt x="6966" y="7742"/>
                  </a:cubicBezTo>
                  <a:cubicBezTo>
                    <a:pt x="7030" y="7978"/>
                    <a:pt x="6961" y="8231"/>
                    <a:pt x="6788" y="8404"/>
                  </a:cubicBezTo>
                  <a:cubicBezTo>
                    <a:pt x="6660" y="8534"/>
                    <a:pt x="6484" y="8607"/>
                    <a:pt x="6300" y="8607"/>
                  </a:cubicBezTo>
                  <a:cubicBezTo>
                    <a:pt x="6297" y="8608"/>
                    <a:pt x="6294" y="8608"/>
                    <a:pt x="6290" y="8608"/>
                  </a:cubicBezTo>
                  <a:cubicBezTo>
                    <a:pt x="6076" y="8608"/>
                    <a:pt x="5874" y="8503"/>
                    <a:pt x="5747" y="8328"/>
                  </a:cubicBezTo>
                  <a:cubicBezTo>
                    <a:pt x="5682" y="8237"/>
                    <a:pt x="5578" y="8185"/>
                    <a:pt x="5468" y="8185"/>
                  </a:cubicBezTo>
                  <a:cubicBezTo>
                    <a:pt x="5459" y="8185"/>
                    <a:pt x="5449" y="8185"/>
                    <a:pt x="5439" y="8186"/>
                  </a:cubicBezTo>
                  <a:cubicBezTo>
                    <a:pt x="5318" y="8196"/>
                    <a:pt x="5211" y="8268"/>
                    <a:pt x="5158" y="8376"/>
                  </a:cubicBezTo>
                  <a:cubicBezTo>
                    <a:pt x="5048" y="8601"/>
                    <a:pt x="4862" y="8777"/>
                    <a:pt x="4630" y="8872"/>
                  </a:cubicBezTo>
                  <a:lnTo>
                    <a:pt x="4620" y="8876"/>
                  </a:lnTo>
                  <a:cubicBezTo>
                    <a:pt x="4494" y="8927"/>
                    <a:pt x="4362" y="8952"/>
                    <a:pt x="4232" y="8952"/>
                  </a:cubicBezTo>
                  <a:cubicBezTo>
                    <a:pt x="3916" y="8952"/>
                    <a:pt x="3608" y="8805"/>
                    <a:pt x="3409" y="8539"/>
                  </a:cubicBezTo>
                  <a:cubicBezTo>
                    <a:pt x="3356" y="8464"/>
                    <a:pt x="3273" y="8416"/>
                    <a:pt x="3181" y="8403"/>
                  </a:cubicBezTo>
                  <a:cubicBezTo>
                    <a:pt x="3165" y="8400"/>
                    <a:pt x="3149" y="8399"/>
                    <a:pt x="3133" y="8399"/>
                  </a:cubicBezTo>
                  <a:cubicBezTo>
                    <a:pt x="3059" y="8399"/>
                    <a:pt x="2985" y="8424"/>
                    <a:pt x="2925" y="8469"/>
                  </a:cubicBezTo>
                  <a:cubicBezTo>
                    <a:pt x="2809" y="8558"/>
                    <a:pt x="2666" y="8608"/>
                    <a:pt x="2521" y="8608"/>
                  </a:cubicBezTo>
                  <a:cubicBezTo>
                    <a:pt x="2518" y="8608"/>
                    <a:pt x="2516" y="8608"/>
                    <a:pt x="2514" y="8607"/>
                  </a:cubicBezTo>
                  <a:cubicBezTo>
                    <a:pt x="2134" y="8607"/>
                    <a:pt x="1824" y="8299"/>
                    <a:pt x="1824" y="7920"/>
                  </a:cubicBezTo>
                  <a:cubicBezTo>
                    <a:pt x="1824" y="7730"/>
                    <a:pt x="1671" y="7575"/>
                    <a:pt x="1481" y="7575"/>
                  </a:cubicBezTo>
                  <a:cubicBezTo>
                    <a:pt x="1100" y="7575"/>
                    <a:pt x="792" y="7267"/>
                    <a:pt x="792" y="6887"/>
                  </a:cubicBezTo>
                  <a:cubicBezTo>
                    <a:pt x="792" y="6506"/>
                    <a:pt x="1100" y="6198"/>
                    <a:pt x="1481" y="6198"/>
                  </a:cubicBezTo>
                  <a:cubicBezTo>
                    <a:pt x="1563" y="6198"/>
                    <a:pt x="1644" y="6213"/>
                    <a:pt x="1721" y="6243"/>
                  </a:cubicBezTo>
                  <a:cubicBezTo>
                    <a:pt x="1762" y="6259"/>
                    <a:pt x="1805" y="6267"/>
                    <a:pt x="1847" y="6267"/>
                  </a:cubicBezTo>
                  <a:cubicBezTo>
                    <a:pt x="1906" y="6267"/>
                    <a:pt x="1966" y="6251"/>
                    <a:pt x="2019" y="6221"/>
                  </a:cubicBezTo>
                  <a:cubicBezTo>
                    <a:pt x="2109" y="6170"/>
                    <a:pt x="2172" y="6080"/>
                    <a:pt x="2187" y="5976"/>
                  </a:cubicBezTo>
                  <a:cubicBezTo>
                    <a:pt x="2290" y="5360"/>
                    <a:pt x="2797" y="4891"/>
                    <a:pt x="3418" y="4832"/>
                  </a:cubicBezTo>
                  <a:cubicBezTo>
                    <a:pt x="3461" y="4828"/>
                    <a:pt x="3504" y="4826"/>
                    <a:pt x="3547" y="4826"/>
                  </a:cubicBezTo>
                  <a:close/>
                  <a:moveTo>
                    <a:pt x="5526" y="9059"/>
                  </a:moveTo>
                  <a:cubicBezTo>
                    <a:pt x="5754" y="9214"/>
                    <a:pt x="6024" y="9297"/>
                    <a:pt x="6300" y="9297"/>
                  </a:cubicBezTo>
                  <a:cubicBezTo>
                    <a:pt x="6492" y="9297"/>
                    <a:pt x="6680" y="9257"/>
                    <a:pt x="6855" y="9179"/>
                  </a:cubicBezTo>
                  <a:cubicBezTo>
                    <a:pt x="6941" y="9210"/>
                    <a:pt x="7030" y="9235"/>
                    <a:pt x="7120" y="9255"/>
                  </a:cubicBezTo>
                  <a:cubicBezTo>
                    <a:pt x="7328" y="9488"/>
                    <a:pt x="7533" y="9730"/>
                    <a:pt x="7719" y="9985"/>
                  </a:cubicBezTo>
                  <a:lnTo>
                    <a:pt x="5563" y="9985"/>
                  </a:lnTo>
                  <a:lnTo>
                    <a:pt x="5231" y="9324"/>
                  </a:lnTo>
                  <a:cubicBezTo>
                    <a:pt x="5339" y="9247"/>
                    <a:pt x="5438" y="9157"/>
                    <a:pt x="5526" y="9059"/>
                  </a:cubicBezTo>
                  <a:close/>
                  <a:moveTo>
                    <a:pt x="12545" y="7565"/>
                  </a:moveTo>
                  <a:cubicBezTo>
                    <a:pt x="12653" y="8001"/>
                    <a:pt x="12968" y="8358"/>
                    <a:pt x="13388" y="8518"/>
                  </a:cubicBezTo>
                  <a:cubicBezTo>
                    <a:pt x="13546" y="8579"/>
                    <a:pt x="13712" y="8608"/>
                    <a:pt x="13877" y="8608"/>
                  </a:cubicBezTo>
                  <a:cubicBezTo>
                    <a:pt x="14150" y="8608"/>
                    <a:pt x="14420" y="8527"/>
                    <a:pt x="14652" y="8369"/>
                  </a:cubicBezTo>
                  <a:cubicBezTo>
                    <a:pt x="14728" y="8458"/>
                    <a:pt x="14815" y="8538"/>
                    <a:pt x="14910" y="8607"/>
                  </a:cubicBezTo>
                  <a:lnTo>
                    <a:pt x="14910" y="9642"/>
                  </a:lnTo>
                  <a:cubicBezTo>
                    <a:pt x="14910" y="10211"/>
                    <a:pt x="14447" y="10674"/>
                    <a:pt x="13876" y="10674"/>
                  </a:cubicBezTo>
                  <a:lnTo>
                    <a:pt x="11668" y="10674"/>
                  </a:lnTo>
                  <a:cubicBezTo>
                    <a:pt x="11564" y="10526"/>
                    <a:pt x="11518" y="10464"/>
                    <a:pt x="11494" y="10434"/>
                  </a:cubicBezTo>
                  <a:lnTo>
                    <a:pt x="12537" y="7565"/>
                  </a:lnTo>
                  <a:close/>
                  <a:moveTo>
                    <a:pt x="11847" y="7409"/>
                  </a:moveTo>
                  <a:cubicBezTo>
                    <a:pt x="11851" y="7412"/>
                    <a:pt x="11856" y="7412"/>
                    <a:pt x="11859" y="7414"/>
                  </a:cubicBezTo>
                  <a:lnTo>
                    <a:pt x="10847" y="10198"/>
                  </a:lnTo>
                  <a:cubicBezTo>
                    <a:pt x="10765" y="10423"/>
                    <a:pt x="10805" y="10674"/>
                    <a:pt x="10951" y="10862"/>
                  </a:cubicBezTo>
                  <a:cubicBezTo>
                    <a:pt x="10978" y="10896"/>
                    <a:pt x="11078" y="11037"/>
                    <a:pt x="11103" y="11072"/>
                  </a:cubicBezTo>
                  <a:cubicBezTo>
                    <a:pt x="11233" y="11255"/>
                    <a:pt x="11443" y="11364"/>
                    <a:pt x="11666" y="11364"/>
                  </a:cubicBezTo>
                  <a:lnTo>
                    <a:pt x="13876" y="11364"/>
                  </a:lnTo>
                  <a:cubicBezTo>
                    <a:pt x="14827" y="11362"/>
                    <a:pt x="15596" y="10591"/>
                    <a:pt x="15598" y="9642"/>
                  </a:cubicBezTo>
                  <a:lnTo>
                    <a:pt x="15598" y="8917"/>
                  </a:lnTo>
                  <a:cubicBezTo>
                    <a:pt x="15711" y="8941"/>
                    <a:pt x="15826" y="8953"/>
                    <a:pt x="15941" y="8953"/>
                  </a:cubicBezTo>
                  <a:cubicBezTo>
                    <a:pt x="16057" y="8953"/>
                    <a:pt x="16172" y="8941"/>
                    <a:pt x="16285" y="8917"/>
                  </a:cubicBezTo>
                  <a:lnTo>
                    <a:pt x="16285" y="9985"/>
                  </a:lnTo>
                  <a:cubicBezTo>
                    <a:pt x="16285" y="11125"/>
                    <a:pt x="15361" y="12050"/>
                    <a:pt x="14220" y="12051"/>
                  </a:cubicBezTo>
                  <a:lnTo>
                    <a:pt x="12722" y="12051"/>
                  </a:lnTo>
                  <a:cubicBezTo>
                    <a:pt x="12500" y="12051"/>
                    <a:pt x="12292" y="12158"/>
                    <a:pt x="12162" y="12339"/>
                  </a:cubicBezTo>
                  <a:cubicBezTo>
                    <a:pt x="12032" y="12521"/>
                    <a:pt x="11999" y="12752"/>
                    <a:pt x="12072" y="12962"/>
                  </a:cubicBezTo>
                  <a:cubicBezTo>
                    <a:pt x="12354" y="13766"/>
                    <a:pt x="12498" y="14612"/>
                    <a:pt x="12498" y="15463"/>
                  </a:cubicBezTo>
                  <a:lnTo>
                    <a:pt x="12498" y="18594"/>
                  </a:lnTo>
                  <a:cubicBezTo>
                    <a:pt x="12498" y="19102"/>
                    <a:pt x="12687" y="19593"/>
                    <a:pt x="13028" y="19971"/>
                  </a:cubicBezTo>
                  <a:lnTo>
                    <a:pt x="9258" y="19971"/>
                  </a:lnTo>
                  <a:cubicBezTo>
                    <a:pt x="9959" y="18577"/>
                    <a:pt x="10360" y="17052"/>
                    <a:pt x="10434" y="15495"/>
                  </a:cubicBezTo>
                  <a:cubicBezTo>
                    <a:pt x="10409" y="14206"/>
                    <a:pt x="10114" y="12937"/>
                    <a:pt x="9569" y="11768"/>
                  </a:cubicBezTo>
                  <a:cubicBezTo>
                    <a:pt x="9458" y="11523"/>
                    <a:pt x="9214" y="11363"/>
                    <a:pt x="8944" y="11363"/>
                  </a:cubicBezTo>
                  <a:cubicBezTo>
                    <a:pt x="8943" y="11363"/>
                    <a:pt x="8941" y="11363"/>
                    <a:pt x="8940" y="11364"/>
                  </a:cubicBezTo>
                  <a:lnTo>
                    <a:pt x="5349" y="11364"/>
                  </a:lnTo>
                  <a:cubicBezTo>
                    <a:pt x="4958" y="11364"/>
                    <a:pt x="4600" y="11142"/>
                    <a:pt x="4425" y="10792"/>
                  </a:cubicBezTo>
                  <a:lnTo>
                    <a:pt x="3822" y="9583"/>
                  </a:lnTo>
                  <a:lnTo>
                    <a:pt x="3822" y="9583"/>
                  </a:lnTo>
                  <a:cubicBezTo>
                    <a:pt x="3957" y="9620"/>
                    <a:pt x="4096" y="9638"/>
                    <a:pt x="4235" y="9642"/>
                  </a:cubicBezTo>
                  <a:cubicBezTo>
                    <a:pt x="4359" y="9642"/>
                    <a:pt x="4480" y="9628"/>
                    <a:pt x="4600" y="9602"/>
                  </a:cubicBezTo>
                  <a:lnTo>
                    <a:pt x="4948" y="10296"/>
                  </a:lnTo>
                  <a:cubicBezTo>
                    <a:pt x="5064" y="10528"/>
                    <a:pt x="5300" y="10674"/>
                    <a:pt x="5558" y="10674"/>
                  </a:cubicBezTo>
                  <a:cubicBezTo>
                    <a:pt x="5560" y="10674"/>
                    <a:pt x="5561" y="10674"/>
                    <a:pt x="5563" y="10674"/>
                  </a:cubicBezTo>
                  <a:lnTo>
                    <a:pt x="7719" y="10674"/>
                  </a:lnTo>
                  <a:cubicBezTo>
                    <a:pt x="7721" y="10674"/>
                    <a:pt x="7722" y="10674"/>
                    <a:pt x="7724" y="10674"/>
                  </a:cubicBezTo>
                  <a:cubicBezTo>
                    <a:pt x="7983" y="10674"/>
                    <a:pt x="8221" y="10528"/>
                    <a:pt x="8339" y="10294"/>
                  </a:cubicBezTo>
                  <a:cubicBezTo>
                    <a:pt x="8455" y="10061"/>
                    <a:pt x="8430" y="9782"/>
                    <a:pt x="8274" y="9572"/>
                  </a:cubicBezTo>
                  <a:cubicBezTo>
                    <a:pt x="8185" y="9453"/>
                    <a:pt x="8089" y="9340"/>
                    <a:pt x="7996" y="9224"/>
                  </a:cubicBezTo>
                  <a:cubicBezTo>
                    <a:pt x="8360" y="9125"/>
                    <a:pt x="8688" y="8922"/>
                    <a:pt x="8936" y="8637"/>
                  </a:cubicBezTo>
                  <a:cubicBezTo>
                    <a:pt x="9093" y="8799"/>
                    <a:pt x="9260" y="8972"/>
                    <a:pt x="9433" y="9155"/>
                  </a:cubicBezTo>
                  <a:cubicBezTo>
                    <a:pt x="9565" y="9293"/>
                    <a:pt x="9746" y="9369"/>
                    <a:pt x="9933" y="9369"/>
                  </a:cubicBezTo>
                  <a:cubicBezTo>
                    <a:pt x="9980" y="9369"/>
                    <a:pt x="10026" y="9365"/>
                    <a:pt x="10072" y="9355"/>
                  </a:cubicBezTo>
                  <a:cubicBezTo>
                    <a:pt x="10305" y="9307"/>
                    <a:pt x="10497" y="9140"/>
                    <a:pt x="10580" y="8917"/>
                  </a:cubicBezTo>
                  <a:lnTo>
                    <a:pt x="10951" y="7898"/>
                  </a:lnTo>
                  <a:cubicBezTo>
                    <a:pt x="11301" y="7856"/>
                    <a:pt x="11623" y="7682"/>
                    <a:pt x="11847" y="7409"/>
                  </a:cubicBezTo>
                  <a:close/>
                  <a:moveTo>
                    <a:pt x="12845" y="1"/>
                  </a:moveTo>
                  <a:cubicBezTo>
                    <a:pt x="12425" y="1"/>
                    <a:pt x="12017" y="155"/>
                    <a:pt x="11699" y="438"/>
                  </a:cubicBezTo>
                  <a:cubicBezTo>
                    <a:pt x="11334" y="152"/>
                    <a:pt x="10886" y="1"/>
                    <a:pt x="10430" y="1"/>
                  </a:cubicBezTo>
                  <a:cubicBezTo>
                    <a:pt x="10290" y="1"/>
                    <a:pt x="10149" y="16"/>
                    <a:pt x="10009" y="45"/>
                  </a:cubicBezTo>
                  <a:cubicBezTo>
                    <a:pt x="9414" y="170"/>
                    <a:pt x="8905" y="548"/>
                    <a:pt x="8615" y="1081"/>
                  </a:cubicBezTo>
                  <a:cubicBezTo>
                    <a:pt x="8477" y="1049"/>
                    <a:pt x="8337" y="1034"/>
                    <a:pt x="8198" y="1034"/>
                  </a:cubicBezTo>
                  <a:cubicBezTo>
                    <a:pt x="7800" y="1034"/>
                    <a:pt x="7408" y="1159"/>
                    <a:pt x="7080" y="1399"/>
                  </a:cubicBezTo>
                  <a:cubicBezTo>
                    <a:pt x="6638" y="1720"/>
                    <a:pt x="6357" y="2218"/>
                    <a:pt x="6309" y="2762"/>
                  </a:cubicBezTo>
                  <a:cubicBezTo>
                    <a:pt x="5419" y="2844"/>
                    <a:pt x="4707" y="3537"/>
                    <a:pt x="4602" y="4424"/>
                  </a:cubicBezTo>
                  <a:cubicBezTo>
                    <a:pt x="4279" y="4231"/>
                    <a:pt x="3913" y="4132"/>
                    <a:pt x="3545" y="4132"/>
                  </a:cubicBezTo>
                  <a:cubicBezTo>
                    <a:pt x="3308" y="4132"/>
                    <a:pt x="3070" y="4173"/>
                    <a:pt x="2842" y="4256"/>
                  </a:cubicBezTo>
                  <a:cubicBezTo>
                    <a:pt x="2259" y="4468"/>
                    <a:pt x="1802" y="4931"/>
                    <a:pt x="1598" y="5515"/>
                  </a:cubicBezTo>
                  <a:cubicBezTo>
                    <a:pt x="1555" y="5511"/>
                    <a:pt x="1512" y="5509"/>
                    <a:pt x="1470" y="5509"/>
                  </a:cubicBezTo>
                  <a:cubicBezTo>
                    <a:pt x="800" y="5509"/>
                    <a:pt x="219" y="5997"/>
                    <a:pt x="114" y="6672"/>
                  </a:cubicBezTo>
                  <a:cubicBezTo>
                    <a:pt x="1" y="7389"/>
                    <a:pt x="464" y="8071"/>
                    <a:pt x="1171" y="8229"/>
                  </a:cubicBezTo>
                  <a:cubicBezTo>
                    <a:pt x="1316" y="8854"/>
                    <a:pt x="1872" y="9297"/>
                    <a:pt x="2514" y="9297"/>
                  </a:cubicBezTo>
                  <a:cubicBezTo>
                    <a:pt x="2638" y="9295"/>
                    <a:pt x="2762" y="9277"/>
                    <a:pt x="2882" y="9240"/>
                  </a:cubicBezTo>
                  <a:lnTo>
                    <a:pt x="3811" y="11100"/>
                  </a:lnTo>
                  <a:cubicBezTo>
                    <a:pt x="4099" y="11682"/>
                    <a:pt x="4693" y="12051"/>
                    <a:pt x="5342" y="12051"/>
                  </a:cubicBezTo>
                  <a:cubicBezTo>
                    <a:pt x="5345" y="12051"/>
                    <a:pt x="5348" y="12051"/>
                    <a:pt x="5351" y="12051"/>
                  </a:cubicBezTo>
                  <a:lnTo>
                    <a:pt x="8941" y="12051"/>
                  </a:lnTo>
                  <a:cubicBezTo>
                    <a:pt x="9446" y="13132"/>
                    <a:pt x="9721" y="14304"/>
                    <a:pt x="9744" y="15495"/>
                  </a:cubicBezTo>
                  <a:cubicBezTo>
                    <a:pt x="9744" y="16749"/>
                    <a:pt x="9300" y="18333"/>
                    <a:pt x="8495" y="19971"/>
                  </a:cubicBezTo>
                  <a:lnTo>
                    <a:pt x="449" y="19971"/>
                  </a:lnTo>
                  <a:cubicBezTo>
                    <a:pt x="259" y="19971"/>
                    <a:pt x="104" y="20126"/>
                    <a:pt x="104" y="20316"/>
                  </a:cubicBezTo>
                  <a:cubicBezTo>
                    <a:pt x="104" y="20506"/>
                    <a:pt x="259" y="20659"/>
                    <a:pt x="449" y="20659"/>
                  </a:cubicBezTo>
                  <a:lnTo>
                    <a:pt x="20419" y="20659"/>
                  </a:lnTo>
                  <a:cubicBezTo>
                    <a:pt x="20608" y="20659"/>
                    <a:pt x="20763" y="20506"/>
                    <a:pt x="20763" y="20316"/>
                  </a:cubicBezTo>
                  <a:cubicBezTo>
                    <a:pt x="20763" y="20126"/>
                    <a:pt x="20608" y="19971"/>
                    <a:pt x="20419" y="19971"/>
                  </a:cubicBezTo>
                  <a:lnTo>
                    <a:pt x="14565" y="19971"/>
                  </a:lnTo>
                  <a:cubicBezTo>
                    <a:pt x="13804" y="19971"/>
                    <a:pt x="13188" y="19353"/>
                    <a:pt x="13188" y="18594"/>
                  </a:cubicBezTo>
                  <a:lnTo>
                    <a:pt x="13188" y="15463"/>
                  </a:lnTo>
                  <a:cubicBezTo>
                    <a:pt x="13188" y="14536"/>
                    <a:pt x="13031" y="13615"/>
                    <a:pt x="12723" y="12741"/>
                  </a:cubicBezTo>
                  <a:lnTo>
                    <a:pt x="14220" y="12741"/>
                  </a:lnTo>
                  <a:cubicBezTo>
                    <a:pt x="15741" y="12739"/>
                    <a:pt x="16973" y="11507"/>
                    <a:pt x="16975" y="9985"/>
                  </a:cubicBezTo>
                  <a:lnTo>
                    <a:pt x="16975" y="8598"/>
                  </a:lnTo>
                  <a:cubicBezTo>
                    <a:pt x="17021" y="8564"/>
                    <a:pt x="17070" y="8533"/>
                    <a:pt x="17113" y="8493"/>
                  </a:cubicBezTo>
                  <a:cubicBezTo>
                    <a:pt x="17283" y="8568"/>
                    <a:pt x="17467" y="8608"/>
                    <a:pt x="17653" y="8608"/>
                  </a:cubicBezTo>
                  <a:cubicBezTo>
                    <a:pt x="17657" y="8608"/>
                    <a:pt x="17660" y="8608"/>
                    <a:pt x="17664" y="8607"/>
                  </a:cubicBezTo>
                  <a:cubicBezTo>
                    <a:pt x="18305" y="8607"/>
                    <a:pt x="18861" y="8166"/>
                    <a:pt x="19006" y="7540"/>
                  </a:cubicBezTo>
                  <a:cubicBezTo>
                    <a:pt x="19712" y="7379"/>
                    <a:pt x="20172" y="6699"/>
                    <a:pt x="20059" y="5985"/>
                  </a:cubicBezTo>
                  <a:cubicBezTo>
                    <a:pt x="19953" y="5310"/>
                    <a:pt x="19371" y="4821"/>
                    <a:pt x="18699" y="4821"/>
                  </a:cubicBezTo>
                  <a:cubicBezTo>
                    <a:pt x="18659" y="4821"/>
                    <a:pt x="18620" y="4822"/>
                    <a:pt x="18580" y="4826"/>
                  </a:cubicBezTo>
                  <a:cubicBezTo>
                    <a:pt x="18374" y="4231"/>
                    <a:pt x="17906" y="3763"/>
                    <a:pt x="17309" y="3560"/>
                  </a:cubicBezTo>
                  <a:cubicBezTo>
                    <a:pt x="17313" y="3522"/>
                    <a:pt x="17319" y="3483"/>
                    <a:pt x="17319" y="3444"/>
                  </a:cubicBezTo>
                  <a:cubicBezTo>
                    <a:pt x="17319" y="2684"/>
                    <a:pt x="16703" y="2066"/>
                    <a:pt x="15942" y="2066"/>
                  </a:cubicBezTo>
                  <a:cubicBezTo>
                    <a:pt x="15942" y="1307"/>
                    <a:pt x="15326" y="689"/>
                    <a:pt x="14565" y="689"/>
                  </a:cubicBezTo>
                  <a:cubicBezTo>
                    <a:pt x="14459" y="691"/>
                    <a:pt x="14352" y="702"/>
                    <a:pt x="14247" y="727"/>
                  </a:cubicBezTo>
                  <a:cubicBezTo>
                    <a:pt x="13966" y="328"/>
                    <a:pt x="13526" y="66"/>
                    <a:pt x="13038" y="11"/>
                  </a:cubicBezTo>
                  <a:cubicBezTo>
                    <a:pt x="12974" y="4"/>
                    <a:pt x="12909" y="1"/>
                    <a:pt x="128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8" name="Google Shape;1128;p91"/>
            <p:cNvSpPr/>
            <p:nvPr/>
          </p:nvSpPr>
          <p:spPr>
            <a:xfrm>
              <a:off x="6766250" y="2554200"/>
              <a:ext cx="64775" cy="40325"/>
            </a:xfrm>
            <a:custGeom>
              <a:avLst/>
              <a:gdLst/>
              <a:ahLst/>
              <a:cxnLst/>
              <a:rect l="l" t="t" r="r" b="b"/>
              <a:pathLst>
                <a:path w="2591" h="1613" extrusionOk="0">
                  <a:moveTo>
                    <a:pt x="2225" y="1"/>
                  </a:moveTo>
                  <a:cubicBezTo>
                    <a:pt x="2204" y="1"/>
                    <a:pt x="2182" y="3"/>
                    <a:pt x="2161" y="7"/>
                  </a:cubicBezTo>
                  <a:cubicBezTo>
                    <a:pt x="2039" y="30"/>
                    <a:pt x="1939" y="115"/>
                    <a:pt x="1899" y="232"/>
                  </a:cubicBezTo>
                  <a:cubicBezTo>
                    <a:pt x="1804" y="501"/>
                    <a:pt x="1603" y="719"/>
                    <a:pt x="1341" y="836"/>
                  </a:cubicBezTo>
                  <a:cubicBezTo>
                    <a:pt x="1208" y="895"/>
                    <a:pt x="1066" y="924"/>
                    <a:pt x="923" y="924"/>
                  </a:cubicBezTo>
                  <a:cubicBezTo>
                    <a:pt x="785" y="924"/>
                    <a:pt x="648" y="897"/>
                    <a:pt x="519" y="841"/>
                  </a:cubicBezTo>
                  <a:cubicBezTo>
                    <a:pt x="477" y="824"/>
                    <a:pt x="433" y="816"/>
                    <a:pt x="390" y="816"/>
                  </a:cubicBezTo>
                  <a:cubicBezTo>
                    <a:pt x="257" y="816"/>
                    <a:pt x="129" y="895"/>
                    <a:pt x="74" y="1026"/>
                  </a:cubicBezTo>
                  <a:cubicBezTo>
                    <a:pt x="1" y="1199"/>
                    <a:pt x="79" y="1399"/>
                    <a:pt x="250" y="1475"/>
                  </a:cubicBezTo>
                  <a:cubicBezTo>
                    <a:pt x="466" y="1567"/>
                    <a:pt x="695" y="1613"/>
                    <a:pt x="924" y="1613"/>
                  </a:cubicBezTo>
                  <a:cubicBezTo>
                    <a:pt x="1162" y="1613"/>
                    <a:pt x="1399" y="1564"/>
                    <a:pt x="1621" y="1465"/>
                  </a:cubicBezTo>
                  <a:cubicBezTo>
                    <a:pt x="2056" y="1274"/>
                    <a:pt x="2394" y="909"/>
                    <a:pt x="2550" y="458"/>
                  </a:cubicBezTo>
                  <a:cubicBezTo>
                    <a:pt x="2590" y="341"/>
                    <a:pt x="2565" y="213"/>
                    <a:pt x="2485" y="120"/>
                  </a:cubicBezTo>
                  <a:cubicBezTo>
                    <a:pt x="2420" y="43"/>
                    <a:pt x="2324" y="1"/>
                    <a:pt x="22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92"/>
          <p:cNvSpPr txBox="1">
            <a:spLocks noGrp="1"/>
          </p:cNvSpPr>
          <p:nvPr>
            <p:ph type="subTitle" idx="1"/>
          </p:nvPr>
        </p:nvSpPr>
        <p:spPr>
          <a:xfrm>
            <a:off x="1276950" y="2569350"/>
            <a:ext cx="2932200" cy="20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4" name="Google Shape;1134;p92"/>
          <p:cNvSpPr txBox="1">
            <a:spLocks noGrp="1"/>
          </p:cNvSpPr>
          <p:nvPr>
            <p:ph type="subTitle" idx="2"/>
          </p:nvPr>
        </p:nvSpPr>
        <p:spPr>
          <a:xfrm>
            <a:off x="4934800" y="2569350"/>
            <a:ext cx="2932200" cy="20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</a:p>
          <a:p>
            <a:pPr marL="457200" lvl="0" indent="-31750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ira Sans"/>
              <a:buChar char="●"/>
            </a:pPr>
            <a:r>
              <a:rPr lang="fa-IR" dirty="0">
                <a:cs typeface="B Nazanin" panose="00000400000000000000" pitchFamily="2" charset="-78"/>
              </a:rPr>
              <a:t>متن خود را اینجا درج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5" name="Google Shape;1135;p92"/>
          <p:cNvSpPr txBox="1">
            <a:spLocks noGrp="1"/>
          </p:cNvSpPr>
          <p:nvPr>
            <p:ph type="subTitle" idx="3"/>
          </p:nvPr>
        </p:nvSpPr>
        <p:spPr>
          <a:xfrm>
            <a:off x="1276950" y="2198738"/>
            <a:ext cx="29322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ویران کردن فرهنگ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6" name="Google Shape;1136;p92"/>
          <p:cNvSpPr txBox="1">
            <a:spLocks noGrp="1"/>
          </p:cNvSpPr>
          <p:nvPr>
            <p:ph type="subTitle" idx="4"/>
          </p:nvPr>
        </p:nvSpPr>
        <p:spPr>
          <a:xfrm>
            <a:off x="4934800" y="2198738"/>
            <a:ext cx="29322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ویران کردن فرهنگ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7" name="Google Shape;1137;p9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به چه چیزی باید توجه کرد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8" name="Google Shape;1138;p92"/>
          <p:cNvSpPr/>
          <p:nvPr/>
        </p:nvSpPr>
        <p:spPr>
          <a:xfrm>
            <a:off x="6106010" y="1453325"/>
            <a:ext cx="589800" cy="59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39" name="Google Shape;1139;p92"/>
          <p:cNvSpPr/>
          <p:nvPr/>
        </p:nvSpPr>
        <p:spPr>
          <a:xfrm>
            <a:off x="6221327" y="1571941"/>
            <a:ext cx="359144" cy="352868"/>
          </a:xfrm>
          <a:custGeom>
            <a:avLst/>
            <a:gdLst/>
            <a:ahLst/>
            <a:cxnLst/>
            <a:rect l="l" t="t" r="r" b="b"/>
            <a:pathLst>
              <a:path w="18312" h="17992" extrusionOk="0">
                <a:moveTo>
                  <a:pt x="10192" y="3239"/>
                </a:moveTo>
                <a:cubicBezTo>
                  <a:pt x="10573" y="3239"/>
                  <a:pt x="10966" y="3513"/>
                  <a:pt x="11228" y="3763"/>
                </a:cubicBezTo>
                <a:cubicBezTo>
                  <a:pt x="10966" y="4013"/>
                  <a:pt x="10573" y="4287"/>
                  <a:pt x="10192" y="4287"/>
                </a:cubicBezTo>
                <a:cubicBezTo>
                  <a:pt x="9811" y="4287"/>
                  <a:pt x="9418" y="4013"/>
                  <a:pt x="9144" y="3763"/>
                </a:cubicBezTo>
                <a:cubicBezTo>
                  <a:pt x="9418" y="3513"/>
                  <a:pt x="9811" y="3239"/>
                  <a:pt x="10192" y="3239"/>
                </a:cubicBezTo>
                <a:close/>
                <a:moveTo>
                  <a:pt x="13692" y="4990"/>
                </a:moveTo>
                <a:cubicBezTo>
                  <a:pt x="14073" y="4990"/>
                  <a:pt x="14466" y="5263"/>
                  <a:pt x="14740" y="5513"/>
                </a:cubicBezTo>
                <a:cubicBezTo>
                  <a:pt x="14466" y="5763"/>
                  <a:pt x="14073" y="6037"/>
                  <a:pt x="13692" y="6037"/>
                </a:cubicBezTo>
                <a:cubicBezTo>
                  <a:pt x="13311" y="6037"/>
                  <a:pt x="12918" y="5763"/>
                  <a:pt x="12657" y="5513"/>
                </a:cubicBezTo>
                <a:cubicBezTo>
                  <a:pt x="12918" y="5263"/>
                  <a:pt x="13311" y="4990"/>
                  <a:pt x="13692" y="4990"/>
                </a:cubicBezTo>
                <a:close/>
                <a:moveTo>
                  <a:pt x="2465" y="4990"/>
                </a:moveTo>
                <a:cubicBezTo>
                  <a:pt x="2846" y="4990"/>
                  <a:pt x="3239" y="5263"/>
                  <a:pt x="3501" y="5513"/>
                </a:cubicBezTo>
                <a:cubicBezTo>
                  <a:pt x="3239" y="5763"/>
                  <a:pt x="2846" y="6049"/>
                  <a:pt x="2465" y="6049"/>
                </a:cubicBezTo>
                <a:cubicBezTo>
                  <a:pt x="2072" y="6049"/>
                  <a:pt x="1679" y="5763"/>
                  <a:pt x="1417" y="5513"/>
                </a:cubicBezTo>
                <a:cubicBezTo>
                  <a:pt x="1691" y="5263"/>
                  <a:pt x="2084" y="4990"/>
                  <a:pt x="2465" y="4990"/>
                </a:cubicBezTo>
                <a:close/>
                <a:moveTo>
                  <a:pt x="5965" y="5692"/>
                </a:moveTo>
                <a:cubicBezTo>
                  <a:pt x="6358" y="5692"/>
                  <a:pt x="6751" y="5966"/>
                  <a:pt x="7013" y="6216"/>
                </a:cubicBezTo>
                <a:cubicBezTo>
                  <a:pt x="6739" y="6466"/>
                  <a:pt x="6346" y="6752"/>
                  <a:pt x="5965" y="6752"/>
                </a:cubicBezTo>
                <a:cubicBezTo>
                  <a:pt x="5584" y="6752"/>
                  <a:pt x="5191" y="6466"/>
                  <a:pt x="4929" y="6216"/>
                </a:cubicBezTo>
                <a:cubicBezTo>
                  <a:pt x="5191" y="5966"/>
                  <a:pt x="5584" y="5692"/>
                  <a:pt x="5965" y="5692"/>
                </a:cubicBezTo>
                <a:close/>
                <a:moveTo>
                  <a:pt x="10192" y="8145"/>
                </a:moveTo>
                <a:cubicBezTo>
                  <a:pt x="10573" y="8145"/>
                  <a:pt x="10966" y="8419"/>
                  <a:pt x="11228" y="8669"/>
                </a:cubicBezTo>
                <a:cubicBezTo>
                  <a:pt x="10966" y="8919"/>
                  <a:pt x="10573" y="9204"/>
                  <a:pt x="10192" y="9204"/>
                </a:cubicBezTo>
                <a:cubicBezTo>
                  <a:pt x="9811" y="9204"/>
                  <a:pt x="9418" y="8919"/>
                  <a:pt x="9144" y="8669"/>
                </a:cubicBezTo>
                <a:cubicBezTo>
                  <a:pt x="9418" y="8419"/>
                  <a:pt x="9811" y="8145"/>
                  <a:pt x="10192" y="8145"/>
                </a:cubicBezTo>
                <a:close/>
                <a:moveTo>
                  <a:pt x="13692" y="9550"/>
                </a:moveTo>
                <a:cubicBezTo>
                  <a:pt x="14073" y="9550"/>
                  <a:pt x="14466" y="9823"/>
                  <a:pt x="14740" y="10074"/>
                </a:cubicBezTo>
                <a:cubicBezTo>
                  <a:pt x="14466" y="10324"/>
                  <a:pt x="14073" y="10597"/>
                  <a:pt x="13692" y="10597"/>
                </a:cubicBezTo>
                <a:cubicBezTo>
                  <a:pt x="13311" y="10597"/>
                  <a:pt x="12918" y="10324"/>
                  <a:pt x="12657" y="10074"/>
                </a:cubicBezTo>
                <a:cubicBezTo>
                  <a:pt x="12918" y="9823"/>
                  <a:pt x="13311" y="9550"/>
                  <a:pt x="13692" y="9550"/>
                </a:cubicBezTo>
                <a:close/>
                <a:moveTo>
                  <a:pt x="2465" y="9562"/>
                </a:moveTo>
                <a:cubicBezTo>
                  <a:pt x="2846" y="9562"/>
                  <a:pt x="3239" y="9835"/>
                  <a:pt x="3501" y="10085"/>
                </a:cubicBezTo>
                <a:cubicBezTo>
                  <a:pt x="3239" y="10335"/>
                  <a:pt x="2846" y="10609"/>
                  <a:pt x="2465" y="10609"/>
                </a:cubicBezTo>
                <a:cubicBezTo>
                  <a:pt x="2072" y="10609"/>
                  <a:pt x="1679" y="10335"/>
                  <a:pt x="1417" y="10085"/>
                </a:cubicBezTo>
                <a:cubicBezTo>
                  <a:pt x="1691" y="9835"/>
                  <a:pt x="2084" y="9562"/>
                  <a:pt x="2465" y="9562"/>
                </a:cubicBezTo>
                <a:close/>
                <a:moveTo>
                  <a:pt x="11418" y="1049"/>
                </a:moveTo>
                <a:lnTo>
                  <a:pt x="11418" y="2561"/>
                </a:lnTo>
                <a:cubicBezTo>
                  <a:pt x="11049" y="2323"/>
                  <a:pt x="10621" y="2192"/>
                  <a:pt x="10180" y="2180"/>
                </a:cubicBezTo>
                <a:cubicBezTo>
                  <a:pt x="8989" y="2180"/>
                  <a:pt x="8096" y="3311"/>
                  <a:pt x="8001" y="3442"/>
                </a:cubicBezTo>
                <a:cubicBezTo>
                  <a:pt x="7870" y="3632"/>
                  <a:pt x="7870" y="3882"/>
                  <a:pt x="8001" y="4073"/>
                </a:cubicBezTo>
                <a:cubicBezTo>
                  <a:pt x="8108" y="4204"/>
                  <a:pt x="8989" y="5335"/>
                  <a:pt x="10180" y="5335"/>
                </a:cubicBezTo>
                <a:cubicBezTo>
                  <a:pt x="10621" y="5323"/>
                  <a:pt x="11049" y="5192"/>
                  <a:pt x="11418" y="4942"/>
                </a:cubicBezTo>
                <a:lnTo>
                  <a:pt x="11418" y="7478"/>
                </a:lnTo>
                <a:cubicBezTo>
                  <a:pt x="11049" y="7228"/>
                  <a:pt x="10621" y="7097"/>
                  <a:pt x="10180" y="7085"/>
                </a:cubicBezTo>
                <a:cubicBezTo>
                  <a:pt x="8989" y="7085"/>
                  <a:pt x="8096" y="8216"/>
                  <a:pt x="8001" y="8347"/>
                </a:cubicBezTo>
                <a:cubicBezTo>
                  <a:pt x="7870" y="8538"/>
                  <a:pt x="7870" y="8788"/>
                  <a:pt x="8001" y="8978"/>
                </a:cubicBezTo>
                <a:cubicBezTo>
                  <a:pt x="8108" y="9109"/>
                  <a:pt x="8989" y="10252"/>
                  <a:pt x="10180" y="10252"/>
                </a:cubicBezTo>
                <a:cubicBezTo>
                  <a:pt x="10621" y="10240"/>
                  <a:pt x="11049" y="10097"/>
                  <a:pt x="11418" y="9859"/>
                </a:cubicBezTo>
                <a:lnTo>
                  <a:pt x="11418" y="10074"/>
                </a:lnTo>
                <a:cubicBezTo>
                  <a:pt x="11418" y="11907"/>
                  <a:pt x="9918" y="13407"/>
                  <a:pt x="8073" y="13407"/>
                </a:cubicBezTo>
                <a:lnTo>
                  <a:pt x="8085" y="13419"/>
                </a:lnTo>
                <a:cubicBezTo>
                  <a:pt x="6239" y="13419"/>
                  <a:pt x="4739" y="11919"/>
                  <a:pt x="4739" y="10085"/>
                </a:cubicBezTo>
                <a:lnTo>
                  <a:pt x="4739" y="7407"/>
                </a:lnTo>
                <a:cubicBezTo>
                  <a:pt x="5108" y="7645"/>
                  <a:pt x="5537" y="7788"/>
                  <a:pt x="5977" y="7799"/>
                </a:cubicBezTo>
                <a:cubicBezTo>
                  <a:pt x="7168" y="7799"/>
                  <a:pt x="8061" y="6656"/>
                  <a:pt x="8156" y="6525"/>
                </a:cubicBezTo>
                <a:cubicBezTo>
                  <a:pt x="8287" y="6347"/>
                  <a:pt x="8287" y="6085"/>
                  <a:pt x="8156" y="5894"/>
                </a:cubicBezTo>
                <a:cubicBezTo>
                  <a:pt x="8049" y="5775"/>
                  <a:pt x="7168" y="4632"/>
                  <a:pt x="5977" y="4632"/>
                </a:cubicBezTo>
                <a:cubicBezTo>
                  <a:pt x="5537" y="4644"/>
                  <a:pt x="5108" y="4775"/>
                  <a:pt x="4739" y="5025"/>
                </a:cubicBezTo>
                <a:lnTo>
                  <a:pt x="4739" y="1049"/>
                </a:lnTo>
                <a:close/>
                <a:moveTo>
                  <a:pt x="11311" y="13312"/>
                </a:moveTo>
                <a:lnTo>
                  <a:pt x="11311" y="13312"/>
                </a:lnTo>
                <a:cubicBezTo>
                  <a:pt x="11680" y="13324"/>
                  <a:pt x="12145" y="13407"/>
                  <a:pt x="12418" y="13681"/>
                </a:cubicBezTo>
                <a:cubicBezTo>
                  <a:pt x="12692" y="13955"/>
                  <a:pt x="12776" y="14419"/>
                  <a:pt x="12788" y="14788"/>
                </a:cubicBezTo>
                <a:cubicBezTo>
                  <a:pt x="12418" y="14776"/>
                  <a:pt x="11942" y="14693"/>
                  <a:pt x="11680" y="14419"/>
                </a:cubicBezTo>
                <a:cubicBezTo>
                  <a:pt x="11406" y="14145"/>
                  <a:pt x="11323" y="13681"/>
                  <a:pt x="11311" y="13312"/>
                </a:cubicBezTo>
                <a:close/>
                <a:moveTo>
                  <a:pt x="4846" y="13312"/>
                </a:moveTo>
                <a:lnTo>
                  <a:pt x="4846" y="13312"/>
                </a:lnTo>
                <a:cubicBezTo>
                  <a:pt x="4834" y="13681"/>
                  <a:pt x="4751" y="14157"/>
                  <a:pt x="4477" y="14431"/>
                </a:cubicBezTo>
                <a:cubicBezTo>
                  <a:pt x="4203" y="14705"/>
                  <a:pt x="3739" y="14788"/>
                  <a:pt x="3370" y="14800"/>
                </a:cubicBezTo>
                <a:cubicBezTo>
                  <a:pt x="3382" y="14431"/>
                  <a:pt x="3465" y="13955"/>
                  <a:pt x="3739" y="13681"/>
                </a:cubicBezTo>
                <a:cubicBezTo>
                  <a:pt x="4001" y="13407"/>
                  <a:pt x="4477" y="13336"/>
                  <a:pt x="4846" y="13312"/>
                </a:cubicBezTo>
                <a:close/>
                <a:moveTo>
                  <a:pt x="8085" y="14669"/>
                </a:moveTo>
                <a:cubicBezTo>
                  <a:pt x="8335" y="14931"/>
                  <a:pt x="8608" y="15324"/>
                  <a:pt x="8608" y="15705"/>
                </a:cubicBezTo>
                <a:cubicBezTo>
                  <a:pt x="8608" y="16086"/>
                  <a:pt x="8335" y="16479"/>
                  <a:pt x="8085" y="16753"/>
                </a:cubicBezTo>
                <a:cubicBezTo>
                  <a:pt x="7835" y="16479"/>
                  <a:pt x="7549" y="16086"/>
                  <a:pt x="7549" y="15705"/>
                </a:cubicBezTo>
                <a:cubicBezTo>
                  <a:pt x="7549" y="15324"/>
                  <a:pt x="7823" y="14931"/>
                  <a:pt x="8085" y="14669"/>
                </a:cubicBezTo>
                <a:close/>
                <a:moveTo>
                  <a:pt x="703" y="1"/>
                </a:moveTo>
                <a:cubicBezTo>
                  <a:pt x="0" y="1"/>
                  <a:pt x="0" y="1061"/>
                  <a:pt x="703" y="1061"/>
                </a:cubicBezTo>
                <a:lnTo>
                  <a:pt x="3691" y="1061"/>
                </a:lnTo>
                <a:lnTo>
                  <a:pt x="3691" y="4335"/>
                </a:lnTo>
                <a:cubicBezTo>
                  <a:pt x="3322" y="4085"/>
                  <a:pt x="2893" y="3954"/>
                  <a:pt x="2465" y="3942"/>
                </a:cubicBezTo>
                <a:cubicBezTo>
                  <a:pt x="1262" y="3942"/>
                  <a:pt x="381" y="5073"/>
                  <a:pt x="286" y="5204"/>
                </a:cubicBezTo>
                <a:cubicBezTo>
                  <a:pt x="143" y="5394"/>
                  <a:pt x="143" y="5644"/>
                  <a:pt x="286" y="5835"/>
                </a:cubicBezTo>
                <a:cubicBezTo>
                  <a:pt x="381" y="5966"/>
                  <a:pt x="1262" y="7097"/>
                  <a:pt x="2465" y="7097"/>
                </a:cubicBezTo>
                <a:cubicBezTo>
                  <a:pt x="2893" y="7085"/>
                  <a:pt x="3322" y="6954"/>
                  <a:pt x="3691" y="6704"/>
                </a:cubicBezTo>
                <a:lnTo>
                  <a:pt x="3691" y="8895"/>
                </a:lnTo>
                <a:cubicBezTo>
                  <a:pt x="3322" y="8657"/>
                  <a:pt x="2893" y="8514"/>
                  <a:pt x="2465" y="8502"/>
                </a:cubicBezTo>
                <a:cubicBezTo>
                  <a:pt x="1262" y="8502"/>
                  <a:pt x="381" y="9645"/>
                  <a:pt x="286" y="9776"/>
                </a:cubicBezTo>
                <a:cubicBezTo>
                  <a:pt x="143" y="9954"/>
                  <a:pt x="143" y="10216"/>
                  <a:pt x="286" y="10407"/>
                </a:cubicBezTo>
                <a:cubicBezTo>
                  <a:pt x="381" y="10526"/>
                  <a:pt x="1262" y="11669"/>
                  <a:pt x="2465" y="11669"/>
                </a:cubicBezTo>
                <a:cubicBezTo>
                  <a:pt x="2953" y="11645"/>
                  <a:pt x="3429" y="11478"/>
                  <a:pt x="3822" y="11181"/>
                </a:cubicBezTo>
                <a:cubicBezTo>
                  <a:pt x="3929" y="11586"/>
                  <a:pt x="4084" y="11967"/>
                  <a:pt x="4298" y="12312"/>
                </a:cubicBezTo>
                <a:cubicBezTo>
                  <a:pt x="3810" y="12383"/>
                  <a:pt x="3346" y="12598"/>
                  <a:pt x="2989" y="12943"/>
                </a:cubicBezTo>
                <a:cubicBezTo>
                  <a:pt x="2143" y="13788"/>
                  <a:pt x="2322" y="15217"/>
                  <a:pt x="2346" y="15372"/>
                </a:cubicBezTo>
                <a:cubicBezTo>
                  <a:pt x="2370" y="15610"/>
                  <a:pt x="2560" y="15789"/>
                  <a:pt x="2786" y="15824"/>
                </a:cubicBezTo>
                <a:cubicBezTo>
                  <a:pt x="2840" y="15832"/>
                  <a:pt x="3026" y="15856"/>
                  <a:pt x="3282" y="15856"/>
                </a:cubicBezTo>
                <a:cubicBezTo>
                  <a:pt x="3814" y="15856"/>
                  <a:pt x="4648" y="15752"/>
                  <a:pt x="5227" y="15181"/>
                </a:cubicBezTo>
                <a:cubicBezTo>
                  <a:pt x="5560" y="14812"/>
                  <a:pt x="5787" y="14360"/>
                  <a:pt x="5846" y="13872"/>
                </a:cubicBezTo>
                <a:cubicBezTo>
                  <a:pt x="6203" y="14074"/>
                  <a:pt x="6584" y="14229"/>
                  <a:pt x="6977" y="14336"/>
                </a:cubicBezTo>
                <a:cubicBezTo>
                  <a:pt x="6680" y="14729"/>
                  <a:pt x="6513" y="15205"/>
                  <a:pt x="6501" y="15705"/>
                </a:cubicBezTo>
                <a:cubicBezTo>
                  <a:pt x="6501" y="16908"/>
                  <a:pt x="7632" y="17789"/>
                  <a:pt x="7763" y="17884"/>
                </a:cubicBezTo>
                <a:cubicBezTo>
                  <a:pt x="7858" y="17955"/>
                  <a:pt x="7968" y="17991"/>
                  <a:pt x="8079" y="17991"/>
                </a:cubicBezTo>
                <a:cubicBezTo>
                  <a:pt x="8189" y="17991"/>
                  <a:pt x="8299" y="17955"/>
                  <a:pt x="8394" y="17884"/>
                </a:cubicBezTo>
                <a:cubicBezTo>
                  <a:pt x="8525" y="17789"/>
                  <a:pt x="9656" y="16908"/>
                  <a:pt x="9656" y="15705"/>
                </a:cubicBezTo>
                <a:cubicBezTo>
                  <a:pt x="9644" y="15205"/>
                  <a:pt x="9478" y="14729"/>
                  <a:pt x="9180" y="14336"/>
                </a:cubicBezTo>
                <a:cubicBezTo>
                  <a:pt x="9573" y="14229"/>
                  <a:pt x="9954" y="14074"/>
                  <a:pt x="10311" y="13872"/>
                </a:cubicBezTo>
                <a:cubicBezTo>
                  <a:pt x="10371" y="14360"/>
                  <a:pt x="10597" y="14812"/>
                  <a:pt x="10930" y="15181"/>
                </a:cubicBezTo>
                <a:cubicBezTo>
                  <a:pt x="11509" y="15752"/>
                  <a:pt x="12348" y="15856"/>
                  <a:pt x="12880" y="15856"/>
                </a:cubicBezTo>
                <a:cubicBezTo>
                  <a:pt x="13136" y="15856"/>
                  <a:pt x="13321" y="15832"/>
                  <a:pt x="13371" y="15824"/>
                </a:cubicBezTo>
                <a:cubicBezTo>
                  <a:pt x="13597" y="15789"/>
                  <a:pt x="13788" y="15610"/>
                  <a:pt x="13823" y="15372"/>
                </a:cubicBezTo>
                <a:cubicBezTo>
                  <a:pt x="13847" y="15217"/>
                  <a:pt x="14014" y="13788"/>
                  <a:pt x="13169" y="12943"/>
                </a:cubicBezTo>
                <a:cubicBezTo>
                  <a:pt x="12811" y="12598"/>
                  <a:pt x="12347" y="12383"/>
                  <a:pt x="11859" y="12312"/>
                </a:cubicBezTo>
                <a:cubicBezTo>
                  <a:pt x="12073" y="11967"/>
                  <a:pt x="12228" y="11586"/>
                  <a:pt x="12335" y="11181"/>
                </a:cubicBezTo>
                <a:cubicBezTo>
                  <a:pt x="12728" y="11478"/>
                  <a:pt x="13204" y="11645"/>
                  <a:pt x="13704" y="11669"/>
                </a:cubicBezTo>
                <a:cubicBezTo>
                  <a:pt x="14895" y="11669"/>
                  <a:pt x="15788" y="10526"/>
                  <a:pt x="15883" y="10407"/>
                </a:cubicBezTo>
                <a:cubicBezTo>
                  <a:pt x="16014" y="10216"/>
                  <a:pt x="16014" y="9954"/>
                  <a:pt x="15883" y="9776"/>
                </a:cubicBezTo>
                <a:cubicBezTo>
                  <a:pt x="15788" y="9645"/>
                  <a:pt x="14895" y="8502"/>
                  <a:pt x="13704" y="8502"/>
                </a:cubicBezTo>
                <a:cubicBezTo>
                  <a:pt x="13264" y="8514"/>
                  <a:pt x="12835" y="8657"/>
                  <a:pt x="12466" y="8895"/>
                </a:cubicBezTo>
                <a:lnTo>
                  <a:pt x="12466" y="6704"/>
                </a:lnTo>
                <a:cubicBezTo>
                  <a:pt x="12835" y="6954"/>
                  <a:pt x="13264" y="7085"/>
                  <a:pt x="13704" y="7097"/>
                </a:cubicBezTo>
                <a:cubicBezTo>
                  <a:pt x="14895" y="7097"/>
                  <a:pt x="15788" y="5966"/>
                  <a:pt x="15883" y="5835"/>
                </a:cubicBezTo>
                <a:cubicBezTo>
                  <a:pt x="16014" y="5644"/>
                  <a:pt x="16014" y="5382"/>
                  <a:pt x="15883" y="5204"/>
                </a:cubicBezTo>
                <a:cubicBezTo>
                  <a:pt x="15788" y="5073"/>
                  <a:pt x="14895" y="3942"/>
                  <a:pt x="13704" y="3942"/>
                </a:cubicBezTo>
                <a:cubicBezTo>
                  <a:pt x="13264" y="3942"/>
                  <a:pt x="12835" y="4085"/>
                  <a:pt x="12466" y="4323"/>
                </a:cubicBezTo>
                <a:lnTo>
                  <a:pt x="12466" y="1049"/>
                </a:lnTo>
                <a:lnTo>
                  <a:pt x="17038" y="1049"/>
                </a:lnTo>
                <a:cubicBezTo>
                  <a:pt x="16979" y="1203"/>
                  <a:pt x="16907" y="1334"/>
                  <a:pt x="16824" y="1465"/>
                </a:cubicBezTo>
                <a:cubicBezTo>
                  <a:pt x="16645" y="1763"/>
                  <a:pt x="16514" y="2084"/>
                  <a:pt x="16455" y="2418"/>
                </a:cubicBezTo>
                <a:lnTo>
                  <a:pt x="15526" y="2418"/>
                </a:lnTo>
                <a:cubicBezTo>
                  <a:pt x="14823" y="2418"/>
                  <a:pt x="14823" y="3466"/>
                  <a:pt x="15526" y="3466"/>
                </a:cubicBezTo>
                <a:lnTo>
                  <a:pt x="16455" y="3466"/>
                </a:lnTo>
                <a:cubicBezTo>
                  <a:pt x="16514" y="3811"/>
                  <a:pt x="16645" y="4132"/>
                  <a:pt x="16824" y="4418"/>
                </a:cubicBezTo>
                <a:cubicBezTo>
                  <a:pt x="17205" y="4990"/>
                  <a:pt x="17205" y="5728"/>
                  <a:pt x="16824" y="6311"/>
                </a:cubicBezTo>
                <a:cubicBezTo>
                  <a:pt x="16264" y="7204"/>
                  <a:pt x="16264" y="8347"/>
                  <a:pt x="16824" y="9252"/>
                </a:cubicBezTo>
                <a:cubicBezTo>
                  <a:pt x="17205" y="9823"/>
                  <a:pt x="17205" y="10562"/>
                  <a:pt x="16824" y="11145"/>
                </a:cubicBezTo>
                <a:cubicBezTo>
                  <a:pt x="16633" y="11443"/>
                  <a:pt x="16502" y="11788"/>
                  <a:pt x="16443" y="12145"/>
                </a:cubicBezTo>
                <a:cubicBezTo>
                  <a:pt x="15395" y="12371"/>
                  <a:pt x="14657" y="13300"/>
                  <a:pt x="14657" y="14372"/>
                </a:cubicBezTo>
                <a:cubicBezTo>
                  <a:pt x="14657" y="14723"/>
                  <a:pt x="14919" y="14899"/>
                  <a:pt x="15181" y="14899"/>
                </a:cubicBezTo>
                <a:cubicBezTo>
                  <a:pt x="15443" y="14899"/>
                  <a:pt x="15705" y="14723"/>
                  <a:pt x="15705" y="14372"/>
                </a:cubicBezTo>
                <a:cubicBezTo>
                  <a:pt x="15705" y="13872"/>
                  <a:pt x="16014" y="13419"/>
                  <a:pt x="16478" y="13241"/>
                </a:cubicBezTo>
                <a:cubicBezTo>
                  <a:pt x="16538" y="13538"/>
                  <a:pt x="16669" y="13824"/>
                  <a:pt x="16836" y="14098"/>
                </a:cubicBezTo>
                <a:cubicBezTo>
                  <a:pt x="17205" y="14669"/>
                  <a:pt x="17205" y="15408"/>
                  <a:pt x="16836" y="15979"/>
                </a:cubicBezTo>
                <a:cubicBezTo>
                  <a:pt x="16550" y="16420"/>
                  <a:pt x="16395" y="16932"/>
                  <a:pt x="16407" y="17455"/>
                </a:cubicBezTo>
                <a:cubicBezTo>
                  <a:pt x="16407" y="17807"/>
                  <a:pt x="16672" y="17982"/>
                  <a:pt x="16937" y="17982"/>
                </a:cubicBezTo>
                <a:cubicBezTo>
                  <a:pt x="17202" y="17982"/>
                  <a:pt x="17467" y="17807"/>
                  <a:pt x="17467" y="17455"/>
                </a:cubicBezTo>
                <a:cubicBezTo>
                  <a:pt x="17455" y="17122"/>
                  <a:pt x="17550" y="16789"/>
                  <a:pt x="17741" y="16515"/>
                </a:cubicBezTo>
                <a:cubicBezTo>
                  <a:pt x="18312" y="15610"/>
                  <a:pt x="18312" y="14467"/>
                  <a:pt x="17741" y="13562"/>
                </a:cubicBezTo>
                <a:cubicBezTo>
                  <a:pt x="17371" y="12991"/>
                  <a:pt x="17371" y="12252"/>
                  <a:pt x="17741" y="11669"/>
                </a:cubicBezTo>
                <a:cubicBezTo>
                  <a:pt x="18312" y="10776"/>
                  <a:pt x="18312" y="9621"/>
                  <a:pt x="17741" y="8728"/>
                </a:cubicBezTo>
                <a:cubicBezTo>
                  <a:pt x="17371" y="8157"/>
                  <a:pt x="17371" y="7407"/>
                  <a:pt x="17741" y="6835"/>
                </a:cubicBezTo>
                <a:cubicBezTo>
                  <a:pt x="18026" y="6394"/>
                  <a:pt x="18181" y="5883"/>
                  <a:pt x="18169" y="5359"/>
                </a:cubicBezTo>
                <a:lnTo>
                  <a:pt x="18157" y="5359"/>
                </a:lnTo>
                <a:cubicBezTo>
                  <a:pt x="18169" y="4847"/>
                  <a:pt x="18026" y="4323"/>
                  <a:pt x="17741" y="3894"/>
                </a:cubicBezTo>
                <a:cubicBezTo>
                  <a:pt x="17360" y="3311"/>
                  <a:pt x="17360" y="2573"/>
                  <a:pt x="17741" y="2001"/>
                </a:cubicBezTo>
                <a:cubicBezTo>
                  <a:pt x="18026" y="1561"/>
                  <a:pt x="18169" y="1049"/>
                  <a:pt x="18157" y="525"/>
                </a:cubicBezTo>
                <a:cubicBezTo>
                  <a:pt x="18157" y="239"/>
                  <a:pt x="17919" y="1"/>
                  <a:pt x="1763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40" name="Google Shape;1140;p92"/>
          <p:cNvSpPr/>
          <p:nvPr/>
        </p:nvSpPr>
        <p:spPr>
          <a:xfrm>
            <a:off x="2448150" y="1453325"/>
            <a:ext cx="589800" cy="590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141" name="Google Shape;1141;p92"/>
          <p:cNvGrpSpPr/>
          <p:nvPr/>
        </p:nvGrpSpPr>
        <p:grpSpPr>
          <a:xfrm>
            <a:off x="2563823" y="1572000"/>
            <a:ext cx="358458" cy="352750"/>
            <a:chOff x="6039588" y="2711175"/>
            <a:chExt cx="456925" cy="449650"/>
          </a:xfrm>
        </p:grpSpPr>
        <p:sp>
          <p:nvSpPr>
            <p:cNvPr id="1142" name="Google Shape;1142;p92"/>
            <p:cNvSpPr/>
            <p:nvPr/>
          </p:nvSpPr>
          <p:spPr>
            <a:xfrm>
              <a:off x="6039588" y="2711175"/>
              <a:ext cx="456925" cy="449650"/>
            </a:xfrm>
            <a:custGeom>
              <a:avLst/>
              <a:gdLst/>
              <a:ahLst/>
              <a:cxnLst/>
              <a:rect l="l" t="t" r="r" b="b"/>
              <a:pathLst>
                <a:path w="18277" h="17986" extrusionOk="0">
                  <a:moveTo>
                    <a:pt x="1215" y="1067"/>
                  </a:moveTo>
                  <a:cubicBezTo>
                    <a:pt x="2001" y="1103"/>
                    <a:pt x="3537" y="1305"/>
                    <a:pt x="4596" y="2222"/>
                  </a:cubicBezTo>
                  <a:cubicBezTo>
                    <a:pt x="4001" y="2508"/>
                    <a:pt x="3489" y="2925"/>
                    <a:pt x="3096" y="3460"/>
                  </a:cubicBezTo>
                  <a:cubicBezTo>
                    <a:pt x="2834" y="3794"/>
                    <a:pt x="2632" y="4175"/>
                    <a:pt x="2501" y="4591"/>
                  </a:cubicBezTo>
                  <a:cubicBezTo>
                    <a:pt x="1477" y="3520"/>
                    <a:pt x="1251" y="1889"/>
                    <a:pt x="1215" y="1067"/>
                  </a:cubicBezTo>
                  <a:close/>
                  <a:moveTo>
                    <a:pt x="17074" y="1067"/>
                  </a:moveTo>
                  <a:lnTo>
                    <a:pt x="17074" y="1067"/>
                  </a:lnTo>
                  <a:cubicBezTo>
                    <a:pt x="17026" y="1889"/>
                    <a:pt x="16812" y="3520"/>
                    <a:pt x="15776" y="4591"/>
                  </a:cubicBezTo>
                  <a:cubicBezTo>
                    <a:pt x="15645" y="4175"/>
                    <a:pt x="15443" y="3794"/>
                    <a:pt x="15181" y="3460"/>
                  </a:cubicBezTo>
                  <a:cubicBezTo>
                    <a:pt x="14788" y="2925"/>
                    <a:pt x="14276" y="2508"/>
                    <a:pt x="13693" y="2222"/>
                  </a:cubicBezTo>
                  <a:cubicBezTo>
                    <a:pt x="14752" y="1305"/>
                    <a:pt x="16288" y="1103"/>
                    <a:pt x="17074" y="1067"/>
                  </a:cubicBezTo>
                  <a:close/>
                  <a:moveTo>
                    <a:pt x="9847" y="10604"/>
                  </a:moveTo>
                  <a:cubicBezTo>
                    <a:pt x="9942" y="10604"/>
                    <a:pt x="10026" y="10687"/>
                    <a:pt x="10026" y="10783"/>
                  </a:cubicBezTo>
                  <a:cubicBezTo>
                    <a:pt x="10014" y="11283"/>
                    <a:pt x="9787" y="11747"/>
                    <a:pt x="9383" y="12045"/>
                  </a:cubicBezTo>
                  <a:lnTo>
                    <a:pt x="9145" y="12235"/>
                  </a:lnTo>
                  <a:lnTo>
                    <a:pt x="8895" y="12045"/>
                  </a:lnTo>
                  <a:cubicBezTo>
                    <a:pt x="8502" y="11747"/>
                    <a:pt x="8263" y="11283"/>
                    <a:pt x="8263" y="10783"/>
                  </a:cubicBezTo>
                  <a:cubicBezTo>
                    <a:pt x="8263" y="10687"/>
                    <a:pt x="8347" y="10604"/>
                    <a:pt x="8442" y="10604"/>
                  </a:cubicBezTo>
                  <a:close/>
                  <a:moveTo>
                    <a:pt x="10880" y="2533"/>
                  </a:moveTo>
                  <a:cubicBezTo>
                    <a:pt x="11068" y="2533"/>
                    <a:pt x="11257" y="2560"/>
                    <a:pt x="11442" y="2615"/>
                  </a:cubicBezTo>
                  <a:lnTo>
                    <a:pt x="12800" y="3008"/>
                  </a:lnTo>
                  <a:cubicBezTo>
                    <a:pt x="14074" y="3389"/>
                    <a:pt x="14943" y="4556"/>
                    <a:pt x="14943" y="5877"/>
                  </a:cubicBezTo>
                  <a:lnTo>
                    <a:pt x="14931" y="8687"/>
                  </a:lnTo>
                  <a:lnTo>
                    <a:pt x="14931" y="8818"/>
                  </a:lnTo>
                  <a:lnTo>
                    <a:pt x="12574" y="9211"/>
                  </a:lnTo>
                  <a:cubicBezTo>
                    <a:pt x="11906" y="9324"/>
                    <a:pt x="12034" y="10267"/>
                    <a:pt x="12642" y="10267"/>
                  </a:cubicBezTo>
                  <a:cubicBezTo>
                    <a:pt x="12674" y="10267"/>
                    <a:pt x="12706" y="10264"/>
                    <a:pt x="12740" y="10259"/>
                  </a:cubicBezTo>
                  <a:lnTo>
                    <a:pt x="14729" y="9925"/>
                  </a:lnTo>
                  <a:lnTo>
                    <a:pt x="14729" y="9925"/>
                  </a:lnTo>
                  <a:cubicBezTo>
                    <a:pt x="14550" y="10426"/>
                    <a:pt x="14264" y="10878"/>
                    <a:pt x="13895" y="11259"/>
                  </a:cubicBezTo>
                  <a:lnTo>
                    <a:pt x="12788" y="10985"/>
                  </a:lnTo>
                  <a:cubicBezTo>
                    <a:pt x="12734" y="10971"/>
                    <a:pt x="12682" y="10964"/>
                    <a:pt x="12634" y="10964"/>
                  </a:cubicBezTo>
                  <a:cubicBezTo>
                    <a:pt x="12073" y="10964"/>
                    <a:pt x="11901" y="11845"/>
                    <a:pt x="12526" y="12009"/>
                  </a:cubicBezTo>
                  <a:lnTo>
                    <a:pt x="13026" y="12128"/>
                  </a:lnTo>
                  <a:lnTo>
                    <a:pt x="12633" y="12521"/>
                  </a:lnTo>
                  <a:cubicBezTo>
                    <a:pt x="12538" y="12628"/>
                    <a:pt x="12490" y="12759"/>
                    <a:pt x="12490" y="12902"/>
                  </a:cubicBezTo>
                  <a:lnTo>
                    <a:pt x="12490" y="14390"/>
                  </a:lnTo>
                  <a:cubicBezTo>
                    <a:pt x="12068" y="14682"/>
                    <a:pt x="11576" y="14828"/>
                    <a:pt x="11085" y="14828"/>
                  </a:cubicBezTo>
                  <a:cubicBezTo>
                    <a:pt x="10594" y="14828"/>
                    <a:pt x="10103" y="14682"/>
                    <a:pt x="9680" y="14390"/>
                  </a:cubicBezTo>
                  <a:lnTo>
                    <a:pt x="9680" y="13152"/>
                  </a:lnTo>
                  <a:lnTo>
                    <a:pt x="10026" y="12890"/>
                  </a:lnTo>
                  <a:cubicBezTo>
                    <a:pt x="10692" y="12390"/>
                    <a:pt x="11085" y="11616"/>
                    <a:pt x="11085" y="10783"/>
                  </a:cubicBezTo>
                  <a:cubicBezTo>
                    <a:pt x="11085" y="10104"/>
                    <a:pt x="10526" y="9556"/>
                    <a:pt x="9847" y="9556"/>
                  </a:cubicBezTo>
                  <a:lnTo>
                    <a:pt x="8442" y="9556"/>
                  </a:lnTo>
                  <a:cubicBezTo>
                    <a:pt x="7775" y="9556"/>
                    <a:pt x="7216" y="10104"/>
                    <a:pt x="7216" y="10783"/>
                  </a:cubicBezTo>
                  <a:cubicBezTo>
                    <a:pt x="7216" y="11616"/>
                    <a:pt x="7609" y="12390"/>
                    <a:pt x="8275" y="12890"/>
                  </a:cubicBezTo>
                  <a:lnTo>
                    <a:pt x="8621" y="13152"/>
                  </a:lnTo>
                  <a:lnTo>
                    <a:pt x="8621" y="14390"/>
                  </a:lnTo>
                  <a:cubicBezTo>
                    <a:pt x="8198" y="14682"/>
                    <a:pt x="7707" y="14828"/>
                    <a:pt x="7216" y="14828"/>
                  </a:cubicBezTo>
                  <a:cubicBezTo>
                    <a:pt x="6725" y="14828"/>
                    <a:pt x="6233" y="14682"/>
                    <a:pt x="5811" y="14390"/>
                  </a:cubicBezTo>
                  <a:lnTo>
                    <a:pt x="5811" y="12890"/>
                  </a:lnTo>
                  <a:cubicBezTo>
                    <a:pt x="5811" y="12747"/>
                    <a:pt x="5763" y="12616"/>
                    <a:pt x="5668" y="12521"/>
                  </a:cubicBezTo>
                  <a:lnTo>
                    <a:pt x="5263" y="12128"/>
                  </a:lnTo>
                  <a:lnTo>
                    <a:pt x="5775" y="11997"/>
                  </a:lnTo>
                  <a:cubicBezTo>
                    <a:pt x="6394" y="11831"/>
                    <a:pt x="6223" y="10957"/>
                    <a:pt x="5652" y="10957"/>
                  </a:cubicBezTo>
                  <a:cubicBezTo>
                    <a:pt x="5608" y="10957"/>
                    <a:pt x="5562" y="10962"/>
                    <a:pt x="5513" y="10973"/>
                  </a:cubicBezTo>
                  <a:lnTo>
                    <a:pt x="4406" y="11259"/>
                  </a:lnTo>
                  <a:cubicBezTo>
                    <a:pt x="4025" y="10878"/>
                    <a:pt x="3751" y="10414"/>
                    <a:pt x="3572" y="9914"/>
                  </a:cubicBezTo>
                  <a:lnTo>
                    <a:pt x="3572" y="9914"/>
                  </a:lnTo>
                  <a:lnTo>
                    <a:pt x="5561" y="10247"/>
                  </a:lnTo>
                  <a:cubicBezTo>
                    <a:pt x="5598" y="10253"/>
                    <a:pt x="5633" y="10256"/>
                    <a:pt x="5667" y="10256"/>
                  </a:cubicBezTo>
                  <a:cubicBezTo>
                    <a:pt x="6268" y="10256"/>
                    <a:pt x="6392" y="9312"/>
                    <a:pt x="5727" y="9211"/>
                  </a:cubicBezTo>
                  <a:lnTo>
                    <a:pt x="3358" y="8806"/>
                  </a:lnTo>
                  <a:lnTo>
                    <a:pt x="3358" y="8687"/>
                  </a:lnTo>
                  <a:lnTo>
                    <a:pt x="3358" y="5877"/>
                  </a:lnTo>
                  <a:cubicBezTo>
                    <a:pt x="3370" y="4556"/>
                    <a:pt x="4227" y="3389"/>
                    <a:pt x="5501" y="3008"/>
                  </a:cubicBezTo>
                  <a:lnTo>
                    <a:pt x="6847" y="2615"/>
                  </a:lnTo>
                  <a:cubicBezTo>
                    <a:pt x="7035" y="2560"/>
                    <a:pt x="7226" y="2533"/>
                    <a:pt x="7414" y="2533"/>
                  </a:cubicBezTo>
                  <a:cubicBezTo>
                    <a:pt x="7918" y="2533"/>
                    <a:pt x="8406" y="2724"/>
                    <a:pt x="8787" y="3079"/>
                  </a:cubicBezTo>
                  <a:cubicBezTo>
                    <a:pt x="8889" y="3175"/>
                    <a:pt x="9020" y="3222"/>
                    <a:pt x="9150" y="3222"/>
                  </a:cubicBezTo>
                  <a:cubicBezTo>
                    <a:pt x="9281" y="3222"/>
                    <a:pt x="9412" y="3175"/>
                    <a:pt x="9514" y="3079"/>
                  </a:cubicBezTo>
                  <a:cubicBezTo>
                    <a:pt x="9886" y="2724"/>
                    <a:pt x="10378" y="2533"/>
                    <a:pt x="10880" y="2533"/>
                  </a:cubicBezTo>
                  <a:close/>
                  <a:moveTo>
                    <a:pt x="9145" y="15307"/>
                  </a:moveTo>
                  <a:cubicBezTo>
                    <a:pt x="9716" y="15676"/>
                    <a:pt x="10395" y="15879"/>
                    <a:pt x="11073" y="15879"/>
                  </a:cubicBezTo>
                  <a:lnTo>
                    <a:pt x="11073" y="16057"/>
                  </a:lnTo>
                  <a:cubicBezTo>
                    <a:pt x="11073" y="16533"/>
                    <a:pt x="10680" y="16926"/>
                    <a:pt x="10192" y="16926"/>
                  </a:cubicBezTo>
                  <a:lnTo>
                    <a:pt x="8085" y="16926"/>
                  </a:lnTo>
                  <a:cubicBezTo>
                    <a:pt x="7609" y="16926"/>
                    <a:pt x="7204" y="16533"/>
                    <a:pt x="7204" y="16057"/>
                  </a:cubicBezTo>
                  <a:lnTo>
                    <a:pt x="7204" y="15879"/>
                  </a:lnTo>
                  <a:cubicBezTo>
                    <a:pt x="7894" y="15879"/>
                    <a:pt x="8573" y="15676"/>
                    <a:pt x="9145" y="15307"/>
                  </a:cubicBezTo>
                  <a:close/>
                  <a:moveTo>
                    <a:pt x="914" y="0"/>
                  </a:moveTo>
                  <a:cubicBezTo>
                    <a:pt x="761" y="0"/>
                    <a:pt x="665" y="6"/>
                    <a:pt x="643" y="8"/>
                  </a:cubicBezTo>
                  <a:cubicBezTo>
                    <a:pt x="382" y="19"/>
                    <a:pt x="167" y="234"/>
                    <a:pt x="143" y="508"/>
                  </a:cubicBezTo>
                  <a:cubicBezTo>
                    <a:pt x="143" y="627"/>
                    <a:pt x="1" y="3579"/>
                    <a:pt x="1798" y="5377"/>
                  </a:cubicBezTo>
                  <a:cubicBezTo>
                    <a:pt x="1953" y="5532"/>
                    <a:pt x="2108" y="5675"/>
                    <a:pt x="2287" y="5806"/>
                  </a:cubicBezTo>
                  <a:lnTo>
                    <a:pt x="2287" y="5877"/>
                  </a:lnTo>
                  <a:lnTo>
                    <a:pt x="2287" y="8640"/>
                  </a:lnTo>
                  <a:lnTo>
                    <a:pt x="1501" y="8509"/>
                  </a:lnTo>
                  <a:cubicBezTo>
                    <a:pt x="1463" y="8502"/>
                    <a:pt x="1427" y="8499"/>
                    <a:pt x="1392" y="8499"/>
                  </a:cubicBezTo>
                  <a:cubicBezTo>
                    <a:pt x="783" y="8499"/>
                    <a:pt x="669" y="9444"/>
                    <a:pt x="1322" y="9556"/>
                  </a:cubicBezTo>
                  <a:lnTo>
                    <a:pt x="2406" y="9723"/>
                  </a:lnTo>
                  <a:cubicBezTo>
                    <a:pt x="2548" y="10390"/>
                    <a:pt x="2834" y="11009"/>
                    <a:pt x="3239" y="11545"/>
                  </a:cubicBezTo>
                  <a:lnTo>
                    <a:pt x="1286" y="12033"/>
                  </a:lnTo>
                  <a:cubicBezTo>
                    <a:pt x="650" y="12186"/>
                    <a:pt x="812" y="13077"/>
                    <a:pt x="1382" y="13077"/>
                  </a:cubicBezTo>
                  <a:cubicBezTo>
                    <a:pt x="1430" y="13077"/>
                    <a:pt x="1482" y="13071"/>
                    <a:pt x="1536" y="13057"/>
                  </a:cubicBezTo>
                  <a:lnTo>
                    <a:pt x="4061" y="12426"/>
                  </a:lnTo>
                  <a:lnTo>
                    <a:pt x="4751" y="13116"/>
                  </a:lnTo>
                  <a:lnTo>
                    <a:pt x="4751" y="14652"/>
                  </a:lnTo>
                  <a:cubicBezTo>
                    <a:pt x="4751" y="14807"/>
                    <a:pt x="4823" y="14962"/>
                    <a:pt x="4942" y="15057"/>
                  </a:cubicBezTo>
                  <a:lnTo>
                    <a:pt x="5001" y="15105"/>
                  </a:lnTo>
                  <a:cubicBezTo>
                    <a:pt x="5346" y="15378"/>
                    <a:pt x="5739" y="15581"/>
                    <a:pt x="6156" y="15724"/>
                  </a:cubicBezTo>
                  <a:lnTo>
                    <a:pt x="6156" y="16057"/>
                  </a:lnTo>
                  <a:cubicBezTo>
                    <a:pt x="6156" y="17129"/>
                    <a:pt x="7025" y="17986"/>
                    <a:pt x="8085" y="17986"/>
                  </a:cubicBezTo>
                  <a:lnTo>
                    <a:pt x="10192" y="17986"/>
                  </a:lnTo>
                  <a:cubicBezTo>
                    <a:pt x="11264" y="17986"/>
                    <a:pt x="12133" y="17129"/>
                    <a:pt x="12133" y="16057"/>
                  </a:cubicBezTo>
                  <a:lnTo>
                    <a:pt x="12133" y="15712"/>
                  </a:lnTo>
                  <a:cubicBezTo>
                    <a:pt x="12550" y="15581"/>
                    <a:pt x="12943" y="15378"/>
                    <a:pt x="13288" y="15105"/>
                  </a:cubicBezTo>
                  <a:lnTo>
                    <a:pt x="13336" y="15057"/>
                  </a:lnTo>
                  <a:cubicBezTo>
                    <a:pt x="13467" y="14950"/>
                    <a:pt x="13538" y="14807"/>
                    <a:pt x="13538" y="14640"/>
                  </a:cubicBezTo>
                  <a:lnTo>
                    <a:pt x="13538" y="13116"/>
                  </a:lnTo>
                  <a:lnTo>
                    <a:pt x="14217" y="12426"/>
                  </a:lnTo>
                  <a:lnTo>
                    <a:pt x="16741" y="13057"/>
                  </a:lnTo>
                  <a:cubicBezTo>
                    <a:pt x="16791" y="13069"/>
                    <a:pt x="16840" y="13075"/>
                    <a:pt x="16886" y="13075"/>
                  </a:cubicBezTo>
                  <a:cubicBezTo>
                    <a:pt x="17453" y="13075"/>
                    <a:pt x="17631" y="12187"/>
                    <a:pt x="17003" y="12033"/>
                  </a:cubicBezTo>
                  <a:lnTo>
                    <a:pt x="15038" y="11545"/>
                  </a:lnTo>
                  <a:cubicBezTo>
                    <a:pt x="15443" y="11009"/>
                    <a:pt x="15729" y="10390"/>
                    <a:pt x="15872" y="9735"/>
                  </a:cubicBezTo>
                  <a:lnTo>
                    <a:pt x="16955" y="9544"/>
                  </a:lnTo>
                  <a:cubicBezTo>
                    <a:pt x="17609" y="9443"/>
                    <a:pt x="17494" y="8499"/>
                    <a:pt x="16895" y="8499"/>
                  </a:cubicBezTo>
                  <a:cubicBezTo>
                    <a:pt x="16861" y="8499"/>
                    <a:pt x="16825" y="8502"/>
                    <a:pt x="16788" y="8509"/>
                  </a:cubicBezTo>
                  <a:lnTo>
                    <a:pt x="15991" y="8640"/>
                  </a:lnTo>
                  <a:lnTo>
                    <a:pt x="15991" y="5877"/>
                  </a:lnTo>
                  <a:lnTo>
                    <a:pt x="15991" y="5806"/>
                  </a:lnTo>
                  <a:cubicBezTo>
                    <a:pt x="16169" y="5675"/>
                    <a:pt x="16336" y="5532"/>
                    <a:pt x="16491" y="5377"/>
                  </a:cubicBezTo>
                  <a:cubicBezTo>
                    <a:pt x="18277" y="3591"/>
                    <a:pt x="18134" y="627"/>
                    <a:pt x="18122" y="508"/>
                  </a:cubicBezTo>
                  <a:cubicBezTo>
                    <a:pt x="18110" y="234"/>
                    <a:pt x="17896" y="19"/>
                    <a:pt x="17622" y="8"/>
                  </a:cubicBezTo>
                  <a:cubicBezTo>
                    <a:pt x="17604" y="8"/>
                    <a:pt x="17525" y="4"/>
                    <a:pt x="17396" y="4"/>
                  </a:cubicBezTo>
                  <a:cubicBezTo>
                    <a:pt x="16656" y="4"/>
                    <a:pt x="14284" y="117"/>
                    <a:pt x="12752" y="1639"/>
                  </a:cubicBezTo>
                  <a:cubicBezTo>
                    <a:pt x="12693" y="1710"/>
                    <a:pt x="12633" y="1770"/>
                    <a:pt x="12574" y="1841"/>
                  </a:cubicBezTo>
                  <a:lnTo>
                    <a:pt x="11728" y="1591"/>
                  </a:lnTo>
                  <a:cubicBezTo>
                    <a:pt x="11446" y="1507"/>
                    <a:pt x="11157" y="1466"/>
                    <a:pt x="10869" y="1466"/>
                  </a:cubicBezTo>
                  <a:cubicBezTo>
                    <a:pt x="10257" y="1466"/>
                    <a:pt x="9651" y="1652"/>
                    <a:pt x="9133" y="2008"/>
                  </a:cubicBezTo>
                  <a:cubicBezTo>
                    <a:pt x="8623" y="1652"/>
                    <a:pt x="8019" y="1466"/>
                    <a:pt x="7404" y="1466"/>
                  </a:cubicBezTo>
                  <a:cubicBezTo>
                    <a:pt x="7115" y="1466"/>
                    <a:pt x="6823" y="1507"/>
                    <a:pt x="6537" y="1591"/>
                  </a:cubicBezTo>
                  <a:lnTo>
                    <a:pt x="5704" y="1841"/>
                  </a:lnTo>
                  <a:cubicBezTo>
                    <a:pt x="5644" y="1770"/>
                    <a:pt x="5585" y="1710"/>
                    <a:pt x="5513" y="1639"/>
                  </a:cubicBezTo>
                  <a:cubicBezTo>
                    <a:pt x="4018" y="143"/>
                    <a:pt x="1704" y="0"/>
                    <a:pt x="9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3" name="Google Shape;1143;p92"/>
            <p:cNvSpPr/>
            <p:nvPr/>
          </p:nvSpPr>
          <p:spPr>
            <a:xfrm>
              <a:off x="6279213" y="2844700"/>
              <a:ext cx="99125" cy="52775"/>
            </a:xfrm>
            <a:custGeom>
              <a:avLst/>
              <a:gdLst/>
              <a:ahLst/>
              <a:cxnLst/>
              <a:rect l="l" t="t" r="r" b="b"/>
              <a:pathLst>
                <a:path w="3965" h="2111" extrusionOk="0">
                  <a:moveTo>
                    <a:pt x="3286" y="1"/>
                  </a:moveTo>
                  <a:cubicBezTo>
                    <a:pt x="2584" y="1"/>
                    <a:pt x="1893" y="251"/>
                    <a:pt x="1369" y="715"/>
                  </a:cubicBezTo>
                  <a:lnTo>
                    <a:pt x="1060" y="251"/>
                  </a:lnTo>
                  <a:cubicBezTo>
                    <a:pt x="957" y="92"/>
                    <a:pt x="779" y="2"/>
                    <a:pt x="602" y="2"/>
                  </a:cubicBezTo>
                  <a:cubicBezTo>
                    <a:pt x="513" y="2"/>
                    <a:pt x="425" y="24"/>
                    <a:pt x="345" y="72"/>
                  </a:cubicBezTo>
                  <a:cubicBezTo>
                    <a:pt x="83" y="227"/>
                    <a:pt x="0" y="572"/>
                    <a:pt x="167" y="822"/>
                  </a:cubicBezTo>
                  <a:lnTo>
                    <a:pt x="869" y="1870"/>
                  </a:lnTo>
                  <a:cubicBezTo>
                    <a:pt x="976" y="2031"/>
                    <a:pt x="1143" y="2111"/>
                    <a:pt x="1310" y="2111"/>
                  </a:cubicBezTo>
                  <a:cubicBezTo>
                    <a:pt x="1476" y="2111"/>
                    <a:pt x="1643" y="2031"/>
                    <a:pt x="1750" y="1870"/>
                  </a:cubicBezTo>
                  <a:cubicBezTo>
                    <a:pt x="2096" y="1358"/>
                    <a:pt x="2667" y="1048"/>
                    <a:pt x="3286" y="1048"/>
                  </a:cubicBezTo>
                  <a:lnTo>
                    <a:pt x="3417" y="1048"/>
                  </a:lnTo>
                  <a:cubicBezTo>
                    <a:pt x="3727" y="1048"/>
                    <a:pt x="3965" y="798"/>
                    <a:pt x="3941" y="501"/>
                  </a:cubicBezTo>
                  <a:cubicBezTo>
                    <a:pt x="3929" y="215"/>
                    <a:pt x="3691" y="1"/>
                    <a:pt x="34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4" name="Google Shape;1144;p92"/>
            <p:cNvSpPr/>
            <p:nvPr/>
          </p:nvSpPr>
          <p:spPr>
            <a:xfrm>
              <a:off x="6158063" y="2844650"/>
              <a:ext cx="98850" cy="52600"/>
            </a:xfrm>
            <a:custGeom>
              <a:avLst/>
              <a:gdLst/>
              <a:ahLst/>
              <a:cxnLst/>
              <a:rect l="l" t="t" r="r" b="b"/>
              <a:pathLst>
                <a:path w="3954" h="2104" extrusionOk="0">
                  <a:moveTo>
                    <a:pt x="3349" y="1"/>
                  </a:moveTo>
                  <a:cubicBezTo>
                    <a:pt x="3178" y="1"/>
                    <a:pt x="3011" y="83"/>
                    <a:pt x="2905" y="241"/>
                  </a:cubicBezTo>
                  <a:lnTo>
                    <a:pt x="2584" y="729"/>
                  </a:lnTo>
                  <a:cubicBezTo>
                    <a:pt x="2060" y="264"/>
                    <a:pt x="1381" y="3"/>
                    <a:pt x="679" y="3"/>
                  </a:cubicBezTo>
                  <a:lnTo>
                    <a:pt x="536" y="3"/>
                  </a:lnTo>
                  <a:cubicBezTo>
                    <a:pt x="238" y="3"/>
                    <a:pt x="0" y="253"/>
                    <a:pt x="12" y="550"/>
                  </a:cubicBezTo>
                  <a:cubicBezTo>
                    <a:pt x="36" y="836"/>
                    <a:pt x="274" y="1050"/>
                    <a:pt x="560" y="1050"/>
                  </a:cubicBezTo>
                  <a:lnTo>
                    <a:pt x="679" y="1050"/>
                  </a:lnTo>
                  <a:cubicBezTo>
                    <a:pt x="1298" y="1050"/>
                    <a:pt x="1870" y="1360"/>
                    <a:pt x="2203" y="1872"/>
                  </a:cubicBezTo>
                  <a:cubicBezTo>
                    <a:pt x="2310" y="2027"/>
                    <a:pt x="2477" y="2104"/>
                    <a:pt x="2643" y="2104"/>
                  </a:cubicBezTo>
                  <a:cubicBezTo>
                    <a:pt x="2810" y="2104"/>
                    <a:pt x="2977" y="2027"/>
                    <a:pt x="3084" y="1872"/>
                  </a:cubicBezTo>
                  <a:lnTo>
                    <a:pt x="3786" y="824"/>
                  </a:lnTo>
                  <a:cubicBezTo>
                    <a:pt x="3953" y="574"/>
                    <a:pt x="3882" y="253"/>
                    <a:pt x="3644" y="86"/>
                  </a:cubicBezTo>
                  <a:cubicBezTo>
                    <a:pt x="3551" y="29"/>
                    <a:pt x="3449" y="1"/>
                    <a:pt x="33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p93"/>
          <p:cNvSpPr txBox="1">
            <a:spLocks noGrp="1"/>
          </p:cNvSpPr>
          <p:nvPr>
            <p:ph type="ctrTitle" idx="2"/>
          </p:nvPr>
        </p:nvSpPr>
        <p:spPr>
          <a:xfrm>
            <a:off x="713225" y="1992075"/>
            <a:ext cx="5179200" cy="93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50" name="Google Shape;1150;p93"/>
          <p:cNvSpPr txBox="1">
            <a:spLocks noGrp="1"/>
          </p:cNvSpPr>
          <p:nvPr>
            <p:ph type="title"/>
          </p:nvPr>
        </p:nvSpPr>
        <p:spPr>
          <a:xfrm>
            <a:off x="5803350" y="153570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51" name="Google Shape;1151;p93"/>
          <p:cNvSpPr txBox="1">
            <a:spLocks noGrp="1"/>
          </p:cNvSpPr>
          <p:nvPr>
            <p:ph type="subTitle" idx="1"/>
          </p:nvPr>
        </p:nvSpPr>
        <p:spPr>
          <a:xfrm>
            <a:off x="713225" y="2730525"/>
            <a:ext cx="50901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58"/>
          <p:cNvPicPr preferRelativeResize="0"/>
          <p:nvPr/>
        </p:nvPicPr>
        <p:blipFill rotWithShape="1">
          <a:blip r:embed="rId3">
            <a:alphaModFix/>
          </a:blip>
          <a:srcRect l="2927" t="19813" r="41196"/>
          <a:stretch/>
        </p:blipFill>
        <p:spPr>
          <a:xfrm>
            <a:off x="1507208" y="1748675"/>
            <a:ext cx="1192500" cy="1140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17" name="Google Shape;417;p58"/>
          <p:cNvPicPr preferRelativeResize="0"/>
          <p:nvPr/>
        </p:nvPicPr>
        <p:blipFill rotWithShape="1">
          <a:blip r:embed="rId4">
            <a:alphaModFix/>
          </a:blip>
          <a:srcRect l="15240" t="28774" r="23477" b="12608"/>
          <a:stretch/>
        </p:blipFill>
        <p:spPr>
          <a:xfrm>
            <a:off x="3975750" y="1748675"/>
            <a:ext cx="1192500" cy="1140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18" name="Google Shape;418;p58"/>
          <p:cNvPicPr preferRelativeResize="0"/>
          <p:nvPr/>
        </p:nvPicPr>
        <p:blipFill rotWithShape="1">
          <a:blip r:embed="rId5">
            <a:alphaModFix/>
          </a:blip>
          <a:srcRect t="18124" b="18124"/>
          <a:stretch/>
        </p:blipFill>
        <p:spPr>
          <a:xfrm>
            <a:off x="6444283" y="1748675"/>
            <a:ext cx="1192500" cy="1140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19" name="Google Shape;419;p58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0" name="Google Shape;420;p58"/>
          <p:cNvSpPr txBox="1">
            <a:spLocks noGrp="1"/>
          </p:cNvSpPr>
          <p:nvPr>
            <p:ph type="subTitle" idx="1"/>
          </p:nvPr>
        </p:nvSpPr>
        <p:spPr>
          <a:xfrm>
            <a:off x="1065146" y="3410747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1" name="Google Shape;421;p58"/>
          <p:cNvSpPr txBox="1">
            <a:spLocks noGrp="1"/>
          </p:cNvSpPr>
          <p:nvPr>
            <p:ph type="subTitle" idx="2"/>
          </p:nvPr>
        </p:nvSpPr>
        <p:spPr>
          <a:xfrm>
            <a:off x="1065167" y="3130463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به جنگل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2" name="Google Shape;422;p58"/>
          <p:cNvSpPr txBox="1">
            <a:spLocks noGrp="1"/>
          </p:cNvSpPr>
          <p:nvPr>
            <p:ph type="title" idx="3"/>
          </p:nvPr>
        </p:nvSpPr>
        <p:spPr>
          <a:xfrm>
            <a:off x="1463708" y="1854125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23" name="Google Shape;423;p58"/>
          <p:cNvSpPr txBox="1">
            <a:spLocks noGrp="1"/>
          </p:cNvSpPr>
          <p:nvPr>
            <p:ph type="subTitle" idx="4"/>
          </p:nvPr>
        </p:nvSpPr>
        <p:spPr>
          <a:xfrm>
            <a:off x="3533663" y="3410747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4" name="Google Shape;424;p58"/>
          <p:cNvSpPr txBox="1">
            <a:spLocks noGrp="1"/>
          </p:cNvSpPr>
          <p:nvPr>
            <p:ph type="subTitle" idx="5"/>
          </p:nvPr>
        </p:nvSpPr>
        <p:spPr>
          <a:xfrm>
            <a:off x="3533684" y="3130463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وحشی ترین مکان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5" name="Google Shape;425;p58"/>
          <p:cNvSpPr txBox="1">
            <a:spLocks noGrp="1"/>
          </p:cNvSpPr>
          <p:nvPr>
            <p:ph type="title" idx="6"/>
          </p:nvPr>
        </p:nvSpPr>
        <p:spPr>
          <a:xfrm>
            <a:off x="3932250" y="1854125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26" name="Google Shape;426;p58"/>
          <p:cNvSpPr txBox="1">
            <a:spLocks noGrp="1"/>
          </p:cNvSpPr>
          <p:nvPr>
            <p:ph type="subTitle" idx="7"/>
          </p:nvPr>
        </p:nvSpPr>
        <p:spPr>
          <a:xfrm>
            <a:off x="6002221" y="3410747"/>
            <a:ext cx="2076600" cy="5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7" name="Google Shape;427;p58"/>
          <p:cNvSpPr txBox="1">
            <a:spLocks noGrp="1"/>
          </p:cNvSpPr>
          <p:nvPr>
            <p:ph type="subTitle" idx="8"/>
          </p:nvPr>
        </p:nvSpPr>
        <p:spPr>
          <a:xfrm>
            <a:off x="6002242" y="3130463"/>
            <a:ext cx="20766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گونه های حیوانی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8" name="Google Shape;428;p58"/>
          <p:cNvSpPr txBox="1">
            <a:spLocks noGrp="1"/>
          </p:cNvSpPr>
          <p:nvPr>
            <p:ph type="title" idx="9"/>
          </p:nvPr>
        </p:nvSpPr>
        <p:spPr>
          <a:xfrm>
            <a:off x="6400783" y="1854125"/>
            <a:ext cx="1279500" cy="9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9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جداول به راحتی قابل درک هستند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157" name="Google Shape;1157;p94"/>
          <p:cNvGraphicFramePr/>
          <p:nvPr>
            <p:extLst>
              <p:ext uri="{D42A27DB-BD31-4B8C-83A1-F6EECF244321}">
                <p14:modId xmlns:p14="http://schemas.microsoft.com/office/powerpoint/2010/main" val="271139364"/>
              </p:ext>
            </p:extLst>
          </p:nvPr>
        </p:nvGraphicFramePr>
        <p:xfrm>
          <a:off x="1154000" y="2062600"/>
          <a:ext cx="6836000" cy="2198475"/>
        </p:xfrm>
        <a:graphic>
          <a:graphicData uri="http://schemas.openxmlformats.org/drawingml/2006/table">
            <a:tbl>
              <a:tblPr>
                <a:noFill/>
                <a:tableStyleId>{142B8235-FB0D-4187-9438-91464706D8A9}</a:tableStyleId>
              </a:tblPr>
              <a:tblGrid>
                <a:gridCol w="170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2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X/Y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24.05</a:t>
                      </a: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5.67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18,567</a:t>
                      </a: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8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930.01</a:t>
                      </a: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437</a:t>
                      </a: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8,236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95"/>
          <p:cNvSpPr txBox="1">
            <a:spLocks noGrp="1"/>
          </p:cNvSpPr>
          <p:nvPr>
            <p:ph type="title"/>
          </p:nvPr>
        </p:nvSpPr>
        <p:spPr>
          <a:xfrm>
            <a:off x="876535" y="49736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جداول به راحتی قابل درک هستند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163" name="Google Shape;1163;p95"/>
          <p:cNvGraphicFramePr/>
          <p:nvPr>
            <p:extLst>
              <p:ext uri="{D42A27DB-BD31-4B8C-83A1-F6EECF244321}">
                <p14:modId xmlns:p14="http://schemas.microsoft.com/office/powerpoint/2010/main" val="1811305954"/>
              </p:ext>
            </p:extLst>
          </p:nvPr>
        </p:nvGraphicFramePr>
        <p:xfrm>
          <a:off x="687025" y="1292179"/>
          <a:ext cx="7769950" cy="3335100"/>
        </p:xfrm>
        <a:graphic>
          <a:graphicData uri="http://schemas.openxmlformats.org/drawingml/2006/table">
            <a:tbl>
              <a:tblPr>
                <a:noFill/>
                <a:tableStyleId>{142B8235-FB0D-4187-9438-91464706D8A9}</a:tableStyleId>
              </a:tblPr>
              <a:tblGrid>
                <a:gridCol w="194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4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1225">
                <a:tc>
                  <a:txBody>
                    <a:bodyPr/>
                    <a:lstStyle/>
                    <a:p>
                      <a:pPr marL="0" marR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  <a:endParaRPr sz="1800" b="1" dirty="0">
                        <a:solidFill>
                          <a:schemeClr val="lt1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قالب پاورپوینت جنگل قابل ویرایش می باشد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274300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7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قالب پاورپوینت جنگل قابل ویرایش می باشد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274300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7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2000" b="1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قالب پاورپوینت جنگل قابل ویرایش می باشد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274300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7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قالب پاورپوینت جنگل قابل ویرایش می باشد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274300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67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قالب پاورپوینت جنگل قابل ویرایش می باشد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274300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67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عنوان در اینجا</a:t>
                      </a: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Fira Sans"/>
                          <a:ea typeface="Fira Sans"/>
                          <a:cs typeface="B Nazanin" panose="00000400000000000000" pitchFamily="2" charset="-78"/>
                          <a:sym typeface="Fira Sans"/>
                        </a:rPr>
                        <a:t>قالب پاورپوینت جنگل قابل ویرایش می باشد</a:t>
                      </a:r>
                      <a:endParaRPr dirty="0">
                        <a:solidFill>
                          <a:schemeClr val="accent4"/>
                        </a:solidFill>
                        <a:latin typeface="Fira Sans"/>
                        <a:ea typeface="Fira Sans"/>
                        <a:cs typeface="B Nazanin" panose="00000400000000000000" pitchFamily="2" charset="-78"/>
                        <a:sym typeface="Fira Sans"/>
                      </a:endParaRPr>
                    </a:p>
                  </a:txBody>
                  <a:tcPr marL="274300" marR="91425" marT="91425" marB="91425" anchor="ctr">
                    <a:lnL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64" name="Google Shape;1164;p95"/>
          <p:cNvSpPr/>
          <p:nvPr/>
        </p:nvSpPr>
        <p:spPr>
          <a:xfrm>
            <a:off x="2893686" y="2491651"/>
            <a:ext cx="313659" cy="315007"/>
          </a:xfrm>
          <a:custGeom>
            <a:avLst/>
            <a:gdLst/>
            <a:ahLst/>
            <a:cxnLst/>
            <a:rect l="l" t="t" r="r" b="b"/>
            <a:pathLst>
              <a:path w="17908" h="17985" extrusionOk="0">
                <a:moveTo>
                  <a:pt x="15967" y="2459"/>
                </a:moveTo>
                <a:cubicBezTo>
                  <a:pt x="15969" y="2459"/>
                  <a:pt x="15971" y="2459"/>
                  <a:pt x="15973" y="2459"/>
                </a:cubicBezTo>
                <a:lnTo>
                  <a:pt x="15973" y="2459"/>
                </a:lnTo>
                <a:cubicBezTo>
                  <a:pt x="15975" y="2459"/>
                  <a:pt x="15977" y="2459"/>
                  <a:pt x="15979" y="2459"/>
                </a:cubicBezTo>
                <a:close/>
                <a:moveTo>
                  <a:pt x="5442" y="1051"/>
                </a:moveTo>
                <a:cubicBezTo>
                  <a:pt x="5850" y="1051"/>
                  <a:pt x="6258" y="1310"/>
                  <a:pt x="6311" y="1828"/>
                </a:cubicBezTo>
                <a:cubicBezTo>
                  <a:pt x="6338" y="2119"/>
                  <a:pt x="6579" y="2305"/>
                  <a:pt x="6838" y="2305"/>
                </a:cubicBezTo>
                <a:cubicBezTo>
                  <a:pt x="6929" y="2305"/>
                  <a:pt x="7022" y="2282"/>
                  <a:pt x="7109" y="2233"/>
                </a:cubicBezTo>
                <a:cubicBezTo>
                  <a:pt x="7240" y="2149"/>
                  <a:pt x="7395" y="2102"/>
                  <a:pt x="7549" y="2102"/>
                </a:cubicBezTo>
                <a:cubicBezTo>
                  <a:pt x="8038" y="2102"/>
                  <a:pt x="8430" y="2495"/>
                  <a:pt x="8430" y="2983"/>
                </a:cubicBezTo>
                <a:cubicBezTo>
                  <a:pt x="8430" y="3054"/>
                  <a:pt x="8419" y="3126"/>
                  <a:pt x="8395" y="3197"/>
                </a:cubicBezTo>
                <a:cubicBezTo>
                  <a:pt x="8301" y="3536"/>
                  <a:pt x="8564" y="3864"/>
                  <a:pt x="8901" y="3864"/>
                </a:cubicBezTo>
                <a:cubicBezTo>
                  <a:pt x="8907" y="3864"/>
                  <a:pt x="8913" y="3864"/>
                  <a:pt x="8919" y="3864"/>
                </a:cubicBezTo>
                <a:lnTo>
                  <a:pt x="8978" y="3864"/>
                </a:lnTo>
                <a:cubicBezTo>
                  <a:pt x="9454" y="3876"/>
                  <a:pt x="9835" y="4269"/>
                  <a:pt x="9835" y="4745"/>
                </a:cubicBezTo>
                <a:lnTo>
                  <a:pt x="9835" y="4912"/>
                </a:lnTo>
                <a:lnTo>
                  <a:pt x="1049" y="4912"/>
                </a:lnTo>
                <a:lnTo>
                  <a:pt x="1049" y="4745"/>
                </a:lnTo>
                <a:cubicBezTo>
                  <a:pt x="1049" y="4269"/>
                  <a:pt x="1430" y="3876"/>
                  <a:pt x="1906" y="3864"/>
                </a:cubicBezTo>
                <a:lnTo>
                  <a:pt x="1965" y="3864"/>
                </a:lnTo>
                <a:cubicBezTo>
                  <a:pt x="1971" y="3864"/>
                  <a:pt x="1977" y="3864"/>
                  <a:pt x="1983" y="3864"/>
                </a:cubicBezTo>
                <a:cubicBezTo>
                  <a:pt x="2320" y="3864"/>
                  <a:pt x="2583" y="3536"/>
                  <a:pt x="2489" y="3197"/>
                </a:cubicBezTo>
                <a:cubicBezTo>
                  <a:pt x="2465" y="3126"/>
                  <a:pt x="2453" y="3054"/>
                  <a:pt x="2453" y="2983"/>
                </a:cubicBezTo>
                <a:cubicBezTo>
                  <a:pt x="2453" y="2495"/>
                  <a:pt x="2846" y="2102"/>
                  <a:pt x="3335" y="2102"/>
                </a:cubicBezTo>
                <a:cubicBezTo>
                  <a:pt x="3489" y="2102"/>
                  <a:pt x="3644" y="2149"/>
                  <a:pt x="3787" y="2233"/>
                </a:cubicBezTo>
                <a:cubicBezTo>
                  <a:pt x="3870" y="2282"/>
                  <a:pt x="3961" y="2305"/>
                  <a:pt x="4050" y="2305"/>
                </a:cubicBezTo>
                <a:cubicBezTo>
                  <a:pt x="4305" y="2305"/>
                  <a:pt x="4546" y="2119"/>
                  <a:pt x="4573" y="1828"/>
                </a:cubicBezTo>
                <a:cubicBezTo>
                  <a:pt x="4626" y="1310"/>
                  <a:pt x="5034" y="1051"/>
                  <a:pt x="5442" y="1051"/>
                </a:cubicBezTo>
                <a:close/>
                <a:moveTo>
                  <a:pt x="13866" y="2459"/>
                </a:moveTo>
                <a:cubicBezTo>
                  <a:pt x="14270" y="2459"/>
                  <a:pt x="14675" y="2721"/>
                  <a:pt x="14729" y="3245"/>
                </a:cubicBezTo>
                <a:cubicBezTo>
                  <a:pt x="14764" y="3525"/>
                  <a:pt x="14999" y="3716"/>
                  <a:pt x="15254" y="3716"/>
                </a:cubicBezTo>
                <a:cubicBezTo>
                  <a:pt x="15345" y="3716"/>
                  <a:pt x="15439" y="3691"/>
                  <a:pt x="15527" y="3638"/>
                </a:cubicBezTo>
                <a:cubicBezTo>
                  <a:pt x="15666" y="3554"/>
                  <a:pt x="15826" y="3507"/>
                  <a:pt x="15986" y="3507"/>
                </a:cubicBezTo>
                <a:cubicBezTo>
                  <a:pt x="16032" y="3507"/>
                  <a:pt x="16077" y="3511"/>
                  <a:pt x="16122" y="3519"/>
                </a:cubicBezTo>
                <a:cubicBezTo>
                  <a:pt x="16550" y="3602"/>
                  <a:pt x="16848" y="3983"/>
                  <a:pt x="16836" y="4412"/>
                </a:cubicBezTo>
                <a:lnTo>
                  <a:pt x="16860" y="4912"/>
                </a:lnTo>
                <a:lnTo>
                  <a:pt x="10883" y="4912"/>
                </a:lnTo>
                <a:lnTo>
                  <a:pt x="10883" y="4412"/>
                </a:lnTo>
                <a:cubicBezTo>
                  <a:pt x="10883" y="3983"/>
                  <a:pt x="11181" y="3602"/>
                  <a:pt x="11609" y="3519"/>
                </a:cubicBezTo>
                <a:cubicBezTo>
                  <a:pt x="11654" y="3511"/>
                  <a:pt x="11700" y="3507"/>
                  <a:pt x="11745" y="3507"/>
                </a:cubicBezTo>
                <a:cubicBezTo>
                  <a:pt x="11905" y="3507"/>
                  <a:pt x="12066" y="3554"/>
                  <a:pt x="12205" y="3638"/>
                </a:cubicBezTo>
                <a:cubicBezTo>
                  <a:pt x="12293" y="3691"/>
                  <a:pt x="12386" y="3716"/>
                  <a:pt x="12478" y="3716"/>
                </a:cubicBezTo>
                <a:cubicBezTo>
                  <a:pt x="12732" y="3716"/>
                  <a:pt x="12967" y="3525"/>
                  <a:pt x="13002" y="3245"/>
                </a:cubicBezTo>
                <a:cubicBezTo>
                  <a:pt x="13056" y="2721"/>
                  <a:pt x="13461" y="2459"/>
                  <a:pt x="13866" y="2459"/>
                </a:cubicBezTo>
                <a:close/>
                <a:moveTo>
                  <a:pt x="4132" y="5971"/>
                </a:moveTo>
                <a:cubicBezTo>
                  <a:pt x="3287" y="6733"/>
                  <a:pt x="2811" y="7817"/>
                  <a:pt x="2811" y="8960"/>
                </a:cubicBezTo>
                <a:lnTo>
                  <a:pt x="2811" y="11770"/>
                </a:lnTo>
                <a:cubicBezTo>
                  <a:pt x="2811" y="13603"/>
                  <a:pt x="4299" y="15103"/>
                  <a:pt x="6144" y="15103"/>
                </a:cubicBezTo>
                <a:cubicBezTo>
                  <a:pt x="6430" y="15103"/>
                  <a:pt x="6668" y="15342"/>
                  <a:pt x="6668" y="15627"/>
                </a:cubicBezTo>
                <a:lnTo>
                  <a:pt x="6668" y="16925"/>
                </a:lnTo>
                <a:lnTo>
                  <a:pt x="1049" y="16925"/>
                </a:lnTo>
                <a:lnTo>
                  <a:pt x="1049" y="5971"/>
                </a:lnTo>
                <a:close/>
                <a:moveTo>
                  <a:pt x="16860" y="5971"/>
                </a:moveTo>
                <a:lnTo>
                  <a:pt x="16860" y="8424"/>
                </a:lnTo>
                <a:lnTo>
                  <a:pt x="7895" y="8424"/>
                </a:lnTo>
                <a:cubicBezTo>
                  <a:pt x="7025" y="8424"/>
                  <a:pt x="6323" y="9138"/>
                  <a:pt x="6323" y="10008"/>
                </a:cubicBezTo>
                <a:cubicBezTo>
                  <a:pt x="6323" y="10889"/>
                  <a:pt x="7025" y="11591"/>
                  <a:pt x="7895" y="11591"/>
                </a:cubicBezTo>
                <a:cubicBezTo>
                  <a:pt x="9157" y="11591"/>
                  <a:pt x="10181" y="12615"/>
                  <a:pt x="10181" y="13877"/>
                </a:cubicBezTo>
                <a:lnTo>
                  <a:pt x="10181" y="16925"/>
                </a:lnTo>
                <a:lnTo>
                  <a:pt x="7728" y="16925"/>
                </a:lnTo>
                <a:lnTo>
                  <a:pt x="7728" y="15627"/>
                </a:lnTo>
                <a:cubicBezTo>
                  <a:pt x="7728" y="14758"/>
                  <a:pt x="7014" y="14044"/>
                  <a:pt x="6144" y="14044"/>
                </a:cubicBezTo>
                <a:cubicBezTo>
                  <a:pt x="4882" y="14044"/>
                  <a:pt x="3858" y="13020"/>
                  <a:pt x="3858" y="11770"/>
                </a:cubicBezTo>
                <a:lnTo>
                  <a:pt x="3858" y="8960"/>
                </a:lnTo>
                <a:cubicBezTo>
                  <a:pt x="3858" y="7305"/>
                  <a:pt x="5204" y="5971"/>
                  <a:pt x="6847" y="5971"/>
                </a:cubicBezTo>
                <a:close/>
                <a:moveTo>
                  <a:pt x="16860" y="9484"/>
                </a:moveTo>
                <a:lnTo>
                  <a:pt x="16860" y="13484"/>
                </a:lnTo>
                <a:cubicBezTo>
                  <a:pt x="16681" y="13437"/>
                  <a:pt x="16503" y="13413"/>
                  <a:pt x="16336" y="13413"/>
                </a:cubicBezTo>
                <a:cubicBezTo>
                  <a:pt x="15586" y="13413"/>
                  <a:pt x="14919" y="13841"/>
                  <a:pt x="14598" y="14508"/>
                </a:cubicBezTo>
                <a:cubicBezTo>
                  <a:pt x="14479" y="14484"/>
                  <a:pt x="14348" y="14472"/>
                  <a:pt x="14229" y="14472"/>
                </a:cubicBezTo>
                <a:cubicBezTo>
                  <a:pt x="13157" y="14472"/>
                  <a:pt x="12288" y="15342"/>
                  <a:pt x="12288" y="16401"/>
                </a:cubicBezTo>
                <a:lnTo>
                  <a:pt x="12288" y="16925"/>
                </a:lnTo>
                <a:lnTo>
                  <a:pt x="11240" y="16925"/>
                </a:lnTo>
                <a:lnTo>
                  <a:pt x="11240" y="13877"/>
                </a:lnTo>
                <a:cubicBezTo>
                  <a:pt x="11228" y="12032"/>
                  <a:pt x="9740" y="10531"/>
                  <a:pt x="7895" y="10531"/>
                </a:cubicBezTo>
                <a:cubicBezTo>
                  <a:pt x="7192" y="10531"/>
                  <a:pt x="7192" y="9484"/>
                  <a:pt x="7895" y="9484"/>
                </a:cubicBezTo>
                <a:close/>
                <a:moveTo>
                  <a:pt x="16324" y="14460"/>
                </a:moveTo>
                <a:cubicBezTo>
                  <a:pt x="16515" y="14460"/>
                  <a:pt x="16705" y="14532"/>
                  <a:pt x="16848" y="14651"/>
                </a:cubicBezTo>
                <a:lnTo>
                  <a:pt x="16860" y="16925"/>
                </a:lnTo>
                <a:lnTo>
                  <a:pt x="13348" y="16925"/>
                </a:lnTo>
                <a:lnTo>
                  <a:pt x="13348" y="16425"/>
                </a:lnTo>
                <a:cubicBezTo>
                  <a:pt x="13336" y="15996"/>
                  <a:pt x="13645" y="15615"/>
                  <a:pt x="14062" y="15532"/>
                </a:cubicBezTo>
                <a:cubicBezTo>
                  <a:pt x="14115" y="15523"/>
                  <a:pt x="14166" y="15519"/>
                  <a:pt x="14217" y="15519"/>
                </a:cubicBezTo>
                <a:cubicBezTo>
                  <a:pt x="14374" y="15519"/>
                  <a:pt x="14523" y="15561"/>
                  <a:pt x="14657" y="15651"/>
                </a:cubicBezTo>
                <a:cubicBezTo>
                  <a:pt x="14744" y="15701"/>
                  <a:pt x="14837" y="15724"/>
                  <a:pt x="14928" y="15724"/>
                </a:cubicBezTo>
                <a:cubicBezTo>
                  <a:pt x="15187" y="15724"/>
                  <a:pt x="15429" y="15537"/>
                  <a:pt x="15455" y="15246"/>
                </a:cubicBezTo>
                <a:cubicBezTo>
                  <a:pt x="15503" y="14806"/>
                  <a:pt x="15872" y="14472"/>
                  <a:pt x="16324" y="14460"/>
                </a:cubicBezTo>
                <a:close/>
                <a:moveTo>
                  <a:pt x="5436" y="0"/>
                </a:moveTo>
                <a:cubicBezTo>
                  <a:pt x="4742" y="0"/>
                  <a:pt x="4049" y="364"/>
                  <a:pt x="3704" y="1090"/>
                </a:cubicBezTo>
                <a:cubicBezTo>
                  <a:pt x="3585" y="1066"/>
                  <a:pt x="3454" y="1054"/>
                  <a:pt x="3335" y="1054"/>
                </a:cubicBezTo>
                <a:cubicBezTo>
                  <a:pt x="2299" y="1054"/>
                  <a:pt x="1453" y="1852"/>
                  <a:pt x="1394" y="2876"/>
                </a:cubicBezTo>
                <a:cubicBezTo>
                  <a:pt x="572" y="3126"/>
                  <a:pt x="1" y="3876"/>
                  <a:pt x="1" y="4745"/>
                </a:cubicBezTo>
                <a:lnTo>
                  <a:pt x="1" y="17461"/>
                </a:lnTo>
                <a:cubicBezTo>
                  <a:pt x="1" y="17747"/>
                  <a:pt x="227" y="17985"/>
                  <a:pt x="525" y="17985"/>
                </a:cubicBezTo>
                <a:lnTo>
                  <a:pt x="17384" y="17985"/>
                </a:lnTo>
                <a:cubicBezTo>
                  <a:pt x="17670" y="17985"/>
                  <a:pt x="17908" y="17747"/>
                  <a:pt x="17908" y="17461"/>
                </a:cubicBezTo>
                <a:lnTo>
                  <a:pt x="17908" y="4388"/>
                </a:lnTo>
                <a:cubicBezTo>
                  <a:pt x="17908" y="3330"/>
                  <a:pt x="17042" y="2462"/>
                  <a:pt x="15973" y="2459"/>
                </a:cubicBezTo>
                <a:lnTo>
                  <a:pt x="15973" y="2459"/>
                </a:lnTo>
                <a:cubicBezTo>
                  <a:pt x="15844" y="2459"/>
                  <a:pt x="15727" y="2471"/>
                  <a:pt x="15610" y="2495"/>
                </a:cubicBezTo>
                <a:cubicBezTo>
                  <a:pt x="15259" y="1768"/>
                  <a:pt x="14565" y="1405"/>
                  <a:pt x="13872" y="1405"/>
                </a:cubicBezTo>
                <a:cubicBezTo>
                  <a:pt x="13178" y="1405"/>
                  <a:pt x="12484" y="1768"/>
                  <a:pt x="12133" y="2495"/>
                </a:cubicBezTo>
                <a:cubicBezTo>
                  <a:pt x="12014" y="2471"/>
                  <a:pt x="11895" y="2459"/>
                  <a:pt x="11764" y="2459"/>
                </a:cubicBezTo>
                <a:cubicBezTo>
                  <a:pt x="11145" y="2459"/>
                  <a:pt x="10562" y="2757"/>
                  <a:pt x="10193" y="3257"/>
                </a:cubicBezTo>
                <a:cubicBezTo>
                  <a:pt x="9990" y="3090"/>
                  <a:pt x="9740" y="2959"/>
                  <a:pt x="9478" y="2876"/>
                </a:cubicBezTo>
                <a:cubicBezTo>
                  <a:pt x="9419" y="1852"/>
                  <a:pt x="8573" y="1054"/>
                  <a:pt x="7549" y="1054"/>
                </a:cubicBezTo>
                <a:cubicBezTo>
                  <a:pt x="7418" y="1054"/>
                  <a:pt x="7287" y="1066"/>
                  <a:pt x="7168" y="1090"/>
                </a:cubicBezTo>
                <a:cubicBezTo>
                  <a:pt x="6823" y="364"/>
                  <a:pt x="6130" y="0"/>
                  <a:pt x="543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5" name="Google Shape;1165;p95"/>
          <p:cNvGrpSpPr/>
          <p:nvPr/>
        </p:nvGrpSpPr>
        <p:grpSpPr>
          <a:xfrm>
            <a:off x="2889925" y="3049588"/>
            <a:ext cx="321173" cy="314955"/>
            <a:chOff x="4679588" y="3477750"/>
            <a:chExt cx="458425" cy="449550"/>
          </a:xfrm>
        </p:grpSpPr>
        <p:sp>
          <p:nvSpPr>
            <p:cNvPr id="1166" name="Google Shape;1166;p95"/>
            <p:cNvSpPr/>
            <p:nvPr/>
          </p:nvSpPr>
          <p:spPr>
            <a:xfrm>
              <a:off x="4679588" y="3477750"/>
              <a:ext cx="458425" cy="344175"/>
            </a:xfrm>
            <a:custGeom>
              <a:avLst/>
              <a:gdLst/>
              <a:ahLst/>
              <a:cxnLst/>
              <a:rect l="l" t="t" r="r" b="b"/>
              <a:pathLst>
                <a:path w="18337" h="13767" extrusionOk="0">
                  <a:moveTo>
                    <a:pt x="9175" y="2453"/>
                  </a:moveTo>
                  <a:cubicBezTo>
                    <a:pt x="9440" y="2453"/>
                    <a:pt x="9704" y="2628"/>
                    <a:pt x="9704" y="2980"/>
                  </a:cubicBezTo>
                  <a:lnTo>
                    <a:pt x="9704" y="6492"/>
                  </a:lnTo>
                  <a:cubicBezTo>
                    <a:pt x="9704" y="6843"/>
                    <a:pt x="9440" y="7019"/>
                    <a:pt x="9175" y="7019"/>
                  </a:cubicBezTo>
                  <a:cubicBezTo>
                    <a:pt x="8910" y="7019"/>
                    <a:pt x="8645" y="6843"/>
                    <a:pt x="8645" y="6492"/>
                  </a:cubicBezTo>
                  <a:lnTo>
                    <a:pt x="8645" y="2980"/>
                  </a:lnTo>
                  <a:cubicBezTo>
                    <a:pt x="8645" y="2628"/>
                    <a:pt x="8910" y="2453"/>
                    <a:pt x="9175" y="2453"/>
                  </a:cubicBezTo>
                  <a:close/>
                  <a:moveTo>
                    <a:pt x="3906" y="4274"/>
                  </a:moveTo>
                  <a:cubicBezTo>
                    <a:pt x="4168" y="4274"/>
                    <a:pt x="4430" y="4450"/>
                    <a:pt x="4430" y="4801"/>
                  </a:cubicBezTo>
                  <a:lnTo>
                    <a:pt x="4430" y="8314"/>
                  </a:lnTo>
                  <a:cubicBezTo>
                    <a:pt x="4430" y="8665"/>
                    <a:pt x="4168" y="8840"/>
                    <a:pt x="3906" y="8840"/>
                  </a:cubicBezTo>
                  <a:cubicBezTo>
                    <a:pt x="3644" y="8840"/>
                    <a:pt x="3382" y="8665"/>
                    <a:pt x="3382" y="8314"/>
                  </a:cubicBezTo>
                  <a:lnTo>
                    <a:pt x="3382" y="4801"/>
                  </a:lnTo>
                  <a:cubicBezTo>
                    <a:pt x="3382" y="4450"/>
                    <a:pt x="3644" y="4274"/>
                    <a:pt x="3906" y="4274"/>
                  </a:cubicBezTo>
                  <a:close/>
                  <a:moveTo>
                    <a:pt x="14443" y="4274"/>
                  </a:moveTo>
                  <a:cubicBezTo>
                    <a:pt x="14705" y="4274"/>
                    <a:pt x="14967" y="4450"/>
                    <a:pt x="14967" y="4801"/>
                  </a:cubicBezTo>
                  <a:lnTo>
                    <a:pt x="14967" y="8314"/>
                  </a:lnTo>
                  <a:cubicBezTo>
                    <a:pt x="14967" y="8665"/>
                    <a:pt x="14705" y="8840"/>
                    <a:pt x="14443" y="8840"/>
                  </a:cubicBezTo>
                  <a:cubicBezTo>
                    <a:pt x="14181" y="8840"/>
                    <a:pt x="13919" y="8665"/>
                    <a:pt x="13919" y="8314"/>
                  </a:cubicBezTo>
                  <a:lnTo>
                    <a:pt x="13919" y="4801"/>
                  </a:lnTo>
                  <a:cubicBezTo>
                    <a:pt x="13919" y="4450"/>
                    <a:pt x="14181" y="4274"/>
                    <a:pt x="14443" y="4274"/>
                  </a:cubicBezTo>
                  <a:close/>
                  <a:moveTo>
                    <a:pt x="9181" y="0"/>
                  </a:moveTo>
                  <a:cubicBezTo>
                    <a:pt x="8919" y="0"/>
                    <a:pt x="8657" y="176"/>
                    <a:pt x="8657" y="527"/>
                  </a:cubicBezTo>
                  <a:lnTo>
                    <a:pt x="8657" y="1491"/>
                  </a:lnTo>
                  <a:cubicBezTo>
                    <a:pt x="8026" y="1718"/>
                    <a:pt x="7597" y="2313"/>
                    <a:pt x="7597" y="2980"/>
                  </a:cubicBezTo>
                  <a:lnTo>
                    <a:pt x="7597" y="6492"/>
                  </a:lnTo>
                  <a:cubicBezTo>
                    <a:pt x="7597" y="7159"/>
                    <a:pt x="8026" y="7754"/>
                    <a:pt x="8657" y="7980"/>
                  </a:cubicBezTo>
                  <a:lnTo>
                    <a:pt x="8657" y="9326"/>
                  </a:lnTo>
                  <a:lnTo>
                    <a:pt x="7752" y="8599"/>
                  </a:lnTo>
                  <a:cubicBezTo>
                    <a:pt x="7643" y="8514"/>
                    <a:pt x="7530" y="8478"/>
                    <a:pt x="7424" y="8478"/>
                  </a:cubicBezTo>
                  <a:cubicBezTo>
                    <a:pt x="6995" y="8478"/>
                    <a:pt x="6668" y="9068"/>
                    <a:pt x="7097" y="9421"/>
                  </a:cubicBezTo>
                  <a:lnTo>
                    <a:pt x="8657" y="10671"/>
                  </a:lnTo>
                  <a:lnTo>
                    <a:pt x="8657" y="12695"/>
                  </a:lnTo>
                  <a:lnTo>
                    <a:pt x="4442" y="12695"/>
                  </a:lnTo>
                  <a:lnTo>
                    <a:pt x="4442" y="11826"/>
                  </a:lnTo>
                  <a:lnTo>
                    <a:pt x="5859" y="11254"/>
                  </a:lnTo>
                  <a:cubicBezTo>
                    <a:pt x="6437" y="11023"/>
                    <a:pt x="6198" y="10234"/>
                    <a:pt x="5683" y="10234"/>
                  </a:cubicBezTo>
                  <a:cubicBezTo>
                    <a:pt x="5615" y="10234"/>
                    <a:pt x="5542" y="10248"/>
                    <a:pt x="5466" y="10278"/>
                  </a:cubicBezTo>
                  <a:lnTo>
                    <a:pt x="4442" y="10695"/>
                  </a:lnTo>
                  <a:lnTo>
                    <a:pt x="4442" y="9802"/>
                  </a:lnTo>
                  <a:cubicBezTo>
                    <a:pt x="5073" y="9576"/>
                    <a:pt x="5490" y="8980"/>
                    <a:pt x="5490" y="8314"/>
                  </a:cubicBezTo>
                  <a:lnTo>
                    <a:pt x="5490" y="4801"/>
                  </a:lnTo>
                  <a:cubicBezTo>
                    <a:pt x="5490" y="4135"/>
                    <a:pt x="5073" y="3539"/>
                    <a:pt x="4442" y="3313"/>
                  </a:cubicBezTo>
                  <a:lnTo>
                    <a:pt x="4442" y="2337"/>
                  </a:lnTo>
                  <a:cubicBezTo>
                    <a:pt x="4442" y="1985"/>
                    <a:pt x="4177" y="1810"/>
                    <a:pt x="3912" y="1810"/>
                  </a:cubicBezTo>
                  <a:cubicBezTo>
                    <a:pt x="3647" y="1810"/>
                    <a:pt x="3382" y="1985"/>
                    <a:pt x="3382" y="2337"/>
                  </a:cubicBezTo>
                  <a:lnTo>
                    <a:pt x="3382" y="3313"/>
                  </a:lnTo>
                  <a:cubicBezTo>
                    <a:pt x="2751" y="3539"/>
                    <a:pt x="2335" y="4135"/>
                    <a:pt x="2335" y="4801"/>
                  </a:cubicBezTo>
                  <a:lnTo>
                    <a:pt x="2335" y="8314"/>
                  </a:lnTo>
                  <a:cubicBezTo>
                    <a:pt x="2335" y="8980"/>
                    <a:pt x="2751" y="9576"/>
                    <a:pt x="3382" y="9802"/>
                  </a:cubicBezTo>
                  <a:lnTo>
                    <a:pt x="3382" y="12695"/>
                  </a:lnTo>
                  <a:lnTo>
                    <a:pt x="703" y="12695"/>
                  </a:lnTo>
                  <a:cubicBezTo>
                    <a:pt x="1" y="12695"/>
                    <a:pt x="1" y="13755"/>
                    <a:pt x="703" y="13755"/>
                  </a:cubicBezTo>
                  <a:lnTo>
                    <a:pt x="703" y="13767"/>
                  </a:lnTo>
                  <a:lnTo>
                    <a:pt x="17634" y="13767"/>
                  </a:lnTo>
                  <a:cubicBezTo>
                    <a:pt x="18337" y="13767"/>
                    <a:pt x="18337" y="12707"/>
                    <a:pt x="17634" y="12707"/>
                  </a:cubicBezTo>
                  <a:lnTo>
                    <a:pt x="14967" y="12707"/>
                  </a:lnTo>
                  <a:lnTo>
                    <a:pt x="14967" y="11838"/>
                  </a:lnTo>
                  <a:lnTo>
                    <a:pt x="16396" y="11266"/>
                  </a:lnTo>
                  <a:cubicBezTo>
                    <a:pt x="16974" y="11035"/>
                    <a:pt x="16735" y="10246"/>
                    <a:pt x="16220" y="10246"/>
                  </a:cubicBezTo>
                  <a:cubicBezTo>
                    <a:pt x="16152" y="10246"/>
                    <a:pt x="16079" y="10260"/>
                    <a:pt x="16003" y="10290"/>
                  </a:cubicBezTo>
                  <a:lnTo>
                    <a:pt x="14967" y="10695"/>
                  </a:lnTo>
                  <a:lnTo>
                    <a:pt x="14967" y="9802"/>
                  </a:lnTo>
                  <a:cubicBezTo>
                    <a:pt x="15598" y="9588"/>
                    <a:pt x="16015" y="8992"/>
                    <a:pt x="16027" y="8314"/>
                  </a:cubicBezTo>
                  <a:lnTo>
                    <a:pt x="16027" y="4801"/>
                  </a:lnTo>
                  <a:cubicBezTo>
                    <a:pt x="16027" y="4135"/>
                    <a:pt x="15598" y="3539"/>
                    <a:pt x="14967" y="3313"/>
                  </a:cubicBezTo>
                  <a:lnTo>
                    <a:pt x="14967" y="2349"/>
                  </a:lnTo>
                  <a:cubicBezTo>
                    <a:pt x="14967" y="1997"/>
                    <a:pt x="14705" y="1822"/>
                    <a:pt x="14443" y="1822"/>
                  </a:cubicBezTo>
                  <a:cubicBezTo>
                    <a:pt x="14181" y="1822"/>
                    <a:pt x="13919" y="1997"/>
                    <a:pt x="13919" y="2349"/>
                  </a:cubicBezTo>
                  <a:lnTo>
                    <a:pt x="13919" y="3313"/>
                  </a:lnTo>
                  <a:cubicBezTo>
                    <a:pt x="13288" y="3539"/>
                    <a:pt x="12860" y="4135"/>
                    <a:pt x="12860" y="4801"/>
                  </a:cubicBezTo>
                  <a:lnTo>
                    <a:pt x="12860" y="8314"/>
                  </a:lnTo>
                  <a:cubicBezTo>
                    <a:pt x="12860" y="8992"/>
                    <a:pt x="13288" y="9588"/>
                    <a:pt x="13919" y="9802"/>
                  </a:cubicBezTo>
                  <a:lnTo>
                    <a:pt x="13919" y="12707"/>
                  </a:lnTo>
                  <a:lnTo>
                    <a:pt x="9693" y="12707"/>
                  </a:lnTo>
                  <a:lnTo>
                    <a:pt x="9693" y="11731"/>
                  </a:lnTo>
                  <a:lnTo>
                    <a:pt x="11252" y="10481"/>
                  </a:lnTo>
                  <a:cubicBezTo>
                    <a:pt x="11717" y="10139"/>
                    <a:pt x="11373" y="9525"/>
                    <a:pt x="10937" y="9525"/>
                  </a:cubicBezTo>
                  <a:cubicBezTo>
                    <a:pt x="10826" y="9525"/>
                    <a:pt x="10709" y="9565"/>
                    <a:pt x="10597" y="9659"/>
                  </a:cubicBezTo>
                  <a:lnTo>
                    <a:pt x="9704" y="10385"/>
                  </a:lnTo>
                  <a:lnTo>
                    <a:pt x="9704" y="7980"/>
                  </a:lnTo>
                  <a:cubicBezTo>
                    <a:pt x="10336" y="7754"/>
                    <a:pt x="10752" y="7159"/>
                    <a:pt x="10764" y="6492"/>
                  </a:cubicBezTo>
                  <a:lnTo>
                    <a:pt x="10764" y="2980"/>
                  </a:lnTo>
                  <a:cubicBezTo>
                    <a:pt x="10752" y="2313"/>
                    <a:pt x="10336" y="1718"/>
                    <a:pt x="9704" y="1491"/>
                  </a:cubicBezTo>
                  <a:lnTo>
                    <a:pt x="9704" y="527"/>
                  </a:lnTo>
                  <a:cubicBezTo>
                    <a:pt x="9704" y="176"/>
                    <a:pt x="9443" y="0"/>
                    <a:pt x="9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95"/>
            <p:cNvSpPr/>
            <p:nvPr/>
          </p:nvSpPr>
          <p:spPr>
            <a:xfrm>
              <a:off x="5049288" y="3848100"/>
              <a:ext cx="88725" cy="26525"/>
            </a:xfrm>
            <a:custGeom>
              <a:avLst/>
              <a:gdLst/>
              <a:ahLst/>
              <a:cxnLst/>
              <a:rect l="l" t="t" r="r" b="b"/>
              <a:pathLst>
                <a:path w="3549" h="1061" extrusionOk="0">
                  <a:moveTo>
                    <a:pt x="703" y="0"/>
                  </a:moveTo>
                  <a:cubicBezTo>
                    <a:pt x="0" y="0"/>
                    <a:pt x="0" y="1060"/>
                    <a:pt x="703" y="1060"/>
                  </a:cubicBezTo>
                  <a:lnTo>
                    <a:pt x="2846" y="1060"/>
                  </a:lnTo>
                  <a:cubicBezTo>
                    <a:pt x="3549" y="1060"/>
                    <a:pt x="3549" y="0"/>
                    <a:pt x="2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95"/>
            <p:cNvSpPr/>
            <p:nvPr/>
          </p:nvSpPr>
          <p:spPr>
            <a:xfrm>
              <a:off x="4812363" y="3848100"/>
              <a:ext cx="65800" cy="26525"/>
            </a:xfrm>
            <a:custGeom>
              <a:avLst/>
              <a:gdLst/>
              <a:ahLst/>
              <a:cxnLst/>
              <a:rect l="l" t="t" r="r" b="b"/>
              <a:pathLst>
                <a:path w="2632" h="1061" extrusionOk="0">
                  <a:moveTo>
                    <a:pt x="703" y="0"/>
                  </a:moveTo>
                  <a:cubicBezTo>
                    <a:pt x="0" y="0"/>
                    <a:pt x="0" y="1060"/>
                    <a:pt x="703" y="1060"/>
                  </a:cubicBezTo>
                  <a:lnTo>
                    <a:pt x="2107" y="1060"/>
                  </a:lnTo>
                  <a:cubicBezTo>
                    <a:pt x="2393" y="1060"/>
                    <a:pt x="2631" y="822"/>
                    <a:pt x="2631" y="524"/>
                  </a:cubicBezTo>
                  <a:cubicBezTo>
                    <a:pt x="2631" y="239"/>
                    <a:pt x="2393" y="0"/>
                    <a:pt x="21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95"/>
            <p:cNvSpPr/>
            <p:nvPr/>
          </p:nvSpPr>
          <p:spPr>
            <a:xfrm>
              <a:off x="4917713" y="3848100"/>
              <a:ext cx="114025" cy="26525"/>
            </a:xfrm>
            <a:custGeom>
              <a:avLst/>
              <a:gdLst/>
              <a:ahLst/>
              <a:cxnLst/>
              <a:rect l="l" t="t" r="r" b="b"/>
              <a:pathLst>
                <a:path w="4561" h="1061" extrusionOk="0">
                  <a:moveTo>
                    <a:pt x="703" y="0"/>
                  </a:moveTo>
                  <a:cubicBezTo>
                    <a:pt x="1" y="0"/>
                    <a:pt x="1" y="1060"/>
                    <a:pt x="703" y="1060"/>
                  </a:cubicBezTo>
                  <a:lnTo>
                    <a:pt x="3859" y="1060"/>
                  </a:lnTo>
                  <a:cubicBezTo>
                    <a:pt x="4561" y="1060"/>
                    <a:pt x="4561" y="0"/>
                    <a:pt x="3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95"/>
            <p:cNvSpPr/>
            <p:nvPr/>
          </p:nvSpPr>
          <p:spPr>
            <a:xfrm>
              <a:off x="4679588" y="3848100"/>
              <a:ext cx="102125" cy="26525"/>
            </a:xfrm>
            <a:custGeom>
              <a:avLst/>
              <a:gdLst/>
              <a:ahLst/>
              <a:cxnLst/>
              <a:rect l="l" t="t" r="r" b="b"/>
              <a:pathLst>
                <a:path w="4085" h="1061" extrusionOk="0">
                  <a:moveTo>
                    <a:pt x="703" y="0"/>
                  </a:moveTo>
                  <a:cubicBezTo>
                    <a:pt x="1" y="0"/>
                    <a:pt x="1" y="1060"/>
                    <a:pt x="703" y="1060"/>
                  </a:cubicBezTo>
                  <a:lnTo>
                    <a:pt x="3549" y="1060"/>
                  </a:lnTo>
                  <a:cubicBezTo>
                    <a:pt x="3847" y="1060"/>
                    <a:pt x="4085" y="822"/>
                    <a:pt x="4073" y="524"/>
                  </a:cubicBezTo>
                  <a:lnTo>
                    <a:pt x="4085" y="524"/>
                  </a:lnTo>
                  <a:cubicBezTo>
                    <a:pt x="4085" y="239"/>
                    <a:pt x="3847" y="0"/>
                    <a:pt x="35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95"/>
            <p:cNvSpPr/>
            <p:nvPr/>
          </p:nvSpPr>
          <p:spPr>
            <a:xfrm>
              <a:off x="4856113" y="3900775"/>
              <a:ext cx="105400" cy="26525"/>
            </a:xfrm>
            <a:custGeom>
              <a:avLst/>
              <a:gdLst/>
              <a:ahLst/>
              <a:cxnLst/>
              <a:rect l="l" t="t" r="r" b="b"/>
              <a:pathLst>
                <a:path w="4216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3" y="1061"/>
                  </a:lnTo>
                  <a:cubicBezTo>
                    <a:pt x="4215" y="1061"/>
                    <a:pt x="4215" y="1"/>
                    <a:pt x="3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95"/>
            <p:cNvSpPr/>
            <p:nvPr/>
          </p:nvSpPr>
          <p:spPr>
            <a:xfrm>
              <a:off x="4996613" y="3900775"/>
              <a:ext cx="105375" cy="26525"/>
            </a:xfrm>
            <a:custGeom>
              <a:avLst/>
              <a:gdLst/>
              <a:ahLst/>
              <a:cxnLst/>
              <a:rect l="l" t="t" r="r" b="b"/>
              <a:pathLst>
                <a:path w="4215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2" y="1061"/>
                  </a:lnTo>
                  <a:cubicBezTo>
                    <a:pt x="4215" y="1061"/>
                    <a:pt x="4215" y="1"/>
                    <a:pt x="3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95"/>
            <p:cNvSpPr/>
            <p:nvPr/>
          </p:nvSpPr>
          <p:spPr>
            <a:xfrm>
              <a:off x="4715913" y="3900775"/>
              <a:ext cx="105100" cy="26525"/>
            </a:xfrm>
            <a:custGeom>
              <a:avLst/>
              <a:gdLst/>
              <a:ahLst/>
              <a:cxnLst/>
              <a:rect l="l" t="t" r="r" b="b"/>
              <a:pathLst>
                <a:path w="4204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3" y="1061"/>
                  </a:lnTo>
                  <a:cubicBezTo>
                    <a:pt x="4203" y="1061"/>
                    <a:pt x="4203" y="1"/>
                    <a:pt x="3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4" name="Google Shape;1174;p95"/>
          <p:cNvSpPr/>
          <p:nvPr/>
        </p:nvSpPr>
        <p:spPr>
          <a:xfrm>
            <a:off x="2888057" y="4165563"/>
            <a:ext cx="324921" cy="315025"/>
          </a:xfrm>
          <a:custGeom>
            <a:avLst/>
            <a:gdLst/>
            <a:ahLst/>
            <a:cxnLst/>
            <a:rect l="l" t="t" r="r" b="b"/>
            <a:pathLst>
              <a:path w="18551" h="17986" extrusionOk="0">
                <a:moveTo>
                  <a:pt x="9586" y="1041"/>
                </a:moveTo>
                <a:cubicBezTo>
                  <a:pt x="9992" y="1041"/>
                  <a:pt x="10359" y="1321"/>
                  <a:pt x="10454" y="1733"/>
                </a:cubicBezTo>
                <a:cubicBezTo>
                  <a:pt x="10504" y="1983"/>
                  <a:pt x="10722" y="2158"/>
                  <a:pt x="10967" y="2158"/>
                </a:cubicBezTo>
                <a:cubicBezTo>
                  <a:pt x="11013" y="2158"/>
                  <a:pt x="11061" y="2151"/>
                  <a:pt x="11109" y="2138"/>
                </a:cubicBezTo>
                <a:cubicBezTo>
                  <a:pt x="11193" y="2111"/>
                  <a:pt x="11278" y="2098"/>
                  <a:pt x="11363" y="2098"/>
                </a:cubicBezTo>
                <a:cubicBezTo>
                  <a:pt x="11719" y="2098"/>
                  <a:pt x="12053" y="2329"/>
                  <a:pt x="12168" y="2686"/>
                </a:cubicBezTo>
                <a:cubicBezTo>
                  <a:pt x="12250" y="2910"/>
                  <a:pt x="12460" y="3034"/>
                  <a:pt x="12672" y="3034"/>
                </a:cubicBezTo>
                <a:cubicBezTo>
                  <a:pt x="12830" y="3034"/>
                  <a:pt x="12990" y="2965"/>
                  <a:pt x="13097" y="2817"/>
                </a:cubicBezTo>
                <a:cubicBezTo>
                  <a:pt x="13256" y="2594"/>
                  <a:pt x="13510" y="2466"/>
                  <a:pt x="13782" y="2466"/>
                </a:cubicBezTo>
                <a:cubicBezTo>
                  <a:pt x="13816" y="2466"/>
                  <a:pt x="13849" y="2468"/>
                  <a:pt x="13883" y="2471"/>
                </a:cubicBezTo>
                <a:cubicBezTo>
                  <a:pt x="14311" y="2507"/>
                  <a:pt x="14657" y="2852"/>
                  <a:pt x="14681" y="3293"/>
                </a:cubicBezTo>
                <a:cubicBezTo>
                  <a:pt x="14692" y="3472"/>
                  <a:pt x="14645" y="3638"/>
                  <a:pt x="14562" y="3793"/>
                </a:cubicBezTo>
                <a:cubicBezTo>
                  <a:pt x="14337" y="4152"/>
                  <a:pt x="14610" y="4596"/>
                  <a:pt x="15011" y="4596"/>
                </a:cubicBezTo>
                <a:cubicBezTo>
                  <a:pt x="15035" y="4596"/>
                  <a:pt x="15060" y="4594"/>
                  <a:pt x="15085" y="4591"/>
                </a:cubicBezTo>
                <a:cubicBezTo>
                  <a:pt x="15121" y="4579"/>
                  <a:pt x="15169" y="4567"/>
                  <a:pt x="15216" y="4567"/>
                </a:cubicBezTo>
                <a:cubicBezTo>
                  <a:pt x="15693" y="4567"/>
                  <a:pt x="16074" y="4948"/>
                  <a:pt x="16086" y="5424"/>
                </a:cubicBezTo>
                <a:lnTo>
                  <a:pt x="16086" y="5472"/>
                </a:lnTo>
                <a:cubicBezTo>
                  <a:pt x="16086" y="5722"/>
                  <a:pt x="16264" y="5948"/>
                  <a:pt x="16514" y="5996"/>
                </a:cubicBezTo>
                <a:cubicBezTo>
                  <a:pt x="17133" y="6127"/>
                  <a:pt x="17562" y="6710"/>
                  <a:pt x="17490" y="7341"/>
                </a:cubicBezTo>
                <a:cubicBezTo>
                  <a:pt x="17432" y="7964"/>
                  <a:pt x="16897" y="8437"/>
                  <a:pt x="16275" y="8437"/>
                </a:cubicBezTo>
                <a:cubicBezTo>
                  <a:pt x="16268" y="8437"/>
                  <a:pt x="16260" y="8437"/>
                  <a:pt x="16252" y="8436"/>
                </a:cubicBezTo>
                <a:lnTo>
                  <a:pt x="16240" y="8425"/>
                </a:lnTo>
                <a:lnTo>
                  <a:pt x="2941" y="8425"/>
                </a:lnTo>
                <a:cubicBezTo>
                  <a:pt x="2933" y="8425"/>
                  <a:pt x="2925" y="8425"/>
                  <a:pt x="2917" y="8425"/>
                </a:cubicBezTo>
                <a:cubicBezTo>
                  <a:pt x="2285" y="8425"/>
                  <a:pt x="1761" y="7953"/>
                  <a:pt x="1691" y="7329"/>
                </a:cubicBezTo>
                <a:cubicBezTo>
                  <a:pt x="1619" y="6698"/>
                  <a:pt x="2048" y="6115"/>
                  <a:pt x="2667" y="5996"/>
                </a:cubicBezTo>
                <a:cubicBezTo>
                  <a:pt x="2917" y="5936"/>
                  <a:pt x="3096" y="5722"/>
                  <a:pt x="3096" y="5460"/>
                </a:cubicBezTo>
                <a:cubicBezTo>
                  <a:pt x="3096" y="5448"/>
                  <a:pt x="3096" y="5436"/>
                  <a:pt x="3096" y="5412"/>
                </a:cubicBezTo>
                <a:cubicBezTo>
                  <a:pt x="3108" y="4936"/>
                  <a:pt x="3501" y="4567"/>
                  <a:pt x="3977" y="4567"/>
                </a:cubicBezTo>
                <a:cubicBezTo>
                  <a:pt x="4013" y="4567"/>
                  <a:pt x="4048" y="4567"/>
                  <a:pt x="4084" y="4579"/>
                </a:cubicBezTo>
                <a:lnTo>
                  <a:pt x="4096" y="4579"/>
                </a:lnTo>
                <a:cubicBezTo>
                  <a:pt x="4121" y="4582"/>
                  <a:pt x="4146" y="4584"/>
                  <a:pt x="4171" y="4584"/>
                </a:cubicBezTo>
                <a:cubicBezTo>
                  <a:pt x="4572" y="4584"/>
                  <a:pt x="4845" y="4140"/>
                  <a:pt x="4632" y="3781"/>
                </a:cubicBezTo>
                <a:cubicBezTo>
                  <a:pt x="4536" y="3638"/>
                  <a:pt x="4489" y="3460"/>
                  <a:pt x="4501" y="3293"/>
                </a:cubicBezTo>
                <a:cubicBezTo>
                  <a:pt x="4525" y="2852"/>
                  <a:pt x="4870" y="2495"/>
                  <a:pt x="5310" y="2460"/>
                </a:cubicBezTo>
                <a:cubicBezTo>
                  <a:pt x="5333" y="2458"/>
                  <a:pt x="5357" y="2457"/>
                  <a:pt x="5380" y="2457"/>
                </a:cubicBezTo>
                <a:cubicBezTo>
                  <a:pt x="5653" y="2457"/>
                  <a:pt x="5920" y="2586"/>
                  <a:pt x="6084" y="2817"/>
                </a:cubicBezTo>
                <a:cubicBezTo>
                  <a:pt x="6193" y="2966"/>
                  <a:pt x="6354" y="3038"/>
                  <a:pt x="6515" y="3038"/>
                </a:cubicBezTo>
                <a:cubicBezTo>
                  <a:pt x="6725" y="3038"/>
                  <a:pt x="6932" y="2915"/>
                  <a:pt x="7013" y="2686"/>
                </a:cubicBezTo>
                <a:cubicBezTo>
                  <a:pt x="7129" y="2327"/>
                  <a:pt x="7467" y="2102"/>
                  <a:pt x="7827" y="2102"/>
                </a:cubicBezTo>
                <a:cubicBezTo>
                  <a:pt x="7908" y="2102"/>
                  <a:pt x="7991" y="2114"/>
                  <a:pt x="8073" y="2138"/>
                </a:cubicBezTo>
                <a:lnTo>
                  <a:pt x="8096" y="2138"/>
                </a:lnTo>
                <a:cubicBezTo>
                  <a:pt x="8142" y="2152"/>
                  <a:pt x="8189" y="2159"/>
                  <a:pt x="8235" y="2159"/>
                </a:cubicBezTo>
                <a:cubicBezTo>
                  <a:pt x="8463" y="2159"/>
                  <a:pt x="8678" y="1995"/>
                  <a:pt x="8727" y="1757"/>
                </a:cubicBezTo>
                <a:cubicBezTo>
                  <a:pt x="8799" y="1400"/>
                  <a:pt x="9073" y="1126"/>
                  <a:pt x="9430" y="1055"/>
                </a:cubicBezTo>
                <a:cubicBezTo>
                  <a:pt x="9482" y="1045"/>
                  <a:pt x="9535" y="1041"/>
                  <a:pt x="9586" y="1041"/>
                </a:cubicBezTo>
                <a:close/>
                <a:moveTo>
                  <a:pt x="11371" y="9484"/>
                </a:moveTo>
                <a:cubicBezTo>
                  <a:pt x="11037" y="10973"/>
                  <a:pt x="11002" y="12520"/>
                  <a:pt x="11263" y="14020"/>
                </a:cubicBezTo>
                <a:lnTo>
                  <a:pt x="11775" y="16926"/>
                </a:lnTo>
                <a:lnTo>
                  <a:pt x="7406" y="16926"/>
                </a:lnTo>
                <a:lnTo>
                  <a:pt x="7918" y="14020"/>
                </a:lnTo>
                <a:cubicBezTo>
                  <a:pt x="8168" y="12520"/>
                  <a:pt x="8132" y="10973"/>
                  <a:pt x="7811" y="9484"/>
                </a:cubicBezTo>
                <a:lnTo>
                  <a:pt x="9061" y="9484"/>
                </a:lnTo>
                <a:lnTo>
                  <a:pt x="9061" y="13163"/>
                </a:lnTo>
                <a:cubicBezTo>
                  <a:pt x="9061" y="13514"/>
                  <a:pt x="9323" y="13690"/>
                  <a:pt x="9586" y="13690"/>
                </a:cubicBezTo>
                <a:cubicBezTo>
                  <a:pt x="9850" y="13690"/>
                  <a:pt x="10115" y="13514"/>
                  <a:pt x="10120" y="13163"/>
                </a:cubicBezTo>
                <a:lnTo>
                  <a:pt x="10120" y="9484"/>
                </a:lnTo>
                <a:close/>
                <a:moveTo>
                  <a:pt x="9586" y="1"/>
                </a:moveTo>
                <a:cubicBezTo>
                  <a:pt x="8906" y="1"/>
                  <a:pt x="8227" y="352"/>
                  <a:pt x="7870" y="1055"/>
                </a:cubicBezTo>
                <a:lnTo>
                  <a:pt x="7834" y="1055"/>
                </a:lnTo>
                <a:cubicBezTo>
                  <a:pt x="7287" y="1055"/>
                  <a:pt x="6763" y="1293"/>
                  <a:pt x="6394" y="1698"/>
                </a:cubicBezTo>
                <a:cubicBezTo>
                  <a:pt x="6064" y="1490"/>
                  <a:pt x="5712" y="1396"/>
                  <a:pt x="5371" y="1396"/>
                </a:cubicBezTo>
                <a:cubicBezTo>
                  <a:pt x="4284" y="1396"/>
                  <a:pt x="3302" y="2346"/>
                  <a:pt x="3465" y="3579"/>
                </a:cubicBezTo>
                <a:cubicBezTo>
                  <a:pt x="2751" y="3769"/>
                  <a:pt x="2215" y="4353"/>
                  <a:pt x="2072" y="5079"/>
                </a:cubicBezTo>
                <a:cubicBezTo>
                  <a:pt x="0" y="5900"/>
                  <a:pt x="214" y="8901"/>
                  <a:pt x="2393" y="9413"/>
                </a:cubicBezTo>
                <a:lnTo>
                  <a:pt x="2393" y="11413"/>
                </a:lnTo>
                <a:cubicBezTo>
                  <a:pt x="2393" y="11764"/>
                  <a:pt x="2655" y="11940"/>
                  <a:pt x="2917" y="11940"/>
                </a:cubicBezTo>
                <a:cubicBezTo>
                  <a:pt x="3179" y="11940"/>
                  <a:pt x="3441" y="11764"/>
                  <a:pt x="3441" y="11413"/>
                </a:cubicBezTo>
                <a:lnTo>
                  <a:pt x="3441" y="9472"/>
                </a:lnTo>
                <a:lnTo>
                  <a:pt x="4501" y="9472"/>
                </a:lnTo>
                <a:lnTo>
                  <a:pt x="4501" y="11996"/>
                </a:lnTo>
                <a:lnTo>
                  <a:pt x="3858" y="13282"/>
                </a:lnTo>
                <a:cubicBezTo>
                  <a:pt x="3620" y="13710"/>
                  <a:pt x="3983" y="14069"/>
                  <a:pt x="4340" y="14069"/>
                </a:cubicBezTo>
                <a:cubicBezTo>
                  <a:pt x="4520" y="14069"/>
                  <a:pt x="4699" y="13978"/>
                  <a:pt x="4798" y="13759"/>
                </a:cubicBezTo>
                <a:lnTo>
                  <a:pt x="5025" y="13294"/>
                </a:lnTo>
                <a:lnTo>
                  <a:pt x="5263" y="13759"/>
                </a:lnTo>
                <a:cubicBezTo>
                  <a:pt x="5362" y="13978"/>
                  <a:pt x="5540" y="14069"/>
                  <a:pt x="5718" y="14069"/>
                </a:cubicBezTo>
                <a:cubicBezTo>
                  <a:pt x="6073" y="14069"/>
                  <a:pt x="6433" y="13710"/>
                  <a:pt x="6203" y="13282"/>
                </a:cubicBezTo>
                <a:lnTo>
                  <a:pt x="5548" y="11996"/>
                </a:lnTo>
                <a:lnTo>
                  <a:pt x="5548" y="9484"/>
                </a:lnTo>
                <a:lnTo>
                  <a:pt x="6715" y="9484"/>
                </a:lnTo>
                <a:cubicBezTo>
                  <a:pt x="7072" y="10913"/>
                  <a:pt x="7120" y="12389"/>
                  <a:pt x="6870" y="13842"/>
                </a:cubicBezTo>
                <a:lnTo>
                  <a:pt x="6334" y="16926"/>
                </a:lnTo>
                <a:lnTo>
                  <a:pt x="3262" y="16926"/>
                </a:lnTo>
                <a:cubicBezTo>
                  <a:pt x="2560" y="16926"/>
                  <a:pt x="2560" y="17985"/>
                  <a:pt x="3262" y="17985"/>
                </a:cubicBezTo>
                <a:lnTo>
                  <a:pt x="15919" y="17985"/>
                </a:lnTo>
                <a:cubicBezTo>
                  <a:pt x="16621" y="17973"/>
                  <a:pt x="16621" y="16926"/>
                  <a:pt x="15919" y="16926"/>
                </a:cubicBezTo>
                <a:lnTo>
                  <a:pt x="12835" y="16926"/>
                </a:lnTo>
                <a:lnTo>
                  <a:pt x="12299" y="13842"/>
                </a:lnTo>
                <a:cubicBezTo>
                  <a:pt x="12049" y="12389"/>
                  <a:pt x="12097" y="10913"/>
                  <a:pt x="12442" y="9484"/>
                </a:cubicBezTo>
                <a:lnTo>
                  <a:pt x="13621" y="9484"/>
                </a:lnTo>
                <a:lnTo>
                  <a:pt x="13621" y="11413"/>
                </a:lnTo>
                <a:cubicBezTo>
                  <a:pt x="13621" y="11764"/>
                  <a:pt x="13883" y="11940"/>
                  <a:pt x="14146" y="11940"/>
                </a:cubicBezTo>
                <a:cubicBezTo>
                  <a:pt x="14410" y="11940"/>
                  <a:pt x="14675" y="11764"/>
                  <a:pt x="14681" y="11413"/>
                </a:cubicBezTo>
                <a:lnTo>
                  <a:pt x="14681" y="9484"/>
                </a:lnTo>
                <a:lnTo>
                  <a:pt x="15728" y="9484"/>
                </a:lnTo>
                <a:lnTo>
                  <a:pt x="15728" y="11996"/>
                </a:lnTo>
                <a:lnTo>
                  <a:pt x="15085" y="13282"/>
                </a:lnTo>
                <a:cubicBezTo>
                  <a:pt x="14848" y="13710"/>
                  <a:pt x="15205" y="14069"/>
                  <a:pt x="15563" y="14069"/>
                </a:cubicBezTo>
                <a:cubicBezTo>
                  <a:pt x="15742" y="14069"/>
                  <a:pt x="15922" y="13978"/>
                  <a:pt x="16026" y="13759"/>
                </a:cubicBezTo>
                <a:lnTo>
                  <a:pt x="16252" y="13294"/>
                </a:lnTo>
                <a:lnTo>
                  <a:pt x="16490" y="13759"/>
                </a:lnTo>
                <a:cubicBezTo>
                  <a:pt x="16590" y="13978"/>
                  <a:pt x="16767" y="14069"/>
                  <a:pt x="16946" y="14069"/>
                </a:cubicBezTo>
                <a:cubicBezTo>
                  <a:pt x="17300" y="14069"/>
                  <a:pt x="17661" y="13710"/>
                  <a:pt x="17431" y="13282"/>
                </a:cubicBezTo>
                <a:lnTo>
                  <a:pt x="16788" y="11996"/>
                </a:lnTo>
                <a:lnTo>
                  <a:pt x="16788" y="9413"/>
                </a:lnTo>
                <a:cubicBezTo>
                  <a:pt x="17812" y="9175"/>
                  <a:pt x="18538" y="8258"/>
                  <a:pt x="18538" y="7198"/>
                </a:cubicBezTo>
                <a:lnTo>
                  <a:pt x="18550" y="7198"/>
                </a:lnTo>
                <a:cubicBezTo>
                  <a:pt x="18538" y="6258"/>
                  <a:pt x="17979" y="5424"/>
                  <a:pt x="17109" y="5079"/>
                </a:cubicBezTo>
                <a:cubicBezTo>
                  <a:pt x="16967" y="4353"/>
                  <a:pt x="16431" y="3769"/>
                  <a:pt x="15716" y="3579"/>
                </a:cubicBezTo>
                <a:cubicBezTo>
                  <a:pt x="15871" y="2352"/>
                  <a:pt x="14881" y="1403"/>
                  <a:pt x="13790" y="1403"/>
                </a:cubicBezTo>
                <a:cubicBezTo>
                  <a:pt x="13451" y="1403"/>
                  <a:pt x="13103" y="1494"/>
                  <a:pt x="12776" y="1698"/>
                </a:cubicBezTo>
                <a:cubicBezTo>
                  <a:pt x="12418" y="1281"/>
                  <a:pt x="11895" y="1055"/>
                  <a:pt x="11347" y="1055"/>
                </a:cubicBezTo>
                <a:lnTo>
                  <a:pt x="11311" y="1055"/>
                </a:lnTo>
                <a:cubicBezTo>
                  <a:pt x="10948" y="352"/>
                  <a:pt x="10266" y="1"/>
                  <a:pt x="958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75" name="Google Shape;1175;p95"/>
          <p:cNvGrpSpPr/>
          <p:nvPr/>
        </p:nvGrpSpPr>
        <p:grpSpPr>
          <a:xfrm>
            <a:off x="2892016" y="3607492"/>
            <a:ext cx="316986" cy="315130"/>
            <a:chOff x="3300863" y="3459950"/>
            <a:chExt cx="452450" cy="449800"/>
          </a:xfrm>
        </p:grpSpPr>
        <p:sp>
          <p:nvSpPr>
            <p:cNvPr id="1176" name="Google Shape;1176;p95"/>
            <p:cNvSpPr/>
            <p:nvPr/>
          </p:nvSpPr>
          <p:spPr>
            <a:xfrm>
              <a:off x="3300863" y="3459950"/>
              <a:ext cx="189925" cy="122950"/>
            </a:xfrm>
            <a:custGeom>
              <a:avLst/>
              <a:gdLst/>
              <a:ahLst/>
              <a:cxnLst/>
              <a:rect l="l" t="t" r="r" b="b"/>
              <a:pathLst>
                <a:path w="7597" h="4918" extrusionOk="0">
                  <a:moveTo>
                    <a:pt x="3105" y="1050"/>
                  </a:moveTo>
                  <a:cubicBezTo>
                    <a:pt x="3359" y="1050"/>
                    <a:pt x="3617" y="1160"/>
                    <a:pt x="3798" y="1406"/>
                  </a:cubicBezTo>
                  <a:cubicBezTo>
                    <a:pt x="3904" y="1547"/>
                    <a:pt x="4064" y="1621"/>
                    <a:pt x="4226" y="1621"/>
                  </a:cubicBezTo>
                  <a:cubicBezTo>
                    <a:pt x="4338" y="1621"/>
                    <a:pt x="4451" y="1586"/>
                    <a:pt x="4548" y="1513"/>
                  </a:cubicBezTo>
                  <a:cubicBezTo>
                    <a:pt x="4632" y="1441"/>
                    <a:pt x="4751" y="1406"/>
                    <a:pt x="4858" y="1406"/>
                  </a:cubicBezTo>
                  <a:cubicBezTo>
                    <a:pt x="5156" y="1406"/>
                    <a:pt x="5382" y="1644"/>
                    <a:pt x="5394" y="1930"/>
                  </a:cubicBezTo>
                  <a:cubicBezTo>
                    <a:pt x="5382" y="1989"/>
                    <a:pt x="5370" y="2049"/>
                    <a:pt x="5358" y="2108"/>
                  </a:cubicBezTo>
                  <a:cubicBezTo>
                    <a:pt x="5231" y="2454"/>
                    <a:pt x="5484" y="2812"/>
                    <a:pt x="5847" y="2812"/>
                  </a:cubicBezTo>
                  <a:cubicBezTo>
                    <a:pt x="5858" y="2812"/>
                    <a:pt x="5870" y="2811"/>
                    <a:pt x="5882" y="2811"/>
                  </a:cubicBezTo>
                  <a:lnTo>
                    <a:pt x="5929" y="2811"/>
                  </a:lnTo>
                  <a:cubicBezTo>
                    <a:pt x="6227" y="2823"/>
                    <a:pt x="6453" y="3073"/>
                    <a:pt x="6441" y="3370"/>
                  </a:cubicBezTo>
                  <a:cubicBezTo>
                    <a:pt x="6418" y="3656"/>
                    <a:pt x="6179" y="3870"/>
                    <a:pt x="5906" y="3870"/>
                  </a:cubicBezTo>
                  <a:lnTo>
                    <a:pt x="1715" y="3870"/>
                  </a:lnTo>
                  <a:cubicBezTo>
                    <a:pt x="1429" y="3870"/>
                    <a:pt x="1191" y="3656"/>
                    <a:pt x="1167" y="3370"/>
                  </a:cubicBezTo>
                  <a:cubicBezTo>
                    <a:pt x="1155" y="3084"/>
                    <a:pt x="1381" y="2823"/>
                    <a:pt x="1679" y="2811"/>
                  </a:cubicBezTo>
                  <a:lnTo>
                    <a:pt x="1727" y="2811"/>
                  </a:lnTo>
                  <a:cubicBezTo>
                    <a:pt x="1738" y="2811"/>
                    <a:pt x="1750" y="2812"/>
                    <a:pt x="1761" y="2812"/>
                  </a:cubicBezTo>
                  <a:cubicBezTo>
                    <a:pt x="2090" y="2812"/>
                    <a:pt x="2343" y="2489"/>
                    <a:pt x="2262" y="2156"/>
                  </a:cubicBezTo>
                  <a:cubicBezTo>
                    <a:pt x="2239" y="2084"/>
                    <a:pt x="2227" y="2001"/>
                    <a:pt x="2227" y="1930"/>
                  </a:cubicBezTo>
                  <a:cubicBezTo>
                    <a:pt x="2219" y="1390"/>
                    <a:pt x="2657" y="1050"/>
                    <a:pt x="3105" y="1050"/>
                  </a:cubicBezTo>
                  <a:close/>
                  <a:moveTo>
                    <a:pt x="3096" y="1"/>
                  </a:moveTo>
                  <a:cubicBezTo>
                    <a:pt x="2060" y="1"/>
                    <a:pt x="1215" y="822"/>
                    <a:pt x="1167" y="1846"/>
                  </a:cubicBezTo>
                  <a:cubicBezTo>
                    <a:pt x="441" y="2108"/>
                    <a:pt x="0" y="2846"/>
                    <a:pt x="131" y="3608"/>
                  </a:cubicBezTo>
                  <a:cubicBezTo>
                    <a:pt x="262" y="4370"/>
                    <a:pt x="917" y="4918"/>
                    <a:pt x="1691" y="4918"/>
                  </a:cubicBezTo>
                  <a:lnTo>
                    <a:pt x="5918" y="4918"/>
                  </a:lnTo>
                  <a:cubicBezTo>
                    <a:pt x="6680" y="4918"/>
                    <a:pt x="7334" y="4358"/>
                    <a:pt x="7465" y="3608"/>
                  </a:cubicBezTo>
                  <a:cubicBezTo>
                    <a:pt x="7596" y="2846"/>
                    <a:pt x="7168" y="2096"/>
                    <a:pt x="6441" y="1846"/>
                  </a:cubicBezTo>
                  <a:cubicBezTo>
                    <a:pt x="6382" y="1013"/>
                    <a:pt x="5691" y="358"/>
                    <a:pt x="4858" y="358"/>
                  </a:cubicBezTo>
                  <a:cubicBezTo>
                    <a:pt x="4679" y="358"/>
                    <a:pt x="4501" y="394"/>
                    <a:pt x="4334" y="453"/>
                  </a:cubicBezTo>
                  <a:cubicBezTo>
                    <a:pt x="3989" y="156"/>
                    <a:pt x="3548" y="1"/>
                    <a:pt x="30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95"/>
            <p:cNvSpPr/>
            <p:nvPr/>
          </p:nvSpPr>
          <p:spPr>
            <a:xfrm>
              <a:off x="3303538" y="3523350"/>
              <a:ext cx="449775" cy="386400"/>
            </a:xfrm>
            <a:custGeom>
              <a:avLst/>
              <a:gdLst/>
              <a:ahLst/>
              <a:cxnLst/>
              <a:rect l="l" t="t" r="r" b="b"/>
              <a:pathLst>
                <a:path w="17991" h="15456" extrusionOk="0">
                  <a:moveTo>
                    <a:pt x="13276" y="1048"/>
                  </a:moveTo>
                  <a:lnTo>
                    <a:pt x="14133" y="2751"/>
                  </a:lnTo>
                  <a:lnTo>
                    <a:pt x="14133" y="4442"/>
                  </a:lnTo>
                  <a:lnTo>
                    <a:pt x="12633" y="5335"/>
                  </a:lnTo>
                  <a:cubicBezTo>
                    <a:pt x="12395" y="5478"/>
                    <a:pt x="12299" y="5775"/>
                    <a:pt x="12430" y="6025"/>
                  </a:cubicBezTo>
                  <a:lnTo>
                    <a:pt x="13133" y="7430"/>
                  </a:lnTo>
                  <a:cubicBezTo>
                    <a:pt x="13236" y="7640"/>
                    <a:pt x="13408" y="7727"/>
                    <a:pt x="13582" y="7727"/>
                  </a:cubicBezTo>
                  <a:cubicBezTo>
                    <a:pt x="13930" y="7727"/>
                    <a:pt x="14280" y="7375"/>
                    <a:pt x="14073" y="6954"/>
                  </a:cubicBezTo>
                  <a:lnTo>
                    <a:pt x="13585" y="5990"/>
                  </a:lnTo>
                  <a:lnTo>
                    <a:pt x="14514" y="5442"/>
                  </a:lnTo>
                  <a:lnTo>
                    <a:pt x="15907" y="7383"/>
                  </a:lnTo>
                  <a:lnTo>
                    <a:pt x="16371" y="11967"/>
                  </a:lnTo>
                  <a:cubicBezTo>
                    <a:pt x="16264" y="11943"/>
                    <a:pt x="16169" y="11943"/>
                    <a:pt x="16062" y="11943"/>
                  </a:cubicBezTo>
                  <a:cubicBezTo>
                    <a:pt x="16038" y="11941"/>
                    <a:pt x="16014" y="11940"/>
                    <a:pt x="15991" y="11940"/>
                  </a:cubicBezTo>
                  <a:cubicBezTo>
                    <a:pt x="15887" y="11940"/>
                    <a:pt x="15790" y="11959"/>
                    <a:pt x="15693" y="11978"/>
                  </a:cubicBezTo>
                  <a:cubicBezTo>
                    <a:pt x="15341" y="11246"/>
                    <a:pt x="14648" y="10880"/>
                    <a:pt x="13954" y="10880"/>
                  </a:cubicBezTo>
                  <a:cubicBezTo>
                    <a:pt x="13261" y="10880"/>
                    <a:pt x="12567" y="11246"/>
                    <a:pt x="12216" y="11978"/>
                  </a:cubicBezTo>
                  <a:cubicBezTo>
                    <a:pt x="12119" y="11959"/>
                    <a:pt x="12014" y="11940"/>
                    <a:pt x="11914" y="11940"/>
                  </a:cubicBezTo>
                  <a:cubicBezTo>
                    <a:pt x="11891" y="11940"/>
                    <a:pt x="11869" y="11941"/>
                    <a:pt x="11847" y="11943"/>
                  </a:cubicBezTo>
                  <a:cubicBezTo>
                    <a:pt x="11228" y="11943"/>
                    <a:pt x="10644" y="12240"/>
                    <a:pt x="10275" y="12740"/>
                  </a:cubicBezTo>
                  <a:lnTo>
                    <a:pt x="10275" y="12752"/>
                  </a:lnTo>
                  <a:cubicBezTo>
                    <a:pt x="10061" y="12562"/>
                    <a:pt x="9799" y="12431"/>
                    <a:pt x="9525" y="12359"/>
                  </a:cubicBezTo>
                  <a:cubicBezTo>
                    <a:pt x="9466" y="11335"/>
                    <a:pt x="8620" y="10538"/>
                    <a:pt x="7585" y="10538"/>
                  </a:cubicBezTo>
                  <a:cubicBezTo>
                    <a:pt x="7466" y="10538"/>
                    <a:pt x="7335" y="10550"/>
                    <a:pt x="7215" y="10573"/>
                  </a:cubicBezTo>
                  <a:cubicBezTo>
                    <a:pt x="6977" y="10073"/>
                    <a:pt x="6537" y="9704"/>
                    <a:pt x="6013" y="9561"/>
                  </a:cubicBezTo>
                  <a:lnTo>
                    <a:pt x="6013" y="7752"/>
                  </a:lnTo>
                  <a:lnTo>
                    <a:pt x="7930" y="5597"/>
                  </a:lnTo>
                  <a:lnTo>
                    <a:pt x="8954" y="7133"/>
                  </a:lnTo>
                  <a:cubicBezTo>
                    <a:pt x="9069" y="7303"/>
                    <a:pt x="9225" y="7374"/>
                    <a:pt x="9378" y="7374"/>
                  </a:cubicBezTo>
                  <a:cubicBezTo>
                    <a:pt x="9749" y="7374"/>
                    <a:pt x="10104" y="6962"/>
                    <a:pt x="9835" y="6549"/>
                  </a:cubicBezTo>
                  <a:lnTo>
                    <a:pt x="8573" y="4656"/>
                  </a:lnTo>
                  <a:lnTo>
                    <a:pt x="9775" y="1048"/>
                  </a:lnTo>
                  <a:lnTo>
                    <a:pt x="10740" y="1048"/>
                  </a:lnTo>
                  <a:lnTo>
                    <a:pt x="11335" y="3454"/>
                  </a:lnTo>
                  <a:cubicBezTo>
                    <a:pt x="11404" y="3738"/>
                    <a:pt x="11620" y="3863"/>
                    <a:pt x="11838" y="3863"/>
                  </a:cubicBezTo>
                  <a:cubicBezTo>
                    <a:pt x="12149" y="3863"/>
                    <a:pt x="12464" y="3609"/>
                    <a:pt x="12359" y="3204"/>
                  </a:cubicBezTo>
                  <a:lnTo>
                    <a:pt x="11823" y="1048"/>
                  </a:lnTo>
                  <a:close/>
                  <a:moveTo>
                    <a:pt x="5489" y="10550"/>
                  </a:moveTo>
                  <a:cubicBezTo>
                    <a:pt x="5897" y="10550"/>
                    <a:pt x="6305" y="10812"/>
                    <a:pt x="6358" y="11335"/>
                  </a:cubicBezTo>
                  <a:cubicBezTo>
                    <a:pt x="6385" y="11616"/>
                    <a:pt x="6624" y="11806"/>
                    <a:pt x="6881" y="11806"/>
                  </a:cubicBezTo>
                  <a:cubicBezTo>
                    <a:pt x="6973" y="11806"/>
                    <a:pt x="7068" y="11782"/>
                    <a:pt x="7156" y="11728"/>
                  </a:cubicBezTo>
                  <a:cubicBezTo>
                    <a:pt x="7287" y="11645"/>
                    <a:pt x="7442" y="11597"/>
                    <a:pt x="7596" y="11597"/>
                  </a:cubicBezTo>
                  <a:cubicBezTo>
                    <a:pt x="8085" y="11597"/>
                    <a:pt x="8478" y="11990"/>
                    <a:pt x="8478" y="12478"/>
                  </a:cubicBezTo>
                  <a:cubicBezTo>
                    <a:pt x="8478" y="12550"/>
                    <a:pt x="8466" y="12633"/>
                    <a:pt x="8442" y="12705"/>
                  </a:cubicBezTo>
                  <a:cubicBezTo>
                    <a:pt x="8348" y="13032"/>
                    <a:pt x="8600" y="13360"/>
                    <a:pt x="8947" y="13360"/>
                  </a:cubicBezTo>
                  <a:cubicBezTo>
                    <a:pt x="8953" y="13360"/>
                    <a:pt x="8959" y="13360"/>
                    <a:pt x="8966" y="13360"/>
                  </a:cubicBezTo>
                  <a:lnTo>
                    <a:pt x="9037" y="13360"/>
                  </a:lnTo>
                  <a:cubicBezTo>
                    <a:pt x="9049" y="13359"/>
                    <a:pt x="9061" y="13359"/>
                    <a:pt x="9073" y="13359"/>
                  </a:cubicBezTo>
                  <a:cubicBezTo>
                    <a:pt x="9299" y="13359"/>
                    <a:pt x="9522" y="13464"/>
                    <a:pt x="9680" y="13633"/>
                  </a:cubicBezTo>
                  <a:cubicBezTo>
                    <a:pt x="9835" y="13800"/>
                    <a:pt x="9918" y="14026"/>
                    <a:pt x="9918" y="14253"/>
                  </a:cubicBezTo>
                  <a:lnTo>
                    <a:pt x="9918" y="14407"/>
                  </a:lnTo>
                  <a:lnTo>
                    <a:pt x="1060" y="14407"/>
                  </a:lnTo>
                  <a:lnTo>
                    <a:pt x="1060" y="14253"/>
                  </a:lnTo>
                  <a:cubicBezTo>
                    <a:pt x="1060" y="14002"/>
                    <a:pt x="1155" y="13776"/>
                    <a:pt x="1334" y="13598"/>
                  </a:cubicBezTo>
                  <a:cubicBezTo>
                    <a:pt x="1480" y="13452"/>
                    <a:pt x="1690" y="13359"/>
                    <a:pt x="1903" y="13359"/>
                  </a:cubicBezTo>
                  <a:cubicBezTo>
                    <a:pt x="1916" y="13359"/>
                    <a:pt x="1928" y="13359"/>
                    <a:pt x="1941" y="13360"/>
                  </a:cubicBezTo>
                  <a:lnTo>
                    <a:pt x="2012" y="13360"/>
                  </a:lnTo>
                  <a:cubicBezTo>
                    <a:pt x="2019" y="13360"/>
                    <a:pt x="2025" y="13360"/>
                    <a:pt x="2031" y="13360"/>
                  </a:cubicBezTo>
                  <a:cubicBezTo>
                    <a:pt x="2379" y="13360"/>
                    <a:pt x="2630" y="13032"/>
                    <a:pt x="2536" y="12705"/>
                  </a:cubicBezTo>
                  <a:cubicBezTo>
                    <a:pt x="2513" y="12633"/>
                    <a:pt x="2501" y="12550"/>
                    <a:pt x="2501" y="12478"/>
                  </a:cubicBezTo>
                  <a:cubicBezTo>
                    <a:pt x="2501" y="11990"/>
                    <a:pt x="2894" y="11597"/>
                    <a:pt x="3382" y="11597"/>
                  </a:cubicBezTo>
                  <a:cubicBezTo>
                    <a:pt x="3536" y="11597"/>
                    <a:pt x="3691" y="11645"/>
                    <a:pt x="3822" y="11728"/>
                  </a:cubicBezTo>
                  <a:cubicBezTo>
                    <a:pt x="3910" y="11782"/>
                    <a:pt x="4005" y="11806"/>
                    <a:pt x="4097" y="11806"/>
                  </a:cubicBezTo>
                  <a:cubicBezTo>
                    <a:pt x="4354" y="11806"/>
                    <a:pt x="4594" y="11616"/>
                    <a:pt x="4620" y="11335"/>
                  </a:cubicBezTo>
                  <a:cubicBezTo>
                    <a:pt x="4673" y="10812"/>
                    <a:pt x="5081" y="10550"/>
                    <a:pt x="5489" y="10550"/>
                  </a:cubicBezTo>
                  <a:close/>
                  <a:moveTo>
                    <a:pt x="13944" y="11940"/>
                  </a:moveTo>
                  <a:cubicBezTo>
                    <a:pt x="14350" y="11940"/>
                    <a:pt x="14758" y="12199"/>
                    <a:pt x="14812" y="12717"/>
                  </a:cubicBezTo>
                  <a:cubicBezTo>
                    <a:pt x="14838" y="13001"/>
                    <a:pt x="15083" y="13192"/>
                    <a:pt x="15345" y="13192"/>
                  </a:cubicBezTo>
                  <a:cubicBezTo>
                    <a:pt x="15434" y="13192"/>
                    <a:pt x="15525" y="13170"/>
                    <a:pt x="15609" y="13121"/>
                  </a:cubicBezTo>
                  <a:cubicBezTo>
                    <a:pt x="15744" y="13032"/>
                    <a:pt x="15893" y="12989"/>
                    <a:pt x="16049" y="12989"/>
                  </a:cubicBezTo>
                  <a:cubicBezTo>
                    <a:pt x="16100" y="12989"/>
                    <a:pt x="16152" y="12994"/>
                    <a:pt x="16205" y="13002"/>
                  </a:cubicBezTo>
                  <a:cubicBezTo>
                    <a:pt x="16621" y="13086"/>
                    <a:pt x="16931" y="13467"/>
                    <a:pt x="16919" y="13895"/>
                  </a:cubicBezTo>
                  <a:lnTo>
                    <a:pt x="16943" y="14407"/>
                  </a:lnTo>
                  <a:lnTo>
                    <a:pt x="10966" y="14407"/>
                  </a:lnTo>
                  <a:lnTo>
                    <a:pt x="10966" y="13895"/>
                  </a:lnTo>
                  <a:cubicBezTo>
                    <a:pt x="10954" y="13467"/>
                    <a:pt x="11264" y="13086"/>
                    <a:pt x="11692" y="13002"/>
                  </a:cubicBezTo>
                  <a:cubicBezTo>
                    <a:pt x="11742" y="12994"/>
                    <a:pt x="11792" y="12989"/>
                    <a:pt x="11842" y="12989"/>
                  </a:cubicBezTo>
                  <a:cubicBezTo>
                    <a:pt x="11997" y="12989"/>
                    <a:pt x="12153" y="13032"/>
                    <a:pt x="12288" y="13121"/>
                  </a:cubicBezTo>
                  <a:cubicBezTo>
                    <a:pt x="12369" y="13170"/>
                    <a:pt x="12458" y="13192"/>
                    <a:pt x="12546" y="13192"/>
                  </a:cubicBezTo>
                  <a:cubicBezTo>
                    <a:pt x="12802" y="13192"/>
                    <a:pt x="13050" y="13001"/>
                    <a:pt x="13085" y="12717"/>
                  </a:cubicBezTo>
                  <a:cubicBezTo>
                    <a:pt x="13133" y="12199"/>
                    <a:pt x="13538" y="11940"/>
                    <a:pt x="13944" y="11940"/>
                  </a:cubicBezTo>
                  <a:close/>
                  <a:moveTo>
                    <a:pt x="9382" y="1"/>
                  </a:moveTo>
                  <a:cubicBezTo>
                    <a:pt x="9156" y="1"/>
                    <a:pt x="8954" y="144"/>
                    <a:pt x="8882" y="358"/>
                  </a:cubicBezTo>
                  <a:lnTo>
                    <a:pt x="7513" y="4466"/>
                  </a:lnTo>
                  <a:lnTo>
                    <a:pt x="5096" y="7204"/>
                  </a:lnTo>
                  <a:cubicBezTo>
                    <a:pt x="5013" y="7299"/>
                    <a:pt x="4965" y="7418"/>
                    <a:pt x="4965" y="7549"/>
                  </a:cubicBezTo>
                  <a:lnTo>
                    <a:pt x="4965" y="9550"/>
                  </a:lnTo>
                  <a:cubicBezTo>
                    <a:pt x="4429" y="9704"/>
                    <a:pt x="3989" y="10073"/>
                    <a:pt x="3751" y="10573"/>
                  </a:cubicBezTo>
                  <a:cubicBezTo>
                    <a:pt x="3632" y="10550"/>
                    <a:pt x="3501" y="10538"/>
                    <a:pt x="3382" y="10538"/>
                  </a:cubicBezTo>
                  <a:cubicBezTo>
                    <a:pt x="2358" y="10538"/>
                    <a:pt x="1500" y="11335"/>
                    <a:pt x="1441" y="12359"/>
                  </a:cubicBezTo>
                  <a:cubicBezTo>
                    <a:pt x="1131" y="12443"/>
                    <a:pt x="834" y="12609"/>
                    <a:pt x="596" y="12836"/>
                  </a:cubicBezTo>
                  <a:cubicBezTo>
                    <a:pt x="215" y="13205"/>
                    <a:pt x="0" y="13729"/>
                    <a:pt x="0" y="14264"/>
                  </a:cubicBezTo>
                  <a:lnTo>
                    <a:pt x="0" y="14931"/>
                  </a:lnTo>
                  <a:cubicBezTo>
                    <a:pt x="0" y="15217"/>
                    <a:pt x="238" y="15455"/>
                    <a:pt x="524" y="15455"/>
                  </a:cubicBezTo>
                  <a:lnTo>
                    <a:pt x="17467" y="15455"/>
                  </a:lnTo>
                  <a:cubicBezTo>
                    <a:pt x="17753" y="15455"/>
                    <a:pt x="17991" y="15217"/>
                    <a:pt x="17991" y="14931"/>
                  </a:cubicBezTo>
                  <a:lnTo>
                    <a:pt x="17991" y="13872"/>
                  </a:lnTo>
                  <a:cubicBezTo>
                    <a:pt x="17991" y="13395"/>
                    <a:pt x="17812" y="12931"/>
                    <a:pt x="17491" y="12574"/>
                  </a:cubicBezTo>
                  <a:lnTo>
                    <a:pt x="16931" y="7144"/>
                  </a:lnTo>
                  <a:cubicBezTo>
                    <a:pt x="16931" y="7049"/>
                    <a:pt x="16895" y="6966"/>
                    <a:pt x="16836" y="6894"/>
                  </a:cubicBezTo>
                  <a:lnTo>
                    <a:pt x="15181" y="4561"/>
                  </a:lnTo>
                  <a:lnTo>
                    <a:pt x="15181" y="2632"/>
                  </a:lnTo>
                  <a:cubicBezTo>
                    <a:pt x="15181" y="2549"/>
                    <a:pt x="15169" y="2465"/>
                    <a:pt x="15133" y="2394"/>
                  </a:cubicBezTo>
                  <a:lnTo>
                    <a:pt x="14073" y="287"/>
                  </a:lnTo>
                  <a:cubicBezTo>
                    <a:pt x="13978" y="108"/>
                    <a:pt x="13800" y="1"/>
                    <a:pt x="135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8" name="Google Shape;1178;p95"/>
          <p:cNvGrpSpPr/>
          <p:nvPr/>
        </p:nvGrpSpPr>
        <p:grpSpPr>
          <a:xfrm>
            <a:off x="2893062" y="1375699"/>
            <a:ext cx="314902" cy="315112"/>
            <a:chOff x="3303838" y="2149975"/>
            <a:chExt cx="449475" cy="449775"/>
          </a:xfrm>
        </p:grpSpPr>
        <p:sp>
          <p:nvSpPr>
            <p:cNvPr id="1179" name="Google Shape;1179;p95"/>
            <p:cNvSpPr/>
            <p:nvPr/>
          </p:nvSpPr>
          <p:spPr>
            <a:xfrm>
              <a:off x="3674413" y="2432675"/>
              <a:ext cx="26225" cy="61550"/>
            </a:xfrm>
            <a:custGeom>
              <a:avLst/>
              <a:gdLst/>
              <a:ahLst/>
              <a:cxnLst/>
              <a:rect l="l" t="t" r="r" b="b"/>
              <a:pathLst>
                <a:path w="1049" h="2462" extrusionOk="0">
                  <a:moveTo>
                    <a:pt x="524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944"/>
                  </a:lnTo>
                  <a:cubicBezTo>
                    <a:pt x="0" y="2289"/>
                    <a:pt x="262" y="2462"/>
                    <a:pt x="524" y="2462"/>
                  </a:cubicBezTo>
                  <a:cubicBezTo>
                    <a:pt x="786" y="2462"/>
                    <a:pt x="1048" y="2289"/>
                    <a:pt x="1048" y="1944"/>
                  </a:cubicBezTo>
                  <a:lnTo>
                    <a:pt x="1048" y="527"/>
                  </a:lnTo>
                  <a:cubicBezTo>
                    <a:pt x="1048" y="176"/>
                    <a:pt x="786" y="0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95"/>
            <p:cNvSpPr/>
            <p:nvPr/>
          </p:nvSpPr>
          <p:spPr>
            <a:xfrm>
              <a:off x="3621738" y="2406250"/>
              <a:ext cx="26200" cy="61500"/>
            </a:xfrm>
            <a:custGeom>
              <a:avLst/>
              <a:gdLst/>
              <a:ahLst/>
              <a:cxnLst/>
              <a:rect l="l" t="t" r="r" b="b"/>
              <a:pathLst>
                <a:path w="1048" h="2460" extrusionOk="0">
                  <a:moveTo>
                    <a:pt x="524" y="1"/>
                  </a:moveTo>
                  <a:lnTo>
                    <a:pt x="524" y="13"/>
                  </a:lnTo>
                  <a:cubicBezTo>
                    <a:pt x="226" y="13"/>
                    <a:pt x="0" y="239"/>
                    <a:pt x="0" y="536"/>
                  </a:cubicBezTo>
                  <a:lnTo>
                    <a:pt x="0" y="1941"/>
                  </a:lnTo>
                  <a:cubicBezTo>
                    <a:pt x="0" y="2287"/>
                    <a:pt x="262" y="2459"/>
                    <a:pt x="524" y="2459"/>
                  </a:cubicBezTo>
                  <a:cubicBezTo>
                    <a:pt x="786" y="2459"/>
                    <a:pt x="1048" y="2287"/>
                    <a:pt x="1048" y="1941"/>
                  </a:cubicBezTo>
                  <a:lnTo>
                    <a:pt x="1048" y="536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95"/>
            <p:cNvSpPr/>
            <p:nvPr/>
          </p:nvSpPr>
          <p:spPr>
            <a:xfrm>
              <a:off x="3489863" y="2274625"/>
              <a:ext cx="26525" cy="44150"/>
            </a:xfrm>
            <a:custGeom>
              <a:avLst/>
              <a:gdLst/>
              <a:ahLst/>
              <a:cxnLst/>
              <a:rect l="l" t="t" r="r" b="b"/>
              <a:pathLst>
                <a:path w="1061" h="1766" extrusionOk="0">
                  <a:moveTo>
                    <a:pt x="530" y="0"/>
                  </a:moveTo>
                  <a:cubicBezTo>
                    <a:pt x="266" y="0"/>
                    <a:pt x="1" y="176"/>
                    <a:pt x="1" y="527"/>
                  </a:cubicBezTo>
                  <a:lnTo>
                    <a:pt x="1" y="1229"/>
                  </a:lnTo>
                  <a:cubicBezTo>
                    <a:pt x="1" y="1527"/>
                    <a:pt x="239" y="1765"/>
                    <a:pt x="524" y="1765"/>
                  </a:cubicBezTo>
                  <a:cubicBezTo>
                    <a:pt x="822" y="1765"/>
                    <a:pt x="1060" y="1527"/>
                    <a:pt x="1060" y="1229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95"/>
            <p:cNvSpPr/>
            <p:nvPr/>
          </p:nvSpPr>
          <p:spPr>
            <a:xfrm>
              <a:off x="3516363" y="2204375"/>
              <a:ext cx="26500" cy="44150"/>
            </a:xfrm>
            <a:custGeom>
              <a:avLst/>
              <a:gdLst/>
              <a:ahLst/>
              <a:cxnLst/>
              <a:rect l="l" t="t" r="r" b="b"/>
              <a:pathLst>
                <a:path w="1060" h="1766" extrusionOk="0">
                  <a:moveTo>
                    <a:pt x="526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230"/>
                  </a:lnTo>
                  <a:cubicBezTo>
                    <a:pt x="0" y="1515"/>
                    <a:pt x="238" y="1753"/>
                    <a:pt x="524" y="1753"/>
                  </a:cubicBezTo>
                  <a:lnTo>
                    <a:pt x="524" y="1765"/>
                  </a:lnTo>
                  <a:cubicBezTo>
                    <a:pt x="822" y="1765"/>
                    <a:pt x="1060" y="1527"/>
                    <a:pt x="1060" y="1230"/>
                  </a:cubicBezTo>
                  <a:lnTo>
                    <a:pt x="1060" y="527"/>
                  </a:lnTo>
                  <a:cubicBezTo>
                    <a:pt x="1054" y="176"/>
                    <a:pt x="789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95"/>
            <p:cNvSpPr/>
            <p:nvPr/>
          </p:nvSpPr>
          <p:spPr>
            <a:xfrm>
              <a:off x="3560113" y="2450300"/>
              <a:ext cx="26525" cy="43925"/>
            </a:xfrm>
            <a:custGeom>
              <a:avLst/>
              <a:gdLst/>
              <a:ahLst/>
              <a:cxnLst/>
              <a:rect l="l" t="t" r="r" b="b"/>
              <a:pathLst>
                <a:path w="1061" h="1757" extrusionOk="0">
                  <a:moveTo>
                    <a:pt x="524" y="1"/>
                  </a:moveTo>
                  <a:cubicBezTo>
                    <a:pt x="239" y="1"/>
                    <a:pt x="0" y="239"/>
                    <a:pt x="0" y="537"/>
                  </a:cubicBezTo>
                  <a:lnTo>
                    <a:pt x="0" y="1239"/>
                  </a:lnTo>
                  <a:cubicBezTo>
                    <a:pt x="0" y="1584"/>
                    <a:pt x="265" y="1757"/>
                    <a:pt x="530" y="1757"/>
                  </a:cubicBezTo>
                  <a:cubicBezTo>
                    <a:pt x="795" y="1757"/>
                    <a:pt x="1060" y="1584"/>
                    <a:pt x="1060" y="1239"/>
                  </a:cubicBezTo>
                  <a:lnTo>
                    <a:pt x="1060" y="525"/>
                  </a:lnTo>
                  <a:cubicBezTo>
                    <a:pt x="1060" y="239"/>
                    <a:pt x="822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95"/>
            <p:cNvSpPr/>
            <p:nvPr/>
          </p:nvSpPr>
          <p:spPr>
            <a:xfrm>
              <a:off x="3555638" y="2397625"/>
              <a:ext cx="31000" cy="26525"/>
            </a:xfrm>
            <a:custGeom>
              <a:avLst/>
              <a:gdLst/>
              <a:ahLst/>
              <a:cxnLst/>
              <a:rect l="l" t="t" r="r" b="b"/>
              <a:pathLst>
                <a:path w="1240" h="1061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2" y="1013"/>
                    <a:pt x="574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95"/>
            <p:cNvSpPr/>
            <p:nvPr/>
          </p:nvSpPr>
          <p:spPr>
            <a:xfrm>
              <a:off x="3437188" y="2204375"/>
              <a:ext cx="26500" cy="61700"/>
            </a:xfrm>
            <a:custGeom>
              <a:avLst/>
              <a:gdLst/>
              <a:ahLst/>
              <a:cxnLst/>
              <a:rect l="l" t="t" r="r" b="b"/>
              <a:pathLst>
                <a:path w="1060" h="2468" extrusionOk="0">
                  <a:moveTo>
                    <a:pt x="530" y="0"/>
                  </a:moveTo>
                  <a:cubicBezTo>
                    <a:pt x="265" y="0"/>
                    <a:pt x="0" y="176"/>
                    <a:pt x="0" y="527"/>
                  </a:cubicBezTo>
                  <a:lnTo>
                    <a:pt x="0" y="1932"/>
                  </a:lnTo>
                  <a:cubicBezTo>
                    <a:pt x="0" y="2230"/>
                    <a:pt x="238" y="2468"/>
                    <a:pt x="524" y="2468"/>
                  </a:cubicBezTo>
                  <a:cubicBezTo>
                    <a:pt x="822" y="2468"/>
                    <a:pt x="1060" y="2230"/>
                    <a:pt x="1060" y="1932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95"/>
            <p:cNvSpPr/>
            <p:nvPr/>
          </p:nvSpPr>
          <p:spPr>
            <a:xfrm>
              <a:off x="3432713" y="2292250"/>
              <a:ext cx="30975" cy="26525"/>
            </a:xfrm>
            <a:custGeom>
              <a:avLst/>
              <a:gdLst/>
              <a:ahLst/>
              <a:cxnLst/>
              <a:rect l="l" t="t" r="r" b="b"/>
              <a:pathLst>
                <a:path w="1239" h="1061" extrusionOk="0">
                  <a:moveTo>
                    <a:pt x="703" y="1"/>
                  </a:moveTo>
                  <a:cubicBezTo>
                    <a:pt x="239" y="1"/>
                    <a:pt x="1" y="572"/>
                    <a:pt x="334" y="905"/>
                  </a:cubicBezTo>
                  <a:cubicBezTo>
                    <a:pt x="441" y="1013"/>
                    <a:pt x="573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95"/>
            <p:cNvSpPr/>
            <p:nvPr/>
          </p:nvSpPr>
          <p:spPr>
            <a:xfrm>
              <a:off x="3303838" y="2149975"/>
              <a:ext cx="449475" cy="449775"/>
            </a:xfrm>
            <a:custGeom>
              <a:avLst/>
              <a:gdLst/>
              <a:ahLst/>
              <a:cxnLst/>
              <a:rect l="l" t="t" r="r" b="b"/>
              <a:pathLst>
                <a:path w="17979" h="17991" extrusionOk="0">
                  <a:moveTo>
                    <a:pt x="9728" y="1060"/>
                  </a:moveTo>
                  <a:cubicBezTo>
                    <a:pt x="10204" y="1060"/>
                    <a:pt x="10597" y="1453"/>
                    <a:pt x="10609" y="1941"/>
                  </a:cubicBezTo>
                  <a:lnTo>
                    <a:pt x="10609" y="6918"/>
                  </a:lnTo>
                  <a:cubicBezTo>
                    <a:pt x="10609" y="7228"/>
                    <a:pt x="10680" y="7525"/>
                    <a:pt x="10811" y="7799"/>
                  </a:cubicBezTo>
                  <a:lnTo>
                    <a:pt x="5156" y="7799"/>
                  </a:lnTo>
                  <a:cubicBezTo>
                    <a:pt x="4679" y="7799"/>
                    <a:pt x="4286" y="7406"/>
                    <a:pt x="4286" y="6918"/>
                  </a:cubicBezTo>
                  <a:lnTo>
                    <a:pt x="4286" y="1941"/>
                  </a:lnTo>
                  <a:cubicBezTo>
                    <a:pt x="4286" y="1632"/>
                    <a:pt x="4203" y="1334"/>
                    <a:pt x="4072" y="1060"/>
                  </a:cubicBezTo>
                  <a:close/>
                  <a:moveTo>
                    <a:pt x="12883" y="1060"/>
                  </a:moveTo>
                  <a:cubicBezTo>
                    <a:pt x="13371" y="1060"/>
                    <a:pt x="13764" y="1453"/>
                    <a:pt x="13764" y="1941"/>
                  </a:cubicBezTo>
                  <a:lnTo>
                    <a:pt x="13764" y="6918"/>
                  </a:lnTo>
                  <a:cubicBezTo>
                    <a:pt x="13764" y="7228"/>
                    <a:pt x="13835" y="7525"/>
                    <a:pt x="13978" y="7799"/>
                  </a:cubicBezTo>
                  <a:lnTo>
                    <a:pt x="12537" y="7799"/>
                  </a:lnTo>
                  <a:cubicBezTo>
                    <a:pt x="12049" y="7799"/>
                    <a:pt x="11656" y="7406"/>
                    <a:pt x="11656" y="6918"/>
                  </a:cubicBezTo>
                  <a:lnTo>
                    <a:pt x="11656" y="1941"/>
                  </a:lnTo>
                  <a:cubicBezTo>
                    <a:pt x="11656" y="1632"/>
                    <a:pt x="11585" y="1334"/>
                    <a:pt x="11442" y="1060"/>
                  </a:cubicBezTo>
                  <a:close/>
                  <a:moveTo>
                    <a:pt x="2346" y="1060"/>
                  </a:moveTo>
                  <a:cubicBezTo>
                    <a:pt x="2834" y="1060"/>
                    <a:pt x="3227" y="1453"/>
                    <a:pt x="3227" y="1929"/>
                  </a:cubicBezTo>
                  <a:lnTo>
                    <a:pt x="3227" y="6918"/>
                  </a:lnTo>
                  <a:cubicBezTo>
                    <a:pt x="3227" y="7990"/>
                    <a:pt x="4096" y="8859"/>
                    <a:pt x="5168" y="8859"/>
                  </a:cubicBezTo>
                  <a:lnTo>
                    <a:pt x="6918" y="8859"/>
                  </a:lnTo>
                  <a:cubicBezTo>
                    <a:pt x="7406" y="8859"/>
                    <a:pt x="7799" y="9252"/>
                    <a:pt x="7799" y="9740"/>
                  </a:cubicBezTo>
                  <a:lnTo>
                    <a:pt x="7799" y="14824"/>
                  </a:lnTo>
                  <a:lnTo>
                    <a:pt x="5501" y="14824"/>
                  </a:lnTo>
                  <a:cubicBezTo>
                    <a:pt x="5168" y="14597"/>
                    <a:pt x="4787" y="14478"/>
                    <a:pt x="4382" y="14478"/>
                  </a:cubicBezTo>
                  <a:cubicBezTo>
                    <a:pt x="4215" y="14478"/>
                    <a:pt x="4048" y="14502"/>
                    <a:pt x="3882" y="14538"/>
                  </a:cubicBezTo>
                  <a:cubicBezTo>
                    <a:pt x="3489" y="13871"/>
                    <a:pt x="2786" y="13454"/>
                    <a:pt x="2012" y="13431"/>
                  </a:cubicBezTo>
                  <a:cubicBezTo>
                    <a:pt x="1762" y="13121"/>
                    <a:pt x="1429" y="12907"/>
                    <a:pt x="1048" y="12800"/>
                  </a:cubicBezTo>
                  <a:lnTo>
                    <a:pt x="1048" y="1060"/>
                  </a:lnTo>
                  <a:close/>
                  <a:moveTo>
                    <a:pt x="16050" y="8859"/>
                  </a:moveTo>
                  <a:cubicBezTo>
                    <a:pt x="16538" y="8859"/>
                    <a:pt x="16931" y="9252"/>
                    <a:pt x="16931" y="9728"/>
                  </a:cubicBezTo>
                  <a:lnTo>
                    <a:pt x="16931" y="14824"/>
                  </a:lnTo>
                  <a:lnTo>
                    <a:pt x="8847" y="14824"/>
                  </a:lnTo>
                  <a:lnTo>
                    <a:pt x="8847" y="9728"/>
                  </a:lnTo>
                  <a:cubicBezTo>
                    <a:pt x="8847" y="9430"/>
                    <a:pt x="8775" y="9121"/>
                    <a:pt x="8632" y="8859"/>
                  </a:cubicBezTo>
                  <a:close/>
                  <a:moveTo>
                    <a:pt x="1048" y="13955"/>
                  </a:moveTo>
                  <a:cubicBezTo>
                    <a:pt x="1143" y="14026"/>
                    <a:pt x="1227" y="14121"/>
                    <a:pt x="1286" y="14228"/>
                  </a:cubicBezTo>
                  <a:cubicBezTo>
                    <a:pt x="1383" y="14390"/>
                    <a:pt x="1559" y="14494"/>
                    <a:pt x="1742" y="14494"/>
                  </a:cubicBezTo>
                  <a:cubicBezTo>
                    <a:pt x="1760" y="14494"/>
                    <a:pt x="1779" y="14493"/>
                    <a:pt x="1798" y="14490"/>
                  </a:cubicBezTo>
                  <a:lnTo>
                    <a:pt x="1869" y="14478"/>
                  </a:lnTo>
                  <a:lnTo>
                    <a:pt x="1929" y="14478"/>
                  </a:lnTo>
                  <a:cubicBezTo>
                    <a:pt x="2477" y="14478"/>
                    <a:pt x="2953" y="14847"/>
                    <a:pt x="3108" y="15383"/>
                  </a:cubicBezTo>
                  <a:cubicBezTo>
                    <a:pt x="3174" y="15624"/>
                    <a:pt x="3390" y="15766"/>
                    <a:pt x="3616" y="15766"/>
                  </a:cubicBezTo>
                  <a:cubicBezTo>
                    <a:pt x="3715" y="15766"/>
                    <a:pt x="3815" y="15739"/>
                    <a:pt x="3905" y="15681"/>
                  </a:cubicBezTo>
                  <a:cubicBezTo>
                    <a:pt x="4058" y="15581"/>
                    <a:pt x="4223" y="15536"/>
                    <a:pt x="4384" y="15536"/>
                  </a:cubicBezTo>
                  <a:cubicBezTo>
                    <a:pt x="4840" y="15536"/>
                    <a:pt x="5263" y="15897"/>
                    <a:pt x="5263" y="16407"/>
                  </a:cubicBezTo>
                  <a:cubicBezTo>
                    <a:pt x="5263" y="16598"/>
                    <a:pt x="5203" y="16788"/>
                    <a:pt x="5096" y="16931"/>
                  </a:cubicBezTo>
                  <a:lnTo>
                    <a:pt x="1048" y="16931"/>
                  </a:lnTo>
                  <a:lnTo>
                    <a:pt x="1048" y="13955"/>
                  </a:lnTo>
                  <a:close/>
                  <a:moveTo>
                    <a:pt x="16919" y="15871"/>
                  </a:moveTo>
                  <a:lnTo>
                    <a:pt x="16919" y="16931"/>
                  </a:lnTo>
                  <a:lnTo>
                    <a:pt x="6239" y="16931"/>
                  </a:lnTo>
                  <a:cubicBezTo>
                    <a:pt x="6346" y="16586"/>
                    <a:pt x="6346" y="16217"/>
                    <a:pt x="6239" y="15871"/>
                  </a:cubicBezTo>
                  <a:close/>
                  <a:moveTo>
                    <a:pt x="524" y="0"/>
                  </a:moveTo>
                  <a:cubicBezTo>
                    <a:pt x="226" y="0"/>
                    <a:pt x="0" y="239"/>
                    <a:pt x="0" y="524"/>
                  </a:cubicBezTo>
                  <a:lnTo>
                    <a:pt x="0" y="17467"/>
                  </a:lnTo>
                  <a:cubicBezTo>
                    <a:pt x="0" y="17753"/>
                    <a:pt x="226" y="17991"/>
                    <a:pt x="524" y="17991"/>
                  </a:cubicBezTo>
                  <a:lnTo>
                    <a:pt x="17455" y="17991"/>
                  </a:lnTo>
                  <a:cubicBezTo>
                    <a:pt x="17741" y="17991"/>
                    <a:pt x="17979" y="17753"/>
                    <a:pt x="17979" y="17467"/>
                  </a:cubicBezTo>
                  <a:lnTo>
                    <a:pt x="17979" y="9728"/>
                  </a:lnTo>
                  <a:cubicBezTo>
                    <a:pt x="17979" y="8668"/>
                    <a:pt x="17109" y="7799"/>
                    <a:pt x="16050" y="7799"/>
                  </a:cubicBezTo>
                  <a:lnTo>
                    <a:pt x="15693" y="7799"/>
                  </a:lnTo>
                  <a:cubicBezTo>
                    <a:pt x="15216" y="7799"/>
                    <a:pt x="14823" y="7406"/>
                    <a:pt x="14823" y="6918"/>
                  </a:cubicBezTo>
                  <a:lnTo>
                    <a:pt x="14823" y="1941"/>
                  </a:lnTo>
                  <a:cubicBezTo>
                    <a:pt x="14823" y="870"/>
                    <a:pt x="13954" y="0"/>
                    <a:pt x="128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8" name="Google Shape;1188;p95"/>
          <p:cNvGrpSpPr/>
          <p:nvPr/>
        </p:nvGrpSpPr>
        <p:grpSpPr>
          <a:xfrm>
            <a:off x="2891495" y="1961623"/>
            <a:ext cx="318037" cy="315901"/>
            <a:chOff x="1921213" y="2132275"/>
            <a:chExt cx="453950" cy="450900"/>
          </a:xfrm>
        </p:grpSpPr>
        <p:sp>
          <p:nvSpPr>
            <p:cNvPr id="1189" name="Google Shape;1189;p95"/>
            <p:cNvSpPr/>
            <p:nvPr/>
          </p:nvSpPr>
          <p:spPr>
            <a:xfrm>
              <a:off x="2125963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24" y="2465"/>
                    <a:pt x="1276" y="2179"/>
                  </a:cubicBezTo>
                  <a:lnTo>
                    <a:pt x="1062" y="417"/>
                  </a:lnTo>
                  <a:cubicBezTo>
                    <a:pt x="1003" y="132"/>
                    <a:pt x="779" y="0"/>
                    <a:pt x="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95"/>
            <p:cNvSpPr/>
            <p:nvPr/>
          </p:nvSpPr>
          <p:spPr>
            <a:xfrm>
              <a:off x="213818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39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1" y="2814"/>
                    <a:pt x="802" y="2812"/>
                    <a:pt x="823" y="2810"/>
                  </a:cubicBezTo>
                  <a:cubicBezTo>
                    <a:pt x="1132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6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95"/>
            <p:cNvSpPr/>
            <p:nvPr/>
          </p:nvSpPr>
          <p:spPr>
            <a:xfrm>
              <a:off x="2199638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6" y="2814"/>
                    <a:pt x="808" y="2812"/>
                    <a:pt x="829" y="2810"/>
                  </a:cubicBezTo>
                  <a:cubicBezTo>
                    <a:pt x="1127" y="2774"/>
                    <a:pt x="1341" y="2477"/>
                    <a:pt x="1282" y="2179"/>
                  </a:cubicBezTo>
                  <a:lnTo>
                    <a:pt x="1056" y="417"/>
                  </a:lnTo>
                  <a:cubicBezTo>
                    <a:pt x="997" y="132"/>
                    <a:pt x="772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95"/>
            <p:cNvSpPr/>
            <p:nvPr/>
          </p:nvSpPr>
          <p:spPr>
            <a:xfrm>
              <a:off x="2187588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4" y="0"/>
                    <a:pt x="1" y="196"/>
                    <a:pt x="14" y="548"/>
                  </a:cubicBezTo>
                  <a:lnTo>
                    <a:pt x="228" y="2310"/>
                  </a:lnTo>
                  <a:cubicBezTo>
                    <a:pt x="261" y="2574"/>
                    <a:pt x="497" y="2767"/>
                    <a:pt x="758" y="2767"/>
                  </a:cubicBezTo>
                  <a:cubicBezTo>
                    <a:pt x="779" y="2767"/>
                    <a:pt x="801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6" y="2179"/>
                  </a:cubicBezTo>
                  <a:lnTo>
                    <a:pt x="1050" y="417"/>
                  </a:lnTo>
                  <a:cubicBezTo>
                    <a:pt x="990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95"/>
            <p:cNvSpPr/>
            <p:nvPr/>
          </p:nvSpPr>
          <p:spPr>
            <a:xfrm>
              <a:off x="2261113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7" y="0"/>
                  </a:moveTo>
                  <a:cubicBezTo>
                    <a:pt x="274" y="0"/>
                    <a:pt x="0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6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95"/>
            <p:cNvSpPr/>
            <p:nvPr/>
          </p:nvSpPr>
          <p:spPr>
            <a:xfrm>
              <a:off x="2249038" y="2416075"/>
              <a:ext cx="32975" cy="69375"/>
            </a:xfrm>
            <a:custGeom>
              <a:avLst/>
              <a:gdLst/>
              <a:ahLst/>
              <a:cxnLst/>
              <a:rect l="l" t="t" r="r" b="b"/>
              <a:pathLst>
                <a:path w="1319" h="2775" extrusionOk="0">
                  <a:moveTo>
                    <a:pt x="548" y="0"/>
                  </a:moveTo>
                  <a:cubicBezTo>
                    <a:pt x="275" y="0"/>
                    <a:pt x="1" y="196"/>
                    <a:pt x="20" y="548"/>
                  </a:cubicBezTo>
                  <a:lnTo>
                    <a:pt x="235" y="2310"/>
                  </a:lnTo>
                  <a:cubicBezTo>
                    <a:pt x="268" y="2574"/>
                    <a:pt x="493" y="2767"/>
                    <a:pt x="762" y="2767"/>
                  </a:cubicBezTo>
                  <a:cubicBezTo>
                    <a:pt x="784" y="2767"/>
                    <a:pt x="807" y="2766"/>
                    <a:pt x="830" y="2763"/>
                  </a:cubicBezTo>
                  <a:lnTo>
                    <a:pt x="830" y="2763"/>
                  </a:lnTo>
                  <a:lnTo>
                    <a:pt x="818" y="2775"/>
                  </a:lnTo>
                  <a:cubicBezTo>
                    <a:pt x="1104" y="2739"/>
                    <a:pt x="1318" y="2465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95"/>
            <p:cNvSpPr/>
            <p:nvPr/>
          </p:nvSpPr>
          <p:spPr>
            <a:xfrm>
              <a:off x="2322563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7" y="2814"/>
                    <a:pt x="808" y="2812"/>
                    <a:pt x="830" y="2810"/>
                  </a:cubicBezTo>
                  <a:cubicBezTo>
                    <a:pt x="1127" y="2774"/>
                    <a:pt x="1342" y="2477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95"/>
            <p:cNvSpPr/>
            <p:nvPr/>
          </p:nvSpPr>
          <p:spPr>
            <a:xfrm>
              <a:off x="231051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5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62" y="2574"/>
                    <a:pt x="497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12" y="2465"/>
                    <a:pt x="1276" y="2179"/>
                  </a:cubicBezTo>
                  <a:lnTo>
                    <a:pt x="1050" y="417"/>
                  </a:lnTo>
                  <a:cubicBezTo>
                    <a:pt x="991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95"/>
            <p:cNvSpPr/>
            <p:nvPr/>
          </p:nvSpPr>
          <p:spPr>
            <a:xfrm>
              <a:off x="1941738" y="2416075"/>
              <a:ext cx="32775" cy="69375"/>
            </a:xfrm>
            <a:custGeom>
              <a:avLst/>
              <a:gdLst/>
              <a:ahLst/>
              <a:cxnLst/>
              <a:rect l="l" t="t" r="r" b="b"/>
              <a:pathLst>
                <a:path w="1311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7" y="2310"/>
                  </a:lnTo>
                  <a:cubicBezTo>
                    <a:pt x="260" y="2574"/>
                    <a:pt x="486" y="2767"/>
                    <a:pt x="755" y="2767"/>
                  </a:cubicBezTo>
                  <a:cubicBezTo>
                    <a:pt x="777" y="2767"/>
                    <a:pt x="800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8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95"/>
            <p:cNvSpPr/>
            <p:nvPr/>
          </p:nvSpPr>
          <p:spPr>
            <a:xfrm>
              <a:off x="195363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95"/>
            <p:cNvSpPr/>
            <p:nvPr/>
          </p:nvSpPr>
          <p:spPr>
            <a:xfrm>
              <a:off x="2015238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8" y="0"/>
                  </a:moveTo>
                  <a:cubicBezTo>
                    <a:pt x="275" y="0"/>
                    <a:pt x="1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9" y="2814"/>
                    <a:pt x="762" y="2814"/>
                  </a:cubicBezTo>
                  <a:cubicBezTo>
                    <a:pt x="782" y="2814"/>
                    <a:pt x="803" y="2812"/>
                    <a:pt x="824" y="2810"/>
                  </a:cubicBezTo>
                  <a:cubicBezTo>
                    <a:pt x="1133" y="2774"/>
                    <a:pt x="1336" y="2477"/>
                    <a:pt x="1276" y="2179"/>
                  </a:cubicBezTo>
                  <a:lnTo>
                    <a:pt x="1062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95"/>
            <p:cNvSpPr/>
            <p:nvPr/>
          </p:nvSpPr>
          <p:spPr>
            <a:xfrm>
              <a:off x="2003038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1" y="2766"/>
                    <a:pt x="823" y="2763"/>
                  </a:cubicBezTo>
                  <a:lnTo>
                    <a:pt x="823" y="2775"/>
                  </a:lnTo>
                  <a:cubicBezTo>
                    <a:pt x="1109" y="2739"/>
                    <a:pt x="1323" y="2465"/>
                    <a:pt x="1276" y="2179"/>
                  </a:cubicBezTo>
                  <a:lnTo>
                    <a:pt x="1062" y="417"/>
                  </a:lnTo>
                  <a:cubicBezTo>
                    <a:pt x="1002" y="132"/>
                    <a:pt x="778" y="0"/>
                    <a:pt x="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95"/>
            <p:cNvSpPr/>
            <p:nvPr/>
          </p:nvSpPr>
          <p:spPr>
            <a:xfrm>
              <a:off x="2076688" y="2512825"/>
              <a:ext cx="33575" cy="70350"/>
            </a:xfrm>
            <a:custGeom>
              <a:avLst/>
              <a:gdLst/>
              <a:ahLst/>
              <a:cxnLst/>
              <a:rect l="l" t="t" r="r" b="b"/>
              <a:pathLst>
                <a:path w="1343" h="2814" extrusionOk="0">
                  <a:moveTo>
                    <a:pt x="548" y="0"/>
                  </a:moveTo>
                  <a:cubicBezTo>
                    <a:pt x="275" y="0"/>
                    <a:pt x="1" y="195"/>
                    <a:pt x="21" y="548"/>
                  </a:cubicBezTo>
                  <a:lnTo>
                    <a:pt x="235" y="2310"/>
                  </a:lnTo>
                  <a:cubicBezTo>
                    <a:pt x="246" y="2598"/>
                    <a:pt x="484" y="2814"/>
                    <a:pt x="766" y="2814"/>
                  </a:cubicBezTo>
                  <a:cubicBezTo>
                    <a:pt x="787" y="2814"/>
                    <a:pt x="809" y="2812"/>
                    <a:pt x="830" y="2810"/>
                  </a:cubicBezTo>
                  <a:cubicBezTo>
                    <a:pt x="1128" y="2774"/>
                    <a:pt x="1342" y="2477"/>
                    <a:pt x="1283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95"/>
            <p:cNvSpPr/>
            <p:nvPr/>
          </p:nvSpPr>
          <p:spPr>
            <a:xfrm>
              <a:off x="206466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8" y="2310"/>
                  </a:lnTo>
                  <a:cubicBezTo>
                    <a:pt x="260" y="2569"/>
                    <a:pt x="488" y="2769"/>
                    <a:pt x="743" y="2769"/>
                  </a:cubicBezTo>
                  <a:cubicBezTo>
                    <a:pt x="769" y="2769"/>
                    <a:pt x="796" y="2767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95"/>
            <p:cNvSpPr/>
            <p:nvPr/>
          </p:nvSpPr>
          <p:spPr>
            <a:xfrm>
              <a:off x="1921213" y="2132275"/>
              <a:ext cx="453950" cy="254950"/>
            </a:xfrm>
            <a:custGeom>
              <a:avLst/>
              <a:gdLst/>
              <a:ahLst/>
              <a:cxnLst/>
              <a:rect l="l" t="t" r="r" b="b"/>
              <a:pathLst>
                <a:path w="18158" h="10198" extrusionOk="0">
                  <a:moveTo>
                    <a:pt x="6265" y="1059"/>
                  </a:moveTo>
                  <a:cubicBezTo>
                    <a:pt x="7450" y="1059"/>
                    <a:pt x="8563" y="1861"/>
                    <a:pt x="8847" y="3113"/>
                  </a:cubicBezTo>
                  <a:cubicBezTo>
                    <a:pt x="8912" y="3397"/>
                    <a:pt x="9128" y="3522"/>
                    <a:pt x="9346" y="3522"/>
                  </a:cubicBezTo>
                  <a:cubicBezTo>
                    <a:pt x="9651" y="3522"/>
                    <a:pt x="9961" y="3278"/>
                    <a:pt x="9871" y="2875"/>
                  </a:cubicBezTo>
                  <a:cubicBezTo>
                    <a:pt x="9800" y="2530"/>
                    <a:pt x="9669" y="2209"/>
                    <a:pt x="9502" y="1899"/>
                  </a:cubicBezTo>
                  <a:cubicBezTo>
                    <a:pt x="9707" y="1808"/>
                    <a:pt x="9923" y="1765"/>
                    <a:pt x="10137" y="1765"/>
                  </a:cubicBezTo>
                  <a:cubicBezTo>
                    <a:pt x="10681" y="1765"/>
                    <a:pt x="11211" y="2046"/>
                    <a:pt x="11502" y="2542"/>
                  </a:cubicBezTo>
                  <a:cubicBezTo>
                    <a:pt x="11204" y="2744"/>
                    <a:pt x="10954" y="2994"/>
                    <a:pt x="10764" y="3292"/>
                  </a:cubicBezTo>
                  <a:cubicBezTo>
                    <a:pt x="10486" y="3705"/>
                    <a:pt x="10845" y="4117"/>
                    <a:pt x="11214" y="4117"/>
                  </a:cubicBezTo>
                  <a:cubicBezTo>
                    <a:pt x="11367" y="4117"/>
                    <a:pt x="11521" y="4046"/>
                    <a:pt x="11633" y="3875"/>
                  </a:cubicBezTo>
                  <a:cubicBezTo>
                    <a:pt x="11944" y="3438"/>
                    <a:pt x="12430" y="3205"/>
                    <a:pt x="12924" y="3205"/>
                  </a:cubicBezTo>
                  <a:cubicBezTo>
                    <a:pt x="13263" y="3205"/>
                    <a:pt x="13605" y="3314"/>
                    <a:pt x="13895" y="3542"/>
                  </a:cubicBezTo>
                  <a:cubicBezTo>
                    <a:pt x="14610" y="4090"/>
                    <a:pt x="14717" y="5126"/>
                    <a:pt x="14133" y="5804"/>
                  </a:cubicBezTo>
                  <a:cubicBezTo>
                    <a:pt x="13751" y="6195"/>
                    <a:pt x="14118" y="6712"/>
                    <a:pt x="14522" y="6712"/>
                  </a:cubicBezTo>
                  <a:cubicBezTo>
                    <a:pt x="14659" y="6712"/>
                    <a:pt x="14801" y="6652"/>
                    <a:pt x="14919" y="6507"/>
                  </a:cubicBezTo>
                  <a:cubicBezTo>
                    <a:pt x="15217" y="6173"/>
                    <a:pt x="15419" y="5780"/>
                    <a:pt x="15526" y="5340"/>
                  </a:cubicBezTo>
                  <a:cubicBezTo>
                    <a:pt x="16455" y="5578"/>
                    <a:pt x="17074" y="6483"/>
                    <a:pt x="16955" y="7447"/>
                  </a:cubicBezTo>
                  <a:cubicBezTo>
                    <a:pt x="16836" y="8400"/>
                    <a:pt x="16026" y="9138"/>
                    <a:pt x="15062" y="9150"/>
                  </a:cubicBezTo>
                  <a:lnTo>
                    <a:pt x="15050" y="9138"/>
                  </a:lnTo>
                  <a:lnTo>
                    <a:pt x="3108" y="9138"/>
                  </a:lnTo>
                  <a:cubicBezTo>
                    <a:pt x="2084" y="9114"/>
                    <a:pt x="1263" y="8305"/>
                    <a:pt x="1227" y="7293"/>
                  </a:cubicBezTo>
                  <a:cubicBezTo>
                    <a:pt x="1179" y="6269"/>
                    <a:pt x="1929" y="5388"/>
                    <a:pt x="2953" y="5280"/>
                  </a:cubicBezTo>
                  <a:cubicBezTo>
                    <a:pt x="3096" y="5602"/>
                    <a:pt x="3299" y="5888"/>
                    <a:pt x="3525" y="6150"/>
                  </a:cubicBezTo>
                  <a:cubicBezTo>
                    <a:pt x="3641" y="6280"/>
                    <a:pt x="3776" y="6334"/>
                    <a:pt x="3908" y="6334"/>
                  </a:cubicBezTo>
                  <a:cubicBezTo>
                    <a:pt x="4303" y="6334"/>
                    <a:pt x="4659" y="5840"/>
                    <a:pt x="4311" y="5447"/>
                  </a:cubicBezTo>
                  <a:cubicBezTo>
                    <a:pt x="3168" y="4173"/>
                    <a:pt x="3537" y="2149"/>
                    <a:pt x="5061" y="1351"/>
                  </a:cubicBezTo>
                  <a:cubicBezTo>
                    <a:pt x="5451" y="1152"/>
                    <a:pt x="5862" y="1059"/>
                    <a:pt x="6265" y="1059"/>
                  </a:cubicBezTo>
                  <a:close/>
                  <a:moveTo>
                    <a:pt x="6291" y="1"/>
                  </a:moveTo>
                  <a:cubicBezTo>
                    <a:pt x="4386" y="1"/>
                    <a:pt x="2584" y="1506"/>
                    <a:pt x="2584" y="3697"/>
                  </a:cubicBezTo>
                  <a:cubicBezTo>
                    <a:pt x="2584" y="3887"/>
                    <a:pt x="2596" y="4078"/>
                    <a:pt x="2632" y="4268"/>
                  </a:cubicBezTo>
                  <a:cubicBezTo>
                    <a:pt x="1084" y="4507"/>
                    <a:pt x="1" y="5900"/>
                    <a:pt x="132" y="7447"/>
                  </a:cubicBezTo>
                  <a:cubicBezTo>
                    <a:pt x="251" y="9007"/>
                    <a:pt x="1548" y="10198"/>
                    <a:pt x="3108" y="10198"/>
                  </a:cubicBezTo>
                  <a:lnTo>
                    <a:pt x="15050" y="10198"/>
                  </a:lnTo>
                  <a:cubicBezTo>
                    <a:pt x="16610" y="10198"/>
                    <a:pt x="17908" y="9007"/>
                    <a:pt x="18027" y="7447"/>
                  </a:cubicBezTo>
                  <a:cubicBezTo>
                    <a:pt x="18158" y="5900"/>
                    <a:pt x="17062" y="4507"/>
                    <a:pt x="15526" y="4268"/>
                  </a:cubicBezTo>
                  <a:cubicBezTo>
                    <a:pt x="15293" y="2996"/>
                    <a:pt x="14191" y="2120"/>
                    <a:pt x="12944" y="2120"/>
                  </a:cubicBezTo>
                  <a:cubicBezTo>
                    <a:pt x="12790" y="2120"/>
                    <a:pt x="12635" y="2134"/>
                    <a:pt x="12478" y="2161"/>
                  </a:cubicBezTo>
                  <a:cubicBezTo>
                    <a:pt x="12013" y="1238"/>
                    <a:pt x="11087" y="712"/>
                    <a:pt x="10129" y="712"/>
                  </a:cubicBezTo>
                  <a:cubicBezTo>
                    <a:pt x="9691" y="712"/>
                    <a:pt x="9246" y="822"/>
                    <a:pt x="8835" y="1054"/>
                  </a:cubicBezTo>
                  <a:cubicBezTo>
                    <a:pt x="8764" y="970"/>
                    <a:pt x="8680" y="899"/>
                    <a:pt x="8585" y="827"/>
                  </a:cubicBezTo>
                  <a:cubicBezTo>
                    <a:pt x="7882" y="257"/>
                    <a:pt x="7078" y="1"/>
                    <a:pt x="6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p96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بهترین مکان های عجیب و غریب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09" name="Google Shape;1209;p96"/>
          <p:cNvGrpSpPr/>
          <p:nvPr/>
        </p:nvGrpSpPr>
        <p:grpSpPr>
          <a:xfrm>
            <a:off x="2926402" y="1995758"/>
            <a:ext cx="3291009" cy="1739932"/>
            <a:chOff x="233350" y="949250"/>
            <a:chExt cx="7137300" cy="3802300"/>
          </a:xfrm>
        </p:grpSpPr>
        <p:sp>
          <p:nvSpPr>
            <p:cNvPr id="1210" name="Google Shape;1210;p96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1" name="Google Shape;1211;p96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2" name="Google Shape;1212;p96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3" name="Google Shape;1213;p96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4" name="Google Shape;1214;p96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5" name="Google Shape;1215;p96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6" name="Google Shape;1216;p96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7" name="Google Shape;1217;p96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8" name="Google Shape;1218;p96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9" name="Google Shape;1219;p96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0" name="Google Shape;1220;p96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1" name="Google Shape;1221;p96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2" name="Google Shape;1222;p96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3" name="Google Shape;1223;p96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4" name="Google Shape;1224;p96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5" name="Google Shape;1225;p96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6" name="Google Shape;1226;p96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7" name="Google Shape;1227;p96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8" name="Google Shape;1228;p96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9" name="Google Shape;1229;p96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0" name="Google Shape;1230;p96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1" name="Google Shape;1231;p96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2" name="Google Shape;1232;p96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3" name="Google Shape;1233;p96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4" name="Google Shape;1234;p96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5" name="Google Shape;1235;p96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6" name="Google Shape;1236;p96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7" name="Google Shape;1237;p96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8" name="Google Shape;1238;p96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9" name="Google Shape;1239;p96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0" name="Google Shape;1240;p96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1" name="Google Shape;1241;p96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2" name="Google Shape;1242;p96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3" name="Google Shape;1243;p96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4" name="Google Shape;1244;p96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5" name="Google Shape;1245;p96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6" name="Google Shape;1246;p96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7" name="Google Shape;1247;p96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8" name="Google Shape;1248;p96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9" name="Google Shape;1249;p96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0" name="Google Shape;1250;p96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1" name="Google Shape;1251;p96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2" name="Google Shape;1252;p96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3" name="Google Shape;1253;p96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4" name="Google Shape;1254;p96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5" name="Google Shape;1255;p96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6" name="Google Shape;1256;p96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7" name="Google Shape;1257;p96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8" name="Google Shape;1258;p96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9" name="Google Shape;1259;p96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0" name="Google Shape;1260;p96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261" name="Google Shape;1261;p96"/>
          <p:cNvSpPr/>
          <p:nvPr/>
        </p:nvSpPr>
        <p:spPr>
          <a:xfrm>
            <a:off x="2667375" y="3182975"/>
            <a:ext cx="204900" cy="204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262" name="Google Shape;1262;p96"/>
          <p:cNvCxnSpPr/>
          <p:nvPr/>
        </p:nvCxnSpPr>
        <p:spPr>
          <a:xfrm>
            <a:off x="2872275" y="3285425"/>
            <a:ext cx="9273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3" name="Google Shape;1263;p96"/>
          <p:cNvSpPr/>
          <p:nvPr/>
        </p:nvSpPr>
        <p:spPr>
          <a:xfrm>
            <a:off x="2667375" y="1771400"/>
            <a:ext cx="204900" cy="204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264" name="Google Shape;1264;p96"/>
          <p:cNvCxnSpPr/>
          <p:nvPr/>
        </p:nvCxnSpPr>
        <p:spPr>
          <a:xfrm>
            <a:off x="2872275" y="1873850"/>
            <a:ext cx="534000" cy="0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5" name="Google Shape;1265;p96"/>
          <p:cNvCxnSpPr/>
          <p:nvPr/>
        </p:nvCxnSpPr>
        <p:spPr>
          <a:xfrm>
            <a:off x="3389300" y="1873850"/>
            <a:ext cx="0" cy="361800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6" name="Google Shape;1266;p96"/>
          <p:cNvSpPr/>
          <p:nvPr/>
        </p:nvSpPr>
        <p:spPr>
          <a:xfrm>
            <a:off x="6265600" y="1771400"/>
            <a:ext cx="204900" cy="204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67" name="Google Shape;1267;p96"/>
          <p:cNvSpPr/>
          <p:nvPr/>
        </p:nvSpPr>
        <p:spPr>
          <a:xfrm>
            <a:off x="6265600" y="3182975"/>
            <a:ext cx="204900" cy="204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268" name="Google Shape;1268;p96"/>
          <p:cNvCxnSpPr/>
          <p:nvPr/>
        </p:nvCxnSpPr>
        <p:spPr>
          <a:xfrm>
            <a:off x="5776175" y="3285425"/>
            <a:ext cx="489600" cy="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9" name="Google Shape;1269;p96"/>
          <p:cNvSpPr txBox="1"/>
          <p:nvPr/>
        </p:nvSpPr>
        <p:spPr>
          <a:xfrm>
            <a:off x="713225" y="2022072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70" name="Google Shape;1270;p96"/>
          <p:cNvSpPr txBox="1"/>
          <p:nvPr/>
        </p:nvSpPr>
        <p:spPr>
          <a:xfrm>
            <a:off x="713233" y="1651500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271" name="Google Shape;1271;p96"/>
          <p:cNvSpPr txBox="1"/>
          <p:nvPr/>
        </p:nvSpPr>
        <p:spPr>
          <a:xfrm>
            <a:off x="713225" y="3433650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72" name="Google Shape;1272;p96"/>
          <p:cNvSpPr txBox="1"/>
          <p:nvPr/>
        </p:nvSpPr>
        <p:spPr>
          <a:xfrm>
            <a:off x="713233" y="3063078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273" name="Google Shape;1273;p96"/>
          <p:cNvSpPr txBox="1"/>
          <p:nvPr/>
        </p:nvSpPr>
        <p:spPr>
          <a:xfrm>
            <a:off x="6604675" y="2022072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74" name="Google Shape;1274;p96"/>
          <p:cNvSpPr txBox="1"/>
          <p:nvPr/>
        </p:nvSpPr>
        <p:spPr>
          <a:xfrm>
            <a:off x="6604683" y="1651500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6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75" name="Google Shape;1275;p96"/>
          <p:cNvSpPr txBox="1"/>
          <p:nvPr/>
        </p:nvSpPr>
        <p:spPr>
          <a:xfrm>
            <a:off x="6604675" y="3433650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76" name="Google Shape;1276;p96"/>
          <p:cNvSpPr txBox="1"/>
          <p:nvPr/>
        </p:nvSpPr>
        <p:spPr>
          <a:xfrm>
            <a:off x="6604683" y="3063078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cxnSp>
        <p:nvCxnSpPr>
          <p:cNvPr id="1277" name="Google Shape;1277;p96"/>
          <p:cNvCxnSpPr>
            <a:stCxn id="1266" idx="2"/>
          </p:cNvCxnSpPr>
          <p:nvPr/>
        </p:nvCxnSpPr>
        <p:spPr>
          <a:xfrm flipH="1">
            <a:off x="4344100" y="1873850"/>
            <a:ext cx="1921500" cy="635100"/>
          </a:xfrm>
          <a:prstGeom prst="bentConnector3">
            <a:avLst>
              <a:gd name="adj1" fmla="val 100379"/>
            </a:avLst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97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بهترین مکان های عجیب و غریب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3" name="Google Shape;1283;p97"/>
          <p:cNvSpPr/>
          <p:nvPr/>
        </p:nvSpPr>
        <p:spPr>
          <a:xfrm>
            <a:off x="3303062" y="1393775"/>
            <a:ext cx="2537875" cy="3217886"/>
          </a:xfrm>
          <a:custGeom>
            <a:avLst/>
            <a:gdLst/>
            <a:ahLst/>
            <a:cxnLst/>
            <a:rect l="l" t="t" r="r" b="b"/>
            <a:pathLst>
              <a:path w="129302" h="152092" extrusionOk="0">
                <a:moveTo>
                  <a:pt x="97270" y="1644"/>
                </a:moveTo>
                <a:cubicBezTo>
                  <a:pt x="97347" y="1644"/>
                  <a:pt x="97424" y="1648"/>
                  <a:pt x="97503" y="1657"/>
                </a:cubicBezTo>
                <a:cubicBezTo>
                  <a:pt x="97555" y="1674"/>
                  <a:pt x="97607" y="1692"/>
                  <a:pt x="97642" y="1709"/>
                </a:cubicBezTo>
                <a:lnTo>
                  <a:pt x="95601" y="2170"/>
                </a:lnTo>
                <a:lnTo>
                  <a:pt x="95601" y="2170"/>
                </a:lnTo>
                <a:cubicBezTo>
                  <a:pt x="96129" y="1917"/>
                  <a:pt x="96661" y="1644"/>
                  <a:pt x="97270" y="1644"/>
                </a:cubicBezTo>
                <a:close/>
                <a:moveTo>
                  <a:pt x="95473" y="2210"/>
                </a:moveTo>
                <a:lnTo>
                  <a:pt x="95447" y="2227"/>
                </a:lnTo>
                <a:lnTo>
                  <a:pt x="95429" y="2227"/>
                </a:lnTo>
                <a:lnTo>
                  <a:pt x="95464" y="2210"/>
                </a:lnTo>
                <a:close/>
                <a:moveTo>
                  <a:pt x="68358" y="8951"/>
                </a:moveTo>
                <a:cubicBezTo>
                  <a:pt x="68553" y="8951"/>
                  <a:pt x="68761" y="9049"/>
                  <a:pt x="68989" y="9313"/>
                </a:cubicBezTo>
                <a:cubicBezTo>
                  <a:pt x="69208" y="9280"/>
                  <a:pt x="69420" y="9268"/>
                  <a:pt x="69634" y="9268"/>
                </a:cubicBezTo>
                <a:cubicBezTo>
                  <a:pt x="69758" y="9268"/>
                  <a:pt x="69882" y="9272"/>
                  <a:pt x="70008" y="9278"/>
                </a:cubicBezTo>
                <a:cubicBezTo>
                  <a:pt x="70061" y="9286"/>
                  <a:pt x="70117" y="9289"/>
                  <a:pt x="70177" y="9289"/>
                </a:cubicBezTo>
                <a:cubicBezTo>
                  <a:pt x="70522" y="9289"/>
                  <a:pt x="70965" y="9176"/>
                  <a:pt x="71318" y="9176"/>
                </a:cubicBezTo>
                <a:cubicBezTo>
                  <a:pt x="71841" y="9176"/>
                  <a:pt x="72167" y="9425"/>
                  <a:pt x="71685" y="10661"/>
                </a:cubicBezTo>
                <a:cubicBezTo>
                  <a:pt x="71581" y="10937"/>
                  <a:pt x="71823" y="11265"/>
                  <a:pt x="72151" y="11386"/>
                </a:cubicBezTo>
                <a:cubicBezTo>
                  <a:pt x="72428" y="11438"/>
                  <a:pt x="72722" y="11490"/>
                  <a:pt x="72998" y="11507"/>
                </a:cubicBezTo>
                <a:cubicBezTo>
                  <a:pt x="72652" y="11922"/>
                  <a:pt x="72359" y="12406"/>
                  <a:pt x="71927" y="12717"/>
                </a:cubicBezTo>
                <a:cubicBezTo>
                  <a:pt x="71831" y="12786"/>
                  <a:pt x="71741" y="12813"/>
                  <a:pt x="71654" y="12813"/>
                </a:cubicBezTo>
                <a:cubicBezTo>
                  <a:pt x="71349" y="12813"/>
                  <a:pt x="71090" y="12473"/>
                  <a:pt x="70821" y="12406"/>
                </a:cubicBezTo>
                <a:cubicBezTo>
                  <a:pt x="69127" y="11939"/>
                  <a:pt x="69334" y="10488"/>
                  <a:pt x="68989" y="9313"/>
                </a:cubicBezTo>
                <a:lnTo>
                  <a:pt x="67330" y="9520"/>
                </a:lnTo>
                <a:cubicBezTo>
                  <a:pt x="67668" y="9295"/>
                  <a:pt x="67992" y="8951"/>
                  <a:pt x="68358" y="8951"/>
                </a:cubicBezTo>
                <a:close/>
                <a:moveTo>
                  <a:pt x="51546" y="12467"/>
                </a:moveTo>
                <a:cubicBezTo>
                  <a:pt x="51593" y="12467"/>
                  <a:pt x="51647" y="12470"/>
                  <a:pt x="51707" y="12475"/>
                </a:cubicBezTo>
                <a:cubicBezTo>
                  <a:pt x="51897" y="12648"/>
                  <a:pt x="52157" y="12890"/>
                  <a:pt x="52433" y="13115"/>
                </a:cubicBezTo>
                <a:cubicBezTo>
                  <a:pt x="52260" y="13270"/>
                  <a:pt x="52053" y="13374"/>
                  <a:pt x="51845" y="13460"/>
                </a:cubicBezTo>
                <a:cubicBezTo>
                  <a:pt x="51802" y="13467"/>
                  <a:pt x="51764" y="13470"/>
                  <a:pt x="51729" y="13470"/>
                </a:cubicBezTo>
                <a:cubicBezTo>
                  <a:pt x="51300" y="13470"/>
                  <a:pt x="51439" y="13007"/>
                  <a:pt x="51327" y="12752"/>
                </a:cubicBezTo>
                <a:cubicBezTo>
                  <a:pt x="51225" y="12548"/>
                  <a:pt x="51295" y="12467"/>
                  <a:pt x="51546" y="12467"/>
                </a:cubicBezTo>
                <a:close/>
                <a:moveTo>
                  <a:pt x="55481" y="12549"/>
                </a:moveTo>
                <a:cubicBezTo>
                  <a:pt x="55526" y="12549"/>
                  <a:pt x="55570" y="12553"/>
                  <a:pt x="55613" y="12562"/>
                </a:cubicBezTo>
                <a:lnTo>
                  <a:pt x="54576" y="13789"/>
                </a:lnTo>
                <a:lnTo>
                  <a:pt x="53954" y="13184"/>
                </a:lnTo>
                <a:cubicBezTo>
                  <a:pt x="54420" y="12976"/>
                  <a:pt x="54870" y="12752"/>
                  <a:pt x="55336" y="12562"/>
                </a:cubicBezTo>
                <a:cubicBezTo>
                  <a:pt x="55388" y="12553"/>
                  <a:pt x="55436" y="12549"/>
                  <a:pt x="55481" y="12549"/>
                </a:cubicBezTo>
                <a:close/>
                <a:moveTo>
                  <a:pt x="116966" y="0"/>
                </a:moveTo>
                <a:cubicBezTo>
                  <a:pt x="112339" y="0"/>
                  <a:pt x="107712" y="747"/>
                  <a:pt x="103085" y="1035"/>
                </a:cubicBezTo>
                <a:cubicBezTo>
                  <a:pt x="101910" y="1104"/>
                  <a:pt x="100735" y="983"/>
                  <a:pt x="99542" y="1260"/>
                </a:cubicBezTo>
                <a:cubicBezTo>
                  <a:pt x="99533" y="1262"/>
                  <a:pt x="99523" y="1263"/>
                  <a:pt x="99512" y="1263"/>
                </a:cubicBezTo>
                <a:cubicBezTo>
                  <a:pt x="99194" y="1263"/>
                  <a:pt x="98389" y="307"/>
                  <a:pt x="97503" y="240"/>
                </a:cubicBezTo>
                <a:cubicBezTo>
                  <a:pt x="96554" y="172"/>
                  <a:pt x="95607" y="143"/>
                  <a:pt x="94661" y="143"/>
                </a:cubicBezTo>
                <a:cubicBezTo>
                  <a:pt x="91541" y="143"/>
                  <a:pt x="88432" y="459"/>
                  <a:pt x="85303" y="724"/>
                </a:cubicBezTo>
                <a:cubicBezTo>
                  <a:pt x="83379" y="875"/>
                  <a:pt x="81549" y="1637"/>
                  <a:pt x="79578" y="1637"/>
                </a:cubicBezTo>
                <a:cubicBezTo>
                  <a:pt x="79300" y="1637"/>
                  <a:pt x="79020" y="1622"/>
                  <a:pt x="78736" y="1588"/>
                </a:cubicBezTo>
                <a:cubicBezTo>
                  <a:pt x="78573" y="1568"/>
                  <a:pt x="78403" y="1557"/>
                  <a:pt x="78229" y="1557"/>
                </a:cubicBezTo>
                <a:cubicBezTo>
                  <a:pt x="77349" y="1557"/>
                  <a:pt x="76386" y="1840"/>
                  <a:pt x="75953" y="2677"/>
                </a:cubicBezTo>
                <a:cubicBezTo>
                  <a:pt x="75538" y="3489"/>
                  <a:pt x="76333" y="4163"/>
                  <a:pt x="76956" y="4750"/>
                </a:cubicBezTo>
                <a:cubicBezTo>
                  <a:pt x="77215" y="4992"/>
                  <a:pt x="77232" y="5511"/>
                  <a:pt x="77370" y="5891"/>
                </a:cubicBezTo>
                <a:cubicBezTo>
                  <a:pt x="77348" y="5890"/>
                  <a:pt x="77325" y="5889"/>
                  <a:pt x="77301" y="5889"/>
                </a:cubicBezTo>
                <a:cubicBezTo>
                  <a:pt x="77154" y="5889"/>
                  <a:pt x="76988" y="5912"/>
                  <a:pt x="76844" y="5912"/>
                </a:cubicBezTo>
                <a:cubicBezTo>
                  <a:pt x="76726" y="5912"/>
                  <a:pt x="76623" y="5896"/>
                  <a:pt x="76558" y="5839"/>
                </a:cubicBezTo>
                <a:cubicBezTo>
                  <a:pt x="76285" y="5586"/>
                  <a:pt x="76034" y="5489"/>
                  <a:pt x="75796" y="5489"/>
                </a:cubicBezTo>
                <a:cubicBezTo>
                  <a:pt x="75417" y="5489"/>
                  <a:pt x="75070" y="5733"/>
                  <a:pt x="74709" y="5977"/>
                </a:cubicBezTo>
                <a:lnTo>
                  <a:pt x="74709" y="5995"/>
                </a:lnTo>
                <a:lnTo>
                  <a:pt x="74692" y="5995"/>
                </a:lnTo>
                <a:cubicBezTo>
                  <a:pt x="74415" y="6358"/>
                  <a:pt x="73707" y="6479"/>
                  <a:pt x="73897" y="7066"/>
                </a:cubicBezTo>
                <a:cubicBezTo>
                  <a:pt x="74104" y="7654"/>
                  <a:pt x="74761" y="7671"/>
                  <a:pt x="75331" y="7723"/>
                </a:cubicBezTo>
                <a:lnTo>
                  <a:pt x="75625" y="7723"/>
                </a:lnTo>
                <a:lnTo>
                  <a:pt x="77146" y="7982"/>
                </a:lnTo>
                <a:cubicBezTo>
                  <a:pt x="76904" y="8068"/>
                  <a:pt x="76662" y="8120"/>
                  <a:pt x="76403" y="8120"/>
                </a:cubicBezTo>
                <a:cubicBezTo>
                  <a:pt x="76178" y="8103"/>
                  <a:pt x="75970" y="7930"/>
                  <a:pt x="75729" y="7861"/>
                </a:cubicBezTo>
                <a:cubicBezTo>
                  <a:pt x="75594" y="7823"/>
                  <a:pt x="75464" y="7807"/>
                  <a:pt x="75337" y="7807"/>
                </a:cubicBezTo>
                <a:cubicBezTo>
                  <a:pt x="74777" y="7807"/>
                  <a:pt x="74273" y="8116"/>
                  <a:pt x="73724" y="8172"/>
                </a:cubicBezTo>
                <a:cubicBezTo>
                  <a:pt x="73717" y="8173"/>
                  <a:pt x="73710" y="8174"/>
                  <a:pt x="73702" y="8174"/>
                </a:cubicBezTo>
                <a:cubicBezTo>
                  <a:pt x="73450" y="8174"/>
                  <a:pt x="72913" y="7613"/>
                  <a:pt x="72946" y="7394"/>
                </a:cubicBezTo>
                <a:cubicBezTo>
                  <a:pt x="73102" y="6479"/>
                  <a:pt x="73810" y="6098"/>
                  <a:pt x="74674" y="5995"/>
                </a:cubicBezTo>
                <a:lnTo>
                  <a:pt x="74674" y="5977"/>
                </a:lnTo>
                <a:cubicBezTo>
                  <a:pt x="74726" y="5545"/>
                  <a:pt x="74830" y="5113"/>
                  <a:pt x="74951" y="4681"/>
                </a:cubicBezTo>
                <a:cubicBezTo>
                  <a:pt x="75072" y="4370"/>
                  <a:pt x="75435" y="4076"/>
                  <a:pt x="75124" y="3748"/>
                </a:cubicBezTo>
                <a:cubicBezTo>
                  <a:pt x="74832" y="3467"/>
                  <a:pt x="74483" y="3396"/>
                  <a:pt x="74119" y="3396"/>
                </a:cubicBezTo>
                <a:cubicBezTo>
                  <a:pt x="73856" y="3396"/>
                  <a:pt x="73587" y="3433"/>
                  <a:pt x="73326" y="3454"/>
                </a:cubicBezTo>
                <a:cubicBezTo>
                  <a:pt x="72946" y="3506"/>
                  <a:pt x="72756" y="3748"/>
                  <a:pt x="72704" y="4180"/>
                </a:cubicBezTo>
                <a:cubicBezTo>
                  <a:pt x="72601" y="5252"/>
                  <a:pt x="72134" y="6098"/>
                  <a:pt x="70959" y="6340"/>
                </a:cubicBezTo>
                <a:cubicBezTo>
                  <a:pt x="70855" y="6427"/>
                  <a:pt x="70769" y="6513"/>
                  <a:pt x="70665" y="6617"/>
                </a:cubicBezTo>
                <a:cubicBezTo>
                  <a:pt x="70786" y="6859"/>
                  <a:pt x="70924" y="7083"/>
                  <a:pt x="71097" y="7291"/>
                </a:cubicBezTo>
                <a:cubicBezTo>
                  <a:pt x="71304" y="7412"/>
                  <a:pt x="71546" y="7515"/>
                  <a:pt x="71788" y="7567"/>
                </a:cubicBezTo>
                <a:cubicBezTo>
                  <a:pt x="71650" y="7550"/>
                  <a:pt x="71512" y="7541"/>
                  <a:pt x="71374" y="7541"/>
                </a:cubicBezTo>
                <a:cubicBezTo>
                  <a:pt x="71235" y="7541"/>
                  <a:pt x="71097" y="7550"/>
                  <a:pt x="70959" y="7567"/>
                </a:cubicBezTo>
                <a:cubicBezTo>
                  <a:pt x="70569" y="7671"/>
                  <a:pt x="70173" y="7708"/>
                  <a:pt x="69775" y="7708"/>
                </a:cubicBezTo>
                <a:cubicBezTo>
                  <a:pt x="68812" y="7708"/>
                  <a:pt x="67832" y="7494"/>
                  <a:pt x="66868" y="7494"/>
                </a:cubicBezTo>
                <a:cubicBezTo>
                  <a:pt x="66108" y="7494"/>
                  <a:pt x="65357" y="7627"/>
                  <a:pt x="64634" y="8103"/>
                </a:cubicBezTo>
                <a:cubicBezTo>
                  <a:pt x="64271" y="8345"/>
                  <a:pt x="63580" y="8379"/>
                  <a:pt x="63666" y="8863"/>
                </a:cubicBezTo>
                <a:cubicBezTo>
                  <a:pt x="63752" y="9382"/>
                  <a:pt x="64167" y="9900"/>
                  <a:pt x="64547" y="10315"/>
                </a:cubicBezTo>
                <a:cubicBezTo>
                  <a:pt x="64666" y="10447"/>
                  <a:pt x="64798" y="10498"/>
                  <a:pt x="64939" y="10498"/>
                </a:cubicBezTo>
                <a:cubicBezTo>
                  <a:pt x="65148" y="10498"/>
                  <a:pt x="65375" y="10387"/>
                  <a:pt x="65602" y="10263"/>
                </a:cubicBezTo>
                <a:cubicBezTo>
                  <a:pt x="66124" y="9977"/>
                  <a:pt x="66711" y="9789"/>
                  <a:pt x="67269" y="9556"/>
                </a:cubicBezTo>
                <a:lnTo>
                  <a:pt x="67269" y="9556"/>
                </a:lnTo>
                <a:cubicBezTo>
                  <a:pt x="66173" y="11022"/>
                  <a:pt x="64072" y="10911"/>
                  <a:pt x="62975" y="11974"/>
                </a:cubicBezTo>
                <a:cubicBezTo>
                  <a:pt x="62086" y="12850"/>
                  <a:pt x="61268" y="13162"/>
                  <a:pt x="60357" y="13162"/>
                </a:cubicBezTo>
                <a:cubicBezTo>
                  <a:pt x="59993" y="13162"/>
                  <a:pt x="59613" y="13112"/>
                  <a:pt x="59207" y="13028"/>
                </a:cubicBezTo>
                <a:cubicBezTo>
                  <a:pt x="58430" y="12873"/>
                  <a:pt x="57687" y="12510"/>
                  <a:pt x="56926" y="12233"/>
                </a:cubicBezTo>
                <a:cubicBezTo>
                  <a:pt x="57173" y="12050"/>
                  <a:pt x="57402" y="11981"/>
                  <a:pt x="57619" y="11981"/>
                </a:cubicBezTo>
                <a:cubicBezTo>
                  <a:pt x="58162" y="11981"/>
                  <a:pt x="58632" y="12416"/>
                  <a:pt x="59138" y="12613"/>
                </a:cubicBezTo>
                <a:cubicBezTo>
                  <a:pt x="59332" y="12687"/>
                  <a:pt x="59512" y="12718"/>
                  <a:pt x="59680" y="12718"/>
                </a:cubicBezTo>
                <a:cubicBezTo>
                  <a:pt x="60502" y="12718"/>
                  <a:pt x="61062" y="11967"/>
                  <a:pt x="61765" y="11680"/>
                </a:cubicBezTo>
                <a:cubicBezTo>
                  <a:pt x="62404" y="11421"/>
                  <a:pt x="61903" y="10851"/>
                  <a:pt x="61661" y="10384"/>
                </a:cubicBezTo>
                <a:cubicBezTo>
                  <a:pt x="61454" y="9987"/>
                  <a:pt x="61921" y="9745"/>
                  <a:pt x="62249" y="9537"/>
                </a:cubicBezTo>
                <a:cubicBezTo>
                  <a:pt x="62664" y="9295"/>
                  <a:pt x="63441" y="9226"/>
                  <a:pt x="63182" y="8518"/>
                </a:cubicBezTo>
                <a:cubicBezTo>
                  <a:pt x="63018" y="8098"/>
                  <a:pt x="62703" y="8030"/>
                  <a:pt x="62354" y="8030"/>
                </a:cubicBezTo>
                <a:cubicBezTo>
                  <a:pt x="62187" y="8030"/>
                  <a:pt x="62013" y="8045"/>
                  <a:pt x="61845" y="8045"/>
                </a:cubicBezTo>
                <a:cubicBezTo>
                  <a:pt x="61771" y="8045"/>
                  <a:pt x="61698" y="8042"/>
                  <a:pt x="61627" y="8034"/>
                </a:cubicBezTo>
                <a:cubicBezTo>
                  <a:pt x="61564" y="8027"/>
                  <a:pt x="61502" y="8024"/>
                  <a:pt x="61440" y="8024"/>
                </a:cubicBezTo>
                <a:cubicBezTo>
                  <a:pt x="60620" y="8024"/>
                  <a:pt x="59973" y="8583"/>
                  <a:pt x="59080" y="8583"/>
                </a:cubicBezTo>
                <a:cubicBezTo>
                  <a:pt x="59004" y="8583"/>
                  <a:pt x="58925" y="8579"/>
                  <a:pt x="58844" y="8570"/>
                </a:cubicBezTo>
                <a:cubicBezTo>
                  <a:pt x="57410" y="8414"/>
                  <a:pt x="56391" y="7671"/>
                  <a:pt x="55181" y="7187"/>
                </a:cubicBezTo>
                <a:cubicBezTo>
                  <a:pt x="54440" y="6892"/>
                  <a:pt x="53723" y="6767"/>
                  <a:pt x="53025" y="6767"/>
                </a:cubicBezTo>
                <a:cubicBezTo>
                  <a:pt x="51022" y="6767"/>
                  <a:pt x="49177" y="7799"/>
                  <a:pt x="47370" y="8812"/>
                </a:cubicBezTo>
                <a:cubicBezTo>
                  <a:pt x="46903" y="9071"/>
                  <a:pt x="46765" y="9434"/>
                  <a:pt x="46972" y="9969"/>
                </a:cubicBezTo>
                <a:cubicBezTo>
                  <a:pt x="47155" y="10426"/>
                  <a:pt x="47351" y="10748"/>
                  <a:pt x="47819" y="10748"/>
                </a:cubicBezTo>
                <a:cubicBezTo>
                  <a:pt x="47883" y="10748"/>
                  <a:pt x="47952" y="10742"/>
                  <a:pt x="48026" y="10730"/>
                </a:cubicBezTo>
                <a:lnTo>
                  <a:pt x="50498" y="10280"/>
                </a:lnTo>
                <a:cubicBezTo>
                  <a:pt x="50618" y="10263"/>
                  <a:pt x="50739" y="10229"/>
                  <a:pt x="50878" y="10194"/>
                </a:cubicBezTo>
                <a:lnTo>
                  <a:pt x="50878" y="10194"/>
                </a:lnTo>
                <a:cubicBezTo>
                  <a:pt x="50878" y="10298"/>
                  <a:pt x="50860" y="10401"/>
                  <a:pt x="50860" y="10505"/>
                </a:cubicBezTo>
                <a:cubicBezTo>
                  <a:pt x="50614" y="11663"/>
                  <a:pt x="50148" y="12321"/>
                  <a:pt x="49280" y="12321"/>
                </a:cubicBezTo>
                <a:cubicBezTo>
                  <a:pt x="48931" y="12321"/>
                  <a:pt x="48517" y="12214"/>
                  <a:pt x="48026" y="11991"/>
                </a:cubicBezTo>
                <a:cubicBezTo>
                  <a:pt x="46374" y="11254"/>
                  <a:pt x="44693" y="10979"/>
                  <a:pt x="42955" y="10979"/>
                </a:cubicBezTo>
                <a:cubicBezTo>
                  <a:pt x="42002" y="10979"/>
                  <a:pt x="41033" y="11062"/>
                  <a:pt x="40042" y="11196"/>
                </a:cubicBezTo>
                <a:cubicBezTo>
                  <a:pt x="38536" y="11404"/>
                  <a:pt x="37062" y="12285"/>
                  <a:pt x="35569" y="12285"/>
                </a:cubicBezTo>
                <a:cubicBezTo>
                  <a:pt x="35195" y="12285"/>
                  <a:pt x="34820" y="12230"/>
                  <a:pt x="34443" y="12095"/>
                </a:cubicBezTo>
                <a:cubicBezTo>
                  <a:pt x="32698" y="11490"/>
                  <a:pt x="30900" y="11110"/>
                  <a:pt x="29068" y="10920"/>
                </a:cubicBezTo>
                <a:cubicBezTo>
                  <a:pt x="27080" y="10698"/>
                  <a:pt x="25171" y="10202"/>
                  <a:pt x="23146" y="10202"/>
                </a:cubicBezTo>
                <a:cubicBezTo>
                  <a:pt x="22337" y="10202"/>
                  <a:pt x="21510" y="10281"/>
                  <a:pt x="20652" y="10488"/>
                </a:cubicBezTo>
                <a:cubicBezTo>
                  <a:pt x="18383" y="11055"/>
                  <a:pt x="16215" y="12269"/>
                  <a:pt x="13793" y="12269"/>
                </a:cubicBezTo>
                <a:cubicBezTo>
                  <a:pt x="13559" y="12269"/>
                  <a:pt x="13322" y="12258"/>
                  <a:pt x="13083" y="12233"/>
                </a:cubicBezTo>
                <a:cubicBezTo>
                  <a:pt x="13049" y="12230"/>
                  <a:pt x="13015" y="12229"/>
                  <a:pt x="12982" y="12229"/>
                </a:cubicBezTo>
                <a:cubicBezTo>
                  <a:pt x="12473" y="12229"/>
                  <a:pt x="12176" y="12605"/>
                  <a:pt x="12323" y="13287"/>
                </a:cubicBezTo>
                <a:cubicBezTo>
                  <a:pt x="12498" y="14071"/>
                  <a:pt x="12325" y="14707"/>
                  <a:pt x="11687" y="14707"/>
                </a:cubicBezTo>
                <a:cubicBezTo>
                  <a:pt x="11510" y="14707"/>
                  <a:pt x="11296" y="14658"/>
                  <a:pt x="11044" y="14549"/>
                </a:cubicBezTo>
                <a:cubicBezTo>
                  <a:pt x="10655" y="14378"/>
                  <a:pt x="10292" y="14308"/>
                  <a:pt x="9947" y="14308"/>
                </a:cubicBezTo>
                <a:cubicBezTo>
                  <a:pt x="9034" y="14308"/>
                  <a:pt x="8242" y="14801"/>
                  <a:pt x="7415" y="15240"/>
                </a:cubicBezTo>
                <a:cubicBezTo>
                  <a:pt x="6965" y="15482"/>
                  <a:pt x="6672" y="15914"/>
                  <a:pt x="6879" y="16467"/>
                </a:cubicBezTo>
                <a:cubicBezTo>
                  <a:pt x="7027" y="16886"/>
                  <a:pt x="7334" y="16988"/>
                  <a:pt x="7700" y="16988"/>
                </a:cubicBezTo>
                <a:cubicBezTo>
                  <a:pt x="7802" y="16988"/>
                  <a:pt x="7910" y="16980"/>
                  <a:pt x="8020" y="16968"/>
                </a:cubicBezTo>
                <a:cubicBezTo>
                  <a:pt x="8305" y="16929"/>
                  <a:pt x="8590" y="16910"/>
                  <a:pt x="8875" y="16910"/>
                </a:cubicBezTo>
                <a:cubicBezTo>
                  <a:pt x="8970" y="16910"/>
                  <a:pt x="9065" y="16912"/>
                  <a:pt x="9160" y="16917"/>
                </a:cubicBezTo>
                <a:cubicBezTo>
                  <a:pt x="9186" y="16919"/>
                  <a:pt x="9214" y="16920"/>
                  <a:pt x="9242" y="16920"/>
                </a:cubicBezTo>
                <a:cubicBezTo>
                  <a:pt x="9458" y="16920"/>
                  <a:pt x="9735" y="16862"/>
                  <a:pt x="9947" y="16862"/>
                </a:cubicBezTo>
                <a:cubicBezTo>
                  <a:pt x="10131" y="16862"/>
                  <a:pt x="10266" y="16906"/>
                  <a:pt x="10266" y="17072"/>
                </a:cubicBezTo>
                <a:cubicBezTo>
                  <a:pt x="10266" y="17498"/>
                  <a:pt x="9728" y="17637"/>
                  <a:pt x="9291" y="17637"/>
                </a:cubicBezTo>
                <a:cubicBezTo>
                  <a:pt x="9214" y="17637"/>
                  <a:pt x="9141" y="17633"/>
                  <a:pt x="9074" y="17625"/>
                </a:cubicBezTo>
                <a:cubicBezTo>
                  <a:pt x="8873" y="17604"/>
                  <a:pt x="8677" y="17594"/>
                  <a:pt x="8484" y="17594"/>
                </a:cubicBezTo>
                <a:cubicBezTo>
                  <a:pt x="6314" y="17594"/>
                  <a:pt x="4587" y="18859"/>
                  <a:pt x="2714" y="19716"/>
                </a:cubicBezTo>
                <a:cubicBezTo>
                  <a:pt x="1193" y="20407"/>
                  <a:pt x="2351" y="21548"/>
                  <a:pt x="2282" y="22429"/>
                </a:cubicBezTo>
                <a:cubicBezTo>
                  <a:pt x="2264" y="22814"/>
                  <a:pt x="2455" y="22907"/>
                  <a:pt x="2706" y="22907"/>
                </a:cubicBezTo>
                <a:cubicBezTo>
                  <a:pt x="2939" y="22907"/>
                  <a:pt x="3223" y="22827"/>
                  <a:pt x="3440" y="22827"/>
                </a:cubicBezTo>
                <a:cubicBezTo>
                  <a:pt x="3665" y="22827"/>
                  <a:pt x="3872" y="22982"/>
                  <a:pt x="4079" y="23069"/>
                </a:cubicBezTo>
                <a:cubicBezTo>
                  <a:pt x="3924" y="23242"/>
                  <a:pt x="3751" y="23380"/>
                  <a:pt x="3544" y="23501"/>
                </a:cubicBezTo>
                <a:cubicBezTo>
                  <a:pt x="2610" y="23881"/>
                  <a:pt x="1643" y="24192"/>
                  <a:pt x="709" y="24589"/>
                </a:cubicBezTo>
                <a:cubicBezTo>
                  <a:pt x="329" y="24745"/>
                  <a:pt x="1" y="25142"/>
                  <a:pt x="226" y="25609"/>
                </a:cubicBezTo>
                <a:cubicBezTo>
                  <a:pt x="325" y="25816"/>
                  <a:pt x="462" y="25880"/>
                  <a:pt x="615" y="25880"/>
                </a:cubicBezTo>
                <a:cubicBezTo>
                  <a:pt x="807" y="25880"/>
                  <a:pt x="1026" y="25778"/>
                  <a:pt x="1228" y="25730"/>
                </a:cubicBezTo>
                <a:cubicBezTo>
                  <a:pt x="2248" y="25454"/>
                  <a:pt x="3354" y="25350"/>
                  <a:pt x="4252" y="24866"/>
                </a:cubicBezTo>
                <a:cubicBezTo>
                  <a:pt x="4601" y="24679"/>
                  <a:pt x="4965" y="24620"/>
                  <a:pt x="5336" y="24620"/>
                </a:cubicBezTo>
                <a:cubicBezTo>
                  <a:pt x="5952" y="24620"/>
                  <a:pt x="6585" y="24782"/>
                  <a:pt x="7191" y="24782"/>
                </a:cubicBezTo>
                <a:cubicBezTo>
                  <a:pt x="7702" y="24782"/>
                  <a:pt x="8195" y="24667"/>
                  <a:pt x="8642" y="24244"/>
                </a:cubicBezTo>
                <a:cubicBezTo>
                  <a:pt x="9143" y="23760"/>
                  <a:pt x="9627" y="23276"/>
                  <a:pt x="10128" y="22809"/>
                </a:cubicBezTo>
                <a:cubicBezTo>
                  <a:pt x="10518" y="22438"/>
                  <a:pt x="10935" y="22335"/>
                  <a:pt x="11366" y="22335"/>
                </a:cubicBezTo>
                <a:cubicBezTo>
                  <a:pt x="11904" y="22335"/>
                  <a:pt x="12465" y="22495"/>
                  <a:pt x="13026" y="22495"/>
                </a:cubicBezTo>
                <a:cubicBezTo>
                  <a:pt x="13270" y="22495"/>
                  <a:pt x="13515" y="22465"/>
                  <a:pt x="13757" y="22377"/>
                </a:cubicBezTo>
                <a:cubicBezTo>
                  <a:pt x="14876" y="21972"/>
                  <a:pt x="15968" y="21278"/>
                  <a:pt x="17215" y="21278"/>
                </a:cubicBezTo>
                <a:cubicBezTo>
                  <a:pt x="17721" y="21278"/>
                  <a:pt x="18252" y="21392"/>
                  <a:pt x="18820" y="21686"/>
                </a:cubicBezTo>
                <a:cubicBezTo>
                  <a:pt x="20272" y="22429"/>
                  <a:pt x="22242" y="22343"/>
                  <a:pt x="21966" y="24780"/>
                </a:cubicBezTo>
                <a:cubicBezTo>
                  <a:pt x="21914" y="25212"/>
                  <a:pt x="22104" y="25868"/>
                  <a:pt x="22415" y="26127"/>
                </a:cubicBezTo>
                <a:cubicBezTo>
                  <a:pt x="23746" y="27251"/>
                  <a:pt x="23659" y="29411"/>
                  <a:pt x="23210" y="29981"/>
                </a:cubicBezTo>
                <a:cubicBezTo>
                  <a:pt x="22052" y="31485"/>
                  <a:pt x="22484" y="32573"/>
                  <a:pt x="22985" y="33973"/>
                </a:cubicBezTo>
                <a:cubicBezTo>
                  <a:pt x="23124" y="34405"/>
                  <a:pt x="22795" y="35045"/>
                  <a:pt x="22553" y="35529"/>
                </a:cubicBezTo>
                <a:cubicBezTo>
                  <a:pt x="21447" y="37844"/>
                  <a:pt x="19356" y="39469"/>
                  <a:pt x="18233" y="41802"/>
                </a:cubicBezTo>
                <a:cubicBezTo>
                  <a:pt x="17455" y="43409"/>
                  <a:pt x="17058" y="48783"/>
                  <a:pt x="18354" y="49734"/>
                </a:cubicBezTo>
                <a:cubicBezTo>
                  <a:pt x="20220" y="51116"/>
                  <a:pt x="19927" y="52862"/>
                  <a:pt x="20238" y="54659"/>
                </a:cubicBezTo>
                <a:cubicBezTo>
                  <a:pt x="20428" y="55748"/>
                  <a:pt x="20410" y="57528"/>
                  <a:pt x="20687" y="57752"/>
                </a:cubicBezTo>
                <a:cubicBezTo>
                  <a:pt x="22380" y="59083"/>
                  <a:pt x="22242" y="61364"/>
                  <a:pt x="23625" y="62764"/>
                </a:cubicBezTo>
                <a:cubicBezTo>
                  <a:pt x="23915" y="63066"/>
                  <a:pt x="24197" y="63258"/>
                  <a:pt x="24508" y="63258"/>
                </a:cubicBezTo>
                <a:cubicBezTo>
                  <a:pt x="24660" y="63258"/>
                  <a:pt x="24820" y="63212"/>
                  <a:pt x="24990" y="63110"/>
                </a:cubicBezTo>
                <a:cubicBezTo>
                  <a:pt x="25508" y="62816"/>
                  <a:pt x="25526" y="62246"/>
                  <a:pt x="25197" y="61831"/>
                </a:cubicBezTo>
                <a:cubicBezTo>
                  <a:pt x="23607" y="59671"/>
                  <a:pt x="23746" y="56888"/>
                  <a:pt x="22536" y="54590"/>
                </a:cubicBezTo>
                <a:cubicBezTo>
                  <a:pt x="22415" y="54348"/>
                  <a:pt x="22605" y="53933"/>
                  <a:pt x="22692" y="53605"/>
                </a:cubicBezTo>
                <a:cubicBezTo>
                  <a:pt x="22704" y="53568"/>
                  <a:pt x="22878" y="53539"/>
                  <a:pt x="22981" y="53539"/>
                </a:cubicBezTo>
                <a:cubicBezTo>
                  <a:pt x="23021" y="53539"/>
                  <a:pt x="23050" y="53543"/>
                  <a:pt x="23054" y="53553"/>
                </a:cubicBezTo>
                <a:cubicBezTo>
                  <a:pt x="23175" y="53812"/>
                  <a:pt x="23366" y="54106"/>
                  <a:pt x="23366" y="54400"/>
                </a:cubicBezTo>
                <a:cubicBezTo>
                  <a:pt x="23383" y="56819"/>
                  <a:pt x="24973" y="58617"/>
                  <a:pt x="26027" y="60569"/>
                </a:cubicBezTo>
                <a:cubicBezTo>
                  <a:pt x="26977" y="62297"/>
                  <a:pt x="28654" y="63663"/>
                  <a:pt x="27720" y="65978"/>
                </a:cubicBezTo>
                <a:cubicBezTo>
                  <a:pt x="27530" y="66445"/>
                  <a:pt x="27928" y="66791"/>
                  <a:pt x="28273" y="67136"/>
                </a:cubicBezTo>
                <a:cubicBezTo>
                  <a:pt x="29138" y="68000"/>
                  <a:pt x="30226" y="68536"/>
                  <a:pt x="31246" y="69193"/>
                </a:cubicBezTo>
                <a:cubicBezTo>
                  <a:pt x="32910" y="70222"/>
                  <a:pt x="34447" y="71516"/>
                  <a:pt x="36422" y="71516"/>
                </a:cubicBezTo>
                <a:cubicBezTo>
                  <a:pt x="36867" y="71516"/>
                  <a:pt x="37334" y="71451"/>
                  <a:pt x="37830" y="71301"/>
                </a:cubicBezTo>
                <a:cubicBezTo>
                  <a:pt x="37930" y="71272"/>
                  <a:pt x="38022" y="71258"/>
                  <a:pt x="38107" y="71258"/>
                </a:cubicBezTo>
                <a:cubicBezTo>
                  <a:pt x="38527" y="71258"/>
                  <a:pt x="38793" y="71582"/>
                  <a:pt x="39023" y="71941"/>
                </a:cubicBezTo>
                <a:cubicBezTo>
                  <a:pt x="39748" y="73098"/>
                  <a:pt x="40768" y="73721"/>
                  <a:pt x="42116" y="74032"/>
                </a:cubicBezTo>
                <a:cubicBezTo>
                  <a:pt x="43585" y="74360"/>
                  <a:pt x="45296" y="74775"/>
                  <a:pt x="45745" y="76399"/>
                </a:cubicBezTo>
                <a:cubicBezTo>
                  <a:pt x="46194" y="78110"/>
                  <a:pt x="47439" y="79112"/>
                  <a:pt x="48648" y="79907"/>
                </a:cubicBezTo>
                <a:cubicBezTo>
                  <a:pt x="49237" y="80296"/>
                  <a:pt x="50039" y="81326"/>
                  <a:pt x="50895" y="81326"/>
                </a:cubicBezTo>
                <a:cubicBezTo>
                  <a:pt x="51372" y="81326"/>
                  <a:pt x="51865" y="81007"/>
                  <a:pt x="52347" y="80080"/>
                </a:cubicBezTo>
                <a:cubicBezTo>
                  <a:pt x="52462" y="79850"/>
                  <a:pt x="52631" y="79714"/>
                  <a:pt x="52813" y="79714"/>
                </a:cubicBezTo>
                <a:cubicBezTo>
                  <a:pt x="53013" y="79714"/>
                  <a:pt x="53228" y="79880"/>
                  <a:pt x="53401" y="80270"/>
                </a:cubicBezTo>
                <a:cubicBezTo>
                  <a:pt x="54593" y="83156"/>
                  <a:pt x="53919" y="85697"/>
                  <a:pt x="51621" y="87943"/>
                </a:cubicBezTo>
                <a:cubicBezTo>
                  <a:pt x="50498" y="89049"/>
                  <a:pt x="49806" y="90604"/>
                  <a:pt x="50774" y="92194"/>
                </a:cubicBezTo>
                <a:cubicBezTo>
                  <a:pt x="51085" y="92730"/>
                  <a:pt x="51068" y="92886"/>
                  <a:pt x="50688" y="93283"/>
                </a:cubicBezTo>
                <a:cubicBezTo>
                  <a:pt x="49685" y="94337"/>
                  <a:pt x="49703" y="95875"/>
                  <a:pt x="50567" y="96636"/>
                </a:cubicBezTo>
                <a:cubicBezTo>
                  <a:pt x="52208" y="98087"/>
                  <a:pt x="52986" y="99971"/>
                  <a:pt x="53971" y="101803"/>
                </a:cubicBezTo>
                <a:cubicBezTo>
                  <a:pt x="55440" y="104516"/>
                  <a:pt x="56771" y="107281"/>
                  <a:pt x="59933" y="108629"/>
                </a:cubicBezTo>
                <a:cubicBezTo>
                  <a:pt x="61661" y="109372"/>
                  <a:pt x="62629" y="111014"/>
                  <a:pt x="62664" y="113122"/>
                </a:cubicBezTo>
                <a:cubicBezTo>
                  <a:pt x="62716" y="116319"/>
                  <a:pt x="62871" y="119516"/>
                  <a:pt x="63096" y="122713"/>
                </a:cubicBezTo>
                <a:cubicBezTo>
                  <a:pt x="63251" y="125115"/>
                  <a:pt x="64426" y="127431"/>
                  <a:pt x="63631" y="129920"/>
                </a:cubicBezTo>
                <a:cubicBezTo>
                  <a:pt x="63303" y="130922"/>
                  <a:pt x="63459" y="131907"/>
                  <a:pt x="63839" y="132875"/>
                </a:cubicBezTo>
                <a:cubicBezTo>
                  <a:pt x="64323" y="134067"/>
                  <a:pt x="64461" y="135363"/>
                  <a:pt x="64288" y="136642"/>
                </a:cubicBezTo>
                <a:cubicBezTo>
                  <a:pt x="64184" y="137593"/>
                  <a:pt x="64582" y="138664"/>
                  <a:pt x="65653" y="139148"/>
                </a:cubicBezTo>
                <a:cubicBezTo>
                  <a:pt x="65680" y="139159"/>
                  <a:pt x="65711" y="139163"/>
                  <a:pt x="65743" y="139163"/>
                </a:cubicBezTo>
                <a:cubicBezTo>
                  <a:pt x="65886" y="139163"/>
                  <a:pt x="66069" y="139076"/>
                  <a:pt x="66205" y="139076"/>
                </a:cubicBezTo>
                <a:cubicBezTo>
                  <a:pt x="66332" y="139076"/>
                  <a:pt x="66419" y="139151"/>
                  <a:pt x="66397" y="139442"/>
                </a:cubicBezTo>
                <a:cubicBezTo>
                  <a:pt x="66362" y="139995"/>
                  <a:pt x="67071" y="140565"/>
                  <a:pt x="66293" y="141135"/>
                </a:cubicBezTo>
                <a:cubicBezTo>
                  <a:pt x="65895" y="141412"/>
                  <a:pt x="65360" y="142259"/>
                  <a:pt x="65774" y="142414"/>
                </a:cubicBezTo>
                <a:cubicBezTo>
                  <a:pt x="66898" y="142846"/>
                  <a:pt x="66500" y="143797"/>
                  <a:pt x="66777" y="144488"/>
                </a:cubicBezTo>
                <a:cubicBezTo>
                  <a:pt x="67468" y="146164"/>
                  <a:pt x="68505" y="147668"/>
                  <a:pt x="69801" y="148929"/>
                </a:cubicBezTo>
                <a:cubicBezTo>
                  <a:pt x="71823" y="150906"/>
                  <a:pt x="74091" y="152091"/>
                  <a:pt x="76808" y="152091"/>
                </a:cubicBezTo>
                <a:cubicBezTo>
                  <a:pt x="77226" y="152091"/>
                  <a:pt x="77656" y="152063"/>
                  <a:pt x="78096" y="152005"/>
                </a:cubicBezTo>
                <a:cubicBezTo>
                  <a:pt x="78355" y="151953"/>
                  <a:pt x="78580" y="151781"/>
                  <a:pt x="78718" y="151556"/>
                </a:cubicBezTo>
                <a:cubicBezTo>
                  <a:pt x="78874" y="151262"/>
                  <a:pt x="78615" y="151038"/>
                  <a:pt x="78355" y="150882"/>
                </a:cubicBezTo>
                <a:cubicBezTo>
                  <a:pt x="77595" y="150415"/>
                  <a:pt x="76835" y="149914"/>
                  <a:pt x="76040" y="149482"/>
                </a:cubicBezTo>
                <a:cubicBezTo>
                  <a:pt x="73914" y="148342"/>
                  <a:pt x="73551" y="146648"/>
                  <a:pt x="74899" y="144695"/>
                </a:cubicBezTo>
                <a:cubicBezTo>
                  <a:pt x="75608" y="143658"/>
                  <a:pt x="75694" y="142570"/>
                  <a:pt x="74173" y="142017"/>
                </a:cubicBezTo>
                <a:cubicBezTo>
                  <a:pt x="73707" y="141861"/>
                  <a:pt x="72929" y="141550"/>
                  <a:pt x="73551" y="140997"/>
                </a:cubicBezTo>
                <a:cubicBezTo>
                  <a:pt x="74260" y="140340"/>
                  <a:pt x="74260" y="139597"/>
                  <a:pt x="74415" y="138837"/>
                </a:cubicBezTo>
                <a:cubicBezTo>
                  <a:pt x="74605" y="137783"/>
                  <a:pt x="73534" y="136193"/>
                  <a:pt x="75677" y="135985"/>
                </a:cubicBezTo>
                <a:cubicBezTo>
                  <a:pt x="75746" y="135985"/>
                  <a:pt x="75850" y="135588"/>
                  <a:pt x="75798" y="135432"/>
                </a:cubicBezTo>
                <a:cubicBezTo>
                  <a:pt x="75444" y="134260"/>
                  <a:pt x="75867" y="133923"/>
                  <a:pt x="76900" y="133923"/>
                </a:cubicBezTo>
                <a:cubicBezTo>
                  <a:pt x="76978" y="133923"/>
                  <a:pt x="77060" y="133925"/>
                  <a:pt x="77146" y="133929"/>
                </a:cubicBezTo>
                <a:cubicBezTo>
                  <a:pt x="77188" y="133931"/>
                  <a:pt x="77231" y="133932"/>
                  <a:pt x="77272" y="133932"/>
                </a:cubicBezTo>
                <a:cubicBezTo>
                  <a:pt x="78202" y="133932"/>
                  <a:pt x="78980" y="133388"/>
                  <a:pt x="79427" y="132512"/>
                </a:cubicBezTo>
                <a:cubicBezTo>
                  <a:pt x="79859" y="131648"/>
                  <a:pt x="79738" y="130836"/>
                  <a:pt x="79047" y="130110"/>
                </a:cubicBezTo>
                <a:cubicBezTo>
                  <a:pt x="78857" y="129902"/>
                  <a:pt x="78822" y="129557"/>
                  <a:pt x="78701" y="129280"/>
                </a:cubicBezTo>
                <a:lnTo>
                  <a:pt x="78701" y="129280"/>
                </a:lnTo>
                <a:cubicBezTo>
                  <a:pt x="78977" y="129298"/>
                  <a:pt x="79237" y="129332"/>
                  <a:pt x="79513" y="129384"/>
                </a:cubicBezTo>
                <a:cubicBezTo>
                  <a:pt x="79669" y="129427"/>
                  <a:pt x="79830" y="129448"/>
                  <a:pt x="79991" y="129448"/>
                </a:cubicBezTo>
                <a:cubicBezTo>
                  <a:pt x="80347" y="129448"/>
                  <a:pt x="80702" y="129344"/>
                  <a:pt x="80999" y="129142"/>
                </a:cubicBezTo>
                <a:cubicBezTo>
                  <a:pt x="82900" y="128001"/>
                  <a:pt x="83350" y="125841"/>
                  <a:pt x="84473" y="124148"/>
                </a:cubicBezTo>
                <a:cubicBezTo>
                  <a:pt x="85216" y="123024"/>
                  <a:pt x="86149" y="121815"/>
                  <a:pt x="85544" y="120225"/>
                </a:cubicBezTo>
                <a:cubicBezTo>
                  <a:pt x="85026" y="118808"/>
                  <a:pt x="85959" y="118186"/>
                  <a:pt x="86927" y="117356"/>
                </a:cubicBezTo>
                <a:cubicBezTo>
                  <a:pt x="88258" y="116233"/>
                  <a:pt x="90314" y="116371"/>
                  <a:pt x="91230" y="115213"/>
                </a:cubicBezTo>
                <a:cubicBezTo>
                  <a:pt x="93096" y="112846"/>
                  <a:pt x="93788" y="109908"/>
                  <a:pt x="93874" y="106866"/>
                </a:cubicBezTo>
                <a:cubicBezTo>
                  <a:pt x="93909" y="105743"/>
                  <a:pt x="93563" y="104637"/>
                  <a:pt x="94635" y="103635"/>
                </a:cubicBezTo>
                <a:cubicBezTo>
                  <a:pt x="95637" y="102650"/>
                  <a:pt x="96432" y="101492"/>
                  <a:pt x="97002" y="100213"/>
                </a:cubicBezTo>
                <a:cubicBezTo>
                  <a:pt x="98350" y="97189"/>
                  <a:pt x="97555" y="95668"/>
                  <a:pt x="93770" y="93404"/>
                </a:cubicBezTo>
                <a:cubicBezTo>
                  <a:pt x="92864" y="92866"/>
                  <a:pt x="92012" y="92178"/>
                  <a:pt x="90923" y="92178"/>
                </a:cubicBezTo>
                <a:cubicBezTo>
                  <a:pt x="90787" y="92178"/>
                  <a:pt x="90648" y="92189"/>
                  <a:pt x="90504" y="92212"/>
                </a:cubicBezTo>
                <a:cubicBezTo>
                  <a:pt x="90375" y="92232"/>
                  <a:pt x="90250" y="92241"/>
                  <a:pt x="90128" y="92241"/>
                </a:cubicBezTo>
                <a:cubicBezTo>
                  <a:pt x="89316" y="92241"/>
                  <a:pt x="88640" y="91827"/>
                  <a:pt x="87964" y="91451"/>
                </a:cubicBezTo>
                <a:cubicBezTo>
                  <a:pt x="86720" y="90760"/>
                  <a:pt x="85423" y="90190"/>
                  <a:pt x="84076" y="89740"/>
                </a:cubicBezTo>
                <a:cubicBezTo>
                  <a:pt x="83419" y="89533"/>
                  <a:pt x="82365" y="89412"/>
                  <a:pt x="82226" y="88306"/>
                </a:cubicBezTo>
                <a:cubicBezTo>
                  <a:pt x="81898" y="85511"/>
                  <a:pt x="80349" y="82231"/>
                  <a:pt x="77208" y="82231"/>
                </a:cubicBezTo>
                <a:cubicBezTo>
                  <a:pt x="77047" y="82231"/>
                  <a:pt x="76883" y="82240"/>
                  <a:pt x="76714" y="82258"/>
                </a:cubicBezTo>
                <a:cubicBezTo>
                  <a:pt x="76610" y="82274"/>
                  <a:pt x="76507" y="82282"/>
                  <a:pt x="76405" y="82282"/>
                </a:cubicBezTo>
                <a:cubicBezTo>
                  <a:pt x="75873" y="82282"/>
                  <a:pt x="75365" y="82061"/>
                  <a:pt x="75003" y="81670"/>
                </a:cubicBezTo>
                <a:cubicBezTo>
                  <a:pt x="73810" y="80478"/>
                  <a:pt x="72722" y="79147"/>
                  <a:pt x="71356" y="78179"/>
                </a:cubicBezTo>
                <a:cubicBezTo>
                  <a:pt x="70652" y="77672"/>
                  <a:pt x="69937" y="76844"/>
                  <a:pt x="68958" y="76844"/>
                </a:cubicBezTo>
                <a:cubicBezTo>
                  <a:pt x="68735" y="76844"/>
                  <a:pt x="68499" y="76887"/>
                  <a:pt x="68246" y="76987"/>
                </a:cubicBezTo>
                <a:cubicBezTo>
                  <a:pt x="68013" y="77081"/>
                  <a:pt x="67785" y="77113"/>
                  <a:pt x="67562" y="77113"/>
                </a:cubicBezTo>
                <a:cubicBezTo>
                  <a:pt x="67089" y="77113"/>
                  <a:pt x="66635" y="76969"/>
                  <a:pt x="66189" y="76969"/>
                </a:cubicBezTo>
                <a:cubicBezTo>
                  <a:pt x="64783" y="76969"/>
                  <a:pt x="63941" y="75706"/>
                  <a:pt x="62605" y="75706"/>
                </a:cubicBezTo>
                <a:cubicBezTo>
                  <a:pt x="62579" y="75706"/>
                  <a:pt x="62552" y="75707"/>
                  <a:pt x="62525" y="75708"/>
                </a:cubicBezTo>
                <a:cubicBezTo>
                  <a:pt x="62280" y="75708"/>
                  <a:pt x="61828" y="76012"/>
                  <a:pt x="61511" y="76012"/>
                </a:cubicBezTo>
                <a:cubicBezTo>
                  <a:pt x="61248" y="76012"/>
                  <a:pt x="61077" y="75802"/>
                  <a:pt x="61195" y="75034"/>
                </a:cubicBezTo>
                <a:cubicBezTo>
                  <a:pt x="61232" y="74788"/>
                  <a:pt x="60883" y="74612"/>
                  <a:pt x="60617" y="74612"/>
                </a:cubicBezTo>
                <a:cubicBezTo>
                  <a:pt x="60509" y="74612"/>
                  <a:pt x="60415" y="74641"/>
                  <a:pt x="60365" y="74706"/>
                </a:cubicBezTo>
                <a:cubicBezTo>
                  <a:pt x="59225" y="76088"/>
                  <a:pt x="57099" y="76071"/>
                  <a:pt x="56166" y="77747"/>
                </a:cubicBezTo>
                <a:cubicBezTo>
                  <a:pt x="55842" y="78325"/>
                  <a:pt x="55457" y="78771"/>
                  <a:pt x="54917" y="78771"/>
                </a:cubicBezTo>
                <a:cubicBezTo>
                  <a:pt x="54649" y="78771"/>
                  <a:pt x="54343" y="78661"/>
                  <a:pt x="53988" y="78404"/>
                </a:cubicBezTo>
                <a:cubicBezTo>
                  <a:pt x="53637" y="78125"/>
                  <a:pt x="53206" y="77982"/>
                  <a:pt x="52772" y="77982"/>
                </a:cubicBezTo>
                <a:cubicBezTo>
                  <a:pt x="52480" y="77982"/>
                  <a:pt x="52186" y="78047"/>
                  <a:pt x="51915" y="78179"/>
                </a:cubicBezTo>
                <a:cubicBezTo>
                  <a:pt x="51373" y="78410"/>
                  <a:pt x="50918" y="78527"/>
                  <a:pt x="50541" y="78527"/>
                </a:cubicBezTo>
                <a:cubicBezTo>
                  <a:pt x="49618" y="78527"/>
                  <a:pt x="49166" y="77825"/>
                  <a:pt x="49080" y="76365"/>
                </a:cubicBezTo>
                <a:cubicBezTo>
                  <a:pt x="49046" y="75397"/>
                  <a:pt x="49184" y="74446"/>
                  <a:pt x="49478" y="73530"/>
                </a:cubicBezTo>
                <a:cubicBezTo>
                  <a:pt x="50012" y="71861"/>
                  <a:pt x="49095" y="70692"/>
                  <a:pt x="47366" y="70692"/>
                </a:cubicBezTo>
                <a:cubicBezTo>
                  <a:pt x="47305" y="70692"/>
                  <a:pt x="47243" y="70693"/>
                  <a:pt x="47179" y="70696"/>
                </a:cubicBezTo>
                <a:cubicBezTo>
                  <a:pt x="46730" y="70714"/>
                  <a:pt x="46281" y="70765"/>
                  <a:pt x="45814" y="70783"/>
                </a:cubicBezTo>
                <a:cubicBezTo>
                  <a:pt x="45755" y="70784"/>
                  <a:pt x="45699" y="70786"/>
                  <a:pt x="45645" y="70786"/>
                </a:cubicBezTo>
                <a:cubicBezTo>
                  <a:pt x="45148" y="70786"/>
                  <a:pt x="44886" y="70683"/>
                  <a:pt x="45088" y="69919"/>
                </a:cubicBezTo>
                <a:cubicBezTo>
                  <a:pt x="45469" y="68484"/>
                  <a:pt x="46143" y="67240"/>
                  <a:pt x="46886" y="65996"/>
                </a:cubicBezTo>
                <a:cubicBezTo>
                  <a:pt x="47214" y="65443"/>
                  <a:pt x="47231" y="64993"/>
                  <a:pt x="46747" y="64613"/>
                </a:cubicBezTo>
                <a:cubicBezTo>
                  <a:pt x="46406" y="64334"/>
                  <a:pt x="45929" y="64209"/>
                  <a:pt x="45417" y="64209"/>
                </a:cubicBezTo>
                <a:cubicBezTo>
                  <a:pt x="44221" y="64209"/>
                  <a:pt x="42833" y="64889"/>
                  <a:pt x="42531" y="65857"/>
                </a:cubicBezTo>
                <a:cubicBezTo>
                  <a:pt x="42161" y="67044"/>
                  <a:pt x="40793" y="67929"/>
                  <a:pt x="39553" y="67929"/>
                </a:cubicBezTo>
                <a:cubicBezTo>
                  <a:pt x="39113" y="67929"/>
                  <a:pt x="38689" y="67817"/>
                  <a:pt x="38331" y="67568"/>
                </a:cubicBezTo>
                <a:cubicBezTo>
                  <a:pt x="36966" y="66601"/>
                  <a:pt x="35998" y="64872"/>
                  <a:pt x="36517" y="63455"/>
                </a:cubicBezTo>
                <a:cubicBezTo>
                  <a:pt x="37571" y="60569"/>
                  <a:pt x="37986" y="56802"/>
                  <a:pt x="41822" y="56093"/>
                </a:cubicBezTo>
                <a:cubicBezTo>
                  <a:pt x="44259" y="55627"/>
                  <a:pt x="46696" y="55299"/>
                  <a:pt x="49167" y="55126"/>
                </a:cubicBezTo>
                <a:cubicBezTo>
                  <a:pt x="49252" y="55120"/>
                  <a:pt x="49338" y="55117"/>
                  <a:pt x="49425" y="55117"/>
                </a:cubicBezTo>
                <a:cubicBezTo>
                  <a:pt x="50819" y="55117"/>
                  <a:pt x="52364" y="55920"/>
                  <a:pt x="51811" y="58133"/>
                </a:cubicBezTo>
                <a:cubicBezTo>
                  <a:pt x="51707" y="58582"/>
                  <a:pt x="52087" y="59204"/>
                  <a:pt x="52329" y="59688"/>
                </a:cubicBezTo>
                <a:cubicBezTo>
                  <a:pt x="52602" y="60250"/>
                  <a:pt x="52992" y="60846"/>
                  <a:pt x="53666" y="60846"/>
                </a:cubicBezTo>
                <a:cubicBezTo>
                  <a:pt x="53675" y="60846"/>
                  <a:pt x="53685" y="60846"/>
                  <a:pt x="53695" y="60846"/>
                </a:cubicBezTo>
                <a:cubicBezTo>
                  <a:pt x="54455" y="60811"/>
                  <a:pt x="54628" y="60085"/>
                  <a:pt x="54852" y="59498"/>
                </a:cubicBezTo>
                <a:cubicBezTo>
                  <a:pt x="55146" y="58703"/>
                  <a:pt x="55146" y="57822"/>
                  <a:pt x="54887" y="57027"/>
                </a:cubicBezTo>
                <a:cubicBezTo>
                  <a:pt x="54127" y="54642"/>
                  <a:pt x="54922" y="53017"/>
                  <a:pt x="57116" y="51894"/>
                </a:cubicBezTo>
                <a:cubicBezTo>
                  <a:pt x="58291" y="51307"/>
                  <a:pt x="59328" y="50442"/>
                  <a:pt x="60469" y="49786"/>
                </a:cubicBezTo>
                <a:cubicBezTo>
                  <a:pt x="62128" y="48818"/>
                  <a:pt x="61575" y="46641"/>
                  <a:pt x="63096" y="45448"/>
                </a:cubicBezTo>
                <a:cubicBezTo>
                  <a:pt x="64720" y="44169"/>
                  <a:pt x="65757" y="42113"/>
                  <a:pt x="68194" y="42061"/>
                </a:cubicBezTo>
                <a:cubicBezTo>
                  <a:pt x="68574" y="42044"/>
                  <a:pt x="69006" y="41888"/>
                  <a:pt x="69075" y="41456"/>
                </a:cubicBezTo>
                <a:cubicBezTo>
                  <a:pt x="69369" y="39711"/>
                  <a:pt x="70924" y="39417"/>
                  <a:pt x="72151" y="38760"/>
                </a:cubicBezTo>
                <a:cubicBezTo>
                  <a:pt x="72321" y="38667"/>
                  <a:pt x="72565" y="38512"/>
                  <a:pt x="72753" y="38512"/>
                </a:cubicBezTo>
                <a:cubicBezTo>
                  <a:pt x="72950" y="38512"/>
                  <a:pt x="73086" y="38680"/>
                  <a:pt x="73015" y="39261"/>
                </a:cubicBezTo>
                <a:cubicBezTo>
                  <a:pt x="72956" y="39796"/>
                  <a:pt x="73330" y="40078"/>
                  <a:pt x="73743" y="40078"/>
                </a:cubicBezTo>
                <a:cubicBezTo>
                  <a:pt x="73931" y="40078"/>
                  <a:pt x="74127" y="40020"/>
                  <a:pt x="74294" y="39901"/>
                </a:cubicBezTo>
                <a:cubicBezTo>
                  <a:pt x="75746" y="38898"/>
                  <a:pt x="77457" y="38501"/>
                  <a:pt x="78995" y="37723"/>
                </a:cubicBezTo>
                <a:cubicBezTo>
                  <a:pt x="79738" y="37326"/>
                  <a:pt x="80291" y="36773"/>
                  <a:pt x="79790" y="35995"/>
                </a:cubicBezTo>
                <a:cubicBezTo>
                  <a:pt x="79597" y="35708"/>
                  <a:pt x="79414" y="35603"/>
                  <a:pt x="79239" y="35603"/>
                </a:cubicBezTo>
                <a:cubicBezTo>
                  <a:pt x="78865" y="35603"/>
                  <a:pt x="78524" y="36083"/>
                  <a:pt x="78183" y="36306"/>
                </a:cubicBezTo>
                <a:cubicBezTo>
                  <a:pt x="77820" y="36545"/>
                  <a:pt x="77447" y="36741"/>
                  <a:pt x="77083" y="36741"/>
                </a:cubicBezTo>
                <a:cubicBezTo>
                  <a:pt x="76789" y="36741"/>
                  <a:pt x="76501" y="36612"/>
                  <a:pt x="76230" y="36272"/>
                </a:cubicBezTo>
                <a:cubicBezTo>
                  <a:pt x="75677" y="35563"/>
                  <a:pt x="76126" y="35148"/>
                  <a:pt x="76731" y="34751"/>
                </a:cubicBezTo>
                <a:cubicBezTo>
                  <a:pt x="77318" y="34371"/>
                  <a:pt x="77284" y="33818"/>
                  <a:pt x="77025" y="33196"/>
                </a:cubicBezTo>
                <a:cubicBezTo>
                  <a:pt x="76921" y="32919"/>
                  <a:pt x="76161" y="33023"/>
                  <a:pt x="76593" y="32643"/>
                </a:cubicBezTo>
                <a:cubicBezTo>
                  <a:pt x="76708" y="32536"/>
                  <a:pt x="76805" y="32492"/>
                  <a:pt x="76888" y="32492"/>
                </a:cubicBezTo>
                <a:cubicBezTo>
                  <a:pt x="77143" y="32492"/>
                  <a:pt x="77279" y="32892"/>
                  <a:pt x="77474" y="33126"/>
                </a:cubicBezTo>
                <a:cubicBezTo>
                  <a:pt x="77830" y="33563"/>
                  <a:pt x="78559" y="33892"/>
                  <a:pt x="79019" y="33892"/>
                </a:cubicBezTo>
                <a:cubicBezTo>
                  <a:pt x="79251" y="33892"/>
                  <a:pt x="79415" y="33808"/>
                  <a:pt x="79427" y="33610"/>
                </a:cubicBezTo>
                <a:cubicBezTo>
                  <a:pt x="79485" y="32639"/>
                  <a:pt x="79866" y="32465"/>
                  <a:pt x="80317" y="32465"/>
                </a:cubicBezTo>
                <a:cubicBezTo>
                  <a:pt x="80569" y="32465"/>
                  <a:pt x="80843" y="32519"/>
                  <a:pt x="81095" y="32519"/>
                </a:cubicBezTo>
                <a:cubicBezTo>
                  <a:pt x="81194" y="32519"/>
                  <a:pt x="81290" y="32511"/>
                  <a:pt x="81380" y="32487"/>
                </a:cubicBezTo>
                <a:cubicBezTo>
                  <a:pt x="81894" y="32340"/>
                  <a:pt x="82271" y="31830"/>
                  <a:pt x="82830" y="31830"/>
                </a:cubicBezTo>
                <a:cubicBezTo>
                  <a:pt x="82928" y="31830"/>
                  <a:pt x="83031" y="31846"/>
                  <a:pt x="83142" y="31882"/>
                </a:cubicBezTo>
                <a:cubicBezTo>
                  <a:pt x="82658" y="32470"/>
                  <a:pt x="82192" y="33075"/>
                  <a:pt x="81708" y="33679"/>
                </a:cubicBezTo>
                <a:cubicBezTo>
                  <a:pt x="81604" y="33766"/>
                  <a:pt x="81483" y="33835"/>
                  <a:pt x="81362" y="33904"/>
                </a:cubicBezTo>
                <a:cubicBezTo>
                  <a:pt x="81034" y="34129"/>
                  <a:pt x="80775" y="34423"/>
                  <a:pt x="80878" y="34872"/>
                </a:cubicBezTo>
                <a:cubicBezTo>
                  <a:pt x="80999" y="35304"/>
                  <a:pt x="81380" y="35252"/>
                  <a:pt x="81673" y="35425"/>
                </a:cubicBezTo>
                <a:cubicBezTo>
                  <a:pt x="81973" y="35596"/>
                  <a:pt x="82292" y="35648"/>
                  <a:pt x="82615" y="35648"/>
                </a:cubicBezTo>
                <a:cubicBezTo>
                  <a:pt x="83130" y="35648"/>
                  <a:pt x="83658" y="35514"/>
                  <a:pt x="84141" y="35514"/>
                </a:cubicBezTo>
                <a:cubicBezTo>
                  <a:pt x="84489" y="35514"/>
                  <a:pt x="84814" y="35584"/>
                  <a:pt x="85095" y="35822"/>
                </a:cubicBezTo>
                <a:cubicBezTo>
                  <a:pt x="85535" y="36187"/>
                  <a:pt x="85875" y="36332"/>
                  <a:pt x="86134" y="36332"/>
                </a:cubicBezTo>
                <a:cubicBezTo>
                  <a:pt x="86710" y="36332"/>
                  <a:pt x="86887" y="35618"/>
                  <a:pt x="86875" y="35010"/>
                </a:cubicBezTo>
                <a:cubicBezTo>
                  <a:pt x="86858" y="34215"/>
                  <a:pt x="87601" y="32729"/>
                  <a:pt x="85665" y="32625"/>
                </a:cubicBezTo>
                <a:cubicBezTo>
                  <a:pt x="84991" y="32591"/>
                  <a:pt x="85130" y="31986"/>
                  <a:pt x="85596" y="31485"/>
                </a:cubicBezTo>
                <a:cubicBezTo>
                  <a:pt x="87186" y="29791"/>
                  <a:pt x="86650" y="27527"/>
                  <a:pt x="84508" y="26767"/>
                </a:cubicBezTo>
                <a:cubicBezTo>
                  <a:pt x="84006" y="26594"/>
                  <a:pt x="83557" y="26214"/>
                  <a:pt x="83661" y="25834"/>
                </a:cubicBezTo>
                <a:cubicBezTo>
                  <a:pt x="83972" y="24503"/>
                  <a:pt x="83039" y="23432"/>
                  <a:pt x="83090" y="22170"/>
                </a:cubicBezTo>
                <a:cubicBezTo>
                  <a:pt x="83108" y="21773"/>
                  <a:pt x="83073" y="21375"/>
                  <a:pt x="82624" y="21220"/>
                </a:cubicBezTo>
                <a:cubicBezTo>
                  <a:pt x="82529" y="21188"/>
                  <a:pt x="82437" y="21174"/>
                  <a:pt x="82348" y="21174"/>
                </a:cubicBezTo>
                <a:cubicBezTo>
                  <a:pt x="82049" y="21174"/>
                  <a:pt x="81787" y="21339"/>
                  <a:pt x="81587" y="21565"/>
                </a:cubicBezTo>
                <a:cubicBezTo>
                  <a:pt x="81086" y="22135"/>
                  <a:pt x="80464" y="22602"/>
                  <a:pt x="79755" y="22913"/>
                </a:cubicBezTo>
                <a:cubicBezTo>
                  <a:pt x="79583" y="22995"/>
                  <a:pt x="79411" y="23071"/>
                  <a:pt x="79247" y="23071"/>
                </a:cubicBezTo>
                <a:cubicBezTo>
                  <a:pt x="79097" y="23071"/>
                  <a:pt x="78954" y="23008"/>
                  <a:pt x="78822" y="22827"/>
                </a:cubicBezTo>
                <a:cubicBezTo>
                  <a:pt x="78563" y="22498"/>
                  <a:pt x="78753" y="22274"/>
                  <a:pt x="78960" y="22015"/>
                </a:cubicBezTo>
                <a:cubicBezTo>
                  <a:pt x="79496" y="21254"/>
                  <a:pt x="79254" y="20736"/>
                  <a:pt x="78459" y="20338"/>
                </a:cubicBezTo>
                <a:cubicBezTo>
                  <a:pt x="78131" y="20165"/>
                  <a:pt x="77837" y="19941"/>
                  <a:pt x="77578" y="19664"/>
                </a:cubicBezTo>
                <a:cubicBezTo>
                  <a:pt x="77168" y="19146"/>
                  <a:pt x="76356" y="18913"/>
                  <a:pt x="75491" y="18913"/>
                </a:cubicBezTo>
                <a:cubicBezTo>
                  <a:pt x="74278" y="18913"/>
                  <a:pt x="72961" y="19371"/>
                  <a:pt x="72497" y="20148"/>
                </a:cubicBezTo>
                <a:cubicBezTo>
                  <a:pt x="72065" y="20874"/>
                  <a:pt x="71788" y="21824"/>
                  <a:pt x="70803" y="22170"/>
                </a:cubicBezTo>
                <a:cubicBezTo>
                  <a:pt x="70354" y="22326"/>
                  <a:pt x="70043" y="22792"/>
                  <a:pt x="70337" y="23276"/>
                </a:cubicBezTo>
                <a:cubicBezTo>
                  <a:pt x="71356" y="25004"/>
                  <a:pt x="70043" y="25488"/>
                  <a:pt x="68902" y="26024"/>
                </a:cubicBezTo>
                <a:cubicBezTo>
                  <a:pt x="67693" y="26577"/>
                  <a:pt x="66241" y="26801"/>
                  <a:pt x="66345" y="28685"/>
                </a:cubicBezTo>
                <a:cubicBezTo>
                  <a:pt x="66379" y="29117"/>
                  <a:pt x="65895" y="29601"/>
                  <a:pt x="65584" y="30016"/>
                </a:cubicBezTo>
                <a:cubicBezTo>
                  <a:pt x="65442" y="30197"/>
                  <a:pt x="65232" y="30465"/>
                  <a:pt x="64983" y="30465"/>
                </a:cubicBezTo>
                <a:cubicBezTo>
                  <a:pt x="64899" y="30465"/>
                  <a:pt x="64811" y="30435"/>
                  <a:pt x="64720" y="30361"/>
                </a:cubicBezTo>
                <a:cubicBezTo>
                  <a:pt x="64409" y="30120"/>
                  <a:pt x="64288" y="29705"/>
                  <a:pt x="64409" y="29342"/>
                </a:cubicBezTo>
                <a:cubicBezTo>
                  <a:pt x="64893" y="27596"/>
                  <a:pt x="65083" y="25989"/>
                  <a:pt x="62508" y="25903"/>
                </a:cubicBezTo>
                <a:cubicBezTo>
                  <a:pt x="62249" y="25903"/>
                  <a:pt x="61938" y="25644"/>
                  <a:pt x="61748" y="25436"/>
                </a:cubicBezTo>
                <a:cubicBezTo>
                  <a:pt x="61084" y="24759"/>
                  <a:pt x="60400" y="24243"/>
                  <a:pt x="59552" y="24243"/>
                </a:cubicBezTo>
                <a:cubicBezTo>
                  <a:pt x="59252" y="24243"/>
                  <a:pt x="58932" y="24307"/>
                  <a:pt x="58585" y="24451"/>
                </a:cubicBezTo>
                <a:cubicBezTo>
                  <a:pt x="58566" y="24457"/>
                  <a:pt x="58545" y="24459"/>
                  <a:pt x="58523" y="24459"/>
                </a:cubicBezTo>
                <a:cubicBezTo>
                  <a:pt x="58409" y="24459"/>
                  <a:pt x="58269" y="24394"/>
                  <a:pt x="58153" y="24365"/>
                </a:cubicBezTo>
                <a:cubicBezTo>
                  <a:pt x="58758" y="23501"/>
                  <a:pt x="57687" y="22429"/>
                  <a:pt x="58827" y="21462"/>
                </a:cubicBezTo>
                <a:cubicBezTo>
                  <a:pt x="61800" y="18990"/>
                  <a:pt x="65757" y="18558"/>
                  <a:pt x="68781" y="16294"/>
                </a:cubicBezTo>
                <a:lnTo>
                  <a:pt x="69455" y="15828"/>
                </a:lnTo>
                <a:cubicBezTo>
                  <a:pt x="70337" y="15586"/>
                  <a:pt x="71218" y="15206"/>
                  <a:pt x="72117" y="15119"/>
                </a:cubicBezTo>
                <a:cubicBezTo>
                  <a:pt x="74346" y="14912"/>
                  <a:pt x="75331" y="13910"/>
                  <a:pt x="75262" y="11767"/>
                </a:cubicBezTo>
                <a:cubicBezTo>
                  <a:pt x="75262" y="11596"/>
                  <a:pt x="75299" y="11543"/>
                  <a:pt x="75353" y="11543"/>
                </a:cubicBezTo>
                <a:cubicBezTo>
                  <a:pt x="75441" y="11543"/>
                  <a:pt x="75574" y="11687"/>
                  <a:pt x="75659" y="11698"/>
                </a:cubicBezTo>
                <a:cubicBezTo>
                  <a:pt x="76835" y="11749"/>
                  <a:pt x="77733" y="12683"/>
                  <a:pt x="78943" y="12752"/>
                </a:cubicBezTo>
                <a:cubicBezTo>
                  <a:pt x="79461" y="12769"/>
                  <a:pt x="79945" y="13391"/>
                  <a:pt x="80412" y="13789"/>
                </a:cubicBezTo>
                <a:cubicBezTo>
                  <a:pt x="80395" y="13944"/>
                  <a:pt x="80325" y="14082"/>
                  <a:pt x="80204" y="14203"/>
                </a:cubicBezTo>
                <a:cubicBezTo>
                  <a:pt x="79099" y="14649"/>
                  <a:pt x="78211" y="15599"/>
                  <a:pt x="76924" y="15599"/>
                </a:cubicBezTo>
                <a:cubicBezTo>
                  <a:pt x="76763" y="15599"/>
                  <a:pt x="76595" y="15584"/>
                  <a:pt x="76420" y="15551"/>
                </a:cubicBezTo>
                <a:cubicBezTo>
                  <a:pt x="76325" y="15534"/>
                  <a:pt x="76229" y="15525"/>
                  <a:pt x="76135" y="15525"/>
                </a:cubicBezTo>
                <a:cubicBezTo>
                  <a:pt x="75478" y="15525"/>
                  <a:pt x="74895" y="15947"/>
                  <a:pt x="74985" y="16778"/>
                </a:cubicBezTo>
                <a:cubicBezTo>
                  <a:pt x="75041" y="17437"/>
                  <a:pt x="75422" y="17620"/>
                  <a:pt x="75866" y="17620"/>
                </a:cubicBezTo>
                <a:cubicBezTo>
                  <a:pt x="76109" y="17620"/>
                  <a:pt x="76372" y="17565"/>
                  <a:pt x="76610" y="17504"/>
                </a:cubicBezTo>
                <a:cubicBezTo>
                  <a:pt x="76822" y="17451"/>
                  <a:pt x="77015" y="17425"/>
                  <a:pt x="77193" y="17425"/>
                </a:cubicBezTo>
                <a:cubicBezTo>
                  <a:pt x="77828" y="17425"/>
                  <a:pt x="78286" y="17750"/>
                  <a:pt x="78839" y="18316"/>
                </a:cubicBezTo>
                <a:cubicBezTo>
                  <a:pt x="79617" y="19094"/>
                  <a:pt x="80723" y="19612"/>
                  <a:pt x="81794" y="19993"/>
                </a:cubicBezTo>
                <a:cubicBezTo>
                  <a:pt x="81906" y="20034"/>
                  <a:pt x="82005" y="20053"/>
                  <a:pt x="82094" y="20053"/>
                </a:cubicBezTo>
                <a:cubicBezTo>
                  <a:pt x="82595" y="20053"/>
                  <a:pt x="82747" y="19445"/>
                  <a:pt x="82762" y="18887"/>
                </a:cubicBezTo>
                <a:cubicBezTo>
                  <a:pt x="82805" y="18878"/>
                  <a:pt x="82849" y="18874"/>
                  <a:pt x="82892" y="18874"/>
                </a:cubicBezTo>
                <a:cubicBezTo>
                  <a:pt x="82935" y="18874"/>
                  <a:pt x="82978" y="18878"/>
                  <a:pt x="83021" y="18887"/>
                </a:cubicBezTo>
                <a:cubicBezTo>
                  <a:pt x="83375" y="18985"/>
                  <a:pt x="83662" y="19030"/>
                  <a:pt x="83892" y="19030"/>
                </a:cubicBezTo>
                <a:cubicBezTo>
                  <a:pt x="85038" y="19030"/>
                  <a:pt x="84816" y="17932"/>
                  <a:pt x="84629" y="16882"/>
                </a:cubicBezTo>
                <a:cubicBezTo>
                  <a:pt x="84577" y="16588"/>
                  <a:pt x="84404" y="16122"/>
                  <a:pt x="84525" y="16018"/>
                </a:cubicBezTo>
                <a:cubicBezTo>
                  <a:pt x="84606" y="15948"/>
                  <a:pt x="84680" y="15920"/>
                  <a:pt x="84749" y="15920"/>
                </a:cubicBezTo>
                <a:cubicBezTo>
                  <a:pt x="84985" y="15920"/>
                  <a:pt x="85161" y="16252"/>
                  <a:pt x="85389" y="16346"/>
                </a:cubicBezTo>
                <a:cubicBezTo>
                  <a:pt x="85637" y="16436"/>
                  <a:pt x="85876" y="16474"/>
                  <a:pt x="86110" y="16474"/>
                </a:cubicBezTo>
                <a:cubicBezTo>
                  <a:pt x="86771" y="16474"/>
                  <a:pt x="87381" y="16174"/>
                  <a:pt x="87981" y="15931"/>
                </a:cubicBezTo>
                <a:cubicBezTo>
                  <a:pt x="88344" y="15793"/>
                  <a:pt x="88500" y="15275"/>
                  <a:pt x="88258" y="15033"/>
                </a:cubicBezTo>
                <a:cubicBezTo>
                  <a:pt x="87065" y="13754"/>
                  <a:pt x="85976" y="12406"/>
                  <a:pt x="84819" y="11110"/>
                </a:cubicBezTo>
                <a:cubicBezTo>
                  <a:pt x="84162" y="10350"/>
                  <a:pt x="83160" y="9779"/>
                  <a:pt x="82537" y="8915"/>
                </a:cubicBezTo>
                <a:cubicBezTo>
                  <a:pt x="82209" y="8379"/>
                  <a:pt x="81639" y="8034"/>
                  <a:pt x="81017" y="7999"/>
                </a:cubicBezTo>
                <a:cubicBezTo>
                  <a:pt x="80983" y="7995"/>
                  <a:pt x="80950" y="7994"/>
                  <a:pt x="80916" y="7994"/>
                </a:cubicBezTo>
                <a:cubicBezTo>
                  <a:pt x="80688" y="7994"/>
                  <a:pt x="80453" y="8074"/>
                  <a:pt x="80228" y="8074"/>
                </a:cubicBezTo>
                <a:cubicBezTo>
                  <a:pt x="80056" y="8074"/>
                  <a:pt x="79890" y="8027"/>
                  <a:pt x="79738" y="7861"/>
                </a:cubicBezTo>
                <a:cubicBezTo>
                  <a:pt x="80170" y="7757"/>
                  <a:pt x="80602" y="7654"/>
                  <a:pt x="81017" y="7585"/>
                </a:cubicBezTo>
                <a:cubicBezTo>
                  <a:pt x="81518" y="7481"/>
                  <a:pt x="82192" y="7567"/>
                  <a:pt x="82226" y="6859"/>
                </a:cubicBezTo>
                <a:cubicBezTo>
                  <a:pt x="82278" y="6202"/>
                  <a:pt x="81673" y="6167"/>
                  <a:pt x="81207" y="6046"/>
                </a:cubicBezTo>
                <a:cubicBezTo>
                  <a:pt x="81086" y="6012"/>
                  <a:pt x="80948" y="5960"/>
                  <a:pt x="80844" y="5891"/>
                </a:cubicBezTo>
                <a:cubicBezTo>
                  <a:pt x="80958" y="5878"/>
                  <a:pt x="81101" y="5837"/>
                  <a:pt x="81223" y="5837"/>
                </a:cubicBezTo>
                <a:cubicBezTo>
                  <a:pt x="81267" y="5837"/>
                  <a:pt x="81309" y="5843"/>
                  <a:pt x="81345" y="5856"/>
                </a:cubicBezTo>
                <a:cubicBezTo>
                  <a:pt x="81816" y="6065"/>
                  <a:pt x="82272" y="6151"/>
                  <a:pt x="82714" y="6151"/>
                </a:cubicBezTo>
                <a:cubicBezTo>
                  <a:pt x="83993" y="6151"/>
                  <a:pt x="85157" y="5437"/>
                  <a:pt x="86236" y="4923"/>
                </a:cubicBezTo>
                <a:cubicBezTo>
                  <a:pt x="89182" y="3528"/>
                  <a:pt x="92334" y="3094"/>
                  <a:pt x="95401" y="2235"/>
                </a:cubicBezTo>
                <a:lnTo>
                  <a:pt x="95401" y="2235"/>
                </a:lnTo>
                <a:cubicBezTo>
                  <a:pt x="93986" y="3267"/>
                  <a:pt x="92263" y="3834"/>
                  <a:pt x="90504" y="3834"/>
                </a:cubicBezTo>
                <a:cubicBezTo>
                  <a:pt x="90401" y="3834"/>
                  <a:pt x="90295" y="3831"/>
                  <a:pt x="90191" y="3831"/>
                </a:cubicBezTo>
                <a:cubicBezTo>
                  <a:pt x="89827" y="3831"/>
                  <a:pt x="89479" y="3873"/>
                  <a:pt x="89277" y="4249"/>
                </a:cubicBezTo>
                <a:cubicBezTo>
                  <a:pt x="89018" y="4802"/>
                  <a:pt x="89467" y="5113"/>
                  <a:pt x="89744" y="5528"/>
                </a:cubicBezTo>
                <a:cubicBezTo>
                  <a:pt x="90251" y="6307"/>
                  <a:pt x="90887" y="6586"/>
                  <a:pt x="91608" y="6586"/>
                </a:cubicBezTo>
                <a:cubicBezTo>
                  <a:pt x="91943" y="6586"/>
                  <a:pt x="92297" y="6525"/>
                  <a:pt x="92664" y="6427"/>
                </a:cubicBezTo>
                <a:cubicBezTo>
                  <a:pt x="93037" y="6322"/>
                  <a:pt x="93404" y="6272"/>
                  <a:pt x="93755" y="6272"/>
                </a:cubicBezTo>
                <a:cubicBezTo>
                  <a:pt x="95314" y="6272"/>
                  <a:pt x="96561" y="7243"/>
                  <a:pt x="96518" y="8639"/>
                </a:cubicBezTo>
                <a:cubicBezTo>
                  <a:pt x="96501" y="9123"/>
                  <a:pt x="96000" y="9710"/>
                  <a:pt x="96155" y="10073"/>
                </a:cubicBezTo>
                <a:cubicBezTo>
                  <a:pt x="96656" y="11300"/>
                  <a:pt x="95758" y="12302"/>
                  <a:pt x="95378" y="13045"/>
                </a:cubicBezTo>
                <a:cubicBezTo>
                  <a:pt x="94393" y="15016"/>
                  <a:pt x="93649" y="16709"/>
                  <a:pt x="95412" y="18541"/>
                </a:cubicBezTo>
                <a:cubicBezTo>
                  <a:pt x="95602" y="18714"/>
                  <a:pt x="95723" y="18938"/>
                  <a:pt x="95758" y="19180"/>
                </a:cubicBezTo>
                <a:cubicBezTo>
                  <a:pt x="95810" y="21358"/>
                  <a:pt x="97901" y="20788"/>
                  <a:pt x="99007" y="21479"/>
                </a:cubicBezTo>
                <a:cubicBezTo>
                  <a:pt x="99192" y="21597"/>
                  <a:pt x="99367" y="21648"/>
                  <a:pt x="99531" y="21648"/>
                </a:cubicBezTo>
                <a:cubicBezTo>
                  <a:pt x="100207" y="21648"/>
                  <a:pt x="100708" y="20784"/>
                  <a:pt x="101098" y="20200"/>
                </a:cubicBezTo>
                <a:cubicBezTo>
                  <a:pt x="102256" y="18472"/>
                  <a:pt x="104088" y="17055"/>
                  <a:pt x="105729" y="16536"/>
                </a:cubicBezTo>
                <a:cubicBezTo>
                  <a:pt x="109220" y="15396"/>
                  <a:pt x="112486" y="13547"/>
                  <a:pt x="116254" y="13115"/>
                </a:cubicBezTo>
                <a:cubicBezTo>
                  <a:pt x="117965" y="12907"/>
                  <a:pt x="119935" y="12320"/>
                  <a:pt x="120021" y="9883"/>
                </a:cubicBezTo>
                <a:cubicBezTo>
                  <a:pt x="120021" y="9693"/>
                  <a:pt x="120349" y="9485"/>
                  <a:pt x="120557" y="9330"/>
                </a:cubicBezTo>
                <a:cubicBezTo>
                  <a:pt x="121663" y="8552"/>
                  <a:pt x="123132" y="8034"/>
                  <a:pt x="122631" y="6202"/>
                </a:cubicBezTo>
                <a:cubicBezTo>
                  <a:pt x="122594" y="6055"/>
                  <a:pt x="122626" y="6020"/>
                  <a:pt x="122682" y="6020"/>
                </a:cubicBezTo>
                <a:cubicBezTo>
                  <a:pt x="122731" y="6020"/>
                  <a:pt x="122799" y="6046"/>
                  <a:pt x="122855" y="6046"/>
                </a:cubicBezTo>
                <a:cubicBezTo>
                  <a:pt x="122928" y="6051"/>
                  <a:pt x="122998" y="6053"/>
                  <a:pt x="123064" y="6053"/>
                </a:cubicBezTo>
                <a:cubicBezTo>
                  <a:pt x="124269" y="6053"/>
                  <a:pt x="124381" y="5321"/>
                  <a:pt x="123840" y="4387"/>
                </a:cubicBezTo>
                <a:cubicBezTo>
                  <a:pt x="123581" y="3921"/>
                  <a:pt x="123875" y="3955"/>
                  <a:pt x="124048" y="3817"/>
                </a:cubicBezTo>
                <a:cubicBezTo>
                  <a:pt x="125240" y="2867"/>
                  <a:pt x="126640" y="2728"/>
                  <a:pt x="128092" y="2659"/>
                </a:cubicBezTo>
                <a:cubicBezTo>
                  <a:pt x="128575" y="2625"/>
                  <a:pt x="129180" y="2521"/>
                  <a:pt x="129249" y="1934"/>
                </a:cubicBezTo>
                <a:cubicBezTo>
                  <a:pt x="129301" y="1363"/>
                  <a:pt x="128714" y="1242"/>
                  <a:pt x="128299" y="1190"/>
                </a:cubicBezTo>
                <a:cubicBezTo>
                  <a:pt x="125707" y="948"/>
                  <a:pt x="123132" y="430"/>
                  <a:pt x="120557" y="171"/>
                </a:cubicBezTo>
                <a:cubicBezTo>
                  <a:pt x="119360" y="50"/>
                  <a:pt x="118163" y="0"/>
                  <a:pt x="1169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84" name="Google Shape;1284;p97"/>
          <p:cNvSpPr txBox="1"/>
          <p:nvPr/>
        </p:nvSpPr>
        <p:spPr>
          <a:xfrm>
            <a:off x="1319463" y="1297450"/>
            <a:ext cx="2040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در اینجا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85" name="Google Shape;1285;p97"/>
          <p:cNvSpPr txBox="1"/>
          <p:nvPr/>
        </p:nvSpPr>
        <p:spPr>
          <a:xfrm>
            <a:off x="1319463" y="1625500"/>
            <a:ext cx="2040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86" name="Google Shape;1286;p97"/>
          <p:cNvSpPr txBox="1"/>
          <p:nvPr/>
        </p:nvSpPr>
        <p:spPr>
          <a:xfrm>
            <a:off x="1319463" y="2451737"/>
            <a:ext cx="2040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در اینجا</a:t>
            </a:r>
          </a:p>
        </p:txBody>
      </p:sp>
      <p:sp>
        <p:nvSpPr>
          <p:cNvPr id="1287" name="Google Shape;1287;p97"/>
          <p:cNvSpPr txBox="1"/>
          <p:nvPr/>
        </p:nvSpPr>
        <p:spPr>
          <a:xfrm>
            <a:off x="1319463" y="2783225"/>
            <a:ext cx="2040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88" name="Google Shape;1288;p97"/>
          <p:cNvSpPr txBox="1"/>
          <p:nvPr/>
        </p:nvSpPr>
        <p:spPr>
          <a:xfrm>
            <a:off x="1319463" y="3609474"/>
            <a:ext cx="2040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در اینجا</a:t>
            </a:r>
          </a:p>
        </p:txBody>
      </p:sp>
      <p:sp>
        <p:nvSpPr>
          <p:cNvPr id="1289" name="Google Shape;1289;p97"/>
          <p:cNvSpPr txBox="1"/>
          <p:nvPr/>
        </p:nvSpPr>
        <p:spPr>
          <a:xfrm>
            <a:off x="1319463" y="3938282"/>
            <a:ext cx="2040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90" name="Google Shape;1290;p97"/>
          <p:cNvSpPr txBox="1"/>
          <p:nvPr/>
        </p:nvSpPr>
        <p:spPr>
          <a:xfrm flipH="1">
            <a:off x="5785280" y="1297450"/>
            <a:ext cx="2040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در اینجا</a:t>
            </a:r>
          </a:p>
        </p:txBody>
      </p:sp>
      <p:sp>
        <p:nvSpPr>
          <p:cNvPr id="1291" name="Google Shape;1291;p97"/>
          <p:cNvSpPr txBox="1"/>
          <p:nvPr/>
        </p:nvSpPr>
        <p:spPr>
          <a:xfrm flipH="1">
            <a:off x="5785280" y="1625500"/>
            <a:ext cx="2040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92" name="Google Shape;1292;p97"/>
          <p:cNvSpPr txBox="1"/>
          <p:nvPr/>
        </p:nvSpPr>
        <p:spPr>
          <a:xfrm flipH="1">
            <a:off x="5785280" y="2451736"/>
            <a:ext cx="2040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در اینجا</a:t>
            </a:r>
          </a:p>
        </p:txBody>
      </p:sp>
      <p:sp>
        <p:nvSpPr>
          <p:cNvPr id="1293" name="Google Shape;1293;p97"/>
          <p:cNvSpPr txBox="1"/>
          <p:nvPr/>
        </p:nvSpPr>
        <p:spPr>
          <a:xfrm flipH="1">
            <a:off x="5785280" y="2783225"/>
            <a:ext cx="2040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94" name="Google Shape;1294;p97"/>
          <p:cNvSpPr txBox="1"/>
          <p:nvPr/>
        </p:nvSpPr>
        <p:spPr>
          <a:xfrm flipH="1">
            <a:off x="5785280" y="3609471"/>
            <a:ext cx="2040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 در اینجا</a:t>
            </a:r>
          </a:p>
        </p:txBody>
      </p:sp>
      <p:sp>
        <p:nvSpPr>
          <p:cNvPr id="1295" name="Google Shape;1295;p97"/>
          <p:cNvSpPr txBox="1"/>
          <p:nvPr/>
        </p:nvSpPr>
        <p:spPr>
          <a:xfrm flipH="1">
            <a:off x="5785280" y="3938282"/>
            <a:ext cx="2040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296" name="Google Shape;1296;p97"/>
          <p:cNvSpPr/>
          <p:nvPr/>
        </p:nvSpPr>
        <p:spPr>
          <a:xfrm>
            <a:off x="7995013" y="1549763"/>
            <a:ext cx="453950" cy="449950"/>
          </a:xfrm>
          <a:custGeom>
            <a:avLst/>
            <a:gdLst/>
            <a:ahLst/>
            <a:cxnLst/>
            <a:rect l="l" t="t" r="r" b="b"/>
            <a:pathLst>
              <a:path w="18158" h="17998" extrusionOk="0">
                <a:moveTo>
                  <a:pt x="6271" y="1071"/>
                </a:moveTo>
                <a:cubicBezTo>
                  <a:pt x="7450" y="1071"/>
                  <a:pt x="8555" y="1866"/>
                  <a:pt x="8847" y="3115"/>
                </a:cubicBezTo>
                <a:cubicBezTo>
                  <a:pt x="8912" y="3399"/>
                  <a:pt x="9128" y="3524"/>
                  <a:pt x="9346" y="3524"/>
                </a:cubicBezTo>
                <a:cubicBezTo>
                  <a:pt x="9651" y="3524"/>
                  <a:pt x="9961" y="3280"/>
                  <a:pt x="9871" y="2877"/>
                </a:cubicBezTo>
                <a:cubicBezTo>
                  <a:pt x="9788" y="2532"/>
                  <a:pt x="9669" y="2211"/>
                  <a:pt x="9490" y="1901"/>
                </a:cubicBezTo>
                <a:cubicBezTo>
                  <a:pt x="9698" y="1810"/>
                  <a:pt x="9917" y="1767"/>
                  <a:pt x="10132" y="1767"/>
                </a:cubicBezTo>
                <a:cubicBezTo>
                  <a:pt x="10681" y="1767"/>
                  <a:pt x="11212" y="2048"/>
                  <a:pt x="11502" y="2544"/>
                </a:cubicBezTo>
                <a:cubicBezTo>
                  <a:pt x="11205" y="2746"/>
                  <a:pt x="10955" y="2996"/>
                  <a:pt x="10752" y="3294"/>
                </a:cubicBezTo>
                <a:cubicBezTo>
                  <a:pt x="10483" y="3707"/>
                  <a:pt x="10838" y="4119"/>
                  <a:pt x="11209" y="4119"/>
                </a:cubicBezTo>
                <a:cubicBezTo>
                  <a:pt x="11362" y="4119"/>
                  <a:pt x="11518" y="4048"/>
                  <a:pt x="11633" y="3877"/>
                </a:cubicBezTo>
                <a:cubicBezTo>
                  <a:pt x="11944" y="3440"/>
                  <a:pt x="12431" y="3207"/>
                  <a:pt x="12924" y="3207"/>
                </a:cubicBezTo>
                <a:cubicBezTo>
                  <a:pt x="13263" y="3207"/>
                  <a:pt x="13605" y="3316"/>
                  <a:pt x="13895" y="3544"/>
                </a:cubicBezTo>
                <a:cubicBezTo>
                  <a:pt x="14610" y="4092"/>
                  <a:pt x="14717" y="5128"/>
                  <a:pt x="14134" y="5806"/>
                </a:cubicBezTo>
                <a:cubicBezTo>
                  <a:pt x="13776" y="6200"/>
                  <a:pt x="14130" y="6694"/>
                  <a:pt x="14530" y="6694"/>
                </a:cubicBezTo>
                <a:cubicBezTo>
                  <a:pt x="14663" y="6694"/>
                  <a:pt x="14801" y="6639"/>
                  <a:pt x="14919" y="6509"/>
                </a:cubicBezTo>
                <a:cubicBezTo>
                  <a:pt x="15217" y="6175"/>
                  <a:pt x="15419" y="5782"/>
                  <a:pt x="15515" y="5342"/>
                </a:cubicBezTo>
                <a:cubicBezTo>
                  <a:pt x="16455" y="5580"/>
                  <a:pt x="17074" y="6485"/>
                  <a:pt x="16955" y="7449"/>
                </a:cubicBezTo>
                <a:cubicBezTo>
                  <a:pt x="16836" y="8402"/>
                  <a:pt x="16027" y="9140"/>
                  <a:pt x="15062" y="9152"/>
                </a:cubicBezTo>
                <a:lnTo>
                  <a:pt x="3108" y="9140"/>
                </a:lnTo>
                <a:cubicBezTo>
                  <a:pt x="2096" y="9116"/>
                  <a:pt x="1275" y="8307"/>
                  <a:pt x="1227" y="7295"/>
                </a:cubicBezTo>
                <a:cubicBezTo>
                  <a:pt x="1180" y="6283"/>
                  <a:pt x="1930" y="5401"/>
                  <a:pt x="2942" y="5282"/>
                </a:cubicBezTo>
                <a:cubicBezTo>
                  <a:pt x="3085" y="5604"/>
                  <a:pt x="3287" y="5890"/>
                  <a:pt x="3513" y="6152"/>
                </a:cubicBezTo>
                <a:cubicBezTo>
                  <a:pt x="3632" y="6282"/>
                  <a:pt x="3770" y="6336"/>
                  <a:pt x="3903" y="6336"/>
                </a:cubicBezTo>
                <a:cubicBezTo>
                  <a:pt x="4303" y="6336"/>
                  <a:pt x="4657" y="5842"/>
                  <a:pt x="4299" y="5449"/>
                </a:cubicBezTo>
                <a:cubicBezTo>
                  <a:pt x="3168" y="4163"/>
                  <a:pt x="3537" y="2151"/>
                  <a:pt x="5061" y="1365"/>
                </a:cubicBezTo>
                <a:cubicBezTo>
                  <a:pt x="5453" y="1165"/>
                  <a:pt x="5867" y="1071"/>
                  <a:pt x="6271" y="1071"/>
                </a:cubicBezTo>
                <a:close/>
                <a:moveTo>
                  <a:pt x="6279" y="0"/>
                </a:moveTo>
                <a:cubicBezTo>
                  <a:pt x="4372" y="0"/>
                  <a:pt x="2576" y="1501"/>
                  <a:pt x="2585" y="3699"/>
                </a:cubicBezTo>
                <a:cubicBezTo>
                  <a:pt x="2573" y="3889"/>
                  <a:pt x="2596" y="4080"/>
                  <a:pt x="2620" y="4258"/>
                </a:cubicBezTo>
                <a:cubicBezTo>
                  <a:pt x="1084" y="4509"/>
                  <a:pt x="1" y="5902"/>
                  <a:pt x="132" y="7449"/>
                </a:cubicBezTo>
                <a:cubicBezTo>
                  <a:pt x="251" y="8997"/>
                  <a:pt x="1549" y="10200"/>
                  <a:pt x="3108" y="10200"/>
                </a:cubicBezTo>
                <a:lnTo>
                  <a:pt x="6442" y="10200"/>
                </a:lnTo>
                <a:lnTo>
                  <a:pt x="6442" y="12426"/>
                </a:lnTo>
                <a:lnTo>
                  <a:pt x="4359" y="13021"/>
                </a:lnTo>
                <a:cubicBezTo>
                  <a:pt x="4311" y="13033"/>
                  <a:pt x="4275" y="13057"/>
                  <a:pt x="4228" y="13081"/>
                </a:cubicBezTo>
                <a:lnTo>
                  <a:pt x="2882" y="13891"/>
                </a:lnTo>
                <a:lnTo>
                  <a:pt x="2120" y="12879"/>
                </a:lnTo>
                <a:cubicBezTo>
                  <a:pt x="2016" y="12738"/>
                  <a:pt x="1852" y="12661"/>
                  <a:pt x="1689" y="12661"/>
                </a:cubicBezTo>
                <a:cubicBezTo>
                  <a:pt x="1590" y="12661"/>
                  <a:pt x="1491" y="12689"/>
                  <a:pt x="1406" y="12748"/>
                </a:cubicBezTo>
                <a:cubicBezTo>
                  <a:pt x="1156" y="12914"/>
                  <a:pt x="1096" y="13248"/>
                  <a:pt x="1275" y="13498"/>
                </a:cubicBezTo>
                <a:lnTo>
                  <a:pt x="2334" y="14903"/>
                </a:lnTo>
                <a:cubicBezTo>
                  <a:pt x="2432" y="15038"/>
                  <a:pt x="2587" y="15111"/>
                  <a:pt x="2747" y="15111"/>
                </a:cubicBezTo>
                <a:cubicBezTo>
                  <a:pt x="2841" y="15111"/>
                  <a:pt x="2937" y="15086"/>
                  <a:pt x="3025" y="15034"/>
                </a:cubicBezTo>
                <a:lnTo>
                  <a:pt x="3978" y="14462"/>
                </a:lnTo>
                <a:lnTo>
                  <a:pt x="3978" y="14938"/>
                </a:lnTo>
                <a:cubicBezTo>
                  <a:pt x="3978" y="15093"/>
                  <a:pt x="4061" y="15260"/>
                  <a:pt x="4192" y="15355"/>
                </a:cubicBezTo>
                <a:lnTo>
                  <a:pt x="5442" y="16296"/>
                </a:lnTo>
                <a:lnTo>
                  <a:pt x="5752" y="17582"/>
                </a:lnTo>
                <a:cubicBezTo>
                  <a:pt x="5821" y="17867"/>
                  <a:pt x="6036" y="17992"/>
                  <a:pt x="6254" y="17992"/>
                </a:cubicBezTo>
                <a:cubicBezTo>
                  <a:pt x="6562" y="17992"/>
                  <a:pt x="6873" y="17741"/>
                  <a:pt x="6776" y="17343"/>
                </a:cubicBezTo>
                <a:lnTo>
                  <a:pt x="6430" y="15867"/>
                </a:lnTo>
                <a:cubicBezTo>
                  <a:pt x="6395" y="15748"/>
                  <a:pt x="6323" y="15641"/>
                  <a:pt x="6228" y="15569"/>
                </a:cubicBezTo>
                <a:lnTo>
                  <a:pt x="5037" y="14676"/>
                </a:lnTo>
                <a:lnTo>
                  <a:pt x="5037" y="13926"/>
                </a:lnTo>
                <a:lnTo>
                  <a:pt x="6859" y="13414"/>
                </a:lnTo>
                <a:lnTo>
                  <a:pt x="7847" y="14153"/>
                </a:lnTo>
                <a:lnTo>
                  <a:pt x="7847" y="15641"/>
                </a:lnTo>
                <a:cubicBezTo>
                  <a:pt x="7847" y="15855"/>
                  <a:pt x="7978" y="16046"/>
                  <a:pt x="8180" y="16129"/>
                </a:cubicBezTo>
                <a:lnTo>
                  <a:pt x="9609" y="16700"/>
                </a:lnTo>
                <a:lnTo>
                  <a:pt x="9609" y="17462"/>
                </a:lnTo>
                <a:cubicBezTo>
                  <a:pt x="9603" y="17814"/>
                  <a:pt x="9865" y="17989"/>
                  <a:pt x="10129" y="17989"/>
                </a:cubicBezTo>
                <a:cubicBezTo>
                  <a:pt x="10392" y="17989"/>
                  <a:pt x="10657" y="17814"/>
                  <a:pt x="10657" y="17462"/>
                </a:cubicBezTo>
                <a:lnTo>
                  <a:pt x="10657" y="16343"/>
                </a:lnTo>
                <a:cubicBezTo>
                  <a:pt x="10657" y="16129"/>
                  <a:pt x="10526" y="15938"/>
                  <a:pt x="10324" y="15855"/>
                </a:cubicBezTo>
                <a:lnTo>
                  <a:pt x="8907" y="15284"/>
                </a:lnTo>
                <a:lnTo>
                  <a:pt x="8907" y="13879"/>
                </a:lnTo>
                <a:cubicBezTo>
                  <a:pt x="8907" y="13712"/>
                  <a:pt x="8823" y="13557"/>
                  <a:pt x="8692" y="13462"/>
                </a:cubicBezTo>
                <a:lnTo>
                  <a:pt x="7502" y="12569"/>
                </a:lnTo>
                <a:lnTo>
                  <a:pt x="7502" y="10200"/>
                </a:lnTo>
                <a:lnTo>
                  <a:pt x="8550" y="10200"/>
                </a:lnTo>
                <a:lnTo>
                  <a:pt x="8550" y="11771"/>
                </a:lnTo>
                <a:cubicBezTo>
                  <a:pt x="8550" y="11938"/>
                  <a:pt x="8621" y="12093"/>
                  <a:pt x="8752" y="12200"/>
                </a:cubicBezTo>
                <a:lnTo>
                  <a:pt x="9943" y="13093"/>
                </a:lnTo>
                <a:lnTo>
                  <a:pt x="9943" y="14581"/>
                </a:lnTo>
                <a:cubicBezTo>
                  <a:pt x="9943" y="14819"/>
                  <a:pt x="10121" y="15034"/>
                  <a:pt x="10359" y="15093"/>
                </a:cubicBezTo>
                <a:lnTo>
                  <a:pt x="13110" y="15700"/>
                </a:lnTo>
                <a:lnTo>
                  <a:pt x="13110" y="16379"/>
                </a:lnTo>
                <a:lnTo>
                  <a:pt x="11979" y="16998"/>
                </a:lnTo>
                <a:cubicBezTo>
                  <a:pt x="11451" y="17282"/>
                  <a:pt x="11744" y="17998"/>
                  <a:pt x="12218" y="17998"/>
                </a:cubicBezTo>
                <a:cubicBezTo>
                  <a:pt x="12301" y="17998"/>
                  <a:pt x="12389" y="17976"/>
                  <a:pt x="12479" y="17927"/>
                </a:cubicBezTo>
                <a:lnTo>
                  <a:pt x="13884" y="17153"/>
                </a:lnTo>
                <a:cubicBezTo>
                  <a:pt x="14062" y="17058"/>
                  <a:pt x="14157" y="16879"/>
                  <a:pt x="14157" y="16689"/>
                </a:cubicBezTo>
                <a:lnTo>
                  <a:pt x="14157" y="15498"/>
                </a:lnTo>
                <a:lnTo>
                  <a:pt x="15146" y="14510"/>
                </a:lnTo>
                <a:lnTo>
                  <a:pt x="16205" y="15046"/>
                </a:lnTo>
                <a:cubicBezTo>
                  <a:pt x="16291" y="15086"/>
                  <a:pt x="16374" y="15104"/>
                  <a:pt x="16452" y="15104"/>
                </a:cubicBezTo>
                <a:cubicBezTo>
                  <a:pt x="16943" y="15104"/>
                  <a:pt x="17216" y="14383"/>
                  <a:pt x="16682" y="14105"/>
                </a:cubicBezTo>
                <a:lnTo>
                  <a:pt x="15277" y="13402"/>
                </a:lnTo>
                <a:cubicBezTo>
                  <a:pt x="15202" y="13363"/>
                  <a:pt x="15122" y="13345"/>
                  <a:pt x="15042" y="13345"/>
                </a:cubicBezTo>
                <a:cubicBezTo>
                  <a:pt x="14904" y="13345"/>
                  <a:pt x="14767" y="13400"/>
                  <a:pt x="14669" y="13498"/>
                </a:cubicBezTo>
                <a:lnTo>
                  <a:pt x="13467" y="14700"/>
                </a:lnTo>
                <a:lnTo>
                  <a:pt x="11002" y="14153"/>
                </a:lnTo>
                <a:lnTo>
                  <a:pt x="11002" y="13200"/>
                </a:lnTo>
                <a:lnTo>
                  <a:pt x="12431" y="12629"/>
                </a:lnTo>
                <a:cubicBezTo>
                  <a:pt x="13000" y="12397"/>
                  <a:pt x="12758" y="11597"/>
                  <a:pt x="12249" y="11597"/>
                </a:cubicBezTo>
                <a:cubicBezTo>
                  <a:pt x="12183" y="11597"/>
                  <a:pt x="12112" y="11610"/>
                  <a:pt x="12038" y="11640"/>
                </a:cubicBezTo>
                <a:lnTo>
                  <a:pt x="10550" y="12236"/>
                </a:lnTo>
                <a:lnTo>
                  <a:pt x="9585" y="11521"/>
                </a:lnTo>
                <a:lnTo>
                  <a:pt x="9585" y="10212"/>
                </a:lnTo>
                <a:lnTo>
                  <a:pt x="15050" y="10200"/>
                </a:lnTo>
                <a:cubicBezTo>
                  <a:pt x="16598" y="10200"/>
                  <a:pt x="17896" y="8997"/>
                  <a:pt x="18027" y="7449"/>
                </a:cubicBezTo>
                <a:cubicBezTo>
                  <a:pt x="18158" y="5902"/>
                  <a:pt x="17063" y="4509"/>
                  <a:pt x="15527" y="4258"/>
                </a:cubicBezTo>
                <a:cubicBezTo>
                  <a:pt x="15294" y="3001"/>
                  <a:pt x="14190" y="2119"/>
                  <a:pt x="12955" y="2119"/>
                </a:cubicBezTo>
                <a:cubicBezTo>
                  <a:pt x="12797" y="2119"/>
                  <a:pt x="12638" y="2133"/>
                  <a:pt x="12479" y="2163"/>
                </a:cubicBezTo>
                <a:cubicBezTo>
                  <a:pt x="12013" y="1240"/>
                  <a:pt x="11087" y="714"/>
                  <a:pt x="10129" y="714"/>
                </a:cubicBezTo>
                <a:cubicBezTo>
                  <a:pt x="9691" y="714"/>
                  <a:pt x="9246" y="824"/>
                  <a:pt x="8835" y="1056"/>
                </a:cubicBezTo>
                <a:cubicBezTo>
                  <a:pt x="8752" y="972"/>
                  <a:pt x="8669" y="901"/>
                  <a:pt x="8585" y="829"/>
                </a:cubicBezTo>
                <a:cubicBezTo>
                  <a:pt x="7878" y="258"/>
                  <a:pt x="7069" y="0"/>
                  <a:pt x="62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297" name="Google Shape;1297;p97"/>
          <p:cNvGrpSpPr/>
          <p:nvPr/>
        </p:nvGrpSpPr>
        <p:grpSpPr>
          <a:xfrm>
            <a:off x="7996363" y="3889025"/>
            <a:ext cx="451250" cy="448300"/>
            <a:chOff x="6002988" y="3478400"/>
            <a:chExt cx="451250" cy="448300"/>
          </a:xfrm>
        </p:grpSpPr>
        <p:sp>
          <p:nvSpPr>
            <p:cNvPr id="1298" name="Google Shape;1298;p97"/>
            <p:cNvSpPr/>
            <p:nvPr/>
          </p:nvSpPr>
          <p:spPr>
            <a:xfrm>
              <a:off x="6146738" y="3478400"/>
              <a:ext cx="307500" cy="448300"/>
            </a:xfrm>
            <a:custGeom>
              <a:avLst/>
              <a:gdLst/>
              <a:ahLst/>
              <a:cxnLst/>
              <a:rect l="l" t="t" r="r" b="b"/>
              <a:pathLst>
                <a:path w="12300" h="17932" extrusionOk="0">
                  <a:moveTo>
                    <a:pt x="1144" y="2894"/>
                  </a:moveTo>
                  <a:cubicBezTo>
                    <a:pt x="1656" y="3001"/>
                    <a:pt x="2382" y="3227"/>
                    <a:pt x="2930" y="3763"/>
                  </a:cubicBezTo>
                  <a:cubicBezTo>
                    <a:pt x="3466" y="4299"/>
                    <a:pt x="3692" y="5025"/>
                    <a:pt x="3799" y="5549"/>
                  </a:cubicBezTo>
                  <a:cubicBezTo>
                    <a:pt x="3275" y="5442"/>
                    <a:pt x="2549" y="5216"/>
                    <a:pt x="2013" y="4680"/>
                  </a:cubicBezTo>
                  <a:cubicBezTo>
                    <a:pt x="1477" y="4144"/>
                    <a:pt x="1239" y="3418"/>
                    <a:pt x="1144" y="2894"/>
                  </a:cubicBezTo>
                  <a:close/>
                  <a:moveTo>
                    <a:pt x="7252" y="1061"/>
                  </a:moveTo>
                  <a:cubicBezTo>
                    <a:pt x="7097" y="1811"/>
                    <a:pt x="7025" y="2585"/>
                    <a:pt x="7025" y="3347"/>
                  </a:cubicBezTo>
                  <a:cubicBezTo>
                    <a:pt x="7025" y="4109"/>
                    <a:pt x="7097" y="4871"/>
                    <a:pt x="7252" y="5633"/>
                  </a:cubicBezTo>
                  <a:lnTo>
                    <a:pt x="5049" y="5633"/>
                  </a:lnTo>
                  <a:cubicBezTo>
                    <a:pt x="5204" y="4871"/>
                    <a:pt x="5275" y="4109"/>
                    <a:pt x="5275" y="3347"/>
                  </a:cubicBezTo>
                  <a:cubicBezTo>
                    <a:pt x="5275" y="2585"/>
                    <a:pt x="5204" y="1811"/>
                    <a:pt x="5049" y="1061"/>
                  </a:cubicBezTo>
                  <a:close/>
                  <a:moveTo>
                    <a:pt x="11157" y="8526"/>
                  </a:moveTo>
                  <a:lnTo>
                    <a:pt x="11157" y="8526"/>
                  </a:lnTo>
                  <a:cubicBezTo>
                    <a:pt x="11062" y="9038"/>
                    <a:pt x="10824" y="9764"/>
                    <a:pt x="10288" y="10300"/>
                  </a:cubicBezTo>
                  <a:lnTo>
                    <a:pt x="10300" y="10300"/>
                  </a:lnTo>
                  <a:cubicBezTo>
                    <a:pt x="9764" y="10824"/>
                    <a:pt x="9038" y="11062"/>
                    <a:pt x="8514" y="11169"/>
                  </a:cubicBezTo>
                  <a:cubicBezTo>
                    <a:pt x="8609" y="10657"/>
                    <a:pt x="8847" y="9919"/>
                    <a:pt x="9371" y="9395"/>
                  </a:cubicBezTo>
                  <a:cubicBezTo>
                    <a:pt x="9907" y="8859"/>
                    <a:pt x="10645" y="8621"/>
                    <a:pt x="11157" y="8526"/>
                  </a:cubicBezTo>
                  <a:close/>
                  <a:moveTo>
                    <a:pt x="7252" y="6680"/>
                  </a:moveTo>
                  <a:cubicBezTo>
                    <a:pt x="7097" y="7430"/>
                    <a:pt x="7025" y="8192"/>
                    <a:pt x="7025" y="8954"/>
                  </a:cubicBezTo>
                  <a:cubicBezTo>
                    <a:pt x="7025" y="9728"/>
                    <a:pt x="7097" y="10490"/>
                    <a:pt x="7252" y="11240"/>
                  </a:cubicBezTo>
                  <a:lnTo>
                    <a:pt x="5049" y="11240"/>
                  </a:lnTo>
                  <a:cubicBezTo>
                    <a:pt x="5204" y="10490"/>
                    <a:pt x="5275" y="9728"/>
                    <a:pt x="5275" y="8954"/>
                  </a:cubicBezTo>
                  <a:cubicBezTo>
                    <a:pt x="5275" y="8192"/>
                    <a:pt x="5204" y="7430"/>
                    <a:pt x="5049" y="6680"/>
                  </a:cubicBezTo>
                  <a:close/>
                  <a:moveTo>
                    <a:pt x="1144" y="14134"/>
                  </a:moveTo>
                  <a:lnTo>
                    <a:pt x="1144" y="14134"/>
                  </a:lnTo>
                  <a:cubicBezTo>
                    <a:pt x="1656" y="14241"/>
                    <a:pt x="2382" y="14467"/>
                    <a:pt x="2930" y="15003"/>
                  </a:cubicBezTo>
                  <a:cubicBezTo>
                    <a:pt x="3466" y="15539"/>
                    <a:pt x="3692" y="16265"/>
                    <a:pt x="3799" y="16789"/>
                  </a:cubicBezTo>
                  <a:cubicBezTo>
                    <a:pt x="3275" y="16693"/>
                    <a:pt x="2549" y="16455"/>
                    <a:pt x="2013" y="15920"/>
                  </a:cubicBezTo>
                  <a:cubicBezTo>
                    <a:pt x="1477" y="15384"/>
                    <a:pt x="1239" y="14657"/>
                    <a:pt x="1144" y="14134"/>
                  </a:cubicBezTo>
                  <a:close/>
                  <a:moveTo>
                    <a:pt x="7252" y="12300"/>
                  </a:moveTo>
                  <a:cubicBezTo>
                    <a:pt x="7097" y="13050"/>
                    <a:pt x="7025" y="13812"/>
                    <a:pt x="7025" y="14574"/>
                  </a:cubicBezTo>
                  <a:cubicBezTo>
                    <a:pt x="7025" y="15348"/>
                    <a:pt x="7097" y="16110"/>
                    <a:pt x="7252" y="16860"/>
                  </a:cubicBezTo>
                  <a:lnTo>
                    <a:pt x="5049" y="16860"/>
                  </a:lnTo>
                  <a:cubicBezTo>
                    <a:pt x="5204" y="16110"/>
                    <a:pt x="5275" y="15348"/>
                    <a:pt x="5275" y="14574"/>
                  </a:cubicBezTo>
                  <a:cubicBezTo>
                    <a:pt x="5275" y="13812"/>
                    <a:pt x="5204" y="13050"/>
                    <a:pt x="5049" y="12300"/>
                  </a:cubicBezTo>
                  <a:close/>
                  <a:moveTo>
                    <a:pt x="4394" y="1"/>
                  </a:moveTo>
                  <a:cubicBezTo>
                    <a:pt x="4108" y="1"/>
                    <a:pt x="3870" y="251"/>
                    <a:pt x="3870" y="537"/>
                  </a:cubicBezTo>
                  <a:cubicBezTo>
                    <a:pt x="3870" y="584"/>
                    <a:pt x="3882" y="620"/>
                    <a:pt x="3882" y="668"/>
                  </a:cubicBezTo>
                  <a:cubicBezTo>
                    <a:pt x="4108" y="1537"/>
                    <a:pt x="4228" y="2442"/>
                    <a:pt x="4228" y="3347"/>
                  </a:cubicBezTo>
                  <a:lnTo>
                    <a:pt x="4228" y="3728"/>
                  </a:lnTo>
                  <a:cubicBezTo>
                    <a:pt x="4073" y="3466"/>
                    <a:pt x="3882" y="3227"/>
                    <a:pt x="3668" y="3025"/>
                  </a:cubicBezTo>
                  <a:cubicBezTo>
                    <a:pt x="2465" y="1823"/>
                    <a:pt x="632" y="1763"/>
                    <a:pt x="548" y="1763"/>
                  </a:cubicBezTo>
                  <a:cubicBezTo>
                    <a:pt x="542" y="1763"/>
                    <a:pt x="535" y="1763"/>
                    <a:pt x="528" y="1763"/>
                  </a:cubicBezTo>
                  <a:cubicBezTo>
                    <a:pt x="239" y="1763"/>
                    <a:pt x="1" y="2008"/>
                    <a:pt x="13" y="2299"/>
                  </a:cubicBezTo>
                  <a:cubicBezTo>
                    <a:pt x="13" y="2382"/>
                    <a:pt x="60" y="4216"/>
                    <a:pt x="1263" y="5430"/>
                  </a:cubicBezTo>
                  <a:cubicBezTo>
                    <a:pt x="2144" y="6299"/>
                    <a:pt x="3346" y="6561"/>
                    <a:pt x="3977" y="6645"/>
                  </a:cubicBezTo>
                  <a:cubicBezTo>
                    <a:pt x="4335" y="8300"/>
                    <a:pt x="4299" y="10014"/>
                    <a:pt x="3894" y="11645"/>
                  </a:cubicBezTo>
                  <a:cubicBezTo>
                    <a:pt x="3870" y="11729"/>
                    <a:pt x="3870" y="11824"/>
                    <a:pt x="3894" y="11907"/>
                  </a:cubicBezTo>
                  <a:cubicBezTo>
                    <a:pt x="4108" y="12788"/>
                    <a:pt x="4228" y="13681"/>
                    <a:pt x="4228" y="14586"/>
                  </a:cubicBezTo>
                  <a:lnTo>
                    <a:pt x="4228" y="14967"/>
                  </a:lnTo>
                  <a:cubicBezTo>
                    <a:pt x="4073" y="14717"/>
                    <a:pt x="3882" y="14479"/>
                    <a:pt x="3680" y="14265"/>
                  </a:cubicBezTo>
                  <a:cubicBezTo>
                    <a:pt x="2477" y="13062"/>
                    <a:pt x="632" y="13003"/>
                    <a:pt x="548" y="13003"/>
                  </a:cubicBezTo>
                  <a:cubicBezTo>
                    <a:pt x="251" y="13003"/>
                    <a:pt x="1" y="13241"/>
                    <a:pt x="13" y="13538"/>
                  </a:cubicBezTo>
                  <a:cubicBezTo>
                    <a:pt x="13" y="13622"/>
                    <a:pt x="72" y="15467"/>
                    <a:pt x="1275" y="16670"/>
                  </a:cubicBezTo>
                  <a:cubicBezTo>
                    <a:pt x="2477" y="17872"/>
                    <a:pt x="4311" y="17932"/>
                    <a:pt x="4394" y="17932"/>
                  </a:cubicBezTo>
                  <a:lnTo>
                    <a:pt x="7907" y="17932"/>
                  </a:lnTo>
                  <a:cubicBezTo>
                    <a:pt x="8204" y="17932"/>
                    <a:pt x="8442" y="17694"/>
                    <a:pt x="8430" y="17396"/>
                  </a:cubicBezTo>
                  <a:cubicBezTo>
                    <a:pt x="8430" y="17348"/>
                    <a:pt x="8430" y="17313"/>
                    <a:pt x="8419" y="17265"/>
                  </a:cubicBezTo>
                  <a:cubicBezTo>
                    <a:pt x="8002" y="15634"/>
                    <a:pt x="7978" y="13919"/>
                    <a:pt x="8335" y="12276"/>
                  </a:cubicBezTo>
                  <a:cubicBezTo>
                    <a:pt x="8966" y="12193"/>
                    <a:pt x="10169" y="11919"/>
                    <a:pt x="11038" y="11050"/>
                  </a:cubicBezTo>
                  <a:cubicBezTo>
                    <a:pt x="12240" y="9847"/>
                    <a:pt x="12300" y="8002"/>
                    <a:pt x="12300" y="7919"/>
                  </a:cubicBezTo>
                  <a:cubicBezTo>
                    <a:pt x="12300" y="7628"/>
                    <a:pt x="12073" y="7382"/>
                    <a:pt x="11785" y="7382"/>
                  </a:cubicBezTo>
                  <a:cubicBezTo>
                    <a:pt x="11778" y="7382"/>
                    <a:pt x="11771" y="7382"/>
                    <a:pt x="11764" y="7383"/>
                  </a:cubicBezTo>
                  <a:cubicBezTo>
                    <a:pt x="11681" y="7383"/>
                    <a:pt x="9847" y="7430"/>
                    <a:pt x="8633" y="8633"/>
                  </a:cubicBezTo>
                  <a:cubicBezTo>
                    <a:pt x="8419" y="8847"/>
                    <a:pt x="8240" y="9085"/>
                    <a:pt x="8085" y="9347"/>
                  </a:cubicBezTo>
                  <a:lnTo>
                    <a:pt x="8085" y="8954"/>
                  </a:lnTo>
                  <a:cubicBezTo>
                    <a:pt x="8085" y="8061"/>
                    <a:pt x="8192" y="7157"/>
                    <a:pt x="8419" y="6275"/>
                  </a:cubicBezTo>
                  <a:cubicBezTo>
                    <a:pt x="8442" y="6192"/>
                    <a:pt x="8442" y="6109"/>
                    <a:pt x="8419" y="6025"/>
                  </a:cubicBezTo>
                  <a:cubicBezTo>
                    <a:pt x="7978" y="4263"/>
                    <a:pt x="7978" y="2418"/>
                    <a:pt x="8419" y="668"/>
                  </a:cubicBezTo>
                  <a:cubicBezTo>
                    <a:pt x="8430" y="620"/>
                    <a:pt x="8442" y="584"/>
                    <a:pt x="8442" y="537"/>
                  </a:cubicBezTo>
                  <a:cubicBezTo>
                    <a:pt x="8442" y="251"/>
                    <a:pt x="8204" y="1"/>
                    <a:pt x="7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9" name="Google Shape;1299;p97"/>
            <p:cNvSpPr/>
            <p:nvPr/>
          </p:nvSpPr>
          <p:spPr>
            <a:xfrm>
              <a:off x="6002988" y="3618900"/>
              <a:ext cx="212550" cy="307200"/>
            </a:xfrm>
            <a:custGeom>
              <a:avLst/>
              <a:gdLst/>
              <a:ahLst/>
              <a:cxnLst/>
              <a:rect l="l" t="t" r="r" b="b"/>
              <a:pathLst>
                <a:path w="8502" h="12288" extrusionOk="0">
                  <a:moveTo>
                    <a:pt x="7370" y="2894"/>
                  </a:moveTo>
                  <a:lnTo>
                    <a:pt x="7370" y="2894"/>
                  </a:lnTo>
                  <a:cubicBezTo>
                    <a:pt x="7263" y="3406"/>
                    <a:pt x="7025" y="4144"/>
                    <a:pt x="6501" y="4668"/>
                  </a:cubicBezTo>
                  <a:cubicBezTo>
                    <a:pt x="5965" y="5204"/>
                    <a:pt x="5239" y="5442"/>
                    <a:pt x="4715" y="5537"/>
                  </a:cubicBezTo>
                  <a:cubicBezTo>
                    <a:pt x="4810" y="5025"/>
                    <a:pt x="5048" y="4287"/>
                    <a:pt x="5584" y="3751"/>
                  </a:cubicBezTo>
                  <a:lnTo>
                    <a:pt x="5584" y="3763"/>
                  </a:lnTo>
                  <a:cubicBezTo>
                    <a:pt x="6108" y="3227"/>
                    <a:pt x="6846" y="3001"/>
                    <a:pt x="7370" y="2894"/>
                  </a:cubicBezTo>
                  <a:close/>
                  <a:moveTo>
                    <a:pt x="3441" y="1060"/>
                  </a:moveTo>
                  <a:cubicBezTo>
                    <a:pt x="3155" y="2560"/>
                    <a:pt x="3155" y="4108"/>
                    <a:pt x="3441" y="5620"/>
                  </a:cubicBezTo>
                  <a:lnTo>
                    <a:pt x="1250" y="5620"/>
                  </a:lnTo>
                  <a:cubicBezTo>
                    <a:pt x="1548" y="4108"/>
                    <a:pt x="1548" y="2560"/>
                    <a:pt x="1250" y="1060"/>
                  </a:cubicBezTo>
                  <a:close/>
                  <a:moveTo>
                    <a:pt x="3441" y="6680"/>
                  </a:moveTo>
                  <a:cubicBezTo>
                    <a:pt x="3155" y="8180"/>
                    <a:pt x="3155" y="9728"/>
                    <a:pt x="3441" y="11240"/>
                  </a:cubicBezTo>
                  <a:lnTo>
                    <a:pt x="1250" y="11240"/>
                  </a:lnTo>
                  <a:cubicBezTo>
                    <a:pt x="1548" y="9728"/>
                    <a:pt x="1548" y="8180"/>
                    <a:pt x="1250" y="6680"/>
                  </a:cubicBezTo>
                  <a:close/>
                  <a:moveTo>
                    <a:pt x="595" y="1"/>
                  </a:moveTo>
                  <a:cubicBezTo>
                    <a:pt x="250" y="1"/>
                    <a:pt x="0" y="322"/>
                    <a:pt x="83" y="655"/>
                  </a:cubicBezTo>
                  <a:cubicBezTo>
                    <a:pt x="524" y="2418"/>
                    <a:pt x="524" y="4251"/>
                    <a:pt x="83" y="6013"/>
                  </a:cubicBezTo>
                  <a:cubicBezTo>
                    <a:pt x="60" y="6097"/>
                    <a:pt x="60" y="6192"/>
                    <a:pt x="83" y="6275"/>
                  </a:cubicBezTo>
                  <a:cubicBezTo>
                    <a:pt x="524" y="8025"/>
                    <a:pt x="524" y="9871"/>
                    <a:pt x="83" y="11633"/>
                  </a:cubicBezTo>
                  <a:cubicBezTo>
                    <a:pt x="0" y="11966"/>
                    <a:pt x="250" y="12288"/>
                    <a:pt x="595" y="12288"/>
                  </a:cubicBezTo>
                  <a:lnTo>
                    <a:pt x="4108" y="12288"/>
                  </a:lnTo>
                  <a:cubicBezTo>
                    <a:pt x="4453" y="12288"/>
                    <a:pt x="4703" y="11966"/>
                    <a:pt x="4620" y="11633"/>
                  </a:cubicBezTo>
                  <a:lnTo>
                    <a:pt x="4620" y="11633"/>
                  </a:lnTo>
                  <a:lnTo>
                    <a:pt x="4620" y="11645"/>
                  </a:lnTo>
                  <a:cubicBezTo>
                    <a:pt x="4203" y="10002"/>
                    <a:pt x="4167" y="8287"/>
                    <a:pt x="4524" y="6644"/>
                  </a:cubicBezTo>
                  <a:cubicBezTo>
                    <a:pt x="5155" y="6561"/>
                    <a:pt x="6370" y="6287"/>
                    <a:pt x="7239" y="5418"/>
                  </a:cubicBezTo>
                  <a:cubicBezTo>
                    <a:pt x="8442" y="4215"/>
                    <a:pt x="8489" y="2370"/>
                    <a:pt x="8489" y="2287"/>
                  </a:cubicBezTo>
                  <a:cubicBezTo>
                    <a:pt x="8501" y="1989"/>
                    <a:pt x="8251" y="1751"/>
                    <a:pt x="7953" y="1751"/>
                  </a:cubicBezTo>
                  <a:cubicBezTo>
                    <a:pt x="7882" y="1751"/>
                    <a:pt x="6037" y="1810"/>
                    <a:pt x="4834" y="3013"/>
                  </a:cubicBezTo>
                  <a:cubicBezTo>
                    <a:pt x="4620" y="3227"/>
                    <a:pt x="4429" y="3465"/>
                    <a:pt x="4286" y="3715"/>
                  </a:cubicBezTo>
                  <a:lnTo>
                    <a:pt x="4286" y="3334"/>
                  </a:lnTo>
                  <a:cubicBezTo>
                    <a:pt x="4286" y="2430"/>
                    <a:pt x="4393" y="1537"/>
                    <a:pt x="4620" y="655"/>
                  </a:cubicBezTo>
                  <a:cubicBezTo>
                    <a:pt x="4703" y="322"/>
                    <a:pt x="4453" y="1"/>
                    <a:pt x="41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00" name="Google Shape;1300;p97"/>
          <p:cNvSpPr/>
          <p:nvPr/>
        </p:nvSpPr>
        <p:spPr>
          <a:xfrm>
            <a:off x="7994113" y="2701763"/>
            <a:ext cx="455750" cy="449500"/>
          </a:xfrm>
          <a:custGeom>
            <a:avLst/>
            <a:gdLst/>
            <a:ahLst/>
            <a:cxnLst/>
            <a:rect l="l" t="t" r="r" b="b"/>
            <a:pathLst>
              <a:path w="18230" h="17980" extrusionOk="0">
                <a:moveTo>
                  <a:pt x="9114" y="2451"/>
                </a:moveTo>
                <a:cubicBezTo>
                  <a:pt x="9377" y="2451"/>
                  <a:pt x="9639" y="2626"/>
                  <a:pt x="9633" y="2978"/>
                </a:cubicBezTo>
                <a:lnTo>
                  <a:pt x="9633" y="6490"/>
                </a:lnTo>
                <a:cubicBezTo>
                  <a:pt x="9633" y="6788"/>
                  <a:pt x="9407" y="7026"/>
                  <a:pt x="9109" y="7026"/>
                </a:cubicBezTo>
                <a:cubicBezTo>
                  <a:pt x="8823" y="7026"/>
                  <a:pt x="8585" y="6788"/>
                  <a:pt x="8585" y="6490"/>
                </a:cubicBezTo>
                <a:lnTo>
                  <a:pt x="8585" y="2978"/>
                </a:lnTo>
                <a:cubicBezTo>
                  <a:pt x="8585" y="2626"/>
                  <a:pt x="8850" y="2451"/>
                  <a:pt x="9114" y="2451"/>
                </a:cubicBezTo>
                <a:close/>
                <a:moveTo>
                  <a:pt x="3842" y="4284"/>
                </a:moveTo>
                <a:cubicBezTo>
                  <a:pt x="4105" y="4284"/>
                  <a:pt x="4370" y="4460"/>
                  <a:pt x="4370" y="4811"/>
                </a:cubicBezTo>
                <a:lnTo>
                  <a:pt x="4370" y="8323"/>
                </a:lnTo>
                <a:cubicBezTo>
                  <a:pt x="4370" y="8609"/>
                  <a:pt x="4132" y="8847"/>
                  <a:pt x="3846" y="8847"/>
                </a:cubicBezTo>
                <a:cubicBezTo>
                  <a:pt x="3549" y="8847"/>
                  <a:pt x="3323" y="8609"/>
                  <a:pt x="3323" y="8323"/>
                </a:cubicBezTo>
                <a:lnTo>
                  <a:pt x="3323" y="4811"/>
                </a:lnTo>
                <a:cubicBezTo>
                  <a:pt x="3317" y="4460"/>
                  <a:pt x="3579" y="4284"/>
                  <a:pt x="3842" y="4284"/>
                </a:cubicBezTo>
                <a:close/>
                <a:moveTo>
                  <a:pt x="14382" y="4284"/>
                </a:moveTo>
                <a:cubicBezTo>
                  <a:pt x="14645" y="4284"/>
                  <a:pt x="14907" y="4460"/>
                  <a:pt x="14907" y="4811"/>
                </a:cubicBezTo>
                <a:lnTo>
                  <a:pt x="14907" y="8323"/>
                </a:lnTo>
                <a:cubicBezTo>
                  <a:pt x="14907" y="8609"/>
                  <a:pt x="14669" y="8847"/>
                  <a:pt x="14384" y="8847"/>
                </a:cubicBezTo>
                <a:cubicBezTo>
                  <a:pt x="14086" y="8847"/>
                  <a:pt x="13860" y="8609"/>
                  <a:pt x="13848" y="8323"/>
                </a:cubicBezTo>
                <a:lnTo>
                  <a:pt x="13848" y="4811"/>
                </a:lnTo>
                <a:cubicBezTo>
                  <a:pt x="13854" y="4460"/>
                  <a:pt x="14119" y="4284"/>
                  <a:pt x="14382" y="4284"/>
                </a:cubicBezTo>
                <a:close/>
                <a:moveTo>
                  <a:pt x="1739" y="12586"/>
                </a:moveTo>
                <a:lnTo>
                  <a:pt x="1739" y="12586"/>
                </a:lnTo>
                <a:cubicBezTo>
                  <a:pt x="2692" y="13003"/>
                  <a:pt x="3311" y="13955"/>
                  <a:pt x="3323" y="15003"/>
                </a:cubicBezTo>
                <a:lnTo>
                  <a:pt x="3323" y="16932"/>
                </a:lnTo>
                <a:lnTo>
                  <a:pt x="2263" y="16932"/>
                </a:lnTo>
                <a:lnTo>
                  <a:pt x="2263" y="15003"/>
                </a:lnTo>
                <a:cubicBezTo>
                  <a:pt x="2263" y="14169"/>
                  <a:pt x="2084" y="13348"/>
                  <a:pt x="1739" y="12586"/>
                </a:cubicBezTo>
                <a:close/>
                <a:moveTo>
                  <a:pt x="7002" y="11181"/>
                </a:moveTo>
                <a:lnTo>
                  <a:pt x="7002" y="11181"/>
                </a:lnTo>
                <a:cubicBezTo>
                  <a:pt x="7966" y="11598"/>
                  <a:pt x="8585" y="12538"/>
                  <a:pt x="8585" y="13586"/>
                </a:cubicBezTo>
                <a:lnTo>
                  <a:pt x="8585" y="16932"/>
                </a:lnTo>
                <a:lnTo>
                  <a:pt x="7537" y="16932"/>
                </a:lnTo>
                <a:lnTo>
                  <a:pt x="7537" y="13586"/>
                </a:lnTo>
                <a:cubicBezTo>
                  <a:pt x="7526" y="12753"/>
                  <a:pt x="7347" y="11931"/>
                  <a:pt x="7002" y="11181"/>
                </a:cubicBezTo>
                <a:close/>
                <a:moveTo>
                  <a:pt x="11216" y="11181"/>
                </a:moveTo>
                <a:lnTo>
                  <a:pt x="11216" y="11181"/>
                </a:lnTo>
                <a:cubicBezTo>
                  <a:pt x="10871" y="11931"/>
                  <a:pt x="10693" y="12753"/>
                  <a:pt x="10693" y="13586"/>
                </a:cubicBezTo>
                <a:lnTo>
                  <a:pt x="10693" y="16932"/>
                </a:lnTo>
                <a:lnTo>
                  <a:pt x="9633" y="16932"/>
                </a:lnTo>
                <a:lnTo>
                  <a:pt x="9633" y="13586"/>
                </a:lnTo>
                <a:cubicBezTo>
                  <a:pt x="9633" y="12538"/>
                  <a:pt x="10252" y="11598"/>
                  <a:pt x="11216" y="11181"/>
                </a:cubicBezTo>
                <a:close/>
                <a:moveTo>
                  <a:pt x="16491" y="12586"/>
                </a:moveTo>
                <a:lnTo>
                  <a:pt x="16491" y="12586"/>
                </a:lnTo>
                <a:cubicBezTo>
                  <a:pt x="16146" y="13348"/>
                  <a:pt x="15967" y="14169"/>
                  <a:pt x="15955" y="15003"/>
                </a:cubicBezTo>
                <a:lnTo>
                  <a:pt x="15955" y="16932"/>
                </a:lnTo>
                <a:lnTo>
                  <a:pt x="14907" y="16932"/>
                </a:lnTo>
                <a:lnTo>
                  <a:pt x="14907" y="15003"/>
                </a:lnTo>
                <a:cubicBezTo>
                  <a:pt x="14907" y="13955"/>
                  <a:pt x="15527" y="13003"/>
                  <a:pt x="16491" y="12586"/>
                </a:cubicBezTo>
                <a:close/>
                <a:moveTo>
                  <a:pt x="9123" y="1"/>
                </a:moveTo>
                <a:cubicBezTo>
                  <a:pt x="8835" y="1"/>
                  <a:pt x="8597" y="234"/>
                  <a:pt x="8597" y="525"/>
                </a:cubicBezTo>
                <a:lnTo>
                  <a:pt x="8597" y="1489"/>
                </a:lnTo>
                <a:cubicBezTo>
                  <a:pt x="7966" y="1716"/>
                  <a:pt x="7537" y="2311"/>
                  <a:pt x="7537" y="2978"/>
                </a:cubicBezTo>
                <a:lnTo>
                  <a:pt x="7537" y="6502"/>
                </a:lnTo>
                <a:cubicBezTo>
                  <a:pt x="7537" y="7169"/>
                  <a:pt x="7966" y="7764"/>
                  <a:pt x="8597" y="7990"/>
                </a:cubicBezTo>
                <a:lnTo>
                  <a:pt x="8597" y="11014"/>
                </a:lnTo>
                <a:cubicBezTo>
                  <a:pt x="7895" y="10300"/>
                  <a:pt x="6954" y="9907"/>
                  <a:pt x="5954" y="9907"/>
                </a:cubicBezTo>
                <a:cubicBezTo>
                  <a:pt x="5525" y="9907"/>
                  <a:pt x="5275" y="10395"/>
                  <a:pt x="5537" y="10740"/>
                </a:cubicBezTo>
                <a:cubicBezTo>
                  <a:pt x="6156" y="11562"/>
                  <a:pt x="6490" y="12562"/>
                  <a:pt x="6490" y="13586"/>
                </a:cubicBezTo>
                <a:lnTo>
                  <a:pt x="6490" y="16932"/>
                </a:lnTo>
                <a:lnTo>
                  <a:pt x="4370" y="16932"/>
                </a:lnTo>
                <a:lnTo>
                  <a:pt x="4370" y="9812"/>
                </a:lnTo>
                <a:cubicBezTo>
                  <a:pt x="5001" y="9586"/>
                  <a:pt x="5418" y="8990"/>
                  <a:pt x="5430" y="8323"/>
                </a:cubicBezTo>
                <a:lnTo>
                  <a:pt x="5430" y="4811"/>
                </a:lnTo>
                <a:cubicBezTo>
                  <a:pt x="5418" y="4144"/>
                  <a:pt x="5001" y="3549"/>
                  <a:pt x="4370" y="3323"/>
                </a:cubicBezTo>
                <a:lnTo>
                  <a:pt x="4370" y="2370"/>
                </a:lnTo>
                <a:cubicBezTo>
                  <a:pt x="4370" y="2085"/>
                  <a:pt x="4156" y="1846"/>
                  <a:pt x="3870" y="1823"/>
                </a:cubicBezTo>
                <a:cubicBezTo>
                  <a:pt x="3863" y="1822"/>
                  <a:pt x="3856" y="1822"/>
                  <a:pt x="3849" y="1822"/>
                </a:cubicBezTo>
                <a:cubicBezTo>
                  <a:pt x="3560" y="1822"/>
                  <a:pt x="3311" y="2056"/>
                  <a:pt x="3311" y="2347"/>
                </a:cubicBezTo>
                <a:lnTo>
                  <a:pt x="3311" y="3323"/>
                </a:lnTo>
                <a:cubicBezTo>
                  <a:pt x="2692" y="3549"/>
                  <a:pt x="2263" y="4144"/>
                  <a:pt x="2263" y="4811"/>
                </a:cubicBezTo>
                <a:lnTo>
                  <a:pt x="2263" y="8323"/>
                </a:lnTo>
                <a:cubicBezTo>
                  <a:pt x="2263" y="8990"/>
                  <a:pt x="2692" y="9586"/>
                  <a:pt x="3311" y="9812"/>
                </a:cubicBezTo>
                <a:lnTo>
                  <a:pt x="3311" y="12419"/>
                </a:lnTo>
                <a:cubicBezTo>
                  <a:pt x="2630" y="11715"/>
                  <a:pt x="1706" y="11312"/>
                  <a:pt x="722" y="11312"/>
                </a:cubicBezTo>
                <a:cubicBezTo>
                  <a:pt x="708" y="11312"/>
                  <a:pt x="694" y="11312"/>
                  <a:pt x="679" y="11312"/>
                </a:cubicBezTo>
                <a:cubicBezTo>
                  <a:pt x="251" y="11312"/>
                  <a:pt x="1" y="11800"/>
                  <a:pt x="263" y="12145"/>
                </a:cubicBezTo>
                <a:cubicBezTo>
                  <a:pt x="882" y="12967"/>
                  <a:pt x="1203" y="13967"/>
                  <a:pt x="1203" y="14991"/>
                </a:cubicBezTo>
                <a:lnTo>
                  <a:pt x="1203" y="16932"/>
                </a:lnTo>
                <a:lnTo>
                  <a:pt x="656" y="16932"/>
                </a:lnTo>
                <a:cubicBezTo>
                  <a:pt x="382" y="16932"/>
                  <a:pt x="144" y="17146"/>
                  <a:pt x="120" y="17432"/>
                </a:cubicBezTo>
                <a:cubicBezTo>
                  <a:pt x="108" y="17729"/>
                  <a:pt x="346" y="17979"/>
                  <a:pt x="656" y="17979"/>
                </a:cubicBezTo>
                <a:lnTo>
                  <a:pt x="17586" y="17979"/>
                </a:lnTo>
                <a:cubicBezTo>
                  <a:pt x="17884" y="17979"/>
                  <a:pt x="18122" y="17729"/>
                  <a:pt x="18110" y="17432"/>
                </a:cubicBezTo>
                <a:cubicBezTo>
                  <a:pt x="18086" y="17146"/>
                  <a:pt x="17848" y="16920"/>
                  <a:pt x="17562" y="16920"/>
                </a:cubicBezTo>
                <a:lnTo>
                  <a:pt x="17562" y="16932"/>
                </a:lnTo>
                <a:lnTo>
                  <a:pt x="17027" y="16932"/>
                </a:lnTo>
                <a:lnTo>
                  <a:pt x="17027" y="15003"/>
                </a:lnTo>
                <a:cubicBezTo>
                  <a:pt x="17027" y="13979"/>
                  <a:pt x="17348" y="12979"/>
                  <a:pt x="17967" y="12157"/>
                </a:cubicBezTo>
                <a:cubicBezTo>
                  <a:pt x="18229" y="11812"/>
                  <a:pt x="17979" y="11312"/>
                  <a:pt x="17551" y="11312"/>
                </a:cubicBezTo>
                <a:cubicBezTo>
                  <a:pt x="16562" y="11312"/>
                  <a:pt x="15610" y="11717"/>
                  <a:pt x="14919" y="12419"/>
                </a:cubicBezTo>
                <a:lnTo>
                  <a:pt x="14919" y="9824"/>
                </a:lnTo>
                <a:cubicBezTo>
                  <a:pt x="15538" y="9597"/>
                  <a:pt x="15967" y="9002"/>
                  <a:pt x="15967" y="8335"/>
                </a:cubicBezTo>
                <a:lnTo>
                  <a:pt x="15967" y="4811"/>
                </a:lnTo>
                <a:cubicBezTo>
                  <a:pt x="15967" y="4144"/>
                  <a:pt x="15538" y="3549"/>
                  <a:pt x="14919" y="3323"/>
                </a:cubicBezTo>
                <a:lnTo>
                  <a:pt x="14919" y="2370"/>
                </a:lnTo>
                <a:cubicBezTo>
                  <a:pt x="14919" y="2085"/>
                  <a:pt x="14693" y="1846"/>
                  <a:pt x="14407" y="1823"/>
                </a:cubicBezTo>
                <a:cubicBezTo>
                  <a:pt x="14400" y="1822"/>
                  <a:pt x="14393" y="1822"/>
                  <a:pt x="14386" y="1822"/>
                </a:cubicBezTo>
                <a:cubicBezTo>
                  <a:pt x="14098" y="1822"/>
                  <a:pt x="13860" y="2056"/>
                  <a:pt x="13860" y="2347"/>
                </a:cubicBezTo>
                <a:lnTo>
                  <a:pt x="13860" y="3323"/>
                </a:lnTo>
                <a:cubicBezTo>
                  <a:pt x="13229" y="3549"/>
                  <a:pt x="12812" y="4144"/>
                  <a:pt x="12812" y="4811"/>
                </a:cubicBezTo>
                <a:lnTo>
                  <a:pt x="12812" y="8323"/>
                </a:lnTo>
                <a:cubicBezTo>
                  <a:pt x="12812" y="8990"/>
                  <a:pt x="13229" y="9586"/>
                  <a:pt x="13860" y="9812"/>
                </a:cubicBezTo>
                <a:lnTo>
                  <a:pt x="13860" y="16920"/>
                </a:lnTo>
                <a:lnTo>
                  <a:pt x="11752" y="16920"/>
                </a:lnTo>
                <a:lnTo>
                  <a:pt x="11752" y="13586"/>
                </a:lnTo>
                <a:cubicBezTo>
                  <a:pt x="11752" y="12562"/>
                  <a:pt x="12086" y="11562"/>
                  <a:pt x="12705" y="10740"/>
                </a:cubicBezTo>
                <a:cubicBezTo>
                  <a:pt x="12967" y="10395"/>
                  <a:pt x="12717" y="9907"/>
                  <a:pt x="12276" y="9907"/>
                </a:cubicBezTo>
                <a:cubicBezTo>
                  <a:pt x="11288" y="9907"/>
                  <a:pt x="10335" y="10300"/>
                  <a:pt x="9645" y="11014"/>
                </a:cubicBezTo>
                <a:lnTo>
                  <a:pt x="9645" y="7990"/>
                </a:lnTo>
                <a:cubicBezTo>
                  <a:pt x="10276" y="7764"/>
                  <a:pt x="10693" y="7169"/>
                  <a:pt x="10704" y="6502"/>
                </a:cubicBezTo>
                <a:lnTo>
                  <a:pt x="10704" y="2978"/>
                </a:lnTo>
                <a:cubicBezTo>
                  <a:pt x="10693" y="2311"/>
                  <a:pt x="10276" y="1716"/>
                  <a:pt x="9645" y="1489"/>
                </a:cubicBezTo>
                <a:lnTo>
                  <a:pt x="9645" y="537"/>
                </a:lnTo>
                <a:cubicBezTo>
                  <a:pt x="9645" y="251"/>
                  <a:pt x="9431" y="13"/>
                  <a:pt x="9145" y="1"/>
                </a:cubicBezTo>
                <a:cubicBezTo>
                  <a:pt x="9138" y="1"/>
                  <a:pt x="9130" y="1"/>
                  <a:pt x="912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301" name="Google Shape;1301;p97"/>
          <p:cNvGrpSpPr/>
          <p:nvPr/>
        </p:nvGrpSpPr>
        <p:grpSpPr>
          <a:xfrm>
            <a:off x="688163" y="2701625"/>
            <a:ext cx="449475" cy="449775"/>
            <a:chOff x="3303838" y="2149975"/>
            <a:chExt cx="449475" cy="449775"/>
          </a:xfrm>
        </p:grpSpPr>
        <p:sp>
          <p:nvSpPr>
            <p:cNvPr id="1302" name="Google Shape;1302;p97"/>
            <p:cNvSpPr/>
            <p:nvPr/>
          </p:nvSpPr>
          <p:spPr>
            <a:xfrm>
              <a:off x="3674413" y="2432675"/>
              <a:ext cx="26225" cy="61550"/>
            </a:xfrm>
            <a:custGeom>
              <a:avLst/>
              <a:gdLst/>
              <a:ahLst/>
              <a:cxnLst/>
              <a:rect l="l" t="t" r="r" b="b"/>
              <a:pathLst>
                <a:path w="1049" h="2462" extrusionOk="0">
                  <a:moveTo>
                    <a:pt x="524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944"/>
                  </a:lnTo>
                  <a:cubicBezTo>
                    <a:pt x="0" y="2289"/>
                    <a:pt x="262" y="2462"/>
                    <a:pt x="524" y="2462"/>
                  </a:cubicBezTo>
                  <a:cubicBezTo>
                    <a:pt x="786" y="2462"/>
                    <a:pt x="1048" y="2289"/>
                    <a:pt x="1048" y="1944"/>
                  </a:cubicBezTo>
                  <a:lnTo>
                    <a:pt x="1048" y="527"/>
                  </a:lnTo>
                  <a:cubicBezTo>
                    <a:pt x="1048" y="176"/>
                    <a:pt x="786" y="0"/>
                    <a:pt x="5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3" name="Google Shape;1303;p97"/>
            <p:cNvSpPr/>
            <p:nvPr/>
          </p:nvSpPr>
          <p:spPr>
            <a:xfrm>
              <a:off x="3621738" y="2406250"/>
              <a:ext cx="26200" cy="61500"/>
            </a:xfrm>
            <a:custGeom>
              <a:avLst/>
              <a:gdLst/>
              <a:ahLst/>
              <a:cxnLst/>
              <a:rect l="l" t="t" r="r" b="b"/>
              <a:pathLst>
                <a:path w="1048" h="2460" extrusionOk="0">
                  <a:moveTo>
                    <a:pt x="524" y="1"/>
                  </a:moveTo>
                  <a:lnTo>
                    <a:pt x="524" y="13"/>
                  </a:lnTo>
                  <a:cubicBezTo>
                    <a:pt x="226" y="13"/>
                    <a:pt x="0" y="239"/>
                    <a:pt x="0" y="536"/>
                  </a:cubicBezTo>
                  <a:lnTo>
                    <a:pt x="0" y="1941"/>
                  </a:lnTo>
                  <a:cubicBezTo>
                    <a:pt x="0" y="2287"/>
                    <a:pt x="262" y="2459"/>
                    <a:pt x="524" y="2459"/>
                  </a:cubicBezTo>
                  <a:cubicBezTo>
                    <a:pt x="786" y="2459"/>
                    <a:pt x="1048" y="2287"/>
                    <a:pt x="1048" y="1941"/>
                  </a:cubicBezTo>
                  <a:lnTo>
                    <a:pt x="1048" y="536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4" name="Google Shape;1304;p97"/>
            <p:cNvSpPr/>
            <p:nvPr/>
          </p:nvSpPr>
          <p:spPr>
            <a:xfrm>
              <a:off x="3489863" y="2274625"/>
              <a:ext cx="26525" cy="44150"/>
            </a:xfrm>
            <a:custGeom>
              <a:avLst/>
              <a:gdLst/>
              <a:ahLst/>
              <a:cxnLst/>
              <a:rect l="l" t="t" r="r" b="b"/>
              <a:pathLst>
                <a:path w="1061" h="1766" extrusionOk="0">
                  <a:moveTo>
                    <a:pt x="530" y="0"/>
                  </a:moveTo>
                  <a:cubicBezTo>
                    <a:pt x="266" y="0"/>
                    <a:pt x="1" y="176"/>
                    <a:pt x="1" y="527"/>
                  </a:cubicBezTo>
                  <a:lnTo>
                    <a:pt x="1" y="1229"/>
                  </a:lnTo>
                  <a:cubicBezTo>
                    <a:pt x="1" y="1527"/>
                    <a:pt x="239" y="1765"/>
                    <a:pt x="524" y="1765"/>
                  </a:cubicBezTo>
                  <a:cubicBezTo>
                    <a:pt x="822" y="1765"/>
                    <a:pt x="1060" y="1527"/>
                    <a:pt x="1060" y="1229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5" name="Google Shape;1305;p97"/>
            <p:cNvSpPr/>
            <p:nvPr/>
          </p:nvSpPr>
          <p:spPr>
            <a:xfrm>
              <a:off x="3516363" y="2204375"/>
              <a:ext cx="26500" cy="44150"/>
            </a:xfrm>
            <a:custGeom>
              <a:avLst/>
              <a:gdLst/>
              <a:ahLst/>
              <a:cxnLst/>
              <a:rect l="l" t="t" r="r" b="b"/>
              <a:pathLst>
                <a:path w="1060" h="1766" extrusionOk="0">
                  <a:moveTo>
                    <a:pt x="526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230"/>
                  </a:lnTo>
                  <a:cubicBezTo>
                    <a:pt x="0" y="1515"/>
                    <a:pt x="238" y="1753"/>
                    <a:pt x="524" y="1753"/>
                  </a:cubicBezTo>
                  <a:lnTo>
                    <a:pt x="524" y="1765"/>
                  </a:lnTo>
                  <a:cubicBezTo>
                    <a:pt x="822" y="1765"/>
                    <a:pt x="1060" y="1527"/>
                    <a:pt x="1060" y="1230"/>
                  </a:cubicBezTo>
                  <a:lnTo>
                    <a:pt x="1060" y="527"/>
                  </a:lnTo>
                  <a:cubicBezTo>
                    <a:pt x="1054" y="176"/>
                    <a:pt x="789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6" name="Google Shape;1306;p97"/>
            <p:cNvSpPr/>
            <p:nvPr/>
          </p:nvSpPr>
          <p:spPr>
            <a:xfrm>
              <a:off x="3560113" y="2450300"/>
              <a:ext cx="26525" cy="43925"/>
            </a:xfrm>
            <a:custGeom>
              <a:avLst/>
              <a:gdLst/>
              <a:ahLst/>
              <a:cxnLst/>
              <a:rect l="l" t="t" r="r" b="b"/>
              <a:pathLst>
                <a:path w="1061" h="1757" extrusionOk="0">
                  <a:moveTo>
                    <a:pt x="524" y="1"/>
                  </a:moveTo>
                  <a:cubicBezTo>
                    <a:pt x="239" y="1"/>
                    <a:pt x="0" y="239"/>
                    <a:pt x="0" y="537"/>
                  </a:cubicBezTo>
                  <a:lnTo>
                    <a:pt x="0" y="1239"/>
                  </a:lnTo>
                  <a:cubicBezTo>
                    <a:pt x="0" y="1584"/>
                    <a:pt x="265" y="1757"/>
                    <a:pt x="530" y="1757"/>
                  </a:cubicBezTo>
                  <a:cubicBezTo>
                    <a:pt x="795" y="1757"/>
                    <a:pt x="1060" y="1584"/>
                    <a:pt x="1060" y="1239"/>
                  </a:cubicBezTo>
                  <a:lnTo>
                    <a:pt x="1060" y="525"/>
                  </a:lnTo>
                  <a:cubicBezTo>
                    <a:pt x="1060" y="239"/>
                    <a:pt x="822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7" name="Google Shape;1307;p97"/>
            <p:cNvSpPr/>
            <p:nvPr/>
          </p:nvSpPr>
          <p:spPr>
            <a:xfrm>
              <a:off x="3555638" y="2397625"/>
              <a:ext cx="31000" cy="26525"/>
            </a:xfrm>
            <a:custGeom>
              <a:avLst/>
              <a:gdLst/>
              <a:ahLst/>
              <a:cxnLst/>
              <a:rect l="l" t="t" r="r" b="b"/>
              <a:pathLst>
                <a:path w="1240" h="1061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2" y="1013"/>
                    <a:pt x="574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8" name="Google Shape;1308;p97"/>
            <p:cNvSpPr/>
            <p:nvPr/>
          </p:nvSpPr>
          <p:spPr>
            <a:xfrm>
              <a:off x="3437188" y="2204375"/>
              <a:ext cx="26500" cy="61700"/>
            </a:xfrm>
            <a:custGeom>
              <a:avLst/>
              <a:gdLst/>
              <a:ahLst/>
              <a:cxnLst/>
              <a:rect l="l" t="t" r="r" b="b"/>
              <a:pathLst>
                <a:path w="1060" h="2468" extrusionOk="0">
                  <a:moveTo>
                    <a:pt x="530" y="0"/>
                  </a:moveTo>
                  <a:cubicBezTo>
                    <a:pt x="265" y="0"/>
                    <a:pt x="0" y="176"/>
                    <a:pt x="0" y="527"/>
                  </a:cubicBezTo>
                  <a:lnTo>
                    <a:pt x="0" y="1932"/>
                  </a:lnTo>
                  <a:cubicBezTo>
                    <a:pt x="0" y="2230"/>
                    <a:pt x="238" y="2468"/>
                    <a:pt x="524" y="2468"/>
                  </a:cubicBezTo>
                  <a:cubicBezTo>
                    <a:pt x="822" y="2468"/>
                    <a:pt x="1060" y="2230"/>
                    <a:pt x="1060" y="1932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9" name="Google Shape;1309;p97"/>
            <p:cNvSpPr/>
            <p:nvPr/>
          </p:nvSpPr>
          <p:spPr>
            <a:xfrm>
              <a:off x="3432713" y="2292250"/>
              <a:ext cx="30975" cy="26525"/>
            </a:xfrm>
            <a:custGeom>
              <a:avLst/>
              <a:gdLst/>
              <a:ahLst/>
              <a:cxnLst/>
              <a:rect l="l" t="t" r="r" b="b"/>
              <a:pathLst>
                <a:path w="1239" h="1061" extrusionOk="0">
                  <a:moveTo>
                    <a:pt x="703" y="1"/>
                  </a:moveTo>
                  <a:cubicBezTo>
                    <a:pt x="239" y="1"/>
                    <a:pt x="1" y="572"/>
                    <a:pt x="334" y="905"/>
                  </a:cubicBezTo>
                  <a:cubicBezTo>
                    <a:pt x="441" y="1013"/>
                    <a:pt x="573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Google Shape;1310;p97"/>
            <p:cNvSpPr/>
            <p:nvPr/>
          </p:nvSpPr>
          <p:spPr>
            <a:xfrm>
              <a:off x="3303838" y="2149975"/>
              <a:ext cx="449475" cy="449775"/>
            </a:xfrm>
            <a:custGeom>
              <a:avLst/>
              <a:gdLst/>
              <a:ahLst/>
              <a:cxnLst/>
              <a:rect l="l" t="t" r="r" b="b"/>
              <a:pathLst>
                <a:path w="17979" h="17991" extrusionOk="0">
                  <a:moveTo>
                    <a:pt x="9728" y="1060"/>
                  </a:moveTo>
                  <a:cubicBezTo>
                    <a:pt x="10204" y="1060"/>
                    <a:pt x="10597" y="1453"/>
                    <a:pt x="10609" y="1941"/>
                  </a:cubicBezTo>
                  <a:lnTo>
                    <a:pt x="10609" y="6918"/>
                  </a:lnTo>
                  <a:cubicBezTo>
                    <a:pt x="10609" y="7228"/>
                    <a:pt x="10680" y="7525"/>
                    <a:pt x="10811" y="7799"/>
                  </a:cubicBezTo>
                  <a:lnTo>
                    <a:pt x="5156" y="7799"/>
                  </a:lnTo>
                  <a:cubicBezTo>
                    <a:pt x="4679" y="7799"/>
                    <a:pt x="4286" y="7406"/>
                    <a:pt x="4286" y="6918"/>
                  </a:cubicBezTo>
                  <a:lnTo>
                    <a:pt x="4286" y="1941"/>
                  </a:lnTo>
                  <a:cubicBezTo>
                    <a:pt x="4286" y="1632"/>
                    <a:pt x="4203" y="1334"/>
                    <a:pt x="4072" y="1060"/>
                  </a:cubicBezTo>
                  <a:close/>
                  <a:moveTo>
                    <a:pt x="12883" y="1060"/>
                  </a:moveTo>
                  <a:cubicBezTo>
                    <a:pt x="13371" y="1060"/>
                    <a:pt x="13764" y="1453"/>
                    <a:pt x="13764" y="1941"/>
                  </a:cubicBezTo>
                  <a:lnTo>
                    <a:pt x="13764" y="6918"/>
                  </a:lnTo>
                  <a:cubicBezTo>
                    <a:pt x="13764" y="7228"/>
                    <a:pt x="13835" y="7525"/>
                    <a:pt x="13978" y="7799"/>
                  </a:cubicBezTo>
                  <a:lnTo>
                    <a:pt x="12537" y="7799"/>
                  </a:lnTo>
                  <a:cubicBezTo>
                    <a:pt x="12049" y="7799"/>
                    <a:pt x="11656" y="7406"/>
                    <a:pt x="11656" y="6918"/>
                  </a:cubicBezTo>
                  <a:lnTo>
                    <a:pt x="11656" y="1941"/>
                  </a:lnTo>
                  <a:cubicBezTo>
                    <a:pt x="11656" y="1632"/>
                    <a:pt x="11585" y="1334"/>
                    <a:pt x="11442" y="1060"/>
                  </a:cubicBezTo>
                  <a:close/>
                  <a:moveTo>
                    <a:pt x="2346" y="1060"/>
                  </a:moveTo>
                  <a:cubicBezTo>
                    <a:pt x="2834" y="1060"/>
                    <a:pt x="3227" y="1453"/>
                    <a:pt x="3227" y="1929"/>
                  </a:cubicBezTo>
                  <a:lnTo>
                    <a:pt x="3227" y="6918"/>
                  </a:lnTo>
                  <a:cubicBezTo>
                    <a:pt x="3227" y="7990"/>
                    <a:pt x="4096" y="8859"/>
                    <a:pt x="5168" y="8859"/>
                  </a:cubicBezTo>
                  <a:lnTo>
                    <a:pt x="6918" y="8859"/>
                  </a:lnTo>
                  <a:cubicBezTo>
                    <a:pt x="7406" y="8859"/>
                    <a:pt x="7799" y="9252"/>
                    <a:pt x="7799" y="9740"/>
                  </a:cubicBezTo>
                  <a:lnTo>
                    <a:pt x="7799" y="14824"/>
                  </a:lnTo>
                  <a:lnTo>
                    <a:pt x="5501" y="14824"/>
                  </a:lnTo>
                  <a:cubicBezTo>
                    <a:pt x="5168" y="14597"/>
                    <a:pt x="4787" y="14478"/>
                    <a:pt x="4382" y="14478"/>
                  </a:cubicBezTo>
                  <a:cubicBezTo>
                    <a:pt x="4215" y="14478"/>
                    <a:pt x="4048" y="14502"/>
                    <a:pt x="3882" y="14538"/>
                  </a:cubicBezTo>
                  <a:cubicBezTo>
                    <a:pt x="3489" y="13871"/>
                    <a:pt x="2786" y="13454"/>
                    <a:pt x="2012" y="13431"/>
                  </a:cubicBezTo>
                  <a:cubicBezTo>
                    <a:pt x="1762" y="13121"/>
                    <a:pt x="1429" y="12907"/>
                    <a:pt x="1048" y="12800"/>
                  </a:cubicBezTo>
                  <a:lnTo>
                    <a:pt x="1048" y="1060"/>
                  </a:lnTo>
                  <a:close/>
                  <a:moveTo>
                    <a:pt x="16050" y="8859"/>
                  </a:moveTo>
                  <a:cubicBezTo>
                    <a:pt x="16538" y="8859"/>
                    <a:pt x="16931" y="9252"/>
                    <a:pt x="16931" y="9728"/>
                  </a:cubicBezTo>
                  <a:lnTo>
                    <a:pt x="16931" y="14824"/>
                  </a:lnTo>
                  <a:lnTo>
                    <a:pt x="8847" y="14824"/>
                  </a:lnTo>
                  <a:lnTo>
                    <a:pt x="8847" y="9728"/>
                  </a:lnTo>
                  <a:cubicBezTo>
                    <a:pt x="8847" y="9430"/>
                    <a:pt x="8775" y="9121"/>
                    <a:pt x="8632" y="8859"/>
                  </a:cubicBezTo>
                  <a:close/>
                  <a:moveTo>
                    <a:pt x="1048" y="13955"/>
                  </a:moveTo>
                  <a:cubicBezTo>
                    <a:pt x="1143" y="14026"/>
                    <a:pt x="1227" y="14121"/>
                    <a:pt x="1286" y="14228"/>
                  </a:cubicBezTo>
                  <a:cubicBezTo>
                    <a:pt x="1383" y="14390"/>
                    <a:pt x="1559" y="14494"/>
                    <a:pt x="1742" y="14494"/>
                  </a:cubicBezTo>
                  <a:cubicBezTo>
                    <a:pt x="1760" y="14494"/>
                    <a:pt x="1779" y="14493"/>
                    <a:pt x="1798" y="14490"/>
                  </a:cubicBezTo>
                  <a:lnTo>
                    <a:pt x="1869" y="14478"/>
                  </a:lnTo>
                  <a:lnTo>
                    <a:pt x="1929" y="14478"/>
                  </a:lnTo>
                  <a:cubicBezTo>
                    <a:pt x="2477" y="14478"/>
                    <a:pt x="2953" y="14847"/>
                    <a:pt x="3108" y="15383"/>
                  </a:cubicBezTo>
                  <a:cubicBezTo>
                    <a:pt x="3174" y="15624"/>
                    <a:pt x="3390" y="15766"/>
                    <a:pt x="3616" y="15766"/>
                  </a:cubicBezTo>
                  <a:cubicBezTo>
                    <a:pt x="3715" y="15766"/>
                    <a:pt x="3815" y="15739"/>
                    <a:pt x="3905" y="15681"/>
                  </a:cubicBezTo>
                  <a:cubicBezTo>
                    <a:pt x="4058" y="15581"/>
                    <a:pt x="4223" y="15536"/>
                    <a:pt x="4384" y="15536"/>
                  </a:cubicBezTo>
                  <a:cubicBezTo>
                    <a:pt x="4840" y="15536"/>
                    <a:pt x="5263" y="15897"/>
                    <a:pt x="5263" y="16407"/>
                  </a:cubicBezTo>
                  <a:cubicBezTo>
                    <a:pt x="5263" y="16598"/>
                    <a:pt x="5203" y="16788"/>
                    <a:pt x="5096" y="16931"/>
                  </a:cubicBezTo>
                  <a:lnTo>
                    <a:pt x="1048" y="16931"/>
                  </a:lnTo>
                  <a:lnTo>
                    <a:pt x="1048" y="13955"/>
                  </a:lnTo>
                  <a:close/>
                  <a:moveTo>
                    <a:pt x="16919" y="15871"/>
                  </a:moveTo>
                  <a:lnTo>
                    <a:pt x="16919" y="16931"/>
                  </a:lnTo>
                  <a:lnTo>
                    <a:pt x="6239" y="16931"/>
                  </a:lnTo>
                  <a:cubicBezTo>
                    <a:pt x="6346" y="16586"/>
                    <a:pt x="6346" y="16217"/>
                    <a:pt x="6239" y="15871"/>
                  </a:cubicBezTo>
                  <a:close/>
                  <a:moveTo>
                    <a:pt x="524" y="0"/>
                  </a:moveTo>
                  <a:cubicBezTo>
                    <a:pt x="226" y="0"/>
                    <a:pt x="0" y="239"/>
                    <a:pt x="0" y="524"/>
                  </a:cubicBezTo>
                  <a:lnTo>
                    <a:pt x="0" y="17467"/>
                  </a:lnTo>
                  <a:cubicBezTo>
                    <a:pt x="0" y="17753"/>
                    <a:pt x="226" y="17991"/>
                    <a:pt x="524" y="17991"/>
                  </a:cubicBezTo>
                  <a:lnTo>
                    <a:pt x="17455" y="17991"/>
                  </a:lnTo>
                  <a:cubicBezTo>
                    <a:pt x="17741" y="17991"/>
                    <a:pt x="17979" y="17753"/>
                    <a:pt x="17979" y="17467"/>
                  </a:cubicBezTo>
                  <a:lnTo>
                    <a:pt x="17979" y="9728"/>
                  </a:lnTo>
                  <a:cubicBezTo>
                    <a:pt x="17979" y="8668"/>
                    <a:pt x="17109" y="7799"/>
                    <a:pt x="16050" y="7799"/>
                  </a:cubicBezTo>
                  <a:lnTo>
                    <a:pt x="15693" y="7799"/>
                  </a:lnTo>
                  <a:cubicBezTo>
                    <a:pt x="15216" y="7799"/>
                    <a:pt x="14823" y="7406"/>
                    <a:pt x="14823" y="6918"/>
                  </a:cubicBezTo>
                  <a:lnTo>
                    <a:pt x="14823" y="1941"/>
                  </a:lnTo>
                  <a:cubicBezTo>
                    <a:pt x="14823" y="870"/>
                    <a:pt x="13954" y="0"/>
                    <a:pt x="128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1" name="Google Shape;1311;p97"/>
          <p:cNvSpPr/>
          <p:nvPr/>
        </p:nvSpPr>
        <p:spPr>
          <a:xfrm>
            <a:off x="673725" y="3889025"/>
            <a:ext cx="478350" cy="449400"/>
          </a:xfrm>
          <a:custGeom>
            <a:avLst/>
            <a:gdLst/>
            <a:ahLst/>
            <a:cxnLst/>
            <a:rect l="l" t="t" r="r" b="b"/>
            <a:pathLst>
              <a:path w="19134" h="17976" extrusionOk="0">
                <a:moveTo>
                  <a:pt x="5488" y="1043"/>
                </a:moveTo>
                <a:cubicBezTo>
                  <a:pt x="5539" y="1043"/>
                  <a:pt x="5592" y="1047"/>
                  <a:pt x="5644" y="1057"/>
                </a:cubicBezTo>
                <a:cubicBezTo>
                  <a:pt x="6001" y="1128"/>
                  <a:pt x="6275" y="1402"/>
                  <a:pt x="6347" y="1759"/>
                </a:cubicBezTo>
                <a:cubicBezTo>
                  <a:pt x="6396" y="1997"/>
                  <a:pt x="6611" y="2161"/>
                  <a:pt x="6846" y="2161"/>
                </a:cubicBezTo>
                <a:cubicBezTo>
                  <a:pt x="6893" y="2161"/>
                  <a:pt x="6942" y="2154"/>
                  <a:pt x="6989" y="2140"/>
                </a:cubicBezTo>
                <a:lnTo>
                  <a:pt x="7001" y="2140"/>
                </a:lnTo>
                <a:cubicBezTo>
                  <a:pt x="7085" y="2116"/>
                  <a:pt x="7156" y="2104"/>
                  <a:pt x="7239" y="2104"/>
                </a:cubicBezTo>
                <a:cubicBezTo>
                  <a:pt x="7513" y="2104"/>
                  <a:pt x="7775" y="2223"/>
                  <a:pt x="7942" y="2450"/>
                </a:cubicBezTo>
                <a:cubicBezTo>
                  <a:pt x="6870" y="2450"/>
                  <a:pt x="6013" y="3319"/>
                  <a:pt x="6013" y="4390"/>
                </a:cubicBezTo>
                <a:lnTo>
                  <a:pt x="6013" y="4426"/>
                </a:lnTo>
                <a:cubicBezTo>
                  <a:pt x="5537" y="4664"/>
                  <a:pt x="5180" y="5093"/>
                  <a:pt x="5037" y="5617"/>
                </a:cubicBezTo>
                <a:lnTo>
                  <a:pt x="2667" y="5605"/>
                </a:lnTo>
                <a:cubicBezTo>
                  <a:pt x="2179" y="5605"/>
                  <a:pt x="1775" y="5200"/>
                  <a:pt x="1798" y="4712"/>
                </a:cubicBezTo>
                <a:cubicBezTo>
                  <a:pt x="1810" y="4295"/>
                  <a:pt x="2108" y="3950"/>
                  <a:pt x="2513" y="3867"/>
                </a:cubicBezTo>
                <a:cubicBezTo>
                  <a:pt x="2798" y="3807"/>
                  <a:pt x="2977" y="3509"/>
                  <a:pt x="2894" y="3236"/>
                </a:cubicBezTo>
                <a:lnTo>
                  <a:pt x="2894" y="3212"/>
                </a:lnTo>
                <a:cubicBezTo>
                  <a:pt x="2717" y="2658"/>
                  <a:pt x="3135" y="2092"/>
                  <a:pt x="3709" y="2092"/>
                </a:cubicBezTo>
                <a:cubicBezTo>
                  <a:pt x="3715" y="2092"/>
                  <a:pt x="3721" y="2092"/>
                  <a:pt x="3727" y="2093"/>
                </a:cubicBezTo>
                <a:cubicBezTo>
                  <a:pt x="3810" y="2093"/>
                  <a:pt x="3894" y="2104"/>
                  <a:pt x="3965" y="2140"/>
                </a:cubicBezTo>
                <a:cubicBezTo>
                  <a:pt x="4009" y="2151"/>
                  <a:pt x="4054" y="2156"/>
                  <a:pt x="4097" y="2156"/>
                </a:cubicBezTo>
                <a:cubicBezTo>
                  <a:pt x="4346" y="2156"/>
                  <a:pt x="4571" y="1989"/>
                  <a:pt x="4632" y="1735"/>
                </a:cubicBezTo>
                <a:cubicBezTo>
                  <a:pt x="4716" y="1323"/>
                  <a:pt x="5082" y="1043"/>
                  <a:pt x="5488" y="1043"/>
                </a:cubicBezTo>
                <a:close/>
                <a:moveTo>
                  <a:pt x="13917" y="1043"/>
                </a:moveTo>
                <a:cubicBezTo>
                  <a:pt x="13969" y="1043"/>
                  <a:pt x="14021" y="1047"/>
                  <a:pt x="14074" y="1057"/>
                </a:cubicBezTo>
                <a:cubicBezTo>
                  <a:pt x="14431" y="1128"/>
                  <a:pt x="14705" y="1402"/>
                  <a:pt x="14776" y="1759"/>
                </a:cubicBezTo>
                <a:cubicBezTo>
                  <a:pt x="14826" y="1997"/>
                  <a:pt x="15032" y="2161"/>
                  <a:pt x="15265" y="2161"/>
                </a:cubicBezTo>
                <a:cubicBezTo>
                  <a:pt x="15312" y="2161"/>
                  <a:pt x="15359" y="2154"/>
                  <a:pt x="15407" y="2140"/>
                </a:cubicBezTo>
                <a:lnTo>
                  <a:pt x="15431" y="2140"/>
                </a:lnTo>
                <a:cubicBezTo>
                  <a:pt x="15502" y="2116"/>
                  <a:pt x="15586" y="2104"/>
                  <a:pt x="15669" y="2104"/>
                </a:cubicBezTo>
                <a:cubicBezTo>
                  <a:pt x="15675" y="2104"/>
                  <a:pt x="15681" y="2104"/>
                  <a:pt x="15687" y="2104"/>
                </a:cubicBezTo>
                <a:cubicBezTo>
                  <a:pt x="16261" y="2104"/>
                  <a:pt x="16679" y="2670"/>
                  <a:pt x="16503" y="3224"/>
                </a:cubicBezTo>
                <a:cubicBezTo>
                  <a:pt x="16419" y="3509"/>
                  <a:pt x="16610" y="3819"/>
                  <a:pt x="16907" y="3878"/>
                </a:cubicBezTo>
                <a:cubicBezTo>
                  <a:pt x="17372" y="3986"/>
                  <a:pt x="17681" y="4450"/>
                  <a:pt x="17574" y="4926"/>
                </a:cubicBezTo>
                <a:cubicBezTo>
                  <a:pt x="17492" y="5323"/>
                  <a:pt x="17136" y="5617"/>
                  <a:pt x="16729" y="5617"/>
                </a:cubicBezTo>
                <a:cubicBezTo>
                  <a:pt x="16721" y="5617"/>
                  <a:pt x="16713" y="5617"/>
                  <a:pt x="16705" y="5617"/>
                </a:cubicBezTo>
                <a:lnTo>
                  <a:pt x="14359" y="5617"/>
                </a:lnTo>
                <a:cubicBezTo>
                  <a:pt x="14217" y="5105"/>
                  <a:pt x="13859" y="4676"/>
                  <a:pt x="13383" y="4426"/>
                </a:cubicBezTo>
                <a:cubicBezTo>
                  <a:pt x="13383" y="4414"/>
                  <a:pt x="13383" y="4402"/>
                  <a:pt x="13383" y="4390"/>
                </a:cubicBezTo>
                <a:cubicBezTo>
                  <a:pt x="13383" y="3331"/>
                  <a:pt x="12526" y="2462"/>
                  <a:pt x="11454" y="2462"/>
                </a:cubicBezTo>
                <a:cubicBezTo>
                  <a:pt x="11621" y="2235"/>
                  <a:pt x="11883" y="2104"/>
                  <a:pt x="12157" y="2104"/>
                </a:cubicBezTo>
                <a:cubicBezTo>
                  <a:pt x="12240" y="2104"/>
                  <a:pt x="12312" y="2116"/>
                  <a:pt x="12395" y="2140"/>
                </a:cubicBezTo>
                <a:cubicBezTo>
                  <a:pt x="12442" y="2154"/>
                  <a:pt x="12490" y="2161"/>
                  <a:pt x="12538" y="2161"/>
                </a:cubicBezTo>
                <a:cubicBezTo>
                  <a:pt x="12777" y="2161"/>
                  <a:pt x="13000" y="1994"/>
                  <a:pt x="13050" y="1735"/>
                </a:cubicBezTo>
                <a:cubicBezTo>
                  <a:pt x="13145" y="1323"/>
                  <a:pt x="13512" y="1043"/>
                  <a:pt x="13917" y="1043"/>
                </a:cubicBezTo>
                <a:close/>
                <a:moveTo>
                  <a:pt x="9702" y="2448"/>
                </a:moveTo>
                <a:cubicBezTo>
                  <a:pt x="9754" y="2448"/>
                  <a:pt x="9806" y="2452"/>
                  <a:pt x="9859" y="2462"/>
                </a:cubicBezTo>
                <a:cubicBezTo>
                  <a:pt x="10216" y="2533"/>
                  <a:pt x="10490" y="2807"/>
                  <a:pt x="10561" y="3164"/>
                </a:cubicBezTo>
                <a:cubicBezTo>
                  <a:pt x="10611" y="3402"/>
                  <a:pt x="10817" y="3566"/>
                  <a:pt x="11050" y="3566"/>
                </a:cubicBezTo>
                <a:cubicBezTo>
                  <a:pt x="11097" y="3566"/>
                  <a:pt x="11145" y="3559"/>
                  <a:pt x="11192" y="3545"/>
                </a:cubicBezTo>
                <a:lnTo>
                  <a:pt x="11216" y="3545"/>
                </a:lnTo>
                <a:cubicBezTo>
                  <a:pt x="11288" y="3521"/>
                  <a:pt x="11371" y="3509"/>
                  <a:pt x="11454" y="3509"/>
                </a:cubicBezTo>
                <a:cubicBezTo>
                  <a:pt x="11466" y="3509"/>
                  <a:pt x="11478" y="3509"/>
                  <a:pt x="11489" y="3509"/>
                </a:cubicBezTo>
                <a:cubicBezTo>
                  <a:pt x="12055" y="3509"/>
                  <a:pt x="12463" y="4068"/>
                  <a:pt x="12288" y="4617"/>
                </a:cubicBezTo>
                <a:cubicBezTo>
                  <a:pt x="12204" y="4914"/>
                  <a:pt x="12383" y="5212"/>
                  <a:pt x="12693" y="5283"/>
                </a:cubicBezTo>
                <a:cubicBezTo>
                  <a:pt x="13157" y="5379"/>
                  <a:pt x="13466" y="5843"/>
                  <a:pt x="13359" y="6319"/>
                </a:cubicBezTo>
                <a:cubicBezTo>
                  <a:pt x="13276" y="6736"/>
                  <a:pt x="12907" y="7022"/>
                  <a:pt x="12490" y="7022"/>
                </a:cubicBezTo>
                <a:lnTo>
                  <a:pt x="6882" y="7022"/>
                </a:lnTo>
                <a:cubicBezTo>
                  <a:pt x="6394" y="7022"/>
                  <a:pt x="5989" y="6617"/>
                  <a:pt x="6013" y="6117"/>
                </a:cubicBezTo>
                <a:cubicBezTo>
                  <a:pt x="6025" y="5712"/>
                  <a:pt x="6323" y="5367"/>
                  <a:pt x="6728" y="5283"/>
                </a:cubicBezTo>
                <a:cubicBezTo>
                  <a:pt x="7013" y="5224"/>
                  <a:pt x="7192" y="4926"/>
                  <a:pt x="7109" y="4640"/>
                </a:cubicBezTo>
                <a:lnTo>
                  <a:pt x="7109" y="4629"/>
                </a:lnTo>
                <a:cubicBezTo>
                  <a:pt x="6932" y="4063"/>
                  <a:pt x="7350" y="3509"/>
                  <a:pt x="7924" y="3509"/>
                </a:cubicBezTo>
                <a:cubicBezTo>
                  <a:pt x="7930" y="3509"/>
                  <a:pt x="7936" y="3509"/>
                  <a:pt x="7942" y="3509"/>
                </a:cubicBezTo>
                <a:cubicBezTo>
                  <a:pt x="8025" y="3509"/>
                  <a:pt x="8109" y="3521"/>
                  <a:pt x="8180" y="3545"/>
                </a:cubicBezTo>
                <a:cubicBezTo>
                  <a:pt x="8223" y="3556"/>
                  <a:pt x="8266" y="3561"/>
                  <a:pt x="8308" y="3561"/>
                </a:cubicBezTo>
                <a:cubicBezTo>
                  <a:pt x="8552" y="3561"/>
                  <a:pt x="8784" y="3394"/>
                  <a:pt x="8835" y="3140"/>
                </a:cubicBezTo>
                <a:cubicBezTo>
                  <a:pt x="8930" y="2728"/>
                  <a:pt x="9297" y="2448"/>
                  <a:pt x="9702" y="2448"/>
                </a:cubicBezTo>
                <a:close/>
                <a:moveTo>
                  <a:pt x="6001" y="7855"/>
                </a:moveTo>
                <a:cubicBezTo>
                  <a:pt x="6275" y="7998"/>
                  <a:pt x="6573" y="8069"/>
                  <a:pt x="6882" y="8069"/>
                </a:cubicBezTo>
                <a:lnTo>
                  <a:pt x="9168" y="8069"/>
                </a:lnTo>
                <a:lnTo>
                  <a:pt x="9168" y="10867"/>
                </a:lnTo>
                <a:cubicBezTo>
                  <a:pt x="8561" y="10772"/>
                  <a:pt x="8109" y="10260"/>
                  <a:pt x="8109" y="9653"/>
                </a:cubicBezTo>
                <a:cubicBezTo>
                  <a:pt x="8109" y="9302"/>
                  <a:pt x="7847" y="9126"/>
                  <a:pt x="7585" y="9126"/>
                </a:cubicBezTo>
                <a:cubicBezTo>
                  <a:pt x="7323" y="9126"/>
                  <a:pt x="7061" y="9302"/>
                  <a:pt x="7061" y="9653"/>
                </a:cubicBezTo>
                <a:cubicBezTo>
                  <a:pt x="7061" y="10844"/>
                  <a:pt x="7978" y="11832"/>
                  <a:pt x="9168" y="11927"/>
                </a:cubicBezTo>
                <a:lnTo>
                  <a:pt x="9168" y="13261"/>
                </a:lnTo>
                <a:cubicBezTo>
                  <a:pt x="8894" y="13118"/>
                  <a:pt x="8597" y="13046"/>
                  <a:pt x="8287" y="13046"/>
                </a:cubicBezTo>
                <a:cubicBezTo>
                  <a:pt x="8168" y="13046"/>
                  <a:pt x="8037" y="13058"/>
                  <a:pt x="7918" y="13082"/>
                </a:cubicBezTo>
                <a:cubicBezTo>
                  <a:pt x="7597" y="12415"/>
                  <a:pt x="6918" y="11999"/>
                  <a:pt x="6180" y="11999"/>
                </a:cubicBezTo>
                <a:lnTo>
                  <a:pt x="6001" y="11999"/>
                </a:lnTo>
                <a:lnTo>
                  <a:pt x="6001" y="7855"/>
                </a:lnTo>
                <a:close/>
                <a:moveTo>
                  <a:pt x="13383" y="7855"/>
                </a:moveTo>
                <a:lnTo>
                  <a:pt x="13383" y="13844"/>
                </a:lnTo>
                <a:cubicBezTo>
                  <a:pt x="13169" y="14023"/>
                  <a:pt x="13002" y="14249"/>
                  <a:pt x="12883" y="14499"/>
                </a:cubicBezTo>
                <a:cubicBezTo>
                  <a:pt x="12752" y="14463"/>
                  <a:pt x="12633" y="14451"/>
                  <a:pt x="12502" y="14451"/>
                </a:cubicBezTo>
                <a:cubicBezTo>
                  <a:pt x="11883" y="14451"/>
                  <a:pt x="11300" y="14761"/>
                  <a:pt x="10942" y="15261"/>
                </a:cubicBezTo>
                <a:cubicBezTo>
                  <a:pt x="10728" y="15082"/>
                  <a:pt x="10490" y="14963"/>
                  <a:pt x="10216" y="14880"/>
                </a:cubicBezTo>
                <a:lnTo>
                  <a:pt x="10216" y="13463"/>
                </a:lnTo>
                <a:cubicBezTo>
                  <a:pt x="11442" y="13201"/>
                  <a:pt x="12323" y="12129"/>
                  <a:pt x="12323" y="10879"/>
                </a:cubicBezTo>
                <a:cubicBezTo>
                  <a:pt x="12323" y="10528"/>
                  <a:pt x="12062" y="10352"/>
                  <a:pt x="11800" y="10352"/>
                </a:cubicBezTo>
                <a:cubicBezTo>
                  <a:pt x="11538" y="10352"/>
                  <a:pt x="11276" y="10528"/>
                  <a:pt x="11276" y="10879"/>
                </a:cubicBezTo>
                <a:cubicBezTo>
                  <a:pt x="11276" y="11546"/>
                  <a:pt x="10847" y="12141"/>
                  <a:pt x="10216" y="12368"/>
                </a:cubicBezTo>
                <a:lnTo>
                  <a:pt x="10216" y="8058"/>
                </a:lnTo>
                <a:lnTo>
                  <a:pt x="12502" y="8058"/>
                </a:lnTo>
                <a:cubicBezTo>
                  <a:pt x="12812" y="8058"/>
                  <a:pt x="13109" y="7986"/>
                  <a:pt x="13383" y="7855"/>
                </a:cubicBezTo>
                <a:close/>
                <a:moveTo>
                  <a:pt x="6180" y="13055"/>
                </a:moveTo>
                <a:cubicBezTo>
                  <a:pt x="6588" y="13055"/>
                  <a:pt x="6995" y="13314"/>
                  <a:pt x="7049" y="13832"/>
                </a:cubicBezTo>
                <a:cubicBezTo>
                  <a:pt x="7076" y="14116"/>
                  <a:pt x="7321" y="14308"/>
                  <a:pt x="7582" y="14308"/>
                </a:cubicBezTo>
                <a:cubicBezTo>
                  <a:pt x="7671" y="14308"/>
                  <a:pt x="7762" y="14285"/>
                  <a:pt x="7847" y="14237"/>
                </a:cubicBezTo>
                <a:cubicBezTo>
                  <a:pt x="7978" y="14154"/>
                  <a:pt x="8132" y="14106"/>
                  <a:pt x="8287" y="14106"/>
                </a:cubicBezTo>
                <a:cubicBezTo>
                  <a:pt x="8775" y="14106"/>
                  <a:pt x="9168" y="14499"/>
                  <a:pt x="9168" y="14987"/>
                </a:cubicBezTo>
                <a:cubicBezTo>
                  <a:pt x="9168" y="15058"/>
                  <a:pt x="9156" y="15130"/>
                  <a:pt x="9133" y="15201"/>
                </a:cubicBezTo>
                <a:cubicBezTo>
                  <a:pt x="9051" y="15541"/>
                  <a:pt x="9302" y="15868"/>
                  <a:pt x="9639" y="15868"/>
                </a:cubicBezTo>
                <a:cubicBezTo>
                  <a:pt x="9644" y="15868"/>
                  <a:pt x="9650" y="15868"/>
                  <a:pt x="9656" y="15868"/>
                </a:cubicBezTo>
                <a:lnTo>
                  <a:pt x="9716" y="15868"/>
                </a:lnTo>
                <a:cubicBezTo>
                  <a:pt x="10192" y="15880"/>
                  <a:pt x="10573" y="16261"/>
                  <a:pt x="10573" y="16737"/>
                </a:cubicBezTo>
                <a:lnTo>
                  <a:pt x="10573" y="16916"/>
                </a:lnTo>
                <a:lnTo>
                  <a:pt x="1798" y="16916"/>
                </a:lnTo>
                <a:lnTo>
                  <a:pt x="1798" y="16737"/>
                </a:lnTo>
                <a:cubicBezTo>
                  <a:pt x="1798" y="16261"/>
                  <a:pt x="2167" y="15880"/>
                  <a:pt x="2644" y="15868"/>
                </a:cubicBezTo>
                <a:lnTo>
                  <a:pt x="2703" y="15868"/>
                </a:lnTo>
                <a:cubicBezTo>
                  <a:pt x="2709" y="15868"/>
                  <a:pt x="2716" y="15868"/>
                  <a:pt x="2722" y="15868"/>
                </a:cubicBezTo>
                <a:cubicBezTo>
                  <a:pt x="3069" y="15868"/>
                  <a:pt x="3321" y="15541"/>
                  <a:pt x="3227" y="15201"/>
                </a:cubicBezTo>
                <a:cubicBezTo>
                  <a:pt x="3215" y="15130"/>
                  <a:pt x="3203" y="15058"/>
                  <a:pt x="3203" y="14987"/>
                </a:cubicBezTo>
                <a:cubicBezTo>
                  <a:pt x="3203" y="14499"/>
                  <a:pt x="3596" y="14106"/>
                  <a:pt x="4072" y="14106"/>
                </a:cubicBezTo>
                <a:cubicBezTo>
                  <a:pt x="4227" y="14106"/>
                  <a:pt x="4382" y="14154"/>
                  <a:pt x="4525" y="14237"/>
                </a:cubicBezTo>
                <a:cubicBezTo>
                  <a:pt x="4607" y="14285"/>
                  <a:pt x="4695" y="14308"/>
                  <a:pt x="4783" y="14308"/>
                </a:cubicBezTo>
                <a:cubicBezTo>
                  <a:pt x="5039" y="14308"/>
                  <a:pt x="5284" y="14116"/>
                  <a:pt x="5311" y="13832"/>
                </a:cubicBezTo>
                <a:cubicBezTo>
                  <a:pt x="5364" y="13314"/>
                  <a:pt x="5772" y="13055"/>
                  <a:pt x="6180" y="13055"/>
                </a:cubicBezTo>
                <a:close/>
                <a:moveTo>
                  <a:pt x="14603" y="14460"/>
                </a:moveTo>
                <a:cubicBezTo>
                  <a:pt x="15008" y="14460"/>
                  <a:pt x="15413" y="14719"/>
                  <a:pt x="15467" y="15237"/>
                </a:cubicBezTo>
                <a:cubicBezTo>
                  <a:pt x="15502" y="15528"/>
                  <a:pt x="15739" y="15714"/>
                  <a:pt x="15996" y="15714"/>
                </a:cubicBezTo>
                <a:cubicBezTo>
                  <a:pt x="16086" y="15714"/>
                  <a:pt x="16178" y="15691"/>
                  <a:pt x="16264" y="15642"/>
                </a:cubicBezTo>
                <a:cubicBezTo>
                  <a:pt x="16399" y="15552"/>
                  <a:pt x="16554" y="15510"/>
                  <a:pt x="16715" y="15510"/>
                </a:cubicBezTo>
                <a:cubicBezTo>
                  <a:pt x="16767" y="15510"/>
                  <a:pt x="16819" y="15514"/>
                  <a:pt x="16872" y="15523"/>
                </a:cubicBezTo>
                <a:cubicBezTo>
                  <a:pt x="17288" y="15606"/>
                  <a:pt x="17598" y="15987"/>
                  <a:pt x="17586" y="16416"/>
                </a:cubicBezTo>
                <a:lnTo>
                  <a:pt x="17598" y="16916"/>
                </a:lnTo>
                <a:lnTo>
                  <a:pt x="11633" y="16916"/>
                </a:lnTo>
                <a:lnTo>
                  <a:pt x="11633" y="16416"/>
                </a:lnTo>
                <a:cubicBezTo>
                  <a:pt x="11621" y="15987"/>
                  <a:pt x="11919" y="15606"/>
                  <a:pt x="12347" y="15523"/>
                </a:cubicBezTo>
                <a:cubicBezTo>
                  <a:pt x="12397" y="15514"/>
                  <a:pt x="12447" y="15510"/>
                  <a:pt x="12497" y="15510"/>
                </a:cubicBezTo>
                <a:cubicBezTo>
                  <a:pt x="12653" y="15510"/>
                  <a:pt x="12808" y="15552"/>
                  <a:pt x="12943" y="15642"/>
                </a:cubicBezTo>
                <a:cubicBezTo>
                  <a:pt x="13029" y="15691"/>
                  <a:pt x="13121" y="15714"/>
                  <a:pt x="13211" y="15714"/>
                </a:cubicBezTo>
                <a:cubicBezTo>
                  <a:pt x="13468" y="15714"/>
                  <a:pt x="13705" y="15528"/>
                  <a:pt x="13740" y="15237"/>
                </a:cubicBezTo>
                <a:cubicBezTo>
                  <a:pt x="13794" y="14719"/>
                  <a:pt x="14199" y="14460"/>
                  <a:pt x="14603" y="14460"/>
                </a:cubicBezTo>
                <a:close/>
                <a:moveTo>
                  <a:pt x="5471" y="0"/>
                </a:moveTo>
                <a:cubicBezTo>
                  <a:pt x="4793" y="0"/>
                  <a:pt x="4114" y="348"/>
                  <a:pt x="3751" y="1045"/>
                </a:cubicBezTo>
                <a:lnTo>
                  <a:pt x="3715" y="1045"/>
                </a:lnTo>
                <a:cubicBezTo>
                  <a:pt x="2644" y="1045"/>
                  <a:pt x="1775" y="1914"/>
                  <a:pt x="1775" y="2985"/>
                </a:cubicBezTo>
                <a:cubicBezTo>
                  <a:pt x="1775" y="2997"/>
                  <a:pt x="1775" y="3009"/>
                  <a:pt x="1775" y="3021"/>
                </a:cubicBezTo>
                <a:cubicBezTo>
                  <a:pt x="0" y="3962"/>
                  <a:pt x="655" y="6653"/>
                  <a:pt x="2667" y="6665"/>
                </a:cubicBezTo>
                <a:lnTo>
                  <a:pt x="2846" y="6665"/>
                </a:lnTo>
                <a:lnTo>
                  <a:pt x="2846" y="9998"/>
                </a:lnTo>
                <a:cubicBezTo>
                  <a:pt x="2846" y="10349"/>
                  <a:pt x="3108" y="10525"/>
                  <a:pt x="3370" y="10525"/>
                </a:cubicBezTo>
                <a:cubicBezTo>
                  <a:pt x="3632" y="10525"/>
                  <a:pt x="3894" y="10349"/>
                  <a:pt x="3894" y="9998"/>
                </a:cubicBezTo>
                <a:lnTo>
                  <a:pt x="3894" y="6665"/>
                </a:lnTo>
                <a:lnTo>
                  <a:pt x="4953" y="6665"/>
                </a:lnTo>
                <a:lnTo>
                  <a:pt x="4953" y="12451"/>
                </a:lnTo>
                <a:cubicBezTo>
                  <a:pt x="4739" y="12630"/>
                  <a:pt x="4572" y="12844"/>
                  <a:pt x="4453" y="13094"/>
                </a:cubicBezTo>
                <a:cubicBezTo>
                  <a:pt x="4322" y="13070"/>
                  <a:pt x="4203" y="13058"/>
                  <a:pt x="4072" y="13058"/>
                </a:cubicBezTo>
                <a:cubicBezTo>
                  <a:pt x="3048" y="13058"/>
                  <a:pt x="2191" y="13856"/>
                  <a:pt x="2144" y="14892"/>
                </a:cubicBezTo>
                <a:cubicBezTo>
                  <a:pt x="1310" y="15118"/>
                  <a:pt x="727" y="15880"/>
                  <a:pt x="727" y="16749"/>
                </a:cubicBezTo>
                <a:lnTo>
                  <a:pt x="727" y="17452"/>
                </a:lnTo>
                <a:cubicBezTo>
                  <a:pt x="727" y="17737"/>
                  <a:pt x="965" y="17975"/>
                  <a:pt x="1263" y="17975"/>
                </a:cubicBezTo>
                <a:lnTo>
                  <a:pt x="18122" y="17975"/>
                </a:lnTo>
                <a:cubicBezTo>
                  <a:pt x="18408" y="17975"/>
                  <a:pt x="18646" y="17737"/>
                  <a:pt x="18646" y="17452"/>
                </a:cubicBezTo>
                <a:lnTo>
                  <a:pt x="18646" y="16392"/>
                </a:lnTo>
                <a:cubicBezTo>
                  <a:pt x="18646" y="15332"/>
                  <a:pt x="17777" y="14463"/>
                  <a:pt x="16717" y="14463"/>
                </a:cubicBezTo>
                <a:cubicBezTo>
                  <a:pt x="16598" y="14463"/>
                  <a:pt x="16467" y="14475"/>
                  <a:pt x="16348" y="14499"/>
                </a:cubicBezTo>
                <a:cubicBezTo>
                  <a:pt x="16026" y="13832"/>
                  <a:pt x="15348" y="13415"/>
                  <a:pt x="14609" y="13415"/>
                </a:cubicBezTo>
                <a:lnTo>
                  <a:pt x="14443" y="13415"/>
                </a:lnTo>
                <a:lnTo>
                  <a:pt x="14443" y="12058"/>
                </a:lnTo>
                <a:cubicBezTo>
                  <a:pt x="15657" y="11808"/>
                  <a:pt x="16538" y="10725"/>
                  <a:pt x="16550" y="9474"/>
                </a:cubicBezTo>
                <a:cubicBezTo>
                  <a:pt x="16544" y="9123"/>
                  <a:pt x="16279" y="8948"/>
                  <a:pt x="16016" y="8948"/>
                </a:cubicBezTo>
                <a:cubicBezTo>
                  <a:pt x="15752" y="8948"/>
                  <a:pt x="15491" y="9123"/>
                  <a:pt x="15491" y="9474"/>
                </a:cubicBezTo>
                <a:cubicBezTo>
                  <a:pt x="15491" y="10141"/>
                  <a:pt x="15062" y="10736"/>
                  <a:pt x="14443" y="10963"/>
                </a:cubicBezTo>
                <a:lnTo>
                  <a:pt x="14443" y="6665"/>
                </a:lnTo>
                <a:lnTo>
                  <a:pt x="16193" y="6665"/>
                </a:lnTo>
                <a:lnTo>
                  <a:pt x="16193" y="7546"/>
                </a:lnTo>
                <a:cubicBezTo>
                  <a:pt x="16187" y="7897"/>
                  <a:pt x="16449" y="8072"/>
                  <a:pt x="16712" y="8072"/>
                </a:cubicBezTo>
                <a:cubicBezTo>
                  <a:pt x="16976" y="8072"/>
                  <a:pt x="17241" y="7897"/>
                  <a:pt x="17241" y="7546"/>
                </a:cubicBezTo>
                <a:lnTo>
                  <a:pt x="17241" y="6593"/>
                </a:lnTo>
                <a:cubicBezTo>
                  <a:pt x="18908" y="6105"/>
                  <a:pt x="19134" y="3831"/>
                  <a:pt x="17598" y="3021"/>
                </a:cubicBezTo>
                <a:lnTo>
                  <a:pt x="17598" y="2985"/>
                </a:lnTo>
                <a:cubicBezTo>
                  <a:pt x="17598" y="1914"/>
                  <a:pt x="16729" y="1045"/>
                  <a:pt x="15657" y="1045"/>
                </a:cubicBezTo>
                <a:lnTo>
                  <a:pt x="15621" y="1045"/>
                </a:lnTo>
                <a:cubicBezTo>
                  <a:pt x="15258" y="348"/>
                  <a:pt x="14580" y="0"/>
                  <a:pt x="13901" y="0"/>
                </a:cubicBezTo>
                <a:cubicBezTo>
                  <a:pt x="13222" y="0"/>
                  <a:pt x="12544" y="348"/>
                  <a:pt x="12181" y="1045"/>
                </a:cubicBezTo>
                <a:lnTo>
                  <a:pt x="12145" y="1045"/>
                </a:lnTo>
                <a:cubicBezTo>
                  <a:pt x="11597" y="1045"/>
                  <a:pt x="11073" y="1283"/>
                  <a:pt x="10704" y="1700"/>
                </a:cubicBezTo>
                <a:cubicBezTo>
                  <a:pt x="10395" y="1497"/>
                  <a:pt x="10040" y="1396"/>
                  <a:pt x="9686" y="1396"/>
                </a:cubicBezTo>
                <a:cubicBezTo>
                  <a:pt x="9332" y="1396"/>
                  <a:pt x="8978" y="1497"/>
                  <a:pt x="8668" y="1700"/>
                </a:cubicBezTo>
                <a:cubicBezTo>
                  <a:pt x="8299" y="1283"/>
                  <a:pt x="7775" y="1045"/>
                  <a:pt x="7228" y="1045"/>
                </a:cubicBezTo>
                <a:lnTo>
                  <a:pt x="7192" y="1045"/>
                </a:lnTo>
                <a:cubicBezTo>
                  <a:pt x="6829" y="348"/>
                  <a:pt x="6150" y="0"/>
                  <a:pt x="547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312" name="Google Shape;1312;p97"/>
          <p:cNvGrpSpPr/>
          <p:nvPr/>
        </p:nvGrpSpPr>
        <p:grpSpPr>
          <a:xfrm>
            <a:off x="685913" y="1549300"/>
            <a:ext cx="453950" cy="450900"/>
            <a:chOff x="1921213" y="2132275"/>
            <a:chExt cx="453950" cy="450900"/>
          </a:xfrm>
        </p:grpSpPr>
        <p:sp>
          <p:nvSpPr>
            <p:cNvPr id="1313" name="Google Shape;1313;p97"/>
            <p:cNvSpPr/>
            <p:nvPr/>
          </p:nvSpPr>
          <p:spPr>
            <a:xfrm>
              <a:off x="2125963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24" y="2465"/>
                    <a:pt x="1276" y="2179"/>
                  </a:cubicBezTo>
                  <a:lnTo>
                    <a:pt x="1062" y="417"/>
                  </a:lnTo>
                  <a:cubicBezTo>
                    <a:pt x="1003" y="132"/>
                    <a:pt x="779" y="0"/>
                    <a:pt x="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4" name="Google Shape;1314;p97"/>
            <p:cNvSpPr/>
            <p:nvPr/>
          </p:nvSpPr>
          <p:spPr>
            <a:xfrm>
              <a:off x="213818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39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1" y="2814"/>
                    <a:pt x="802" y="2812"/>
                    <a:pt x="823" y="2810"/>
                  </a:cubicBezTo>
                  <a:cubicBezTo>
                    <a:pt x="1132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6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5" name="Google Shape;1315;p97"/>
            <p:cNvSpPr/>
            <p:nvPr/>
          </p:nvSpPr>
          <p:spPr>
            <a:xfrm>
              <a:off x="2199638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6" y="2814"/>
                    <a:pt x="808" y="2812"/>
                    <a:pt x="829" y="2810"/>
                  </a:cubicBezTo>
                  <a:cubicBezTo>
                    <a:pt x="1127" y="2774"/>
                    <a:pt x="1341" y="2477"/>
                    <a:pt x="1282" y="2179"/>
                  </a:cubicBezTo>
                  <a:lnTo>
                    <a:pt x="1056" y="417"/>
                  </a:lnTo>
                  <a:cubicBezTo>
                    <a:pt x="997" y="132"/>
                    <a:pt x="772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6" name="Google Shape;1316;p97"/>
            <p:cNvSpPr/>
            <p:nvPr/>
          </p:nvSpPr>
          <p:spPr>
            <a:xfrm>
              <a:off x="2187588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4" y="0"/>
                    <a:pt x="1" y="196"/>
                    <a:pt x="14" y="548"/>
                  </a:cubicBezTo>
                  <a:lnTo>
                    <a:pt x="228" y="2310"/>
                  </a:lnTo>
                  <a:cubicBezTo>
                    <a:pt x="261" y="2574"/>
                    <a:pt x="497" y="2767"/>
                    <a:pt x="758" y="2767"/>
                  </a:cubicBezTo>
                  <a:cubicBezTo>
                    <a:pt x="779" y="2767"/>
                    <a:pt x="801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6" y="2179"/>
                  </a:cubicBezTo>
                  <a:lnTo>
                    <a:pt x="1050" y="417"/>
                  </a:lnTo>
                  <a:cubicBezTo>
                    <a:pt x="990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7" name="Google Shape;1317;p97"/>
            <p:cNvSpPr/>
            <p:nvPr/>
          </p:nvSpPr>
          <p:spPr>
            <a:xfrm>
              <a:off x="2261113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7" y="0"/>
                  </a:moveTo>
                  <a:cubicBezTo>
                    <a:pt x="274" y="0"/>
                    <a:pt x="0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6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8" name="Google Shape;1318;p97"/>
            <p:cNvSpPr/>
            <p:nvPr/>
          </p:nvSpPr>
          <p:spPr>
            <a:xfrm>
              <a:off x="2249038" y="2416075"/>
              <a:ext cx="32975" cy="69375"/>
            </a:xfrm>
            <a:custGeom>
              <a:avLst/>
              <a:gdLst/>
              <a:ahLst/>
              <a:cxnLst/>
              <a:rect l="l" t="t" r="r" b="b"/>
              <a:pathLst>
                <a:path w="1319" h="2775" extrusionOk="0">
                  <a:moveTo>
                    <a:pt x="548" y="0"/>
                  </a:moveTo>
                  <a:cubicBezTo>
                    <a:pt x="275" y="0"/>
                    <a:pt x="1" y="196"/>
                    <a:pt x="20" y="548"/>
                  </a:cubicBezTo>
                  <a:lnTo>
                    <a:pt x="235" y="2310"/>
                  </a:lnTo>
                  <a:cubicBezTo>
                    <a:pt x="268" y="2574"/>
                    <a:pt x="493" y="2767"/>
                    <a:pt x="762" y="2767"/>
                  </a:cubicBezTo>
                  <a:cubicBezTo>
                    <a:pt x="784" y="2767"/>
                    <a:pt x="807" y="2766"/>
                    <a:pt x="830" y="2763"/>
                  </a:cubicBezTo>
                  <a:lnTo>
                    <a:pt x="830" y="2763"/>
                  </a:lnTo>
                  <a:lnTo>
                    <a:pt x="818" y="2775"/>
                  </a:lnTo>
                  <a:cubicBezTo>
                    <a:pt x="1104" y="2739"/>
                    <a:pt x="1318" y="2465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9" name="Google Shape;1319;p97"/>
            <p:cNvSpPr/>
            <p:nvPr/>
          </p:nvSpPr>
          <p:spPr>
            <a:xfrm>
              <a:off x="2322563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7" y="2814"/>
                    <a:pt x="808" y="2812"/>
                    <a:pt x="830" y="2810"/>
                  </a:cubicBezTo>
                  <a:cubicBezTo>
                    <a:pt x="1127" y="2774"/>
                    <a:pt x="1342" y="2477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0" name="Google Shape;1320;p97"/>
            <p:cNvSpPr/>
            <p:nvPr/>
          </p:nvSpPr>
          <p:spPr>
            <a:xfrm>
              <a:off x="231051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5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62" y="2574"/>
                    <a:pt x="497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12" y="2465"/>
                    <a:pt x="1276" y="2179"/>
                  </a:cubicBezTo>
                  <a:lnTo>
                    <a:pt x="1050" y="417"/>
                  </a:lnTo>
                  <a:cubicBezTo>
                    <a:pt x="991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1" name="Google Shape;1321;p97"/>
            <p:cNvSpPr/>
            <p:nvPr/>
          </p:nvSpPr>
          <p:spPr>
            <a:xfrm>
              <a:off x="1941738" y="2416075"/>
              <a:ext cx="32775" cy="69375"/>
            </a:xfrm>
            <a:custGeom>
              <a:avLst/>
              <a:gdLst/>
              <a:ahLst/>
              <a:cxnLst/>
              <a:rect l="l" t="t" r="r" b="b"/>
              <a:pathLst>
                <a:path w="1311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7" y="2310"/>
                  </a:lnTo>
                  <a:cubicBezTo>
                    <a:pt x="260" y="2574"/>
                    <a:pt x="486" y="2767"/>
                    <a:pt x="755" y="2767"/>
                  </a:cubicBezTo>
                  <a:cubicBezTo>
                    <a:pt x="777" y="2767"/>
                    <a:pt x="800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8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2" name="Google Shape;1322;p97"/>
            <p:cNvSpPr/>
            <p:nvPr/>
          </p:nvSpPr>
          <p:spPr>
            <a:xfrm>
              <a:off x="195363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3" name="Google Shape;1323;p97"/>
            <p:cNvSpPr/>
            <p:nvPr/>
          </p:nvSpPr>
          <p:spPr>
            <a:xfrm>
              <a:off x="2015238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8" y="0"/>
                  </a:moveTo>
                  <a:cubicBezTo>
                    <a:pt x="275" y="0"/>
                    <a:pt x="1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9" y="2814"/>
                    <a:pt x="762" y="2814"/>
                  </a:cubicBezTo>
                  <a:cubicBezTo>
                    <a:pt x="782" y="2814"/>
                    <a:pt x="803" y="2812"/>
                    <a:pt x="824" y="2810"/>
                  </a:cubicBezTo>
                  <a:cubicBezTo>
                    <a:pt x="1133" y="2774"/>
                    <a:pt x="1336" y="2477"/>
                    <a:pt x="1276" y="2179"/>
                  </a:cubicBezTo>
                  <a:lnTo>
                    <a:pt x="1062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4" name="Google Shape;1324;p97"/>
            <p:cNvSpPr/>
            <p:nvPr/>
          </p:nvSpPr>
          <p:spPr>
            <a:xfrm>
              <a:off x="2003038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1" y="2766"/>
                    <a:pt x="823" y="2763"/>
                  </a:cubicBezTo>
                  <a:lnTo>
                    <a:pt x="823" y="2775"/>
                  </a:lnTo>
                  <a:cubicBezTo>
                    <a:pt x="1109" y="2739"/>
                    <a:pt x="1323" y="2465"/>
                    <a:pt x="1276" y="2179"/>
                  </a:cubicBezTo>
                  <a:lnTo>
                    <a:pt x="1062" y="417"/>
                  </a:lnTo>
                  <a:cubicBezTo>
                    <a:pt x="1002" y="132"/>
                    <a:pt x="778" y="0"/>
                    <a:pt x="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5" name="Google Shape;1325;p97"/>
            <p:cNvSpPr/>
            <p:nvPr/>
          </p:nvSpPr>
          <p:spPr>
            <a:xfrm>
              <a:off x="2076688" y="2512825"/>
              <a:ext cx="33575" cy="70350"/>
            </a:xfrm>
            <a:custGeom>
              <a:avLst/>
              <a:gdLst/>
              <a:ahLst/>
              <a:cxnLst/>
              <a:rect l="l" t="t" r="r" b="b"/>
              <a:pathLst>
                <a:path w="1343" h="2814" extrusionOk="0">
                  <a:moveTo>
                    <a:pt x="548" y="0"/>
                  </a:moveTo>
                  <a:cubicBezTo>
                    <a:pt x="275" y="0"/>
                    <a:pt x="1" y="195"/>
                    <a:pt x="21" y="548"/>
                  </a:cubicBezTo>
                  <a:lnTo>
                    <a:pt x="235" y="2310"/>
                  </a:lnTo>
                  <a:cubicBezTo>
                    <a:pt x="246" y="2598"/>
                    <a:pt x="484" y="2814"/>
                    <a:pt x="766" y="2814"/>
                  </a:cubicBezTo>
                  <a:cubicBezTo>
                    <a:pt x="787" y="2814"/>
                    <a:pt x="809" y="2812"/>
                    <a:pt x="830" y="2810"/>
                  </a:cubicBezTo>
                  <a:cubicBezTo>
                    <a:pt x="1128" y="2774"/>
                    <a:pt x="1342" y="2477"/>
                    <a:pt x="1283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6" name="Google Shape;1326;p97"/>
            <p:cNvSpPr/>
            <p:nvPr/>
          </p:nvSpPr>
          <p:spPr>
            <a:xfrm>
              <a:off x="206466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8" y="2310"/>
                  </a:lnTo>
                  <a:cubicBezTo>
                    <a:pt x="260" y="2569"/>
                    <a:pt x="488" y="2769"/>
                    <a:pt x="743" y="2769"/>
                  </a:cubicBezTo>
                  <a:cubicBezTo>
                    <a:pt x="769" y="2769"/>
                    <a:pt x="796" y="2767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7" name="Google Shape;1327;p97"/>
            <p:cNvSpPr/>
            <p:nvPr/>
          </p:nvSpPr>
          <p:spPr>
            <a:xfrm>
              <a:off x="1921213" y="2132275"/>
              <a:ext cx="453950" cy="254950"/>
            </a:xfrm>
            <a:custGeom>
              <a:avLst/>
              <a:gdLst/>
              <a:ahLst/>
              <a:cxnLst/>
              <a:rect l="l" t="t" r="r" b="b"/>
              <a:pathLst>
                <a:path w="18158" h="10198" extrusionOk="0">
                  <a:moveTo>
                    <a:pt x="6265" y="1059"/>
                  </a:moveTo>
                  <a:cubicBezTo>
                    <a:pt x="7450" y="1059"/>
                    <a:pt x="8563" y="1861"/>
                    <a:pt x="8847" y="3113"/>
                  </a:cubicBezTo>
                  <a:cubicBezTo>
                    <a:pt x="8912" y="3397"/>
                    <a:pt x="9128" y="3522"/>
                    <a:pt x="9346" y="3522"/>
                  </a:cubicBezTo>
                  <a:cubicBezTo>
                    <a:pt x="9651" y="3522"/>
                    <a:pt x="9961" y="3278"/>
                    <a:pt x="9871" y="2875"/>
                  </a:cubicBezTo>
                  <a:cubicBezTo>
                    <a:pt x="9800" y="2530"/>
                    <a:pt x="9669" y="2209"/>
                    <a:pt x="9502" y="1899"/>
                  </a:cubicBezTo>
                  <a:cubicBezTo>
                    <a:pt x="9707" y="1808"/>
                    <a:pt x="9923" y="1765"/>
                    <a:pt x="10137" y="1765"/>
                  </a:cubicBezTo>
                  <a:cubicBezTo>
                    <a:pt x="10681" y="1765"/>
                    <a:pt x="11211" y="2046"/>
                    <a:pt x="11502" y="2542"/>
                  </a:cubicBezTo>
                  <a:cubicBezTo>
                    <a:pt x="11204" y="2744"/>
                    <a:pt x="10954" y="2994"/>
                    <a:pt x="10764" y="3292"/>
                  </a:cubicBezTo>
                  <a:cubicBezTo>
                    <a:pt x="10486" y="3705"/>
                    <a:pt x="10845" y="4117"/>
                    <a:pt x="11214" y="4117"/>
                  </a:cubicBezTo>
                  <a:cubicBezTo>
                    <a:pt x="11367" y="4117"/>
                    <a:pt x="11521" y="4046"/>
                    <a:pt x="11633" y="3875"/>
                  </a:cubicBezTo>
                  <a:cubicBezTo>
                    <a:pt x="11944" y="3438"/>
                    <a:pt x="12430" y="3205"/>
                    <a:pt x="12924" y="3205"/>
                  </a:cubicBezTo>
                  <a:cubicBezTo>
                    <a:pt x="13263" y="3205"/>
                    <a:pt x="13605" y="3314"/>
                    <a:pt x="13895" y="3542"/>
                  </a:cubicBezTo>
                  <a:cubicBezTo>
                    <a:pt x="14610" y="4090"/>
                    <a:pt x="14717" y="5126"/>
                    <a:pt x="14133" y="5804"/>
                  </a:cubicBezTo>
                  <a:cubicBezTo>
                    <a:pt x="13751" y="6195"/>
                    <a:pt x="14118" y="6712"/>
                    <a:pt x="14522" y="6712"/>
                  </a:cubicBezTo>
                  <a:cubicBezTo>
                    <a:pt x="14659" y="6712"/>
                    <a:pt x="14801" y="6652"/>
                    <a:pt x="14919" y="6507"/>
                  </a:cubicBezTo>
                  <a:cubicBezTo>
                    <a:pt x="15217" y="6173"/>
                    <a:pt x="15419" y="5780"/>
                    <a:pt x="15526" y="5340"/>
                  </a:cubicBezTo>
                  <a:cubicBezTo>
                    <a:pt x="16455" y="5578"/>
                    <a:pt x="17074" y="6483"/>
                    <a:pt x="16955" y="7447"/>
                  </a:cubicBezTo>
                  <a:cubicBezTo>
                    <a:pt x="16836" y="8400"/>
                    <a:pt x="16026" y="9138"/>
                    <a:pt x="15062" y="9150"/>
                  </a:cubicBezTo>
                  <a:lnTo>
                    <a:pt x="15050" y="9138"/>
                  </a:lnTo>
                  <a:lnTo>
                    <a:pt x="3108" y="9138"/>
                  </a:lnTo>
                  <a:cubicBezTo>
                    <a:pt x="2084" y="9114"/>
                    <a:pt x="1263" y="8305"/>
                    <a:pt x="1227" y="7293"/>
                  </a:cubicBezTo>
                  <a:cubicBezTo>
                    <a:pt x="1179" y="6269"/>
                    <a:pt x="1929" y="5388"/>
                    <a:pt x="2953" y="5280"/>
                  </a:cubicBezTo>
                  <a:cubicBezTo>
                    <a:pt x="3096" y="5602"/>
                    <a:pt x="3299" y="5888"/>
                    <a:pt x="3525" y="6150"/>
                  </a:cubicBezTo>
                  <a:cubicBezTo>
                    <a:pt x="3641" y="6280"/>
                    <a:pt x="3776" y="6334"/>
                    <a:pt x="3908" y="6334"/>
                  </a:cubicBezTo>
                  <a:cubicBezTo>
                    <a:pt x="4303" y="6334"/>
                    <a:pt x="4659" y="5840"/>
                    <a:pt x="4311" y="5447"/>
                  </a:cubicBezTo>
                  <a:cubicBezTo>
                    <a:pt x="3168" y="4173"/>
                    <a:pt x="3537" y="2149"/>
                    <a:pt x="5061" y="1351"/>
                  </a:cubicBezTo>
                  <a:cubicBezTo>
                    <a:pt x="5451" y="1152"/>
                    <a:pt x="5862" y="1059"/>
                    <a:pt x="6265" y="1059"/>
                  </a:cubicBezTo>
                  <a:close/>
                  <a:moveTo>
                    <a:pt x="6291" y="1"/>
                  </a:moveTo>
                  <a:cubicBezTo>
                    <a:pt x="4386" y="1"/>
                    <a:pt x="2584" y="1506"/>
                    <a:pt x="2584" y="3697"/>
                  </a:cubicBezTo>
                  <a:cubicBezTo>
                    <a:pt x="2584" y="3887"/>
                    <a:pt x="2596" y="4078"/>
                    <a:pt x="2632" y="4268"/>
                  </a:cubicBezTo>
                  <a:cubicBezTo>
                    <a:pt x="1084" y="4507"/>
                    <a:pt x="1" y="5900"/>
                    <a:pt x="132" y="7447"/>
                  </a:cubicBezTo>
                  <a:cubicBezTo>
                    <a:pt x="251" y="9007"/>
                    <a:pt x="1548" y="10198"/>
                    <a:pt x="3108" y="10198"/>
                  </a:cubicBezTo>
                  <a:lnTo>
                    <a:pt x="15050" y="10198"/>
                  </a:lnTo>
                  <a:cubicBezTo>
                    <a:pt x="16610" y="10198"/>
                    <a:pt x="17908" y="9007"/>
                    <a:pt x="18027" y="7447"/>
                  </a:cubicBezTo>
                  <a:cubicBezTo>
                    <a:pt x="18158" y="5900"/>
                    <a:pt x="17062" y="4507"/>
                    <a:pt x="15526" y="4268"/>
                  </a:cubicBezTo>
                  <a:cubicBezTo>
                    <a:pt x="15293" y="2996"/>
                    <a:pt x="14191" y="2120"/>
                    <a:pt x="12944" y="2120"/>
                  </a:cubicBezTo>
                  <a:cubicBezTo>
                    <a:pt x="12790" y="2120"/>
                    <a:pt x="12635" y="2134"/>
                    <a:pt x="12478" y="2161"/>
                  </a:cubicBezTo>
                  <a:cubicBezTo>
                    <a:pt x="12013" y="1238"/>
                    <a:pt x="11087" y="712"/>
                    <a:pt x="10129" y="712"/>
                  </a:cubicBezTo>
                  <a:cubicBezTo>
                    <a:pt x="9691" y="712"/>
                    <a:pt x="9246" y="822"/>
                    <a:pt x="8835" y="1054"/>
                  </a:cubicBezTo>
                  <a:cubicBezTo>
                    <a:pt x="8764" y="970"/>
                    <a:pt x="8680" y="899"/>
                    <a:pt x="8585" y="827"/>
                  </a:cubicBezTo>
                  <a:cubicBezTo>
                    <a:pt x="7882" y="257"/>
                    <a:pt x="7078" y="1"/>
                    <a:pt x="62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28" name="Google Shape;1328;p97"/>
          <p:cNvSpPr/>
          <p:nvPr/>
        </p:nvSpPr>
        <p:spPr>
          <a:xfrm>
            <a:off x="4798992" y="3450638"/>
            <a:ext cx="257934" cy="255662"/>
          </a:xfrm>
          <a:custGeom>
            <a:avLst/>
            <a:gdLst/>
            <a:ahLst/>
            <a:cxnLst/>
            <a:rect l="l" t="t" r="r" b="b"/>
            <a:pathLst>
              <a:path w="18158" h="17998" extrusionOk="0">
                <a:moveTo>
                  <a:pt x="6271" y="1071"/>
                </a:moveTo>
                <a:cubicBezTo>
                  <a:pt x="7450" y="1071"/>
                  <a:pt x="8555" y="1866"/>
                  <a:pt x="8847" y="3115"/>
                </a:cubicBezTo>
                <a:cubicBezTo>
                  <a:pt x="8912" y="3399"/>
                  <a:pt x="9128" y="3524"/>
                  <a:pt x="9346" y="3524"/>
                </a:cubicBezTo>
                <a:cubicBezTo>
                  <a:pt x="9651" y="3524"/>
                  <a:pt x="9961" y="3280"/>
                  <a:pt x="9871" y="2877"/>
                </a:cubicBezTo>
                <a:cubicBezTo>
                  <a:pt x="9788" y="2532"/>
                  <a:pt x="9669" y="2211"/>
                  <a:pt x="9490" y="1901"/>
                </a:cubicBezTo>
                <a:cubicBezTo>
                  <a:pt x="9698" y="1810"/>
                  <a:pt x="9917" y="1767"/>
                  <a:pt x="10132" y="1767"/>
                </a:cubicBezTo>
                <a:cubicBezTo>
                  <a:pt x="10681" y="1767"/>
                  <a:pt x="11212" y="2048"/>
                  <a:pt x="11502" y="2544"/>
                </a:cubicBezTo>
                <a:cubicBezTo>
                  <a:pt x="11205" y="2746"/>
                  <a:pt x="10955" y="2996"/>
                  <a:pt x="10752" y="3294"/>
                </a:cubicBezTo>
                <a:cubicBezTo>
                  <a:pt x="10483" y="3707"/>
                  <a:pt x="10838" y="4119"/>
                  <a:pt x="11209" y="4119"/>
                </a:cubicBezTo>
                <a:cubicBezTo>
                  <a:pt x="11362" y="4119"/>
                  <a:pt x="11518" y="4048"/>
                  <a:pt x="11633" y="3877"/>
                </a:cubicBezTo>
                <a:cubicBezTo>
                  <a:pt x="11944" y="3440"/>
                  <a:pt x="12431" y="3207"/>
                  <a:pt x="12924" y="3207"/>
                </a:cubicBezTo>
                <a:cubicBezTo>
                  <a:pt x="13263" y="3207"/>
                  <a:pt x="13605" y="3316"/>
                  <a:pt x="13895" y="3544"/>
                </a:cubicBezTo>
                <a:cubicBezTo>
                  <a:pt x="14610" y="4092"/>
                  <a:pt x="14717" y="5128"/>
                  <a:pt x="14134" y="5806"/>
                </a:cubicBezTo>
                <a:cubicBezTo>
                  <a:pt x="13776" y="6200"/>
                  <a:pt x="14130" y="6694"/>
                  <a:pt x="14530" y="6694"/>
                </a:cubicBezTo>
                <a:cubicBezTo>
                  <a:pt x="14663" y="6694"/>
                  <a:pt x="14801" y="6639"/>
                  <a:pt x="14919" y="6509"/>
                </a:cubicBezTo>
                <a:cubicBezTo>
                  <a:pt x="15217" y="6175"/>
                  <a:pt x="15419" y="5782"/>
                  <a:pt x="15515" y="5342"/>
                </a:cubicBezTo>
                <a:cubicBezTo>
                  <a:pt x="16455" y="5580"/>
                  <a:pt x="17074" y="6485"/>
                  <a:pt x="16955" y="7449"/>
                </a:cubicBezTo>
                <a:cubicBezTo>
                  <a:pt x="16836" y="8402"/>
                  <a:pt x="16027" y="9140"/>
                  <a:pt x="15062" y="9152"/>
                </a:cubicBezTo>
                <a:lnTo>
                  <a:pt x="3108" y="9140"/>
                </a:lnTo>
                <a:cubicBezTo>
                  <a:pt x="2096" y="9116"/>
                  <a:pt x="1275" y="8307"/>
                  <a:pt x="1227" y="7295"/>
                </a:cubicBezTo>
                <a:cubicBezTo>
                  <a:pt x="1180" y="6283"/>
                  <a:pt x="1930" y="5401"/>
                  <a:pt x="2942" y="5282"/>
                </a:cubicBezTo>
                <a:cubicBezTo>
                  <a:pt x="3085" y="5604"/>
                  <a:pt x="3287" y="5890"/>
                  <a:pt x="3513" y="6152"/>
                </a:cubicBezTo>
                <a:cubicBezTo>
                  <a:pt x="3632" y="6282"/>
                  <a:pt x="3770" y="6336"/>
                  <a:pt x="3903" y="6336"/>
                </a:cubicBezTo>
                <a:cubicBezTo>
                  <a:pt x="4303" y="6336"/>
                  <a:pt x="4657" y="5842"/>
                  <a:pt x="4299" y="5449"/>
                </a:cubicBezTo>
                <a:cubicBezTo>
                  <a:pt x="3168" y="4163"/>
                  <a:pt x="3537" y="2151"/>
                  <a:pt x="5061" y="1365"/>
                </a:cubicBezTo>
                <a:cubicBezTo>
                  <a:pt x="5453" y="1165"/>
                  <a:pt x="5867" y="1071"/>
                  <a:pt x="6271" y="1071"/>
                </a:cubicBezTo>
                <a:close/>
                <a:moveTo>
                  <a:pt x="6279" y="0"/>
                </a:moveTo>
                <a:cubicBezTo>
                  <a:pt x="4372" y="0"/>
                  <a:pt x="2576" y="1501"/>
                  <a:pt x="2585" y="3699"/>
                </a:cubicBezTo>
                <a:cubicBezTo>
                  <a:pt x="2573" y="3889"/>
                  <a:pt x="2596" y="4080"/>
                  <a:pt x="2620" y="4258"/>
                </a:cubicBezTo>
                <a:cubicBezTo>
                  <a:pt x="1084" y="4509"/>
                  <a:pt x="1" y="5902"/>
                  <a:pt x="132" y="7449"/>
                </a:cubicBezTo>
                <a:cubicBezTo>
                  <a:pt x="251" y="8997"/>
                  <a:pt x="1549" y="10200"/>
                  <a:pt x="3108" y="10200"/>
                </a:cubicBezTo>
                <a:lnTo>
                  <a:pt x="6442" y="10200"/>
                </a:lnTo>
                <a:lnTo>
                  <a:pt x="6442" y="12426"/>
                </a:lnTo>
                <a:lnTo>
                  <a:pt x="4359" y="13021"/>
                </a:lnTo>
                <a:cubicBezTo>
                  <a:pt x="4311" y="13033"/>
                  <a:pt x="4275" y="13057"/>
                  <a:pt x="4228" y="13081"/>
                </a:cubicBezTo>
                <a:lnTo>
                  <a:pt x="2882" y="13891"/>
                </a:lnTo>
                <a:lnTo>
                  <a:pt x="2120" y="12879"/>
                </a:lnTo>
                <a:cubicBezTo>
                  <a:pt x="2016" y="12738"/>
                  <a:pt x="1852" y="12661"/>
                  <a:pt x="1689" y="12661"/>
                </a:cubicBezTo>
                <a:cubicBezTo>
                  <a:pt x="1590" y="12661"/>
                  <a:pt x="1491" y="12689"/>
                  <a:pt x="1406" y="12748"/>
                </a:cubicBezTo>
                <a:cubicBezTo>
                  <a:pt x="1156" y="12914"/>
                  <a:pt x="1096" y="13248"/>
                  <a:pt x="1275" y="13498"/>
                </a:cubicBezTo>
                <a:lnTo>
                  <a:pt x="2334" y="14903"/>
                </a:lnTo>
                <a:cubicBezTo>
                  <a:pt x="2432" y="15038"/>
                  <a:pt x="2587" y="15111"/>
                  <a:pt x="2747" y="15111"/>
                </a:cubicBezTo>
                <a:cubicBezTo>
                  <a:pt x="2841" y="15111"/>
                  <a:pt x="2937" y="15086"/>
                  <a:pt x="3025" y="15034"/>
                </a:cubicBezTo>
                <a:lnTo>
                  <a:pt x="3978" y="14462"/>
                </a:lnTo>
                <a:lnTo>
                  <a:pt x="3978" y="14938"/>
                </a:lnTo>
                <a:cubicBezTo>
                  <a:pt x="3978" y="15093"/>
                  <a:pt x="4061" y="15260"/>
                  <a:pt x="4192" y="15355"/>
                </a:cubicBezTo>
                <a:lnTo>
                  <a:pt x="5442" y="16296"/>
                </a:lnTo>
                <a:lnTo>
                  <a:pt x="5752" y="17582"/>
                </a:lnTo>
                <a:cubicBezTo>
                  <a:pt x="5821" y="17867"/>
                  <a:pt x="6036" y="17992"/>
                  <a:pt x="6254" y="17992"/>
                </a:cubicBezTo>
                <a:cubicBezTo>
                  <a:pt x="6562" y="17992"/>
                  <a:pt x="6873" y="17741"/>
                  <a:pt x="6776" y="17343"/>
                </a:cubicBezTo>
                <a:lnTo>
                  <a:pt x="6430" y="15867"/>
                </a:lnTo>
                <a:cubicBezTo>
                  <a:pt x="6395" y="15748"/>
                  <a:pt x="6323" y="15641"/>
                  <a:pt x="6228" y="15569"/>
                </a:cubicBezTo>
                <a:lnTo>
                  <a:pt x="5037" y="14676"/>
                </a:lnTo>
                <a:lnTo>
                  <a:pt x="5037" y="13926"/>
                </a:lnTo>
                <a:lnTo>
                  <a:pt x="6859" y="13414"/>
                </a:lnTo>
                <a:lnTo>
                  <a:pt x="7847" y="14153"/>
                </a:lnTo>
                <a:lnTo>
                  <a:pt x="7847" y="15641"/>
                </a:lnTo>
                <a:cubicBezTo>
                  <a:pt x="7847" y="15855"/>
                  <a:pt x="7978" y="16046"/>
                  <a:pt x="8180" y="16129"/>
                </a:cubicBezTo>
                <a:lnTo>
                  <a:pt x="9609" y="16700"/>
                </a:lnTo>
                <a:lnTo>
                  <a:pt x="9609" y="17462"/>
                </a:lnTo>
                <a:cubicBezTo>
                  <a:pt x="9603" y="17814"/>
                  <a:pt x="9865" y="17989"/>
                  <a:pt x="10129" y="17989"/>
                </a:cubicBezTo>
                <a:cubicBezTo>
                  <a:pt x="10392" y="17989"/>
                  <a:pt x="10657" y="17814"/>
                  <a:pt x="10657" y="17462"/>
                </a:cubicBezTo>
                <a:lnTo>
                  <a:pt x="10657" y="16343"/>
                </a:lnTo>
                <a:cubicBezTo>
                  <a:pt x="10657" y="16129"/>
                  <a:pt x="10526" y="15938"/>
                  <a:pt x="10324" y="15855"/>
                </a:cubicBezTo>
                <a:lnTo>
                  <a:pt x="8907" y="15284"/>
                </a:lnTo>
                <a:lnTo>
                  <a:pt x="8907" y="13879"/>
                </a:lnTo>
                <a:cubicBezTo>
                  <a:pt x="8907" y="13712"/>
                  <a:pt x="8823" y="13557"/>
                  <a:pt x="8692" y="13462"/>
                </a:cubicBezTo>
                <a:lnTo>
                  <a:pt x="7502" y="12569"/>
                </a:lnTo>
                <a:lnTo>
                  <a:pt x="7502" y="10200"/>
                </a:lnTo>
                <a:lnTo>
                  <a:pt x="8550" y="10200"/>
                </a:lnTo>
                <a:lnTo>
                  <a:pt x="8550" y="11771"/>
                </a:lnTo>
                <a:cubicBezTo>
                  <a:pt x="8550" y="11938"/>
                  <a:pt x="8621" y="12093"/>
                  <a:pt x="8752" y="12200"/>
                </a:cubicBezTo>
                <a:lnTo>
                  <a:pt x="9943" y="13093"/>
                </a:lnTo>
                <a:lnTo>
                  <a:pt x="9943" y="14581"/>
                </a:lnTo>
                <a:cubicBezTo>
                  <a:pt x="9943" y="14819"/>
                  <a:pt x="10121" y="15034"/>
                  <a:pt x="10359" y="15093"/>
                </a:cubicBezTo>
                <a:lnTo>
                  <a:pt x="13110" y="15700"/>
                </a:lnTo>
                <a:lnTo>
                  <a:pt x="13110" y="16379"/>
                </a:lnTo>
                <a:lnTo>
                  <a:pt x="11979" y="16998"/>
                </a:lnTo>
                <a:cubicBezTo>
                  <a:pt x="11451" y="17282"/>
                  <a:pt x="11744" y="17998"/>
                  <a:pt x="12218" y="17998"/>
                </a:cubicBezTo>
                <a:cubicBezTo>
                  <a:pt x="12301" y="17998"/>
                  <a:pt x="12389" y="17976"/>
                  <a:pt x="12479" y="17927"/>
                </a:cubicBezTo>
                <a:lnTo>
                  <a:pt x="13884" y="17153"/>
                </a:lnTo>
                <a:cubicBezTo>
                  <a:pt x="14062" y="17058"/>
                  <a:pt x="14157" y="16879"/>
                  <a:pt x="14157" y="16689"/>
                </a:cubicBezTo>
                <a:lnTo>
                  <a:pt x="14157" y="15498"/>
                </a:lnTo>
                <a:lnTo>
                  <a:pt x="15146" y="14510"/>
                </a:lnTo>
                <a:lnTo>
                  <a:pt x="16205" y="15046"/>
                </a:lnTo>
                <a:cubicBezTo>
                  <a:pt x="16291" y="15086"/>
                  <a:pt x="16374" y="15104"/>
                  <a:pt x="16452" y="15104"/>
                </a:cubicBezTo>
                <a:cubicBezTo>
                  <a:pt x="16943" y="15104"/>
                  <a:pt x="17216" y="14383"/>
                  <a:pt x="16682" y="14105"/>
                </a:cubicBezTo>
                <a:lnTo>
                  <a:pt x="15277" y="13402"/>
                </a:lnTo>
                <a:cubicBezTo>
                  <a:pt x="15202" y="13363"/>
                  <a:pt x="15122" y="13345"/>
                  <a:pt x="15042" y="13345"/>
                </a:cubicBezTo>
                <a:cubicBezTo>
                  <a:pt x="14904" y="13345"/>
                  <a:pt x="14767" y="13400"/>
                  <a:pt x="14669" y="13498"/>
                </a:cubicBezTo>
                <a:lnTo>
                  <a:pt x="13467" y="14700"/>
                </a:lnTo>
                <a:lnTo>
                  <a:pt x="11002" y="14153"/>
                </a:lnTo>
                <a:lnTo>
                  <a:pt x="11002" y="13200"/>
                </a:lnTo>
                <a:lnTo>
                  <a:pt x="12431" y="12629"/>
                </a:lnTo>
                <a:cubicBezTo>
                  <a:pt x="13000" y="12397"/>
                  <a:pt x="12758" y="11597"/>
                  <a:pt x="12249" y="11597"/>
                </a:cubicBezTo>
                <a:cubicBezTo>
                  <a:pt x="12183" y="11597"/>
                  <a:pt x="12112" y="11610"/>
                  <a:pt x="12038" y="11640"/>
                </a:cubicBezTo>
                <a:lnTo>
                  <a:pt x="10550" y="12236"/>
                </a:lnTo>
                <a:lnTo>
                  <a:pt x="9585" y="11521"/>
                </a:lnTo>
                <a:lnTo>
                  <a:pt x="9585" y="10212"/>
                </a:lnTo>
                <a:lnTo>
                  <a:pt x="15050" y="10200"/>
                </a:lnTo>
                <a:cubicBezTo>
                  <a:pt x="16598" y="10200"/>
                  <a:pt x="17896" y="8997"/>
                  <a:pt x="18027" y="7449"/>
                </a:cubicBezTo>
                <a:cubicBezTo>
                  <a:pt x="18158" y="5902"/>
                  <a:pt x="17063" y="4509"/>
                  <a:pt x="15527" y="4258"/>
                </a:cubicBezTo>
                <a:cubicBezTo>
                  <a:pt x="15294" y="3001"/>
                  <a:pt x="14190" y="2119"/>
                  <a:pt x="12955" y="2119"/>
                </a:cubicBezTo>
                <a:cubicBezTo>
                  <a:pt x="12797" y="2119"/>
                  <a:pt x="12638" y="2133"/>
                  <a:pt x="12479" y="2163"/>
                </a:cubicBezTo>
                <a:cubicBezTo>
                  <a:pt x="12013" y="1240"/>
                  <a:pt x="11087" y="714"/>
                  <a:pt x="10129" y="714"/>
                </a:cubicBezTo>
                <a:cubicBezTo>
                  <a:pt x="9691" y="714"/>
                  <a:pt x="9246" y="824"/>
                  <a:pt x="8835" y="1056"/>
                </a:cubicBezTo>
                <a:cubicBezTo>
                  <a:pt x="8752" y="972"/>
                  <a:pt x="8669" y="901"/>
                  <a:pt x="8585" y="829"/>
                </a:cubicBezTo>
                <a:cubicBezTo>
                  <a:pt x="7878" y="258"/>
                  <a:pt x="7069" y="0"/>
                  <a:pt x="62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329" name="Google Shape;1329;p97"/>
          <p:cNvGrpSpPr/>
          <p:nvPr/>
        </p:nvGrpSpPr>
        <p:grpSpPr>
          <a:xfrm>
            <a:off x="4615038" y="3862151"/>
            <a:ext cx="256400" cy="254724"/>
            <a:chOff x="6002988" y="3478400"/>
            <a:chExt cx="451250" cy="448300"/>
          </a:xfrm>
        </p:grpSpPr>
        <p:sp>
          <p:nvSpPr>
            <p:cNvPr id="1330" name="Google Shape;1330;p97"/>
            <p:cNvSpPr/>
            <p:nvPr/>
          </p:nvSpPr>
          <p:spPr>
            <a:xfrm>
              <a:off x="6146738" y="3478400"/>
              <a:ext cx="307500" cy="448300"/>
            </a:xfrm>
            <a:custGeom>
              <a:avLst/>
              <a:gdLst/>
              <a:ahLst/>
              <a:cxnLst/>
              <a:rect l="l" t="t" r="r" b="b"/>
              <a:pathLst>
                <a:path w="12300" h="17932" extrusionOk="0">
                  <a:moveTo>
                    <a:pt x="1144" y="2894"/>
                  </a:moveTo>
                  <a:cubicBezTo>
                    <a:pt x="1656" y="3001"/>
                    <a:pt x="2382" y="3227"/>
                    <a:pt x="2930" y="3763"/>
                  </a:cubicBezTo>
                  <a:cubicBezTo>
                    <a:pt x="3466" y="4299"/>
                    <a:pt x="3692" y="5025"/>
                    <a:pt x="3799" y="5549"/>
                  </a:cubicBezTo>
                  <a:cubicBezTo>
                    <a:pt x="3275" y="5442"/>
                    <a:pt x="2549" y="5216"/>
                    <a:pt x="2013" y="4680"/>
                  </a:cubicBezTo>
                  <a:cubicBezTo>
                    <a:pt x="1477" y="4144"/>
                    <a:pt x="1239" y="3418"/>
                    <a:pt x="1144" y="2894"/>
                  </a:cubicBezTo>
                  <a:close/>
                  <a:moveTo>
                    <a:pt x="7252" y="1061"/>
                  </a:moveTo>
                  <a:cubicBezTo>
                    <a:pt x="7097" y="1811"/>
                    <a:pt x="7025" y="2585"/>
                    <a:pt x="7025" y="3347"/>
                  </a:cubicBezTo>
                  <a:cubicBezTo>
                    <a:pt x="7025" y="4109"/>
                    <a:pt x="7097" y="4871"/>
                    <a:pt x="7252" y="5633"/>
                  </a:cubicBezTo>
                  <a:lnTo>
                    <a:pt x="5049" y="5633"/>
                  </a:lnTo>
                  <a:cubicBezTo>
                    <a:pt x="5204" y="4871"/>
                    <a:pt x="5275" y="4109"/>
                    <a:pt x="5275" y="3347"/>
                  </a:cubicBezTo>
                  <a:cubicBezTo>
                    <a:pt x="5275" y="2585"/>
                    <a:pt x="5204" y="1811"/>
                    <a:pt x="5049" y="1061"/>
                  </a:cubicBezTo>
                  <a:close/>
                  <a:moveTo>
                    <a:pt x="11157" y="8526"/>
                  </a:moveTo>
                  <a:lnTo>
                    <a:pt x="11157" y="8526"/>
                  </a:lnTo>
                  <a:cubicBezTo>
                    <a:pt x="11062" y="9038"/>
                    <a:pt x="10824" y="9764"/>
                    <a:pt x="10288" y="10300"/>
                  </a:cubicBezTo>
                  <a:lnTo>
                    <a:pt x="10300" y="10300"/>
                  </a:lnTo>
                  <a:cubicBezTo>
                    <a:pt x="9764" y="10824"/>
                    <a:pt x="9038" y="11062"/>
                    <a:pt x="8514" y="11169"/>
                  </a:cubicBezTo>
                  <a:cubicBezTo>
                    <a:pt x="8609" y="10657"/>
                    <a:pt x="8847" y="9919"/>
                    <a:pt x="9371" y="9395"/>
                  </a:cubicBezTo>
                  <a:cubicBezTo>
                    <a:pt x="9907" y="8859"/>
                    <a:pt x="10645" y="8621"/>
                    <a:pt x="11157" y="8526"/>
                  </a:cubicBezTo>
                  <a:close/>
                  <a:moveTo>
                    <a:pt x="7252" y="6680"/>
                  </a:moveTo>
                  <a:cubicBezTo>
                    <a:pt x="7097" y="7430"/>
                    <a:pt x="7025" y="8192"/>
                    <a:pt x="7025" y="8954"/>
                  </a:cubicBezTo>
                  <a:cubicBezTo>
                    <a:pt x="7025" y="9728"/>
                    <a:pt x="7097" y="10490"/>
                    <a:pt x="7252" y="11240"/>
                  </a:cubicBezTo>
                  <a:lnTo>
                    <a:pt x="5049" y="11240"/>
                  </a:lnTo>
                  <a:cubicBezTo>
                    <a:pt x="5204" y="10490"/>
                    <a:pt x="5275" y="9728"/>
                    <a:pt x="5275" y="8954"/>
                  </a:cubicBezTo>
                  <a:cubicBezTo>
                    <a:pt x="5275" y="8192"/>
                    <a:pt x="5204" y="7430"/>
                    <a:pt x="5049" y="6680"/>
                  </a:cubicBezTo>
                  <a:close/>
                  <a:moveTo>
                    <a:pt x="1144" y="14134"/>
                  </a:moveTo>
                  <a:lnTo>
                    <a:pt x="1144" y="14134"/>
                  </a:lnTo>
                  <a:cubicBezTo>
                    <a:pt x="1656" y="14241"/>
                    <a:pt x="2382" y="14467"/>
                    <a:pt x="2930" y="15003"/>
                  </a:cubicBezTo>
                  <a:cubicBezTo>
                    <a:pt x="3466" y="15539"/>
                    <a:pt x="3692" y="16265"/>
                    <a:pt x="3799" y="16789"/>
                  </a:cubicBezTo>
                  <a:cubicBezTo>
                    <a:pt x="3275" y="16693"/>
                    <a:pt x="2549" y="16455"/>
                    <a:pt x="2013" y="15920"/>
                  </a:cubicBezTo>
                  <a:cubicBezTo>
                    <a:pt x="1477" y="15384"/>
                    <a:pt x="1239" y="14657"/>
                    <a:pt x="1144" y="14134"/>
                  </a:cubicBezTo>
                  <a:close/>
                  <a:moveTo>
                    <a:pt x="7252" y="12300"/>
                  </a:moveTo>
                  <a:cubicBezTo>
                    <a:pt x="7097" y="13050"/>
                    <a:pt x="7025" y="13812"/>
                    <a:pt x="7025" y="14574"/>
                  </a:cubicBezTo>
                  <a:cubicBezTo>
                    <a:pt x="7025" y="15348"/>
                    <a:pt x="7097" y="16110"/>
                    <a:pt x="7252" y="16860"/>
                  </a:cubicBezTo>
                  <a:lnTo>
                    <a:pt x="5049" y="16860"/>
                  </a:lnTo>
                  <a:cubicBezTo>
                    <a:pt x="5204" y="16110"/>
                    <a:pt x="5275" y="15348"/>
                    <a:pt x="5275" y="14574"/>
                  </a:cubicBezTo>
                  <a:cubicBezTo>
                    <a:pt x="5275" y="13812"/>
                    <a:pt x="5204" y="13050"/>
                    <a:pt x="5049" y="12300"/>
                  </a:cubicBezTo>
                  <a:close/>
                  <a:moveTo>
                    <a:pt x="4394" y="1"/>
                  </a:moveTo>
                  <a:cubicBezTo>
                    <a:pt x="4108" y="1"/>
                    <a:pt x="3870" y="251"/>
                    <a:pt x="3870" y="537"/>
                  </a:cubicBezTo>
                  <a:cubicBezTo>
                    <a:pt x="3870" y="584"/>
                    <a:pt x="3882" y="620"/>
                    <a:pt x="3882" y="668"/>
                  </a:cubicBezTo>
                  <a:cubicBezTo>
                    <a:pt x="4108" y="1537"/>
                    <a:pt x="4228" y="2442"/>
                    <a:pt x="4228" y="3347"/>
                  </a:cubicBezTo>
                  <a:lnTo>
                    <a:pt x="4228" y="3728"/>
                  </a:lnTo>
                  <a:cubicBezTo>
                    <a:pt x="4073" y="3466"/>
                    <a:pt x="3882" y="3227"/>
                    <a:pt x="3668" y="3025"/>
                  </a:cubicBezTo>
                  <a:cubicBezTo>
                    <a:pt x="2465" y="1823"/>
                    <a:pt x="632" y="1763"/>
                    <a:pt x="548" y="1763"/>
                  </a:cubicBezTo>
                  <a:cubicBezTo>
                    <a:pt x="542" y="1763"/>
                    <a:pt x="535" y="1763"/>
                    <a:pt x="528" y="1763"/>
                  </a:cubicBezTo>
                  <a:cubicBezTo>
                    <a:pt x="239" y="1763"/>
                    <a:pt x="1" y="2008"/>
                    <a:pt x="13" y="2299"/>
                  </a:cubicBezTo>
                  <a:cubicBezTo>
                    <a:pt x="13" y="2382"/>
                    <a:pt x="60" y="4216"/>
                    <a:pt x="1263" y="5430"/>
                  </a:cubicBezTo>
                  <a:cubicBezTo>
                    <a:pt x="2144" y="6299"/>
                    <a:pt x="3346" y="6561"/>
                    <a:pt x="3977" y="6645"/>
                  </a:cubicBezTo>
                  <a:cubicBezTo>
                    <a:pt x="4335" y="8300"/>
                    <a:pt x="4299" y="10014"/>
                    <a:pt x="3894" y="11645"/>
                  </a:cubicBezTo>
                  <a:cubicBezTo>
                    <a:pt x="3870" y="11729"/>
                    <a:pt x="3870" y="11824"/>
                    <a:pt x="3894" y="11907"/>
                  </a:cubicBezTo>
                  <a:cubicBezTo>
                    <a:pt x="4108" y="12788"/>
                    <a:pt x="4228" y="13681"/>
                    <a:pt x="4228" y="14586"/>
                  </a:cubicBezTo>
                  <a:lnTo>
                    <a:pt x="4228" y="14967"/>
                  </a:lnTo>
                  <a:cubicBezTo>
                    <a:pt x="4073" y="14717"/>
                    <a:pt x="3882" y="14479"/>
                    <a:pt x="3680" y="14265"/>
                  </a:cubicBezTo>
                  <a:cubicBezTo>
                    <a:pt x="2477" y="13062"/>
                    <a:pt x="632" y="13003"/>
                    <a:pt x="548" y="13003"/>
                  </a:cubicBezTo>
                  <a:cubicBezTo>
                    <a:pt x="251" y="13003"/>
                    <a:pt x="1" y="13241"/>
                    <a:pt x="13" y="13538"/>
                  </a:cubicBezTo>
                  <a:cubicBezTo>
                    <a:pt x="13" y="13622"/>
                    <a:pt x="72" y="15467"/>
                    <a:pt x="1275" y="16670"/>
                  </a:cubicBezTo>
                  <a:cubicBezTo>
                    <a:pt x="2477" y="17872"/>
                    <a:pt x="4311" y="17932"/>
                    <a:pt x="4394" y="17932"/>
                  </a:cubicBezTo>
                  <a:lnTo>
                    <a:pt x="7907" y="17932"/>
                  </a:lnTo>
                  <a:cubicBezTo>
                    <a:pt x="8204" y="17932"/>
                    <a:pt x="8442" y="17694"/>
                    <a:pt x="8430" y="17396"/>
                  </a:cubicBezTo>
                  <a:cubicBezTo>
                    <a:pt x="8430" y="17348"/>
                    <a:pt x="8430" y="17313"/>
                    <a:pt x="8419" y="17265"/>
                  </a:cubicBezTo>
                  <a:cubicBezTo>
                    <a:pt x="8002" y="15634"/>
                    <a:pt x="7978" y="13919"/>
                    <a:pt x="8335" y="12276"/>
                  </a:cubicBezTo>
                  <a:cubicBezTo>
                    <a:pt x="8966" y="12193"/>
                    <a:pt x="10169" y="11919"/>
                    <a:pt x="11038" y="11050"/>
                  </a:cubicBezTo>
                  <a:cubicBezTo>
                    <a:pt x="12240" y="9847"/>
                    <a:pt x="12300" y="8002"/>
                    <a:pt x="12300" y="7919"/>
                  </a:cubicBezTo>
                  <a:cubicBezTo>
                    <a:pt x="12300" y="7628"/>
                    <a:pt x="12073" y="7382"/>
                    <a:pt x="11785" y="7382"/>
                  </a:cubicBezTo>
                  <a:cubicBezTo>
                    <a:pt x="11778" y="7382"/>
                    <a:pt x="11771" y="7382"/>
                    <a:pt x="11764" y="7383"/>
                  </a:cubicBezTo>
                  <a:cubicBezTo>
                    <a:pt x="11681" y="7383"/>
                    <a:pt x="9847" y="7430"/>
                    <a:pt x="8633" y="8633"/>
                  </a:cubicBezTo>
                  <a:cubicBezTo>
                    <a:pt x="8419" y="8847"/>
                    <a:pt x="8240" y="9085"/>
                    <a:pt x="8085" y="9347"/>
                  </a:cubicBezTo>
                  <a:lnTo>
                    <a:pt x="8085" y="8954"/>
                  </a:lnTo>
                  <a:cubicBezTo>
                    <a:pt x="8085" y="8061"/>
                    <a:pt x="8192" y="7157"/>
                    <a:pt x="8419" y="6275"/>
                  </a:cubicBezTo>
                  <a:cubicBezTo>
                    <a:pt x="8442" y="6192"/>
                    <a:pt x="8442" y="6109"/>
                    <a:pt x="8419" y="6025"/>
                  </a:cubicBezTo>
                  <a:cubicBezTo>
                    <a:pt x="7978" y="4263"/>
                    <a:pt x="7978" y="2418"/>
                    <a:pt x="8419" y="668"/>
                  </a:cubicBezTo>
                  <a:cubicBezTo>
                    <a:pt x="8430" y="620"/>
                    <a:pt x="8442" y="584"/>
                    <a:pt x="8442" y="537"/>
                  </a:cubicBezTo>
                  <a:cubicBezTo>
                    <a:pt x="8442" y="251"/>
                    <a:pt x="8204" y="1"/>
                    <a:pt x="7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1" name="Google Shape;1331;p97"/>
            <p:cNvSpPr/>
            <p:nvPr/>
          </p:nvSpPr>
          <p:spPr>
            <a:xfrm>
              <a:off x="6002988" y="3618900"/>
              <a:ext cx="212550" cy="307200"/>
            </a:xfrm>
            <a:custGeom>
              <a:avLst/>
              <a:gdLst/>
              <a:ahLst/>
              <a:cxnLst/>
              <a:rect l="l" t="t" r="r" b="b"/>
              <a:pathLst>
                <a:path w="8502" h="12288" extrusionOk="0">
                  <a:moveTo>
                    <a:pt x="7370" y="2894"/>
                  </a:moveTo>
                  <a:lnTo>
                    <a:pt x="7370" y="2894"/>
                  </a:lnTo>
                  <a:cubicBezTo>
                    <a:pt x="7263" y="3406"/>
                    <a:pt x="7025" y="4144"/>
                    <a:pt x="6501" y="4668"/>
                  </a:cubicBezTo>
                  <a:cubicBezTo>
                    <a:pt x="5965" y="5204"/>
                    <a:pt x="5239" y="5442"/>
                    <a:pt x="4715" y="5537"/>
                  </a:cubicBezTo>
                  <a:cubicBezTo>
                    <a:pt x="4810" y="5025"/>
                    <a:pt x="5048" y="4287"/>
                    <a:pt x="5584" y="3751"/>
                  </a:cubicBezTo>
                  <a:lnTo>
                    <a:pt x="5584" y="3763"/>
                  </a:lnTo>
                  <a:cubicBezTo>
                    <a:pt x="6108" y="3227"/>
                    <a:pt x="6846" y="3001"/>
                    <a:pt x="7370" y="2894"/>
                  </a:cubicBezTo>
                  <a:close/>
                  <a:moveTo>
                    <a:pt x="3441" y="1060"/>
                  </a:moveTo>
                  <a:cubicBezTo>
                    <a:pt x="3155" y="2560"/>
                    <a:pt x="3155" y="4108"/>
                    <a:pt x="3441" y="5620"/>
                  </a:cubicBezTo>
                  <a:lnTo>
                    <a:pt x="1250" y="5620"/>
                  </a:lnTo>
                  <a:cubicBezTo>
                    <a:pt x="1548" y="4108"/>
                    <a:pt x="1548" y="2560"/>
                    <a:pt x="1250" y="1060"/>
                  </a:cubicBezTo>
                  <a:close/>
                  <a:moveTo>
                    <a:pt x="3441" y="6680"/>
                  </a:moveTo>
                  <a:cubicBezTo>
                    <a:pt x="3155" y="8180"/>
                    <a:pt x="3155" y="9728"/>
                    <a:pt x="3441" y="11240"/>
                  </a:cubicBezTo>
                  <a:lnTo>
                    <a:pt x="1250" y="11240"/>
                  </a:lnTo>
                  <a:cubicBezTo>
                    <a:pt x="1548" y="9728"/>
                    <a:pt x="1548" y="8180"/>
                    <a:pt x="1250" y="6680"/>
                  </a:cubicBezTo>
                  <a:close/>
                  <a:moveTo>
                    <a:pt x="595" y="1"/>
                  </a:moveTo>
                  <a:cubicBezTo>
                    <a:pt x="250" y="1"/>
                    <a:pt x="0" y="322"/>
                    <a:pt x="83" y="655"/>
                  </a:cubicBezTo>
                  <a:cubicBezTo>
                    <a:pt x="524" y="2418"/>
                    <a:pt x="524" y="4251"/>
                    <a:pt x="83" y="6013"/>
                  </a:cubicBezTo>
                  <a:cubicBezTo>
                    <a:pt x="60" y="6097"/>
                    <a:pt x="60" y="6192"/>
                    <a:pt x="83" y="6275"/>
                  </a:cubicBezTo>
                  <a:cubicBezTo>
                    <a:pt x="524" y="8025"/>
                    <a:pt x="524" y="9871"/>
                    <a:pt x="83" y="11633"/>
                  </a:cubicBezTo>
                  <a:cubicBezTo>
                    <a:pt x="0" y="11966"/>
                    <a:pt x="250" y="12288"/>
                    <a:pt x="595" y="12288"/>
                  </a:cubicBezTo>
                  <a:lnTo>
                    <a:pt x="4108" y="12288"/>
                  </a:lnTo>
                  <a:cubicBezTo>
                    <a:pt x="4453" y="12288"/>
                    <a:pt x="4703" y="11966"/>
                    <a:pt x="4620" y="11633"/>
                  </a:cubicBezTo>
                  <a:lnTo>
                    <a:pt x="4620" y="11633"/>
                  </a:lnTo>
                  <a:lnTo>
                    <a:pt x="4620" y="11645"/>
                  </a:lnTo>
                  <a:cubicBezTo>
                    <a:pt x="4203" y="10002"/>
                    <a:pt x="4167" y="8287"/>
                    <a:pt x="4524" y="6644"/>
                  </a:cubicBezTo>
                  <a:cubicBezTo>
                    <a:pt x="5155" y="6561"/>
                    <a:pt x="6370" y="6287"/>
                    <a:pt x="7239" y="5418"/>
                  </a:cubicBezTo>
                  <a:cubicBezTo>
                    <a:pt x="8442" y="4215"/>
                    <a:pt x="8489" y="2370"/>
                    <a:pt x="8489" y="2287"/>
                  </a:cubicBezTo>
                  <a:cubicBezTo>
                    <a:pt x="8501" y="1989"/>
                    <a:pt x="8251" y="1751"/>
                    <a:pt x="7953" y="1751"/>
                  </a:cubicBezTo>
                  <a:cubicBezTo>
                    <a:pt x="7882" y="1751"/>
                    <a:pt x="6037" y="1810"/>
                    <a:pt x="4834" y="3013"/>
                  </a:cubicBezTo>
                  <a:cubicBezTo>
                    <a:pt x="4620" y="3227"/>
                    <a:pt x="4429" y="3465"/>
                    <a:pt x="4286" y="3715"/>
                  </a:cubicBezTo>
                  <a:lnTo>
                    <a:pt x="4286" y="3334"/>
                  </a:lnTo>
                  <a:cubicBezTo>
                    <a:pt x="4286" y="2430"/>
                    <a:pt x="4393" y="1537"/>
                    <a:pt x="4620" y="655"/>
                  </a:cubicBezTo>
                  <a:cubicBezTo>
                    <a:pt x="4703" y="322"/>
                    <a:pt x="4453" y="1"/>
                    <a:pt x="41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32" name="Google Shape;1332;p97"/>
          <p:cNvSpPr/>
          <p:nvPr/>
        </p:nvSpPr>
        <p:spPr>
          <a:xfrm>
            <a:off x="5269355" y="1361597"/>
            <a:ext cx="258957" cy="255406"/>
          </a:xfrm>
          <a:custGeom>
            <a:avLst/>
            <a:gdLst/>
            <a:ahLst/>
            <a:cxnLst/>
            <a:rect l="l" t="t" r="r" b="b"/>
            <a:pathLst>
              <a:path w="18230" h="17980" extrusionOk="0">
                <a:moveTo>
                  <a:pt x="9114" y="2451"/>
                </a:moveTo>
                <a:cubicBezTo>
                  <a:pt x="9377" y="2451"/>
                  <a:pt x="9639" y="2626"/>
                  <a:pt x="9633" y="2978"/>
                </a:cubicBezTo>
                <a:lnTo>
                  <a:pt x="9633" y="6490"/>
                </a:lnTo>
                <a:cubicBezTo>
                  <a:pt x="9633" y="6788"/>
                  <a:pt x="9407" y="7026"/>
                  <a:pt x="9109" y="7026"/>
                </a:cubicBezTo>
                <a:cubicBezTo>
                  <a:pt x="8823" y="7026"/>
                  <a:pt x="8585" y="6788"/>
                  <a:pt x="8585" y="6490"/>
                </a:cubicBezTo>
                <a:lnTo>
                  <a:pt x="8585" y="2978"/>
                </a:lnTo>
                <a:cubicBezTo>
                  <a:pt x="8585" y="2626"/>
                  <a:pt x="8850" y="2451"/>
                  <a:pt x="9114" y="2451"/>
                </a:cubicBezTo>
                <a:close/>
                <a:moveTo>
                  <a:pt x="3842" y="4284"/>
                </a:moveTo>
                <a:cubicBezTo>
                  <a:pt x="4105" y="4284"/>
                  <a:pt x="4370" y="4460"/>
                  <a:pt x="4370" y="4811"/>
                </a:cubicBezTo>
                <a:lnTo>
                  <a:pt x="4370" y="8323"/>
                </a:lnTo>
                <a:cubicBezTo>
                  <a:pt x="4370" y="8609"/>
                  <a:pt x="4132" y="8847"/>
                  <a:pt x="3846" y="8847"/>
                </a:cubicBezTo>
                <a:cubicBezTo>
                  <a:pt x="3549" y="8847"/>
                  <a:pt x="3323" y="8609"/>
                  <a:pt x="3323" y="8323"/>
                </a:cubicBezTo>
                <a:lnTo>
                  <a:pt x="3323" y="4811"/>
                </a:lnTo>
                <a:cubicBezTo>
                  <a:pt x="3317" y="4460"/>
                  <a:pt x="3579" y="4284"/>
                  <a:pt x="3842" y="4284"/>
                </a:cubicBezTo>
                <a:close/>
                <a:moveTo>
                  <a:pt x="14382" y="4284"/>
                </a:moveTo>
                <a:cubicBezTo>
                  <a:pt x="14645" y="4284"/>
                  <a:pt x="14907" y="4460"/>
                  <a:pt x="14907" y="4811"/>
                </a:cubicBezTo>
                <a:lnTo>
                  <a:pt x="14907" y="8323"/>
                </a:lnTo>
                <a:cubicBezTo>
                  <a:pt x="14907" y="8609"/>
                  <a:pt x="14669" y="8847"/>
                  <a:pt x="14384" y="8847"/>
                </a:cubicBezTo>
                <a:cubicBezTo>
                  <a:pt x="14086" y="8847"/>
                  <a:pt x="13860" y="8609"/>
                  <a:pt x="13848" y="8323"/>
                </a:cubicBezTo>
                <a:lnTo>
                  <a:pt x="13848" y="4811"/>
                </a:lnTo>
                <a:cubicBezTo>
                  <a:pt x="13854" y="4460"/>
                  <a:pt x="14119" y="4284"/>
                  <a:pt x="14382" y="4284"/>
                </a:cubicBezTo>
                <a:close/>
                <a:moveTo>
                  <a:pt x="1739" y="12586"/>
                </a:moveTo>
                <a:lnTo>
                  <a:pt x="1739" y="12586"/>
                </a:lnTo>
                <a:cubicBezTo>
                  <a:pt x="2692" y="13003"/>
                  <a:pt x="3311" y="13955"/>
                  <a:pt x="3323" y="15003"/>
                </a:cubicBezTo>
                <a:lnTo>
                  <a:pt x="3323" y="16932"/>
                </a:lnTo>
                <a:lnTo>
                  <a:pt x="2263" y="16932"/>
                </a:lnTo>
                <a:lnTo>
                  <a:pt x="2263" y="15003"/>
                </a:lnTo>
                <a:cubicBezTo>
                  <a:pt x="2263" y="14169"/>
                  <a:pt x="2084" y="13348"/>
                  <a:pt x="1739" y="12586"/>
                </a:cubicBezTo>
                <a:close/>
                <a:moveTo>
                  <a:pt x="7002" y="11181"/>
                </a:moveTo>
                <a:lnTo>
                  <a:pt x="7002" y="11181"/>
                </a:lnTo>
                <a:cubicBezTo>
                  <a:pt x="7966" y="11598"/>
                  <a:pt x="8585" y="12538"/>
                  <a:pt x="8585" y="13586"/>
                </a:cubicBezTo>
                <a:lnTo>
                  <a:pt x="8585" y="16932"/>
                </a:lnTo>
                <a:lnTo>
                  <a:pt x="7537" y="16932"/>
                </a:lnTo>
                <a:lnTo>
                  <a:pt x="7537" y="13586"/>
                </a:lnTo>
                <a:cubicBezTo>
                  <a:pt x="7526" y="12753"/>
                  <a:pt x="7347" y="11931"/>
                  <a:pt x="7002" y="11181"/>
                </a:cubicBezTo>
                <a:close/>
                <a:moveTo>
                  <a:pt x="11216" y="11181"/>
                </a:moveTo>
                <a:lnTo>
                  <a:pt x="11216" y="11181"/>
                </a:lnTo>
                <a:cubicBezTo>
                  <a:pt x="10871" y="11931"/>
                  <a:pt x="10693" y="12753"/>
                  <a:pt x="10693" y="13586"/>
                </a:cubicBezTo>
                <a:lnTo>
                  <a:pt x="10693" y="16932"/>
                </a:lnTo>
                <a:lnTo>
                  <a:pt x="9633" y="16932"/>
                </a:lnTo>
                <a:lnTo>
                  <a:pt x="9633" y="13586"/>
                </a:lnTo>
                <a:cubicBezTo>
                  <a:pt x="9633" y="12538"/>
                  <a:pt x="10252" y="11598"/>
                  <a:pt x="11216" y="11181"/>
                </a:cubicBezTo>
                <a:close/>
                <a:moveTo>
                  <a:pt x="16491" y="12586"/>
                </a:moveTo>
                <a:lnTo>
                  <a:pt x="16491" y="12586"/>
                </a:lnTo>
                <a:cubicBezTo>
                  <a:pt x="16146" y="13348"/>
                  <a:pt x="15967" y="14169"/>
                  <a:pt x="15955" y="15003"/>
                </a:cubicBezTo>
                <a:lnTo>
                  <a:pt x="15955" y="16932"/>
                </a:lnTo>
                <a:lnTo>
                  <a:pt x="14907" y="16932"/>
                </a:lnTo>
                <a:lnTo>
                  <a:pt x="14907" y="15003"/>
                </a:lnTo>
                <a:cubicBezTo>
                  <a:pt x="14907" y="13955"/>
                  <a:pt x="15527" y="13003"/>
                  <a:pt x="16491" y="12586"/>
                </a:cubicBezTo>
                <a:close/>
                <a:moveTo>
                  <a:pt x="9123" y="1"/>
                </a:moveTo>
                <a:cubicBezTo>
                  <a:pt x="8835" y="1"/>
                  <a:pt x="8597" y="234"/>
                  <a:pt x="8597" y="525"/>
                </a:cubicBezTo>
                <a:lnTo>
                  <a:pt x="8597" y="1489"/>
                </a:lnTo>
                <a:cubicBezTo>
                  <a:pt x="7966" y="1716"/>
                  <a:pt x="7537" y="2311"/>
                  <a:pt x="7537" y="2978"/>
                </a:cubicBezTo>
                <a:lnTo>
                  <a:pt x="7537" y="6502"/>
                </a:lnTo>
                <a:cubicBezTo>
                  <a:pt x="7537" y="7169"/>
                  <a:pt x="7966" y="7764"/>
                  <a:pt x="8597" y="7990"/>
                </a:cubicBezTo>
                <a:lnTo>
                  <a:pt x="8597" y="11014"/>
                </a:lnTo>
                <a:cubicBezTo>
                  <a:pt x="7895" y="10300"/>
                  <a:pt x="6954" y="9907"/>
                  <a:pt x="5954" y="9907"/>
                </a:cubicBezTo>
                <a:cubicBezTo>
                  <a:pt x="5525" y="9907"/>
                  <a:pt x="5275" y="10395"/>
                  <a:pt x="5537" y="10740"/>
                </a:cubicBezTo>
                <a:cubicBezTo>
                  <a:pt x="6156" y="11562"/>
                  <a:pt x="6490" y="12562"/>
                  <a:pt x="6490" y="13586"/>
                </a:cubicBezTo>
                <a:lnTo>
                  <a:pt x="6490" y="16932"/>
                </a:lnTo>
                <a:lnTo>
                  <a:pt x="4370" y="16932"/>
                </a:lnTo>
                <a:lnTo>
                  <a:pt x="4370" y="9812"/>
                </a:lnTo>
                <a:cubicBezTo>
                  <a:pt x="5001" y="9586"/>
                  <a:pt x="5418" y="8990"/>
                  <a:pt x="5430" y="8323"/>
                </a:cubicBezTo>
                <a:lnTo>
                  <a:pt x="5430" y="4811"/>
                </a:lnTo>
                <a:cubicBezTo>
                  <a:pt x="5418" y="4144"/>
                  <a:pt x="5001" y="3549"/>
                  <a:pt x="4370" y="3323"/>
                </a:cubicBezTo>
                <a:lnTo>
                  <a:pt x="4370" y="2370"/>
                </a:lnTo>
                <a:cubicBezTo>
                  <a:pt x="4370" y="2085"/>
                  <a:pt x="4156" y="1846"/>
                  <a:pt x="3870" y="1823"/>
                </a:cubicBezTo>
                <a:cubicBezTo>
                  <a:pt x="3863" y="1822"/>
                  <a:pt x="3856" y="1822"/>
                  <a:pt x="3849" y="1822"/>
                </a:cubicBezTo>
                <a:cubicBezTo>
                  <a:pt x="3560" y="1822"/>
                  <a:pt x="3311" y="2056"/>
                  <a:pt x="3311" y="2347"/>
                </a:cubicBezTo>
                <a:lnTo>
                  <a:pt x="3311" y="3323"/>
                </a:lnTo>
                <a:cubicBezTo>
                  <a:pt x="2692" y="3549"/>
                  <a:pt x="2263" y="4144"/>
                  <a:pt x="2263" y="4811"/>
                </a:cubicBezTo>
                <a:lnTo>
                  <a:pt x="2263" y="8323"/>
                </a:lnTo>
                <a:cubicBezTo>
                  <a:pt x="2263" y="8990"/>
                  <a:pt x="2692" y="9586"/>
                  <a:pt x="3311" y="9812"/>
                </a:cubicBezTo>
                <a:lnTo>
                  <a:pt x="3311" y="12419"/>
                </a:lnTo>
                <a:cubicBezTo>
                  <a:pt x="2630" y="11715"/>
                  <a:pt x="1706" y="11312"/>
                  <a:pt x="722" y="11312"/>
                </a:cubicBezTo>
                <a:cubicBezTo>
                  <a:pt x="708" y="11312"/>
                  <a:pt x="694" y="11312"/>
                  <a:pt x="679" y="11312"/>
                </a:cubicBezTo>
                <a:cubicBezTo>
                  <a:pt x="251" y="11312"/>
                  <a:pt x="1" y="11800"/>
                  <a:pt x="263" y="12145"/>
                </a:cubicBezTo>
                <a:cubicBezTo>
                  <a:pt x="882" y="12967"/>
                  <a:pt x="1203" y="13967"/>
                  <a:pt x="1203" y="14991"/>
                </a:cubicBezTo>
                <a:lnTo>
                  <a:pt x="1203" y="16932"/>
                </a:lnTo>
                <a:lnTo>
                  <a:pt x="656" y="16932"/>
                </a:lnTo>
                <a:cubicBezTo>
                  <a:pt x="382" y="16932"/>
                  <a:pt x="144" y="17146"/>
                  <a:pt x="120" y="17432"/>
                </a:cubicBezTo>
                <a:cubicBezTo>
                  <a:pt x="108" y="17729"/>
                  <a:pt x="346" y="17979"/>
                  <a:pt x="656" y="17979"/>
                </a:cubicBezTo>
                <a:lnTo>
                  <a:pt x="17586" y="17979"/>
                </a:lnTo>
                <a:cubicBezTo>
                  <a:pt x="17884" y="17979"/>
                  <a:pt x="18122" y="17729"/>
                  <a:pt x="18110" y="17432"/>
                </a:cubicBezTo>
                <a:cubicBezTo>
                  <a:pt x="18086" y="17146"/>
                  <a:pt x="17848" y="16920"/>
                  <a:pt x="17562" y="16920"/>
                </a:cubicBezTo>
                <a:lnTo>
                  <a:pt x="17562" y="16932"/>
                </a:lnTo>
                <a:lnTo>
                  <a:pt x="17027" y="16932"/>
                </a:lnTo>
                <a:lnTo>
                  <a:pt x="17027" y="15003"/>
                </a:lnTo>
                <a:cubicBezTo>
                  <a:pt x="17027" y="13979"/>
                  <a:pt x="17348" y="12979"/>
                  <a:pt x="17967" y="12157"/>
                </a:cubicBezTo>
                <a:cubicBezTo>
                  <a:pt x="18229" y="11812"/>
                  <a:pt x="17979" y="11312"/>
                  <a:pt x="17551" y="11312"/>
                </a:cubicBezTo>
                <a:cubicBezTo>
                  <a:pt x="16562" y="11312"/>
                  <a:pt x="15610" y="11717"/>
                  <a:pt x="14919" y="12419"/>
                </a:cubicBezTo>
                <a:lnTo>
                  <a:pt x="14919" y="9824"/>
                </a:lnTo>
                <a:cubicBezTo>
                  <a:pt x="15538" y="9597"/>
                  <a:pt x="15967" y="9002"/>
                  <a:pt x="15967" y="8335"/>
                </a:cubicBezTo>
                <a:lnTo>
                  <a:pt x="15967" y="4811"/>
                </a:lnTo>
                <a:cubicBezTo>
                  <a:pt x="15967" y="4144"/>
                  <a:pt x="15538" y="3549"/>
                  <a:pt x="14919" y="3323"/>
                </a:cubicBezTo>
                <a:lnTo>
                  <a:pt x="14919" y="2370"/>
                </a:lnTo>
                <a:cubicBezTo>
                  <a:pt x="14919" y="2085"/>
                  <a:pt x="14693" y="1846"/>
                  <a:pt x="14407" y="1823"/>
                </a:cubicBezTo>
                <a:cubicBezTo>
                  <a:pt x="14400" y="1822"/>
                  <a:pt x="14393" y="1822"/>
                  <a:pt x="14386" y="1822"/>
                </a:cubicBezTo>
                <a:cubicBezTo>
                  <a:pt x="14098" y="1822"/>
                  <a:pt x="13860" y="2056"/>
                  <a:pt x="13860" y="2347"/>
                </a:cubicBezTo>
                <a:lnTo>
                  <a:pt x="13860" y="3323"/>
                </a:lnTo>
                <a:cubicBezTo>
                  <a:pt x="13229" y="3549"/>
                  <a:pt x="12812" y="4144"/>
                  <a:pt x="12812" y="4811"/>
                </a:cubicBezTo>
                <a:lnTo>
                  <a:pt x="12812" y="8323"/>
                </a:lnTo>
                <a:cubicBezTo>
                  <a:pt x="12812" y="8990"/>
                  <a:pt x="13229" y="9586"/>
                  <a:pt x="13860" y="9812"/>
                </a:cubicBezTo>
                <a:lnTo>
                  <a:pt x="13860" y="16920"/>
                </a:lnTo>
                <a:lnTo>
                  <a:pt x="11752" y="16920"/>
                </a:lnTo>
                <a:lnTo>
                  <a:pt x="11752" y="13586"/>
                </a:lnTo>
                <a:cubicBezTo>
                  <a:pt x="11752" y="12562"/>
                  <a:pt x="12086" y="11562"/>
                  <a:pt x="12705" y="10740"/>
                </a:cubicBezTo>
                <a:cubicBezTo>
                  <a:pt x="12967" y="10395"/>
                  <a:pt x="12717" y="9907"/>
                  <a:pt x="12276" y="9907"/>
                </a:cubicBezTo>
                <a:cubicBezTo>
                  <a:pt x="11288" y="9907"/>
                  <a:pt x="10335" y="10300"/>
                  <a:pt x="9645" y="11014"/>
                </a:cubicBezTo>
                <a:lnTo>
                  <a:pt x="9645" y="7990"/>
                </a:lnTo>
                <a:cubicBezTo>
                  <a:pt x="10276" y="7764"/>
                  <a:pt x="10693" y="7169"/>
                  <a:pt x="10704" y="6502"/>
                </a:cubicBezTo>
                <a:lnTo>
                  <a:pt x="10704" y="2978"/>
                </a:lnTo>
                <a:cubicBezTo>
                  <a:pt x="10693" y="2311"/>
                  <a:pt x="10276" y="1716"/>
                  <a:pt x="9645" y="1489"/>
                </a:cubicBezTo>
                <a:lnTo>
                  <a:pt x="9645" y="537"/>
                </a:lnTo>
                <a:cubicBezTo>
                  <a:pt x="9645" y="251"/>
                  <a:pt x="9431" y="13"/>
                  <a:pt x="9145" y="1"/>
                </a:cubicBezTo>
                <a:cubicBezTo>
                  <a:pt x="9138" y="1"/>
                  <a:pt x="9130" y="1"/>
                  <a:pt x="912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333" name="Google Shape;1333;p97"/>
          <p:cNvGrpSpPr/>
          <p:nvPr/>
        </p:nvGrpSpPr>
        <p:grpSpPr>
          <a:xfrm>
            <a:off x="4073171" y="2175610"/>
            <a:ext cx="255392" cy="255562"/>
            <a:chOff x="3303838" y="2149975"/>
            <a:chExt cx="449475" cy="449775"/>
          </a:xfrm>
        </p:grpSpPr>
        <p:sp>
          <p:nvSpPr>
            <p:cNvPr id="1334" name="Google Shape;1334;p97"/>
            <p:cNvSpPr/>
            <p:nvPr/>
          </p:nvSpPr>
          <p:spPr>
            <a:xfrm>
              <a:off x="3674413" y="2432675"/>
              <a:ext cx="26225" cy="61550"/>
            </a:xfrm>
            <a:custGeom>
              <a:avLst/>
              <a:gdLst/>
              <a:ahLst/>
              <a:cxnLst/>
              <a:rect l="l" t="t" r="r" b="b"/>
              <a:pathLst>
                <a:path w="1049" h="2462" extrusionOk="0">
                  <a:moveTo>
                    <a:pt x="524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944"/>
                  </a:lnTo>
                  <a:cubicBezTo>
                    <a:pt x="0" y="2289"/>
                    <a:pt x="262" y="2462"/>
                    <a:pt x="524" y="2462"/>
                  </a:cubicBezTo>
                  <a:cubicBezTo>
                    <a:pt x="786" y="2462"/>
                    <a:pt x="1048" y="2289"/>
                    <a:pt x="1048" y="1944"/>
                  </a:cubicBezTo>
                  <a:lnTo>
                    <a:pt x="1048" y="527"/>
                  </a:lnTo>
                  <a:cubicBezTo>
                    <a:pt x="1048" y="176"/>
                    <a:pt x="786" y="0"/>
                    <a:pt x="5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5" name="Google Shape;1335;p97"/>
            <p:cNvSpPr/>
            <p:nvPr/>
          </p:nvSpPr>
          <p:spPr>
            <a:xfrm>
              <a:off x="3621738" y="2406250"/>
              <a:ext cx="26200" cy="61500"/>
            </a:xfrm>
            <a:custGeom>
              <a:avLst/>
              <a:gdLst/>
              <a:ahLst/>
              <a:cxnLst/>
              <a:rect l="l" t="t" r="r" b="b"/>
              <a:pathLst>
                <a:path w="1048" h="2460" extrusionOk="0">
                  <a:moveTo>
                    <a:pt x="524" y="1"/>
                  </a:moveTo>
                  <a:lnTo>
                    <a:pt x="524" y="13"/>
                  </a:lnTo>
                  <a:cubicBezTo>
                    <a:pt x="226" y="13"/>
                    <a:pt x="0" y="239"/>
                    <a:pt x="0" y="536"/>
                  </a:cubicBezTo>
                  <a:lnTo>
                    <a:pt x="0" y="1941"/>
                  </a:lnTo>
                  <a:cubicBezTo>
                    <a:pt x="0" y="2287"/>
                    <a:pt x="262" y="2459"/>
                    <a:pt x="524" y="2459"/>
                  </a:cubicBezTo>
                  <a:cubicBezTo>
                    <a:pt x="786" y="2459"/>
                    <a:pt x="1048" y="2287"/>
                    <a:pt x="1048" y="1941"/>
                  </a:cubicBezTo>
                  <a:lnTo>
                    <a:pt x="1048" y="536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6" name="Google Shape;1336;p97"/>
            <p:cNvSpPr/>
            <p:nvPr/>
          </p:nvSpPr>
          <p:spPr>
            <a:xfrm>
              <a:off x="3489863" y="2274625"/>
              <a:ext cx="26525" cy="44150"/>
            </a:xfrm>
            <a:custGeom>
              <a:avLst/>
              <a:gdLst/>
              <a:ahLst/>
              <a:cxnLst/>
              <a:rect l="l" t="t" r="r" b="b"/>
              <a:pathLst>
                <a:path w="1061" h="1766" extrusionOk="0">
                  <a:moveTo>
                    <a:pt x="530" y="0"/>
                  </a:moveTo>
                  <a:cubicBezTo>
                    <a:pt x="266" y="0"/>
                    <a:pt x="1" y="176"/>
                    <a:pt x="1" y="527"/>
                  </a:cubicBezTo>
                  <a:lnTo>
                    <a:pt x="1" y="1229"/>
                  </a:lnTo>
                  <a:cubicBezTo>
                    <a:pt x="1" y="1527"/>
                    <a:pt x="239" y="1765"/>
                    <a:pt x="524" y="1765"/>
                  </a:cubicBezTo>
                  <a:cubicBezTo>
                    <a:pt x="822" y="1765"/>
                    <a:pt x="1060" y="1527"/>
                    <a:pt x="1060" y="1229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7" name="Google Shape;1337;p97"/>
            <p:cNvSpPr/>
            <p:nvPr/>
          </p:nvSpPr>
          <p:spPr>
            <a:xfrm>
              <a:off x="3516363" y="2204375"/>
              <a:ext cx="26500" cy="44150"/>
            </a:xfrm>
            <a:custGeom>
              <a:avLst/>
              <a:gdLst/>
              <a:ahLst/>
              <a:cxnLst/>
              <a:rect l="l" t="t" r="r" b="b"/>
              <a:pathLst>
                <a:path w="1060" h="1766" extrusionOk="0">
                  <a:moveTo>
                    <a:pt x="526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230"/>
                  </a:lnTo>
                  <a:cubicBezTo>
                    <a:pt x="0" y="1515"/>
                    <a:pt x="238" y="1753"/>
                    <a:pt x="524" y="1753"/>
                  </a:cubicBezTo>
                  <a:lnTo>
                    <a:pt x="524" y="1765"/>
                  </a:lnTo>
                  <a:cubicBezTo>
                    <a:pt x="822" y="1765"/>
                    <a:pt x="1060" y="1527"/>
                    <a:pt x="1060" y="1230"/>
                  </a:cubicBezTo>
                  <a:lnTo>
                    <a:pt x="1060" y="527"/>
                  </a:lnTo>
                  <a:cubicBezTo>
                    <a:pt x="1054" y="176"/>
                    <a:pt x="789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8" name="Google Shape;1338;p97"/>
            <p:cNvSpPr/>
            <p:nvPr/>
          </p:nvSpPr>
          <p:spPr>
            <a:xfrm>
              <a:off x="3560113" y="2450300"/>
              <a:ext cx="26525" cy="43925"/>
            </a:xfrm>
            <a:custGeom>
              <a:avLst/>
              <a:gdLst/>
              <a:ahLst/>
              <a:cxnLst/>
              <a:rect l="l" t="t" r="r" b="b"/>
              <a:pathLst>
                <a:path w="1061" h="1757" extrusionOk="0">
                  <a:moveTo>
                    <a:pt x="524" y="1"/>
                  </a:moveTo>
                  <a:cubicBezTo>
                    <a:pt x="239" y="1"/>
                    <a:pt x="0" y="239"/>
                    <a:pt x="0" y="537"/>
                  </a:cubicBezTo>
                  <a:lnTo>
                    <a:pt x="0" y="1239"/>
                  </a:lnTo>
                  <a:cubicBezTo>
                    <a:pt x="0" y="1584"/>
                    <a:pt x="265" y="1757"/>
                    <a:pt x="530" y="1757"/>
                  </a:cubicBezTo>
                  <a:cubicBezTo>
                    <a:pt x="795" y="1757"/>
                    <a:pt x="1060" y="1584"/>
                    <a:pt x="1060" y="1239"/>
                  </a:cubicBezTo>
                  <a:lnTo>
                    <a:pt x="1060" y="525"/>
                  </a:lnTo>
                  <a:cubicBezTo>
                    <a:pt x="1060" y="239"/>
                    <a:pt x="822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9" name="Google Shape;1339;p97"/>
            <p:cNvSpPr/>
            <p:nvPr/>
          </p:nvSpPr>
          <p:spPr>
            <a:xfrm>
              <a:off x="3555638" y="2397625"/>
              <a:ext cx="31000" cy="26525"/>
            </a:xfrm>
            <a:custGeom>
              <a:avLst/>
              <a:gdLst/>
              <a:ahLst/>
              <a:cxnLst/>
              <a:rect l="l" t="t" r="r" b="b"/>
              <a:pathLst>
                <a:path w="1240" h="1061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2" y="1013"/>
                    <a:pt x="574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0" name="Google Shape;1340;p97"/>
            <p:cNvSpPr/>
            <p:nvPr/>
          </p:nvSpPr>
          <p:spPr>
            <a:xfrm>
              <a:off x="3437188" y="2204375"/>
              <a:ext cx="26500" cy="61700"/>
            </a:xfrm>
            <a:custGeom>
              <a:avLst/>
              <a:gdLst/>
              <a:ahLst/>
              <a:cxnLst/>
              <a:rect l="l" t="t" r="r" b="b"/>
              <a:pathLst>
                <a:path w="1060" h="2468" extrusionOk="0">
                  <a:moveTo>
                    <a:pt x="530" y="0"/>
                  </a:moveTo>
                  <a:cubicBezTo>
                    <a:pt x="265" y="0"/>
                    <a:pt x="0" y="176"/>
                    <a:pt x="0" y="527"/>
                  </a:cubicBezTo>
                  <a:lnTo>
                    <a:pt x="0" y="1932"/>
                  </a:lnTo>
                  <a:cubicBezTo>
                    <a:pt x="0" y="2230"/>
                    <a:pt x="238" y="2468"/>
                    <a:pt x="524" y="2468"/>
                  </a:cubicBezTo>
                  <a:cubicBezTo>
                    <a:pt x="822" y="2468"/>
                    <a:pt x="1060" y="2230"/>
                    <a:pt x="1060" y="1932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1" name="Google Shape;1341;p97"/>
            <p:cNvSpPr/>
            <p:nvPr/>
          </p:nvSpPr>
          <p:spPr>
            <a:xfrm>
              <a:off x="3432713" y="2292250"/>
              <a:ext cx="30975" cy="26525"/>
            </a:xfrm>
            <a:custGeom>
              <a:avLst/>
              <a:gdLst/>
              <a:ahLst/>
              <a:cxnLst/>
              <a:rect l="l" t="t" r="r" b="b"/>
              <a:pathLst>
                <a:path w="1239" h="1061" extrusionOk="0">
                  <a:moveTo>
                    <a:pt x="703" y="1"/>
                  </a:moveTo>
                  <a:cubicBezTo>
                    <a:pt x="239" y="1"/>
                    <a:pt x="1" y="572"/>
                    <a:pt x="334" y="905"/>
                  </a:cubicBezTo>
                  <a:cubicBezTo>
                    <a:pt x="441" y="1013"/>
                    <a:pt x="573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2" name="Google Shape;1342;p97"/>
            <p:cNvSpPr/>
            <p:nvPr/>
          </p:nvSpPr>
          <p:spPr>
            <a:xfrm>
              <a:off x="3303838" y="2149975"/>
              <a:ext cx="449475" cy="449775"/>
            </a:xfrm>
            <a:custGeom>
              <a:avLst/>
              <a:gdLst/>
              <a:ahLst/>
              <a:cxnLst/>
              <a:rect l="l" t="t" r="r" b="b"/>
              <a:pathLst>
                <a:path w="17979" h="17991" extrusionOk="0">
                  <a:moveTo>
                    <a:pt x="9728" y="1060"/>
                  </a:moveTo>
                  <a:cubicBezTo>
                    <a:pt x="10204" y="1060"/>
                    <a:pt x="10597" y="1453"/>
                    <a:pt x="10609" y="1941"/>
                  </a:cubicBezTo>
                  <a:lnTo>
                    <a:pt x="10609" y="6918"/>
                  </a:lnTo>
                  <a:cubicBezTo>
                    <a:pt x="10609" y="7228"/>
                    <a:pt x="10680" y="7525"/>
                    <a:pt x="10811" y="7799"/>
                  </a:cubicBezTo>
                  <a:lnTo>
                    <a:pt x="5156" y="7799"/>
                  </a:lnTo>
                  <a:cubicBezTo>
                    <a:pt x="4679" y="7799"/>
                    <a:pt x="4286" y="7406"/>
                    <a:pt x="4286" y="6918"/>
                  </a:cubicBezTo>
                  <a:lnTo>
                    <a:pt x="4286" y="1941"/>
                  </a:lnTo>
                  <a:cubicBezTo>
                    <a:pt x="4286" y="1632"/>
                    <a:pt x="4203" y="1334"/>
                    <a:pt x="4072" y="1060"/>
                  </a:cubicBezTo>
                  <a:close/>
                  <a:moveTo>
                    <a:pt x="12883" y="1060"/>
                  </a:moveTo>
                  <a:cubicBezTo>
                    <a:pt x="13371" y="1060"/>
                    <a:pt x="13764" y="1453"/>
                    <a:pt x="13764" y="1941"/>
                  </a:cubicBezTo>
                  <a:lnTo>
                    <a:pt x="13764" y="6918"/>
                  </a:lnTo>
                  <a:cubicBezTo>
                    <a:pt x="13764" y="7228"/>
                    <a:pt x="13835" y="7525"/>
                    <a:pt x="13978" y="7799"/>
                  </a:cubicBezTo>
                  <a:lnTo>
                    <a:pt x="12537" y="7799"/>
                  </a:lnTo>
                  <a:cubicBezTo>
                    <a:pt x="12049" y="7799"/>
                    <a:pt x="11656" y="7406"/>
                    <a:pt x="11656" y="6918"/>
                  </a:cubicBezTo>
                  <a:lnTo>
                    <a:pt x="11656" y="1941"/>
                  </a:lnTo>
                  <a:cubicBezTo>
                    <a:pt x="11656" y="1632"/>
                    <a:pt x="11585" y="1334"/>
                    <a:pt x="11442" y="1060"/>
                  </a:cubicBezTo>
                  <a:close/>
                  <a:moveTo>
                    <a:pt x="2346" y="1060"/>
                  </a:moveTo>
                  <a:cubicBezTo>
                    <a:pt x="2834" y="1060"/>
                    <a:pt x="3227" y="1453"/>
                    <a:pt x="3227" y="1929"/>
                  </a:cubicBezTo>
                  <a:lnTo>
                    <a:pt x="3227" y="6918"/>
                  </a:lnTo>
                  <a:cubicBezTo>
                    <a:pt x="3227" y="7990"/>
                    <a:pt x="4096" y="8859"/>
                    <a:pt x="5168" y="8859"/>
                  </a:cubicBezTo>
                  <a:lnTo>
                    <a:pt x="6918" y="8859"/>
                  </a:lnTo>
                  <a:cubicBezTo>
                    <a:pt x="7406" y="8859"/>
                    <a:pt x="7799" y="9252"/>
                    <a:pt x="7799" y="9740"/>
                  </a:cubicBezTo>
                  <a:lnTo>
                    <a:pt x="7799" y="14824"/>
                  </a:lnTo>
                  <a:lnTo>
                    <a:pt x="5501" y="14824"/>
                  </a:lnTo>
                  <a:cubicBezTo>
                    <a:pt x="5168" y="14597"/>
                    <a:pt x="4787" y="14478"/>
                    <a:pt x="4382" y="14478"/>
                  </a:cubicBezTo>
                  <a:cubicBezTo>
                    <a:pt x="4215" y="14478"/>
                    <a:pt x="4048" y="14502"/>
                    <a:pt x="3882" y="14538"/>
                  </a:cubicBezTo>
                  <a:cubicBezTo>
                    <a:pt x="3489" y="13871"/>
                    <a:pt x="2786" y="13454"/>
                    <a:pt x="2012" y="13431"/>
                  </a:cubicBezTo>
                  <a:cubicBezTo>
                    <a:pt x="1762" y="13121"/>
                    <a:pt x="1429" y="12907"/>
                    <a:pt x="1048" y="12800"/>
                  </a:cubicBezTo>
                  <a:lnTo>
                    <a:pt x="1048" y="1060"/>
                  </a:lnTo>
                  <a:close/>
                  <a:moveTo>
                    <a:pt x="16050" y="8859"/>
                  </a:moveTo>
                  <a:cubicBezTo>
                    <a:pt x="16538" y="8859"/>
                    <a:pt x="16931" y="9252"/>
                    <a:pt x="16931" y="9728"/>
                  </a:cubicBezTo>
                  <a:lnTo>
                    <a:pt x="16931" y="14824"/>
                  </a:lnTo>
                  <a:lnTo>
                    <a:pt x="8847" y="14824"/>
                  </a:lnTo>
                  <a:lnTo>
                    <a:pt x="8847" y="9728"/>
                  </a:lnTo>
                  <a:cubicBezTo>
                    <a:pt x="8847" y="9430"/>
                    <a:pt x="8775" y="9121"/>
                    <a:pt x="8632" y="8859"/>
                  </a:cubicBezTo>
                  <a:close/>
                  <a:moveTo>
                    <a:pt x="1048" y="13955"/>
                  </a:moveTo>
                  <a:cubicBezTo>
                    <a:pt x="1143" y="14026"/>
                    <a:pt x="1227" y="14121"/>
                    <a:pt x="1286" y="14228"/>
                  </a:cubicBezTo>
                  <a:cubicBezTo>
                    <a:pt x="1383" y="14390"/>
                    <a:pt x="1559" y="14494"/>
                    <a:pt x="1742" y="14494"/>
                  </a:cubicBezTo>
                  <a:cubicBezTo>
                    <a:pt x="1760" y="14494"/>
                    <a:pt x="1779" y="14493"/>
                    <a:pt x="1798" y="14490"/>
                  </a:cubicBezTo>
                  <a:lnTo>
                    <a:pt x="1869" y="14478"/>
                  </a:lnTo>
                  <a:lnTo>
                    <a:pt x="1929" y="14478"/>
                  </a:lnTo>
                  <a:cubicBezTo>
                    <a:pt x="2477" y="14478"/>
                    <a:pt x="2953" y="14847"/>
                    <a:pt x="3108" y="15383"/>
                  </a:cubicBezTo>
                  <a:cubicBezTo>
                    <a:pt x="3174" y="15624"/>
                    <a:pt x="3390" y="15766"/>
                    <a:pt x="3616" y="15766"/>
                  </a:cubicBezTo>
                  <a:cubicBezTo>
                    <a:pt x="3715" y="15766"/>
                    <a:pt x="3815" y="15739"/>
                    <a:pt x="3905" y="15681"/>
                  </a:cubicBezTo>
                  <a:cubicBezTo>
                    <a:pt x="4058" y="15581"/>
                    <a:pt x="4223" y="15536"/>
                    <a:pt x="4384" y="15536"/>
                  </a:cubicBezTo>
                  <a:cubicBezTo>
                    <a:pt x="4840" y="15536"/>
                    <a:pt x="5263" y="15897"/>
                    <a:pt x="5263" y="16407"/>
                  </a:cubicBezTo>
                  <a:cubicBezTo>
                    <a:pt x="5263" y="16598"/>
                    <a:pt x="5203" y="16788"/>
                    <a:pt x="5096" y="16931"/>
                  </a:cubicBezTo>
                  <a:lnTo>
                    <a:pt x="1048" y="16931"/>
                  </a:lnTo>
                  <a:lnTo>
                    <a:pt x="1048" y="13955"/>
                  </a:lnTo>
                  <a:close/>
                  <a:moveTo>
                    <a:pt x="16919" y="15871"/>
                  </a:moveTo>
                  <a:lnTo>
                    <a:pt x="16919" y="16931"/>
                  </a:lnTo>
                  <a:lnTo>
                    <a:pt x="6239" y="16931"/>
                  </a:lnTo>
                  <a:cubicBezTo>
                    <a:pt x="6346" y="16586"/>
                    <a:pt x="6346" y="16217"/>
                    <a:pt x="6239" y="15871"/>
                  </a:cubicBezTo>
                  <a:close/>
                  <a:moveTo>
                    <a:pt x="524" y="0"/>
                  </a:moveTo>
                  <a:cubicBezTo>
                    <a:pt x="226" y="0"/>
                    <a:pt x="0" y="239"/>
                    <a:pt x="0" y="524"/>
                  </a:cubicBezTo>
                  <a:lnTo>
                    <a:pt x="0" y="17467"/>
                  </a:lnTo>
                  <a:cubicBezTo>
                    <a:pt x="0" y="17753"/>
                    <a:pt x="226" y="17991"/>
                    <a:pt x="524" y="17991"/>
                  </a:cubicBezTo>
                  <a:lnTo>
                    <a:pt x="17455" y="17991"/>
                  </a:lnTo>
                  <a:cubicBezTo>
                    <a:pt x="17741" y="17991"/>
                    <a:pt x="17979" y="17753"/>
                    <a:pt x="17979" y="17467"/>
                  </a:cubicBezTo>
                  <a:lnTo>
                    <a:pt x="17979" y="9728"/>
                  </a:lnTo>
                  <a:cubicBezTo>
                    <a:pt x="17979" y="8668"/>
                    <a:pt x="17109" y="7799"/>
                    <a:pt x="16050" y="7799"/>
                  </a:cubicBezTo>
                  <a:lnTo>
                    <a:pt x="15693" y="7799"/>
                  </a:lnTo>
                  <a:cubicBezTo>
                    <a:pt x="15216" y="7799"/>
                    <a:pt x="14823" y="7406"/>
                    <a:pt x="14823" y="6918"/>
                  </a:cubicBezTo>
                  <a:lnTo>
                    <a:pt x="14823" y="1941"/>
                  </a:lnTo>
                  <a:cubicBezTo>
                    <a:pt x="14823" y="870"/>
                    <a:pt x="13954" y="0"/>
                    <a:pt x="128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43" name="Google Shape;1343;p97"/>
          <p:cNvSpPr/>
          <p:nvPr/>
        </p:nvSpPr>
        <p:spPr>
          <a:xfrm>
            <a:off x="4436095" y="3151269"/>
            <a:ext cx="271798" cy="255349"/>
          </a:xfrm>
          <a:custGeom>
            <a:avLst/>
            <a:gdLst/>
            <a:ahLst/>
            <a:cxnLst/>
            <a:rect l="l" t="t" r="r" b="b"/>
            <a:pathLst>
              <a:path w="19134" h="17976" extrusionOk="0">
                <a:moveTo>
                  <a:pt x="5488" y="1043"/>
                </a:moveTo>
                <a:cubicBezTo>
                  <a:pt x="5539" y="1043"/>
                  <a:pt x="5592" y="1047"/>
                  <a:pt x="5644" y="1057"/>
                </a:cubicBezTo>
                <a:cubicBezTo>
                  <a:pt x="6001" y="1128"/>
                  <a:pt x="6275" y="1402"/>
                  <a:pt x="6347" y="1759"/>
                </a:cubicBezTo>
                <a:cubicBezTo>
                  <a:pt x="6396" y="1997"/>
                  <a:pt x="6611" y="2161"/>
                  <a:pt x="6846" y="2161"/>
                </a:cubicBezTo>
                <a:cubicBezTo>
                  <a:pt x="6893" y="2161"/>
                  <a:pt x="6942" y="2154"/>
                  <a:pt x="6989" y="2140"/>
                </a:cubicBezTo>
                <a:lnTo>
                  <a:pt x="7001" y="2140"/>
                </a:lnTo>
                <a:cubicBezTo>
                  <a:pt x="7085" y="2116"/>
                  <a:pt x="7156" y="2104"/>
                  <a:pt x="7239" y="2104"/>
                </a:cubicBezTo>
                <a:cubicBezTo>
                  <a:pt x="7513" y="2104"/>
                  <a:pt x="7775" y="2223"/>
                  <a:pt x="7942" y="2450"/>
                </a:cubicBezTo>
                <a:cubicBezTo>
                  <a:pt x="6870" y="2450"/>
                  <a:pt x="6013" y="3319"/>
                  <a:pt x="6013" y="4390"/>
                </a:cubicBezTo>
                <a:lnTo>
                  <a:pt x="6013" y="4426"/>
                </a:lnTo>
                <a:cubicBezTo>
                  <a:pt x="5537" y="4664"/>
                  <a:pt x="5180" y="5093"/>
                  <a:pt x="5037" y="5617"/>
                </a:cubicBezTo>
                <a:lnTo>
                  <a:pt x="2667" y="5605"/>
                </a:lnTo>
                <a:cubicBezTo>
                  <a:pt x="2179" y="5605"/>
                  <a:pt x="1775" y="5200"/>
                  <a:pt x="1798" y="4712"/>
                </a:cubicBezTo>
                <a:cubicBezTo>
                  <a:pt x="1810" y="4295"/>
                  <a:pt x="2108" y="3950"/>
                  <a:pt x="2513" y="3867"/>
                </a:cubicBezTo>
                <a:cubicBezTo>
                  <a:pt x="2798" y="3807"/>
                  <a:pt x="2977" y="3509"/>
                  <a:pt x="2894" y="3236"/>
                </a:cubicBezTo>
                <a:lnTo>
                  <a:pt x="2894" y="3212"/>
                </a:lnTo>
                <a:cubicBezTo>
                  <a:pt x="2717" y="2658"/>
                  <a:pt x="3135" y="2092"/>
                  <a:pt x="3709" y="2092"/>
                </a:cubicBezTo>
                <a:cubicBezTo>
                  <a:pt x="3715" y="2092"/>
                  <a:pt x="3721" y="2092"/>
                  <a:pt x="3727" y="2093"/>
                </a:cubicBezTo>
                <a:cubicBezTo>
                  <a:pt x="3810" y="2093"/>
                  <a:pt x="3894" y="2104"/>
                  <a:pt x="3965" y="2140"/>
                </a:cubicBezTo>
                <a:cubicBezTo>
                  <a:pt x="4009" y="2151"/>
                  <a:pt x="4054" y="2156"/>
                  <a:pt x="4097" y="2156"/>
                </a:cubicBezTo>
                <a:cubicBezTo>
                  <a:pt x="4346" y="2156"/>
                  <a:pt x="4571" y="1989"/>
                  <a:pt x="4632" y="1735"/>
                </a:cubicBezTo>
                <a:cubicBezTo>
                  <a:pt x="4716" y="1323"/>
                  <a:pt x="5082" y="1043"/>
                  <a:pt x="5488" y="1043"/>
                </a:cubicBezTo>
                <a:close/>
                <a:moveTo>
                  <a:pt x="13917" y="1043"/>
                </a:moveTo>
                <a:cubicBezTo>
                  <a:pt x="13969" y="1043"/>
                  <a:pt x="14021" y="1047"/>
                  <a:pt x="14074" y="1057"/>
                </a:cubicBezTo>
                <a:cubicBezTo>
                  <a:pt x="14431" y="1128"/>
                  <a:pt x="14705" y="1402"/>
                  <a:pt x="14776" y="1759"/>
                </a:cubicBezTo>
                <a:cubicBezTo>
                  <a:pt x="14826" y="1997"/>
                  <a:pt x="15032" y="2161"/>
                  <a:pt x="15265" y="2161"/>
                </a:cubicBezTo>
                <a:cubicBezTo>
                  <a:pt x="15312" y="2161"/>
                  <a:pt x="15359" y="2154"/>
                  <a:pt x="15407" y="2140"/>
                </a:cubicBezTo>
                <a:lnTo>
                  <a:pt x="15431" y="2140"/>
                </a:lnTo>
                <a:cubicBezTo>
                  <a:pt x="15502" y="2116"/>
                  <a:pt x="15586" y="2104"/>
                  <a:pt x="15669" y="2104"/>
                </a:cubicBezTo>
                <a:cubicBezTo>
                  <a:pt x="15675" y="2104"/>
                  <a:pt x="15681" y="2104"/>
                  <a:pt x="15687" y="2104"/>
                </a:cubicBezTo>
                <a:cubicBezTo>
                  <a:pt x="16261" y="2104"/>
                  <a:pt x="16679" y="2670"/>
                  <a:pt x="16503" y="3224"/>
                </a:cubicBezTo>
                <a:cubicBezTo>
                  <a:pt x="16419" y="3509"/>
                  <a:pt x="16610" y="3819"/>
                  <a:pt x="16907" y="3878"/>
                </a:cubicBezTo>
                <a:cubicBezTo>
                  <a:pt x="17372" y="3986"/>
                  <a:pt x="17681" y="4450"/>
                  <a:pt x="17574" y="4926"/>
                </a:cubicBezTo>
                <a:cubicBezTo>
                  <a:pt x="17492" y="5323"/>
                  <a:pt x="17136" y="5617"/>
                  <a:pt x="16729" y="5617"/>
                </a:cubicBezTo>
                <a:cubicBezTo>
                  <a:pt x="16721" y="5617"/>
                  <a:pt x="16713" y="5617"/>
                  <a:pt x="16705" y="5617"/>
                </a:cubicBezTo>
                <a:lnTo>
                  <a:pt x="14359" y="5617"/>
                </a:lnTo>
                <a:cubicBezTo>
                  <a:pt x="14217" y="5105"/>
                  <a:pt x="13859" y="4676"/>
                  <a:pt x="13383" y="4426"/>
                </a:cubicBezTo>
                <a:cubicBezTo>
                  <a:pt x="13383" y="4414"/>
                  <a:pt x="13383" y="4402"/>
                  <a:pt x="13383" y="4390"/>
                </a:cubicBezTo>
                <a:cubicBezTo>
                  <a:pt x="13383" y="3331"/>
                  <a:pt x="12526" y="2462"/>
                  <a:pt x="11454" y="2462"/>
                </a:cubicBezTo>
                <a:cubicBezTo>
                  <a:pt x="11621" y="2235"/>
                  <a:pt x="11883" y="2104"/>
                  <a:pt x="12157" y="2104"/>
                </a:cubicBezTo>
                <a:cubicBezTo>
                  <a:pt x="12240" y="2104"/>
                  <a:pt x="12312" y="2116"/>
                  <a:pt x="12395" y="2140"/>
                </a:cubicBezTo>
                <a:cubicBezTo>
                  <a:pt x="12442" y="2154"/>
                  <a:pt x="12490" y="2161"/>
                  <a:pt x="12538" y="2161"/>
                </a:cubicBezTo>
                <a:cubicBezTo>
                  <a:pt x="12777" y="2161"/>
                  <a:pt x="13000" y="1994"/>
                  <a:pt x="13050" y="1735"/>
                </a:cubicBezTo>
                <a:cubicBezTo>
                  <a:pt x="13145" y="1323"/>
                  <a:pt x="13512" y="1043"/>
                  <a:pt x="13917" y="1043"/>
                </a:cubicBezTo>
                <a:close/>
                <a:moveTo>
                  <a:pt x="9702" y="2448"/>
                </a:moveTo>
                <a:cubicBezTo>
                  <a:pt x="9754" y="2448"/>
                  <a:pt x="9806" y="2452"/>
                  <a:pt x="9859" y="2462"/>
                </a:cubicBezTo>
                <a:cubicBezTo>
                  <a:pt x="10216" y="2533"/>
                  <a:pt x="10490" y="2807"/>
                  <a:pt x="10561" y="3164"/>
                </a:cubicBezTo>
                <a:cubicBezTo>
                  <a:pt x="10611" y="3402"/>
                  <a:pt x="10817" y="3566"/>
                  <a:pt x="11050" y="3566"/>
                </a:cubicBezTo>
                <a:cubicBezTo>
                  <a:pt x="11097" y="3566"/>
                  <a:pt x="11145" y="3559"/>
                  <a:pt x="11192" y="3545"/>
                </a:cubicBezTo>
                <a:lnTo>
                  <a:pt x="11216" y="3545"/>
                </a:lnTo>
                <a:cubicBezTo>
                  <a:pt x="11288" y="3521"/>
                  <a:pt x="11371" y="3509"/>
                  <a:pt x="11454" y="3509"/>
                </a:cubicBezTo>
                <a:cubicBezTo>
                  <a:pt x="11466" y="3509"/>
                  <a:pt x="11478" y="3509"/>
                  <a:pt x="11489" y="3509"/>
                </a:cubicBezTo>
                <a:cubicBezTo>
                  <a:pt x="12055" y="3509"/>
                  <a:pt x="12463" y="4068"/>
                  <a:pt x="12288" y="4617"/>
                </a:cubicBezTo>
                <a:cubicBezTo>
                  <a:pt x="12204" y="4914"/>
                  <a:pt x="12383" y="5212"/>
                  <a:pt x="12693" y="5283"/>
                </a:cubicBezTo>
                <a:cubicBezTo>
                  <a:pt x="13157" y="5379"/>
                  <a:pt x="13466" y="5843"/>
                  <a:pt x="13359" y="6319"/>
                </a:cubicBezTo>
                <a:cubicBezTo>
                  <a:pt x="13276" y="6736"/>
                  <a:pt x="12907" y="7022"/>
                  <a:pt x="12490" y="7022"/>
                </a:cubicBezTo>
                <a:lnTo>
                  <a:pt x="6882" y="7022"/>
                </a:lnTo>
                <a:cubicBezTo>
                  <a:pt x="6394" y="7022"/>
                  <a:pt x="5989" y="6617"/>
                  <a:pt x="6013" y="6117"/>
                </a:cubicBezTo>
                <a:cubicBezTo>
                  <a:pt x="6025" y="5712"/>
                  <a:pt x="6323" y="5367"/>
                  <a:pt x="6728" y="5283"/>
                </a:cubicBezTo>
                <a:cubicBezTo>
                  <a:pt x="7013" y="5224"/>
                  <a:pt x="7192" y="4926"/>
                  <a:pt x="7109" y="4640"/>
                </a:cubicBezTo>
                <a:lnTo>
                  <a:pt x="7109" y="4629"/>
                </a:lnTo>
                <a:cubicBezTo>
                  <a:pt x="6932" y="4063"/>
                  <a:pt x="7350" y="3509"/>
                  <a:pt x="7924" y="3509"/>
                </a:cubicBezTo>
                <a:cubicBezTo>
                  <a:pt x="7930" y="3509"/>
                  <a:pt x="7936" y="3509"/>
                  <a:pt x="7942" y="3509"/>
                </a:cubicBezTo>
                <a:cubicBezTo>
                  <a:pt x="8025" y="3509"/>
                  <a:pt x="8109" y="3521"/>
                  <a:pt x="8180" y="3545"/>
                </a:cubicBezTo>
                <a:cubicBezTo>
                  <a:pt x="8223" y="3556"/>
                  <a:pt x="8266" y="3561"/>
                  <a:pt x="8308" y="3561"/>
                </a:cubicBezTo>
                <a:cubicBezTo>
                  <a:pt x="8552" y="3561"/>
                  <a:pt x="8784" y="3394"/>
                  <a:pt x="8835" y="3140"/>
                </a:cubicBezTo>
                <a:cubicBezTo>
                  <a:pt x="8930" y="2728"/>
                  <a:pt x="9297" y="2448"/>
                  <a:pt x="9702" y="2448"/>
                </a:cubicBezTo>
                <a:close/>
                <a:moveTo>
                  <a:pt x="6001" y="7855"/>
                </a:moveTo>
                <a:cubicBezTo>
                  <a:pt x="6275" y="7998"/>
                  <a:pt x="6573" y="8069"/>
                  <a:pt x="6882" y="8069"/>
                </a:cubicBezTo>
                <a:lnTo>
                  <a:pt x="9168" y="8069"/>
                </a:lnTo>
                <a:lnTo>
                  <a:pt x="9168" y="10867"/>
                </a:lnTo>
                <a:cubicBezTo>
                  <a:pt x="8561" y="10772"/>
                  <a:pt x="8109" y="10260"/>
                  <a:pt x="8109" y="9653"/>
                </a:cubicBezTo>
                <a:cubicBezTo>
                  <a:pt x="8109" y="9302"/>
                  <a:pt x="7847" y="9126"/>
                  <a:pt x="7585" y="9126"/>
                </a:cubicBezTo>
                <a:cubicBezTo>
                  <a:pt x="7323" y="9126"/>
                  <a:pt x="7061" y="9302"/>
                  <a:pt x="7061" y="9653"/>
                </a:cubicBezTo>
                <a:cubicBezTo>
                  <a:pt x="7061" y="10844"/>
                  <a:pt x="7978" y="11832"/>
                  <a:pt x="9168" y="11927"/>
                </a:cubicBezTo>
                <a:lnTo>
                  <a:pt x="9168" y="13261"/>
                </a:lnTo>
                <a:cubicBezTo>
                  <a:pt x="8894" y="13118"/>
                  <a:pt x="8597" y="13046"/>
                  <a:pt x="8287" y="13046"/>
                </a:cubicBezTo>
                <a:cubicBezTo>
                  <a:pt x="8168" y="13046"/>
                  <a:pt x="8037" y="13058"/>
                  <a:pt x="7918" y="13082"/>
                </a:cubicBezTo>
                <a:cubicBezTo>
                  <a:pt x="7597" y="12415"/>
                  <a:pt x="6918" y="11999"/>
                  <a:pt x="6180" y="11999"/>
                </a:cubicBezTo>
                <a:lnTo>
                  <a:pt x="6001" y="11999"/>
                </a:lnTo>
                <a:lnTo>
                  <a:pt x="6001" y="7855"/>
                </a:lnTo>
                <a:close/>
                <a:moveTo>
                  <a:pt x="13383" y="7855"/>
                </a:moveTo>
                <a:lnTo>
                  <a:pt x="13383" y="13844"/>
                </a:lnTo>
                <a:cubicBezTo>
                  <a:pt x="13169" y="14023"/>
                  <a:pt x="13002" y="14249"/>
                  <a:pt x="12883" y="14499"/>
                </a:cubicBezTo>
                <a:cubicBezTo>
                  <a:pt x="12752" y="14463"/>
                  <a:pt x="12633" y="14451"/>
                  <a:pt x="12502" y="14451"/>
                </a:cubicBezTo>
                <a:cubicBezTo>
                  <a:pt x="11883" y="14451"/>
                  <a:pt x="11300" y="14761"/>
                  <a:pt x="10942" y="15261"/>
                </a:cubicBezTo>
                <a:cubicBezTo>
                  <a:pt x="10728" y="15082"/>
                  <a:pt x="10490" y="14963"/>
                  <a:pt x="10216" y="14880"/>
                </a:cubicBezTo>
                <a:lnTo>
                  <a:pt x="10216" y="13463"/>
                </a:lnTo>
                <a:cubicBezTo>
                  <a:pt x="11442" y="13201"/>
                  <a:pt x="12323" y="12129"/>
                  <a:pt x="12323" y="10879"/>
                </a:cubicBezTo>
                <a:cubicBezTo>
                  <a:pt x="12323" y="10528"/>
                  <a:pt x="12062" y="10352"/>
                  <a:pt x="11800" y="10352"/>
                </a:cubicBezTo>
                <a:cubicBezTo>
                  <a:pt x="11538" y="10352"/>
                  <a:pt x="11276" y="10528"/>
                  <a:pt x="11276" y="10879"/>
                </a:cubicBezTo>
                <a:cubicBezTo>
                  <a:pt x="11276" y="11546"/>
                  <a:pt x="10847" y="12141"/>
                  <a:pt x="10216" y="12368"/>
                </a:cubicBezTo>
                <a:lnTo>
                  <a:pt x="10216" y="8058"/>
                </a:lnTo>
                <a:lnTo>
                  <a:pt x="12502" y="8058"/>
                </a:lnTo>
                <a:cubicBezTo>
                  <a:pt x="12812" y="8058"/>
                  <a:pt x="13109" y="7986"/>
                  <a:pt x="13383" y="7855"/>
                </a:cubicBezTo>
                <a:close/>
                <a:moveTo>
                  <a:pt x="6180" y="13055"/>
                </a:moveTo>
                <a:cubicBezTo>
                  <a:pt x="6588" y="13055"/>
                  <a:pt x="6995" y="13314"/>
                  <a:pt x="7049" y="13832"/>
                </a:cubicBezTo>
                <a:cubicBezTo>
                  <a:pt x="7076" y="14116"/>
                  <a:pt x="7321" y="14308"/>
                  <a:pt x="7582" y="14308"/>
                </a:cubicBezTo>
                <a:cubicBezTo>
                  <a:pt x="7671" y="14308"/>
                  <a:pt x="7762" y="14285"/>
                  <a:pt x="7847" y="14237"/>
                </a:cubicBezTo>
                <a:cubicBezTo>
                  <a:pt x="7978" y="14154"/>
                  <a:pt x="8132" y="14106"/>
                  <a:pt x="8287" y="14106"/>
                </a:cubicBezTo>
                <a:cubicBezTo>
                  <a:pt x="8775" y="14106"/>
                  <a:pt x="9168" y="14499"/>
                  <a:pt x="9168" y="14987"/>
                </a:cubicBezTo>
                <a:cubicBezTo>
                  <a:pt x="9168" y="15058"/>
                  <a:pt x="9156" y="15130"/>
                  <a:pt x="9133" y="15201"/>
                </a:cubicBezTo>
                <a:cubicBezTo>
                  <a:pt x="9051" y="15541"/>
                  <a:pt x="9302" y="15868"/>
                  <a:pt x="9639" y="15868"/>
                </a:cubicBezTo>
                <a:cubicBezTo>
                  <a:pt x="9644" y="15868"/>
                  <a:pt x="9650" y="15868"/>
                  <a:pt x="9656" y="15868"/>
                </a:cubicBezTo>
                <a:lnTo>
                  <a:pt x="9716" y="15868"/>
                </a:lnTo>
                <a:cubicBezTo>
                  <a:pt x="10192" y="15880"/>
                  <a:pt x="10573" y="16261"/>
                  <a:pt x="10573" y="16737"/>
                </a:cubicBezTo>
                <a:lnTo>
                  <a:pt x="10573" y="16916"/>
                </a:lnTo>
                <a:lnTo>
                  <a:pt x="1798" y="16916"/>
                </a:lnTo>
                <a:lnTo>
                  <a:pt x="1798" y="16737"/>
                </a:lnTo>
                <a:cubicBezTo>
                  <a:pt x="1798" y="16261"/>
                  <a:pt x="2167" y="15880"/>
                  <a:pt x="2644" y="15868"/>
                </a:cubicBezTo>
                <a:lnTo>
                  <a:pt x="2703" y="15868"/>
                </a:lnTo>
                <a:cubicBezTo>
                  <a:pt x="2709" y="15868"/>
                  <a:pt x="2716" y="15868"/>
                  <a:pt x="2722" y="15868"/>
                </a:cubicBezTo>
                <a:cubicBezTo>
                  <a:pt x="3069" y="15868"/>
                  <a:pt x="3321" y="15541"/>
                  <a:pt x="3227" y="15201"/>
                </a:cubicBezTo>
                <a:cubicBezTo>
                  <a:pt x="3215" y="15130"/>
                  <a:pt x="3203" y="15058"/>
                  <a:pt x="3203" y="14987"/>
                </a:cubicBezTo>
                <a:cubicBezTo>
                  <a:pt x="3203" y="14499"/>
                  <a:pt x="3596" y="14106"/>
                  <a:pt x="4072" y="14106"/>
                </a:cubicBezTo>
                <a:cubicBezTo>
                  <a:pt x="4227" y="14106"/>
                  <a:pt x="4382" y="14154"/>
                  <a:pt x="4525" y="14237"/>
                </a:cubicBezTo>
                <a:cubicBezTo>
                  <a:pt x="4607" y="14285"/>
                  <a:pt x="4695" y="14308"/>
                  <a:pt x="4783" y="14308"/>
                </a:cubicBezTo>
                <a:cubicBezTo>
                  <a:pt x="5039" y="14308"/>
                  <a:pt x="5284" y="14116"/>
                  <a:pt x="5311" y="13832"/>
                </a:cubicBezTo>
                <a:cubicBezTo>
                  <a:pt x="5364" y="13314"/>
                  <a:pt x="5772" y="13055"/>
                  <a:pt x="6180" y="13055"/>
                </a:cubicBezTo>
                <a:close/>
                <a:moveTo>
                  <a:pt x="14603" y="14460"/>
                </a:moveTo>
                <a:cubicBezTo>
                  <a:pt x="15008" y="14460"/>
                  <a:pt x="15413" y="14719"/>
                  <a:pt x="15467" y="15237"/>
                </a:cubicBezTo>
                <a:cubicBezTo>
                  <a:pt x="15502" y="15528"/>
                  <a:pt x="15739" y="15714"/>
                  <a:pt x="15996" y="15714"/>
                </a:cubicBezTo>
                <a:cubicBezTo>
                  <a:pt x="16086" y="15714"/>
                  <a:pt x="16178" y="15691"/>
                  <a:pt x="16264" y="15642"/>
                </a:cubicBezTo>
                <a:cubicBezTo>
                  <a:pt x="16399" y="15552"/>
                  <a:pt x="16554" y="15510"/>
                  <a:pt x="16715" y="15510"/>
                </a:cubicBezTo>
                <a:cubicBezTo>
                  <a:pt x="16767" y="15510"/>
                  <a:pt x="16819" y="15514"/>
                  <a:pt x="16872" y="15523"/>
                </a:cubicBezTo>
                <a:cubicBezTo>
                  <a:pt x="17288" y="15606"/>
                  <a:pt x="17598" y="15987"/>
                  <a:pt x="17586" y="16416"/>
                </a:cubicBezTo>
                <a:lnTo>
                  <a:pt x="17598" y="16916"/>
                </a:lnTo>
                <a:lnTo>
                  <a:pt x="11633" y="16916"/>
                </a:lnTo>
                <a:lnTo>
                  <a:pt x="11633" y="16416"/>
                </a:lnTo>
                <a:cubicBezTo>
                  <a:pt x="11621" y="15987"/>
                  <a:pt x="11919" y="15606"/>
                  <a:pt x="12347" y="15523"/>
                </a:cubicBezTo>
                <a:cubicBezTo>
                  <a:pt x="12397" y="15514"/>
                  <a:pt x="12447" y="15510"/>
                  <a:pt x="12497" y="15510"/>
                </a:cubicBezTo>
                <a:cubicBezTo>
                  <a:pt x="12653" y="15510"/>
                  <a:pt x="12808" y="15552"/>
                  <a:pt x="12943" y="15642"/>
                </a:cubicBezTo>
                <a:cubicBezTo>
                  <a:pt x="13029" y="15691"/>
                  <a:pt x="13121" y="15714"/>
                  <a:pt x="13211" y="15714"/>
                </a:cubicBezTo>
                <a:cubicBezTo>
                  <a:pt x="13468" y="15714"/>
                  <a:pt x="13705" y="15528"/>
                  <a:pt x="13740" y="15237"/>
                </a:cubicBezTo>
                <a:cubicBezTo>
                  <a:pt x="13794" y="14719"/>
                  <a:pt x="14199" y="14460"/>
                  <a:pt x="14603" y="14460"/>
                </a:cubicBezTo>
                <a:close/>
                <a:moveTo>
                  <a:pt x="5471" y="0"/>
                </a:moveTo>
                <a:cubicBezTo>
                  <a:pt x="4793" y="0"/>
                  <a:pt x="4114" y="348"/>
                  <a:pt x="3751" y="1045"/>
                </a:cubicBezTo>
                <a:lnTo>
                  <a:pt x="3715" y="1045"/>
                </a:lnTo>
                <a:cubicBezTo>
                  <a:pt x="2644" y="1045"/>
                  <a:pt x="1775" y="1914"/>
                  <a:pt x="1775" y="2985"/>
                </a:cubicBezTo>
                <a:cubicBezTo>
                  <a:pt x="1775" y="2997"/>
                  <a:pt x="1775" y="3009"/>
                  <a:pt x="1775" y="3021"/>
                </a:cubicBezTo>
                <a:cubicBezTo>
                  <a:pt x="0" y="3962"/>
                  <a:pt x="655" y="6653"/>
                  <a:pt x="2667" y="6665"/>
                </a:cubicBezTo>
                <a:lnTo>
                  <a:pt x="2846" y="6665"/>
                </a:lnTo>
                <a:lnTo>
                  <a:pt x="2846" y="9998"/>
                </a:lnTo>
                <a:cubicBezTo>
                  <a:pt x="2846" y="10349"/>
                  <a:pt x="3108" y="10525"/>
                  <a:pt x="3370" y="10525"/>
                </a:cubicBezTo>
                <a:cubicBezTo>
                  <a:pt x="3632" y="10525"/>
                  <a:pt x="3894" y="10349"/>
                  <a:pt x="3894" y="9998"/>
                </a:cubicBezTo>
                <a:lnTo>
                  <a:pt x="3894" y="6665"/>
                </a:lnTo>
                <a:lnTo>
                  <a:pt x="4953" y="6665"/>
                </a:lnTo>
                <a:lnTo>
                  <a:pt x="4953" y="12451"/>
                </a:lnTo>
                <a:cubicBezTo>
                  <a:pt x="4739" y="12630"/>
                  <a:pt x="4572" y="12844"/>
                  <a:pt x="4453" y="13094"/>
                </a:cubicBezTo>
                <a:cubicBezTo>
                  <a:pt x="4322" y="13070"/>
                  <a:pt x="4203" y="13058"/>
                  <a:pt x="4072" y="13058"/>
                </a:cubicBezTo>
                <a:cubicBezTo>
                  <a:pt x="3048" y="13058"/>
                  <a:pt x="2191" y="13856"/>
                  <a:pt x="2144" y="14892"/>
                </a:cubicBezTo>
                <a:cubicBezTo>
                  <a:pt x="1310" y="15118"/>
                  <a:pt x="727" y="15880"/>
                  <a:pt x="727" y="16749"/>
                </a:cubicBezTo>
                <a:lnTo>
                  <a:pt x="727" y="17452"/>
                </a:lnTo>
                <a:cubicBezTo>
                  <a:pt x="727" y="17737"/>
                  <a:pt x="965" y="17975"/>
                  <a:pt x="1263" y="17975"/>
                </a:cubicBezTo>
                <a:lnTo>
                  <a:pt x="18122" y="17975"/>
                </a:lnTo>
                <a:cubicBezTo>
                  <a:pt x="18408" y="17975"/>
                  <a:pt x="18646" y="17737"/>
                  <a:pt x="18646" y="17452"/>
                </a:cubicBezTo>
                <a:lnTo>
                  <a:pt x="18646" y="16392"/>
                </a:lnTo>
                <a:cubicBezTo>
                  <a:pt x="18646" y="15332"/>
                  <a:pt x="17777" y="14463"/>
                  <a:pt x="16717" y="14463"/>
                </a:cubicBezTo>
                <a:cubicBezTo>
                  <a:pt x="16598" y="14463"/>
                  <a:pt x="16467" y="14475"/>
                  <a:pt x="16348" y="14499"/>
                </a:cubicBezTo>
                <a:cubicBezTo>
                  <a:pt x="16026" y="13832"/>
                  <a:pt x="15348" y="13415"/>
                  <a:pt x="14609" y="13415"/>
                </a:cubicBezTo>
                <a:lnTo>
                  <a:pt x="14443" y="13415"/>
                </a:lnTo>
                <a:lnTo>
                  <a:pt x="14443" y="12058"/>
                </a:lnTo>
                <a:cubicBezTo>
                  <a:pt x="15657" y="11808"/>
                  <a:pt x="16538" y="10725"/>
                  <a:pt x="16550" y="9474"/>
                </a:cubicBezTo>
                <a:cubicBezTo>
                  <a:pt x="16544" y="9123"/>
                  <a:pt x="16279" y="8948"/>
                  <a:pt x="16016" y="8948"/>
                </a:cubicBezTo>
                <a:cubicBezTo>
                  <a:pt x="15752" y="8948"/>
                  <a:pt x="15491" y="9123"/>
                  <a:pt x="15491" y="9474"/>
                </a:cubicBezTo>
                <a:cubicBezTo>
                  <a:pt x="15491" y="10141"/>
                  <a:pt x="15062" y="10736"/>
                  <a:pt x="14443" y="10963"/>
                </a:cubicBezTo>
                <a:lnTo>
                  <a:pt x="14443" y="6665"/>
                </a:lnTo>
                <a:lnTo>
                  <a:pt x="16193" y="6665"/>
                </a:lnTo>
                <a:lnTo>
                  <a:pt x="16193" y="7546"/>
                </a:lnTo>
                <a:cubicBezTo>
                  <a:pt x="16187" y="7897"/>
                  <a:pt x="16449" y="8072"/>
                  <a:pt x="16712" y="8072"/>
                </a:cubicBezTo>
                <a:cubicBezTo>
                  <a:pt x="16976" y="8072"/>
                  <a:pt x="17241" y="7897"/>
                  <a:pt x="17241" y="7546"/>
                </a:cubicBezTo>
                <a:lnTo>
                  <a:pt x="17241" y="6593"/>
                </a:lnTo>
                <a:cubicBezTo>
                  <a:pt x="18908" y="6105"/>
                  <a:pt x="19134" y="3831"/>
                  <a:pt x="17598" y="3021"/>
                </a:cubicBezTo>
                <a:lnTo>
                  <a:pt x="17598" y="2985"/>
                </a:lnTo>
                <a:cubicBezTo>
                  <a:pt x="17598" y="1914"/>
                  <a:pt x="16729" y="1045"/>
                  <a:pt x="15657" y="1045"/>
                </a:cubicBezTo>
                <a:lnTo>
                  <a:pt x="15621" y="1045"/>
                </a:lnTo>
                <a:cubicBezTo>
                  <a:pt x="15258" y="348"/>
                  <a:pt x="14580" y="0"/>
                  <a:pt x="13901" y="0"/>
                </a:cubicBezTo>
                <a:cubicBezTo>
                  <a:pt x="13222" y="0"/>
                  <a:pt x="12544" y="348"/>
                  <a:pt x="12181" y="1045"/>
                </a:cubicBezTo>
                <a:lnTo>
                  <a:pt x="12145" y="1045"/>
                </a:lnTo>
                <a:cubicBezTo>
                  <a:pt x="11597" y="1045"/>
                  <a:pt x="11073" y="1283"/>
                  <a:pt x="10704" y="1700"/>
                </a:cubicBezTo>
                <a:cubicBezTo>
                  <a:pt x="10395" y="1497"/>
                  <a:pt x="10040" y="1396"/>
                  <a:pt x="9686" y="1396"/>
                </a:cubicBezTo>
                <a:cubicBezTo>
                  <a:pt x="9332" y="1396"/>
                  <a:pt x="8978" y="1497"/>
                  <a:pt x="8668" y="1700"/>
                </a:cubicBezTo>
                <a:cubicBezTo>
                  <a:pt x="8299" y="1283"/>
                  <a:pt x="7775" y="1045"/>
                  <a:pt x="7228" y="1045"/>
                </a:cubicBezTo>
                <a:lnTo>
                  <a:pt x="7192" y="1045"/>
                </a:lnTo>
                <a:cubicBezTo>
                  <a:pt x="6829" y="348"/>
                  <a:pt x="6150" y="0"/>
                  <a:pt x="547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344" name="Google Shape;1344;p97"/>
          <p:cNvGrpSpPr/>
          <p:nvPr/>
        </p:nvGrpSpPr>
        <p:grpSpPr>
          <a:xfrm>
            <a:off x="3815239" y="1743991"/>
            <a:ext cx="257934" cy="256201"/>
            <a:chOff x="1921213" y="2132275"/>
            <a:chExt cx="453950" cy="450900"/>
          </a:xfrm>
        </p:grpSpPr>
        <p:sp>
          <p:nvSpPr>
            <p:cNvPr id="1345" name="Google Shape;1345;p97"/>
            <p:cNvSpPr/>
            <p:nvPr/>
          </p:nvSpPr>
          <p:spPr>
            <a:xfrm>
              <a:off x="2125963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24" y="2465"/>
                    <a:pt x="1276" y="2179"/>
                  </a:cubicBezTo>
                  <a:lnTo>
                    <a:pt x="1062" y="417"/>
                  </a:lnTo>
                  <a:cubicBezTo>
                    <a:pt x="1003" y="132"/>
                    <a:pt x="779" y="0"/>
                    <a:pt x="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6" name="Google Shape;1346;p97"/>
            <p:cNvSpPr/>
            <p:nvPr/>
          </p:nvSpPr>
          <p:spPr>
            <a:xfrm>
              <a:off x="213818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39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1" y="2814"/>
                    <a:pt x="802" y="2812"/>
                    <a:pt x="823" y="2810"/>
                  </a:cubicBezTo>
                  <a:cubicBezTo>
                    <a:pt x="1132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6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7" name="Google Shape;1347;p97"/>
            <p:cNvSpPr/>
            <p:nvPr/>
          </p:nvSpPr>
          <p:spPr>
            <a:xfrm>
              <a:off x="2199638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6" y="2814"/>
                    <a:pt x="808" y="2812"/>
                    <a:pt x="829" y="2810"/>
                  </a:cubicBezTo>
                  <a:cubicBezTo>
                    <a:pt x="1127" y="2774"/>
                    <a:pt x="1341" y="2477"/>
                    <a:pt x="1282" y="2179"/>
                  </a:cubicBezTo>
                  <a:lnTo>
                    <a:pt x="1056" y="417"/>
                  </a:lnTo>
                  <a:cubicBezTo>
                    <a:pt x="997" y="132"/>
                    <a:pt x="772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8" name="Google Shape;1348;p97"/>
            <p:cNvSpPr/>
            <p:nvPr/>
          </p:nvSpPr>
          <p:spPr>
            <a:xfrm>
              <a:off x="2187588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4" y="0"/>
                    <a:pt x="1" y="196"/>
                    <a:pt x="14" y="548"/>
                  </a:cubicBezTo>
                  <a:lnTo>
                    <a:pt x="228" y="2310"/>
                  </a:lnTo>
                  <a:cubicBezTo>
                    <a:pt x="261" y="2574"/>
                    <a:pt x="497" y="2767"/>
                    <a:pt x="758" y="2767"/>
                  </a:cubicBezTo>
                  <a:cubicBezTo>
                    <a:pt x="779" y="2767"/>
                    <a:pt x="801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6" y="2179"/>
                  </a:cubicBezTo>
                  <a:lnTo>
                    <a:pt x="1050" y="417"/>
                  </a:lnTo>
                  <a:cubicBezTo>
                    <a:pt x="990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9" name="Google Shape;1349;p97"/>
            <p:cNvSpPr/>
            <p:nvPr/>
          </p:nvSpPr>
          <p:spPr>
            <a:xfrm>
              <a:off x="2261113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7" y="0"/>
                  </a:moveTo>
                  <a:cubicBezTo>
                    <a:pt x="274" y="0"/>
                    <a:pt x="0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6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0" name="Google Shape;1350;p97"/>
            <p:cNvSpPr/>
            <p:nvPr/>
          </p:nvSpPr>
          <p:spPr>
            <a:xfrm>
              <a:off x="2249038" y="2416075"/>
              <a:ext cx="32975" cy="69375"/>
            </a:xfrm>
            <a:custGeom>
              <a:avLst/>
              <a:gdLst/>
              <a:ahLst/>
              <a:cxnLst/>
              <a:rect l="l" t="t" r="r" b="b"/>
              <a:pathLst>
                <a:path w="1319" h="2775" extrusionOk="0">
                  <a:moveTo>
                    <a:pt x="548" y="0"/>
                  </a:moveTo>
                  <a:cubicBezTo>
                    <a:pt x="275" y="0"/>
                    <a:pt x="1" y="196"/>
                    <a:pt x="20" y="548"/>
                  </a:cubicBezTo>
                  <a:lnTo>
                    <a:pt x="235" y="2310"/>
                  </a:lnTo>
                  <a:cubicBezTo>
                    <a:pt x="268" y="2574"/>
                    <a:pt x="493" y="2767"/>
                    <a:pt x="762" y="2767"/>
                  </a:cubicBezTo>
                  <a:cubicBezTo>
                    <a:pt x="784" y="2767"/>
                    <a:pt x="807" y="2766"/>
                    <a:pt x="830" y="2763"/>
                  </a:cubicBezTo>
                  <a:lnTo>
                    <a:pt x="830" y="2763"/>
                  </a:lnTo>
                  <a:lnTo>
                    <a:pt x="818" y="2775"/>
                  </a:lnTo>
                  <a:cubicBezTo>
                    <a:pt x="1104" y="2739"/>
                    <a:pt x="1318" y="2465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1" name="Google Shape;1351;p97"/>
            <p:cNvSpPr/>
            <p:nvPr/>
          </p:nvSpPr>
          <p:spPr>
            <a:xfrm>
              <a:off x="2322563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7" y="2814"/>
                    <a:pt x="808" y="2812"/>
                    <a:pt x="830" y="2810"/>
                  </a:cubicBezTo>
                  <a:cubicBezTo>
                    <a:pt x="1127" y="2774"/>
                    <a:pt x="1342" y="2477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2" name="Google Shape;1352;p97"/>
            <p:cNvSpPr/>
            <p:nvPr/>
          </p:nvSpPr>
          <p:spPr>
            <a:xfrm>
              <a:off x="231051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5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62" y="2574"/>
                    <a:pt x="497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12" y="2465"/>
                    <a:pt x="1276" y="2179"/>
                  </a:cubicBezTo>
                  <a:lnTo>
                    <a:pt x="1050" y="417"/>
                  </a:lnTo>
                  <a:cubicBezTo>
                    <a:pt x="991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3" name="Google Shape;1353;p97"/>
            <p:cNvSpPr/>
            <p:nvPr/>
          </p:nvSpPr>
          <p:spPr>
            <a:xfrm>
              <a:off x="1941738" y="2416075"/>
              <a:ext cx="32775" cy="69375"/>
            </a:xfrm>
            <a:custGeom>
              <a:avLst/>
              <a:gdLst/>
              <a:ahLst/>
              <a:cxnLst/>
              <a:rect l="l" t="t" r="r" b="b"/>
              <a:pathLst>
                <a:path w="1311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7" y="2310"/>
                  </a:lnTo>
                  <a:cubicBezTo>
                    <a:pt x="260" y="2574"/>
                    <a:pt x="486" y="2767"/>
                    <a:pt x="755" y="2767"/>
                  </a:cubicBezTo>
                  <a:cubicBezTo>
                    <a:pt x="777" y="2767"/>
                    <a:pt x="800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8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4" name="Google Shape;1354;p97"/>
            <p:cNvSpPr/>
            <p:nvPr/>
          </p:nvSpPr>
          <p:spPr>
            <a:xfrm>
              <a:off x="195363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5" name="Google Shape;1355;p97"/>
            <p:cNvSpPr/>
            <p:nvPr/>
          </p:nvSpPr>
          <p:spPr>
            <a:xfrm>
              <a:off x="2015238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8" y="0"/>
                  </a:moveTo>
                  <a:cubicBezTo>
                    <a:pt x="275" y="0"/>
                    <a:pt x="1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9" y="2814"/>
                    <a:pt x="762" y="2814"/>
                  </a:cubicBezTo>
                  <a:cubicBezTo>
                    <a:pt x="782" y="2814"/>
                    <a:pt x="803" y="2812"/>
                    <a:pt x="824" y="2810"/>
                  </a:cubicBezTo>
                  <a:cubicBezTo>
                    <a:pt x="1133" y="2774"/>
                    <a:pt x="1336" y="2477"/>
                    <a:pt x="1276" y="2179"/>
                  </a:cubicBezTo>
                  <a:lnTo>
                    <a:pt x="1062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6" name="Google Shape;1356;p97"/>
            <p:cNvSpPr/>
            <p:nvPr/>
          </p:nvSpPr>
          <p:spPr>
            <a:xfrm>
              <a:off x="2003038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1" y="2766"/>
                    <a:pt x="823" y="2763"/>
                  </a:cubicBezTo>
                  <a:lnTo>
                    <a:pt x="823" y="2775"/>
                  </a:lnTo>
                  <a:cubicBezTo>
                    <a:pt x="1109" y="2739"/>
                    <a:pt x="1323" y="2465"/>
                    <a:pt x="1276" y="2179"/>
                  </a:cubicBezTo>
                  <a:lnTo>
                    <a:pt x="1062" y="417"/>
                  </a:lnTo>
                  <a:cubicBezTo>
                    <a:pt x="1002" y="132"/>
                    <a:pt x="778" y="0"/>
                    <a:pt x="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7" name="Google Shape;1357;p97"/>
            <p:cNvSpPr/>
            <p:nvPr/>
          </p:nvSpPr>
          <p:spPr>
            <a:xfrm>
              <a:off x="2076688" y="2512825"/>
              <a:ext cx="33575" cy="70350"/>
            </a:xfrm>
            <a:custGeom>
              <a:avLst/>
              <a:gdLst/>
              <a:ahLst/>
              <a:cxnLst/>
              <a:rect l="l" t="t" r="r" b="b"/>
              <a:pathLst>
                <a:path w="1343" h="2814" extrusionOk="0">
                  <a:moveTo>
                    <a:pt x="548" y="0"/>
                  </a:moveTo>
                  <a:cubicBezTo>
                    <a:pt x="275" y="0"/>
                    <a:pt x="1" y="195"/>
                    <a:pt x="21" y="548"/>
                  </a:cubicBezTo>
                  <a:lnTo>
                    <a:pt x="235" y="2310"/>
                  </a:lnTo>
                  <a:cubicBezTo>
                    <a:pt x="246" y="2598"/>
                    <a:pt x="484" y="2814"/>
                    <a:pt x="766" y="2814"/>
                  </a:cubicBezTo>
                  <a:cubicBezTo>
                    <a:pt x="787" y="2814"/>
                    <a:pt x="809" y="2812"/>
                    <a:pt x="830" y="2810"/>
                  </a:cubicBezTo>
                  <a:cubicBezTo>
                    <a:pt x="1128" y="2774"/>
                    <a:pt x="1342" y="2477"/>
                    <a:pt x="1283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8" name="Google Shape;1358;p97"/>
            <p:cNvSpPr/>
            <p:nvPr/>
          </p:nvSpPr>
          <p:spPr>
            <a:xfrm>
              <a:off x="206466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8" y="2310"/>
                  </a:lnTo>
                  <a:cubicBezTo>
                    <a:pt x="260" y="2569"/>
                    <a:pt x="488" y="2769"/>
                    <a:pt x="743" y="2769"/>
                  </a:cubicBezTo>
                  <a:cubicBezTo>
                    <a:pt x="769" y="2769"/>
                    <a:pt x="796" y="2767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9" name="Google Shape;1359;p97"/>
            <p:cNvSpPr/>
            <p:nvPr/>
          </p:nvSpPr>
          <p:spPr>
            <a:xfrm>
              <a:off x="1921213" y="2132275"/>
              <a:ext cx="453950" cy="254950"/>
            </a:xfrm>
            <a:custGeom>
              <a:avLst/>
              <a:gdLst/>
              <a:ahLst/>
              <a:cxnLst/>
              <a:rect l="l" t="t" r="r" b="b"/>
              <a:pathLst>
                <a:path w="18158" h="10198" extrusionOk="0">
                  <a:moveTo>
                    <a:pt x="6265" y="1059"/>
                  </a:moveTo>
                  <a:cubicBezTo>
                    <a:pt x="7450" y="1059"/>
                    <a:pt x="8563" y="1861"/>
                    <a:pt x="8847" y="3113"/>
                  </a:cubicBezTo>
                  <a:cubicBezTo>
                    <a:pt x="8912" y="3397"/>
                    <a:pt x="9128" y="3522"/>
                    <a:pt x="9346" y="3522"/>
                  </a:cubicBezTo>
                  <a:cubicBezTo>
                    <a:pt x="9651" y="3522"/>
                    <a:pt x="9961" y="3278"/>
                    <a:pt x="9871" y="2875"/>
                  </a:cubicBezTo>
                  <a:cubicBezTo>
                    <a:pt x="9800" y="2530"/>
                    <a:pt x="9669" y="2209"/>
                    <a:pt x="9502" y="1899"/>
                  </a:cubicBezTo>
                  <a:cubicBezTo>
                    <a:pt x="9707" y="1808"/>
                    <a:pt x="9923" y="1765"/>
                    <a:pt x="10137" y="1765"/>
                  </a:cubicBezTo>
                  <a:cubicBezTo>
                    <a:pt x="10681" y="1765"/>
                    <a:pt x="11211" y="2046"/>
                    <a:pt x="11502" y="2542"/>
                  </a:cubicBezTo>
                  <a:cubicBezTo>
                    <a:pt x="11204" y="2744"/>
                    <a:pt x="10954" y="2994"/>
                    <a:pt x="10764" y="3292"/>
                  </a:cubicBezTo>
                  <a:cubicBezTo>
                    <a:pt x="10486" y="3705"/>
                    <a:pt x="10845" y="4117"/>
                    <a:pt x="11214" y="4117"/>
                  </a:cubicBezTo>
                  <a:cubicBezTo>
                    <a:pt x="11367" y="4117"/>
                    <a:pt x="11521" y="4046"/>
                    <a:pt x="11633" y="3875"/>
                  </a:cubicBezTo>
                  <a:cubicBezTo>
                    <a:pt x="11944" y="3438"/>
                    <a:pt x="12430" y="3205"/>
                    <a:pt x="12924" y="3205"/>
                  </a:cubicBezTo>
                  <a:cubicBezTo>
                    <a:pt x="13263" y="3205"/>
                    <a:pt x="13605" y="3314"/>
                    <a:pt x="13895" y="3542"/>
                  </a:cubicBezTo>
                  <a:cubicBezTo>
                    <a:pt x="14610" y="4090"/>
                    <a:pt x="14717" y="5126"/>
                    <a:pt x="14133" y="5804"/>
                  </a:cubicBezTo>
                  <a:cubicBezTo>
                    <a:pt x="13751" y="6195"/>
                    <a:pt x="14118" y="6712"/>
                    <a:pt x="14522" y="6712"/>
                  </a:cubicBezTo>
                  <a:cubicBezTo>
                    <a:pt x="14659" y="6712"/>
                    <a:pt x="14801" y="6652"/>
                    <a:pt x="14919" y="6507"/>
                  </a:cubicBezTo>
                  <a:cubicBezTo>
                    <a:pt x="15217" y="6173"/>
                    <a:pt x="15419" y="5780"/>
                    <a:pt x="15526" y="5340"/>
                  </a:cubicBezTo>
                  <a:cubicBezTo>
                    <a:pt x="16455" y="5578"/>
                    <a:pt x="17074" y="6483"/>
                    <a:pt x="16955" y="7447"/>
                  </a:cubicBezTo>
                  <a:cubicBezTo>
                    <a:pt x="16836" y="8400"/>
                    <a:pt x="16026" y="9138"/>
                    <a:pt x="15062" y="9150"/>
                  </a:cubicBezTo>
                  <a:lnTo>
                    <a:pt x="15050" y="9138"/>
                  </a:lnTo>
                  <a:lnTo>
                    <a:pt x="3108" y="9138"/>
                  </a:lnTo>
                  <a:cubicBezTo>
                    <a:pt x="2084" y="9114"/>
                    <a:pt x="1263" y="8305"/>
                    <a:pt x="1227" y="7293"/>
                  </a:cubicBezTo>
                  <a:cubicBezTo>
                    <a:pt x="1179" y="6269"/>
                    <a:pt x="1929" y="5388"/>
                    <a:pt x="2953" y="5280"/>
                  </a:cubicBezTo>
                  <a:cubicBezTo>
                    <a:pt x="3096" y="5602"/>
                    <a:pt x="3299" y="5888"/>
                    <a:pt x="3525" y="6150"/>
                  </a:cubicBezTo>
                  <a:cubicBezTo>
                    <a:pt x="3641" y="6280"/>
                    <a:pt x="3776" y="6334"/>
                    <a:pt x="3908" y="6334"/>
                  </a:cubicBezTo>
                  <a:cubicBezTo>
                    <a:pt x="4303" y="6334"/>
                    <a:pt x="4659" y="5840"/>
                    <a:pt x="4311" y="5447"/>
                  </a:cubicBezTo>
                  <a:cubicBezTo>
                    <a:pt x="3168" y="4173"/>
                    <a:pt x="3537" y="2149"/>
                    <a:pt x="5061" y="1351"/>
                  </a:cubicBezTo>
                  <a:cubicBezTo>
                    <a:pt x="5451" y="1152"/>
                    <a:pt x="5862" y="1059"/>
                    <a:pt x="6265" y="1059"/>
                  </a:cubicBezTo>
                  <a:close/>
                  <a:moveTo>
                    <a:pt x="6291" y="1"/>
                  </a:moveTo>
                  <a:cubicBezTo>
                    <a:pt x="4386" y="1"/>
                    <a:pt x="2584" y="1506"/>
                    <a:pt x="2584" y="3697"/>
                  </a:cubicBezTo>
                  <a:cubicBezTo>
                    <a:pt x="2584" y="3887"/>
                    <a:pt x="2596" y="4078"/>
                    <a:pt x="2632" y="4268"/>
                  </a:cubicBezTo>
                  <a:cubicBezTo>
                    <a:pt x="1084" y="4507"/>
                    <a:pt x="1" y="5900"/>
                    <a:pt x="132" y="7447"/>
                  </a:cubicBezTo>
                  <a:cubicBezTo>
                    <a:pt x="251" y="9007"/>
                    <a:pt x="1548" y="10198"/>
                    <a:pt x="3108" y="10198"/>
                  </a:cubicBezTo>
                  <a:lnTo>
                    <a:pt x="15050" y="10198"/>
                  </a:lnTo>
                  <a:cubicBezTo>
                    <a:pt x="16610" y="10198"/>
                    <a:pt x="17908" y="9007"/>
                    <a:pt x="18027" y="7447"/>
                  </a:cubicBezTo>
                  <a:cubicBezTo>
                    <a:pt x="18158" y="5900"/>
                    <a:pt x="17062" y="4507"/>
                    <a:pt x="15526" y="4268"/>
                  </a:cubicBezTo>
                  <a:cubicBezTo>
                    <a:pt x="15293" y="2996"/>
                    <a:pt x="14191" y="2120"/>
                    <a:pt x="12944" y="2120"/>
                  </a:cubicBezTo>
                  <a:cubicBezTo>
                    <a:pt x="12790" y="2120"/>
                    <a:pt x="12635" y="2134"/>
                    <a:pt x="12478" y="2161"/>
                  </a:cubicBezTo>
                  <a:cubicBezTo>
                    <a:pt x="12013" y="1238"/>
                    <a:pt x="11087" y="712"/>
                    <a:pt x="10129" y="712"/>
                  </a:cubicBezTo>
                  <a:cubicBezTo>
                    <a:pt x="9691" y="712"/>
                    <a:pt x="9246" y="822"/>
                    <a:pt x="8835" y="1054"/>
                  </a:cubicBezTo>
                  <a:cubicBezTo>
                    <a:pt x="8764" y="970"/>
                    <a:pt x="8680" y="899"/>
                    <a:pt x="8585" y="827"/>
                  </a:cubicBezTo>
                  <a:cubicBezTo>
                    <a:pt x="7882" y="257"/>
                    <a:pt x="7078" y="1"/>
                    <a:pt x="62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64" name="Google Shape;1364;p98"/>
          <p:cNvCxnSpPr>
            <a:stCxn id="1365" idx="6"/>
          </p:cNvCxnSpPr>
          <p:nvPr/>
        </p:nvCxnSpPr>
        <p:spPr>
          <a:xfrm>
            <a:off x="7466513" y="3108466"/>
            <a:ext cx="1743900" cy="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6" name="Google Shape;1366;p98"/>
          <p:cNvCxnSpPr>
            <a:stCxn id="1367" idx="6"/>
            <a:endCxn id="1365" idx="2"/>
          </p:cNvCxnSpPr>
          <p:nvPr/>
        </p:nvCxnSpPr>
        <p:spPr>
          <a:xfrm>
            <a:off x="5735600" y="3108466"/>
            <a:ext cx="11271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8" name="Google Shape;1368;p98"/>
          <p:cNvCxnSpPr>
            <a:stCxn id="1369" idx="6"/>
            <a:endCxn id="1367" idx="2"/>
          </p:cNvCxnSpPr>
          <p:nvPr/>
        </p:nvCxnSpPr>
        <p:spPr>
          <a:xfrm>
            <a:off x="4031875" y="3108466"/>
            <a:ext cx="1099800" cy="0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0" name="Google Shape;1370;p98"/>
          <p:cNvCxnSpPr>
            <a:endCxn id="1371" idx="2"/>
          </p:cNvCxnSpPr>
          <p:nvPr/>
        </p:nvCxnSpPr>
        <p:spPr>
          <a:xfrm>
            <a:off x="-10350" y="3108466"/>
            <a:ext cx="1687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1" name="Google Shape;1371;p98"/>
          <p:cNvSpPr/>
          <p:nvPr/>
        </p:nvSpPr>
        <p:spPr>
          <a:xfrm>
            <a:off x="1677450" y="2806516"/>
            <a:ext cx="603900" cy="603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69" name="Google Shape;1369;p98"/>
          <p:cNvSpPr/>
          <p:nvPr/>
        </p:nvSpPr>
        <p:spPr>
          <a:xfrm>
            <a:off x="3427975" y="2806516"/>
            <a:ext cx="603900" cy="603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67" name="Google Shape;1367;p98"/>
          <p:cNvSpPr/>
          <p:nvPr/>
        </p:nvSpPr>
        <p:spPr>
          <a:xfrm>
            <a:off x="5131700" y="2806516"/>
            <a:ext cx="603900" cy="603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65" name="Google Shape;1365;p98"/>
          <p:cNvSpPr/>
          <p:nvPr/>
        </p:nvSpPr>
        <p:spPr>
          <a:xfrm>
            <a:off x="6862613" y="2806516"/>
            <a:ext cx="603900" cy="603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372" name="Google Shape;1372;p98"/>
          <p:cNvGrpSpPr/>
          <p:nvPr/>
        </p:nvGrpSpPr>
        <p:grpSpPr>
          <a:xfrm>
            <a:off x="6978979" y="2923215"/>
            <a:ext cx="371167" cy="370503"/>
            <a:chOff x="3677275" y="2503850"/>
            <a:chExt cx="517450" cy="516525"/>
          </a:xfrm>
        </p:grpSpPr>
        <p:sp>
          <p:nvSpPr>
            <p:cNvPr id="1373" name="Google Shape;1373;p98"/>
            <p:cNvSpPr/>
            <p:nvPr/>
          </p:nvSpPr>
          <p:spPr>
            <a:xfrm>
              <a:off x="3831600" y="2538275"/>
              <a:ext cx="62475" cy="68900"/>
            </a:xfrm>
            <a:custGeom>
              <a:avLst/>
              <a:gdLst/>
              <a:ahLst/>
              <a:cxnLst/>
              <a:rect l="l" t="t" r="r" b="b"/>
              <a:pathLst>
                <a:path w="2499" h="2756" extrusionOk="0">
                  <a:moveTo>
                    <a:pt x="1249" y="690"/>
                  </a:moveTo>
                  <a:cubicBezTo>
                    <a:pt x="1529" y="690"/>
                    <a:pt x="1765" y="1005"/>
                    <a:pt x="1765" y="1378"/>
                  </a:cubicBezTo>
                  <a:cubicBezTo>
                    <a:pt x="1765" y="1751"/>
                    <a:pt x="1529" y="2068"/>
                    <a:pt x="1249" y="2068"/>
                  </a:cubicBezTo>
                  <a:cubicBezTo>
                    <a:pt x="969" y="2068"/>
                    <a:pt x="733" y="1751"/>
                    <a:pt x="733" y="1378"/>
                  </a:cubicBezTo>
                  <a:cubicBezTo>
                    <a:pt x="733" y="1005"/>
                    <a:pt x="969" y="690"/>
                    <a:pt x="1249" y="690"/>
                  </a:cubicBezTo>
                  <a:close/>
                  <a:moveTo>
                    <a:pt x="1249" y="1"/>
                  </a:moveTo>
                  <a:cubicBezTo>
                    <a:pt x="538" y="53"/>
                    <a:pt x="0" y="667"/>
                    <a:pt x="44" y="1378"/>
                  </a:cubicBezTo>
                  <a:cubicBezTo>
                    <a:pt x="0" y="2091"/>
                    <a:pt x="538" y="2704"/>
                    <a:pt x="1249" y="2755"/>
                  </a:cubicBezTo>
                  <a:cubicBezTo>
                    <a:pt x="1960" y="2704"/>
                    <a:pt x="2498" y="2091"/>
                    <a:pt x="2455" y="1378"/>
                  </a:cubicBezTo>
                  <a:cubicBezTo>
                    <a:pt x="2498" y="667"/>
                    <a:pt x="1960" y="53"/>
                    <a:pt x="12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4" name="Google Shape;1374;p98"/>
            <p:cNvSpPr/>
            <p:nvPr/>
          </p:nvSpPr>
          <p:spPr>
            <a:xfrm>
              <a:off x="3977925" y="2538275"/>
              <a:ext cx="62475" cy="68900"/>
            </a:xfrm>
            <a:custGeom>
              <a:avLst/>
              <a:gdLst/>
              <a:ahLst/>
              <a:cxnLst/>
              <a:rect l="l" t="t" r="r" b="b"/>
              <a:pathLst>
                <a:path w="2499" h="2756" extrusionOk="0">
                  <a:moveTo>
                    <a:pt x="1250" y="690"/>
                  </a:moveTo>
                  <a:cubicBezTo>
                    <a:pt x="1529" y="690"/>
                    <a:pt x="1766" y="1005"/>
                    <a:pt x="1766" y="1378"/>
                  </a:cubicBezTo>
                  <a:cubicBezTo>
                    <a:pt x="1766" y="1751"/>
                    <a:pt x="1529" y="2068"/>
                    <a:pt x="1250" y="2068"/>
                  </a:cubicBezTo>
                  <a:cubicBezTo>
                    <a:pt x="970" y="2068"/>
                    <a:pt x="733" y="1751"/>
                    <a:pt x="733" y="1378"/>
                  </a:cubicBezTo>
                  <a:cubicBezTo>
                    <a:pt x="733" y="1005"/>
                    <a:pt x="970" y="690"/>
                    <a:pt x="1250" y="690"/>
                  </a:cubicBezTo>
                  <a:close/>
                  <a:moveTo>
                    <a:pt x="1250" y="1"/>
                  </a:moveTo>
                  <a:cubicBezTo>
                    <a:pt x="539" y="53"/>
                    <a:pt x="1" y="667"/>
                    <a:pt x="44" y="1378"/>
                  </a:cubicBezTo>
                  <a:cubicBezTo>
                    <a:pt x="1" y="2091"/>
                    <a:pt x="539" y="2704"/>
                    <a:pt x="1250" y="2755"/>
                  </a:cubicBezTo>
                  <a:cubicBezTo>
                    <a:pt x="1961" y="2704"/>
                    <a:pt x="2499" y="2091"/>
                    <a:pt x="2455" y="1378"/>
                  </a:cubicBezTo>
                  <a:cubicBezTo>
                    <a:pt x="2499" y="667"/>
                    <a:pt x="1961" y="53"/>
                    <a:pt x="12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5" name="Google Shape;1375;p98"/>
            <p:cNvSpPr/>
            <p:nvPr/>
          </p:nvSpPr>
          <p:spPr>
            <a:xfrm>
              <a:off x="3824100" y="2701850"/>
              <a:ext cx="223800" cy="17225"/>
            </a:xfrm>
            <a:custGeom>
              <a:avLst/>
              <a:gdLst/>
              <a:ahLst/>
              <a:cxnLst/>
              <a:rect l="l" t="t" r="r" b="b"/>
              <a:pathLst>
                <a:path w="8952" h="689" extrusionOk="0">
                  <a:moveTo>
                    <a:pt x="344" y="1"/>
                  </a:moveTo>
                  <a:cubicBezTo>
                    <a:pt x="154" y="1"/>
                    <a:pt x="1" y="154"/>
                    <a:pt x="1" y="344"/>
                  </a:cubicBezTo>
                  <a:cubicBezTo>
                    <a:pt x="1" y="535"/>
                    <a:pt x="154" y="689"/>
                    <a:pt x="344" y="689"/>
                  </a:cubicBezTo>
                  <a:lnTo>
                    <a:pt x="8608" y="689"/>
                  </a:lnTo>
                  <a:cubicBezTo>
                    <a:pt x="8798" y="689"/>
                    <a:pt x="8951" y="535"/>
                    <a:pt x="8951" y="344"/>
                  </a:cubicBezTo>
                  <a:cubicBezTo>
                    <a:pt x="8951" y="154"/>
                    <a:pt x="8798" y="1"/>
                    <a:pt x="86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6" name="Google Shape;1376;p98"/>
            <p:cNvSpPr/>
            <p:nvPr/>
          </p:nvSpPr>
          <p:spPr>
            <a:xfrm>
              <a:off x="3677275" y="2503850"/>
              <a:ext cx="517450" cy="516525"/>
            </a:xfrm>
            <a:custGeom>
              <a:avLst/>
              <a:gdLst/>
              <a:ahLst/>
              <a:cxnLst/>
              <a:rect l="l" t="t" r="r" b="b"/>
              <a:pathLst>
                <a:path w="20698" h="20661" extrusionOk="0">
                  <a:moveTo>
                    <a:pt x="13276" y="689"/>
                  </a:moveTo>
                  <a:cubicBezTo>
                    <a:pt x="14368" y="740"/>
                    <a:pt x="15214" y="1663"/>
                    <a:pt x="15169" y="2755"/>
                  </a:cubicBezTo>
                  <a:cubicBezTo>
                    <a:pt x="15171" y="3057"/>
                    <a:pt x="15109" y="3356"/>
                    <a:pt x="14988" y="3633"/>
                  </a:cubicBezTo>
                  <a:cubicBezTo>
                    <a:pt x="14928" y="3769"/>
                    <a:pt x="14964" y="3931"/>
                    <a:pt x="15076" y="4029"/>
                  </a:cubicBezTo>
                  <a:cubicBezTo>
                    <a:pt x="15324" y="4254"/>
                    <a:pt x="15515" y="4532"/>
                    <a:pt x="15637" y="4843"/>
                  </a:cubicBezTo>
                  <a:cubicBezTo>
                    <a:pt x="14781" y="4952"/>
                    <a:pt x="14138" y="5679"/>
                    <a:pt x="14137" y="6542"/>
                  </a:cubicBezTo>
                  <a:cubicBezTo>
                    <a:pt x="14137" y="6733"/>
                    <a:pt x="14290" y="6887"/>
                    <a:pt x="14481" y="6887"/>
                  </a:cubicBezTo>
                  <a:cubicBezTo>
                    <a:pt x="14671" y="6887"/>
                    <a:pt x="14824" y="6733"/>
                    <a:pt x="14824" y="6542"/>
                  </a:cubicBezTo>
                  <a:cubicBezTo>
                    <a:pt x="14824" y="5972"/>
                    <a:pt x="15287" y="5509"/>
                    <a:pt x="15858" y="5509"/>
                  </a:cubicBezTo>
                  <a:cubicBezTo>
                    <a:pt x="15918" y="5509"/>
                    <a:pt x="15978" y="5514"/>
                    <a:pt x="16037" y="5526"/>
                  </a:cubicBezTo>
                  <a:lnTo>
                    <a:pt x="16042" y="5526"/>
                  </a:lnTo>
                  <a:lnTo>
                    <a:pt x="16048" y="5528"/>
                  </a:lnTo>
                  <a:cubicBezTo>
                    <a:pt x="16536" y="5618"/>
                    <a:pt x="16893" y="6046"/>
                    <a:pt x="16891" y="6544"/>
                  </a:cubicBezTo>
                  <a:cubicBezTo>
                    <a:pt x="16891" y="9011"/>
                    <a:pt x="13957" y="11020"/>
                    <a:pt x="10348" y="11020"/>
                  </a:cubicBezTo>
                  <a:cubicBezTo>
                    <a:pt x="6741" y="11018"/>
                    <a:pt x="3807" y="9011"/>
                    <a:pt x="3807" y="6542"/>
                  </a:cubicBezTo>
                  <a:cubicBezTo>
                    <a:pt x="3807" y="6046"/>
                    <a:pt x="4162" y="5618"/>
                    <a:pt x="4650" y="5528"/>
                  </a:cubicBezTo>
                  <a:lnTo>
                    <a:pt x="4656" y="5526"/>
                  </a:lnTo>
                  <a:lnTo>
                    <a:pt x="4661" y="5526"/>
                  </a:lnTo>
                  <a:cubicBezTo>
                    <a:pt x="4720" y="5514"/>
                    <a:pt x="4779" y="5509"/>
                    <a:pt x="4839" y="5509"/>
                  </a:cubicBezTo>
                  <a:cubicBezTo>
                    <a:pt x="5411" y="5509"/>
                    <a:pt x="5874" y="5972"/>
                    <a:pt x="5874" y="6542"/>
                  </a:cubicBezTo>
                  <a:cubicBezTo>
                    <a:pt x="5874" y="6733"/>
                    <a:pt x="6027" y="6887"/>
                    <a:pt x="6217" y="6887"/>
                  </a:cubicBezTo>
                  <a:cubicBezTo>
                    <a:pt x="6408" y="6887"/>
                    <a:pt x="6561" y="6733"/>
                    <a:pt x="6561" y="6542"/>
                  </a:cubicBezTo>
                  <a:cubicBezTo>
                    <a:pt x="6560" y="5679"/>
                    <a:pt x="5917" y="4953"/>
                    <a:pt x="5061" y="4843"/>
                  </a:cubicBezTo>
                  <a:cubicBezTo>
                    <a:pt x="5182" y="4532"/>
                    <a:pt x="5374" y="4254"/>
                    <a:pt x="5622" y="4029"/>
                  </a:cubicBezTo>
                  <a:cubicBezTo>
                    <a:pt x="5734" y="3929"/>
                    <a:pt x="5770" y="3769"/>
                    <a:pt x="5710" y="3631"/>
                  </a:cubicBezTo>
                  <a:cubicBezTo>
                    <a:pt x="5589" y="3355"/>
                    <a:pt x="5527" y="3057"/>
                    <a:pt x="5529" y="2755"/>
                  </a:cubicBezTo>
                  <a:cubicBezTo>
                    <a:pt x="5484" y="1663"/>
                    <a:pt x="6330" y="740"/>
                    <a:pt x="7422" y="689"/>
                  </a:cubicBezTo>
                  <a:cubicBezTo>
                    <a:pt x="8192" y="707"/>
                    <a:pt x="8874" y="1190"/>
                    <a:pt x="9149" y="1909"/>
                  </a:cubicBezTo>
                  <a:cubicBezTo>
                    <a:pt x="9204" y="2039"/>
                    <a:pt x="9330" y="2121"/>
                    <a:pt x="9467" y="2121"/>
                  </a:cubicBezTo>
                  <a:cubicBezTo>
                    <a:pt x="9481" y="2121"/>
                    <a:pt x="9495" y="2121"/>
                    <a:pt x="9509" y="2119"/>
                  </a:cubicBezTo>
                  <a:cubicBezTo>
                    <a:pt x="9788" y="2084"/>
                    <a:pt x="10068" y="2067"/>
                    <a:pt x="10349" y="2067"/>
                  </a:cubicBezTo>
                  <a:cubicBezTo>
                    <a:pt x="10630" y="2067"/>
                    <a:pt x="10910" y="2084"/>
                    <a:pt x="11189" y="2119"/>
                  </a:cubicBezTo>
                  <a:cubicBezTo>
                    <a:pt x="11204" y="2121"/>
                    <a:pt x="11218" y="2122"/>
                    <a:pt x="11233" y="2122"/>
                  </a:cubicBezTo>
                  <a:cubicBezTo>
                    <a:pt x="11370" y="2122"/>
                    <a:pt x="11496" y="2039"/>
                    <a:pt x="11549" y="1909"/>
                  </a:cubicBezTo>
                  <a:cubicBezTo>
                    <a:pt x="11824" y="1190"/>
                    <a:pt x="12506" y="707"/>
                    <a:pt x="13276" y="689"/>
                  </a:cubicBezTo>
                  <a:close/>
                  <a:moveTo>
                    <a:pt x="13069" y="11325"/>
                  </a:moveTo>
                  <a:cubicBezTo>
                    <a:pt x="13537" y="11926"/>
                    <a:pt x="13792" y="12667"/>
                    <a:pt x="13792" y="13429"/>
                  </a:cubicBezTo>
                  <a:lnTo>
                    <a:pt x="13792" y="15151"/>
                  </a:lnTo>
                  <a:cubicBezTo>
                    <a:pt x="13792" y="17053"/>
                    <a:pt x="12250" y="18593"/>
                    <a:pt x="10350" y="18593"/>
                  </a:cubicBezTo>
                  <a:cubicBezTo>
                    <a:pt x="8448" y="18593"/>
                    <a:pt x="6906" y="17053"/>
                    <a:pt x="6906" y="15151"/>
                  </a:cubicBezTo>
                  <a:lnTo>
                    <a:pt x="6906" y="13429"/>
                  </a:lnTo>
                  <a:cubicBezTo>
                    <a:pt x="6906" y="12667"/>
                    <a:pt x="7161" y="11926"/>
                    <a:pt x="7629" y="11325"/>
                  </a:cubicBezTo>
                  <a:cubicBezTo>
                    <a:pt x="8517" y="11579"/>
                    <a:pt x="9433" y="11707"/>
                    <a:pt x="10349" y="11707"/>
                  </a:cubicBezTo>
                  <a:cubicBezTo>
                    <a:pt x="11265" y="11707"/>
                    <a:pt x="12181" y="11579"/>
                    <a:pt x="13069" y="11325"/>
                  </a:cubicBezTo>
                  <a:close/>
                  <a:moveTo>
                    <a:pt x="2270" y="10331"/>
                  </a:moveTo>
                  <a:cubicBezTo>
                    <a:pt x="3113" y="10331"/>
                    <a:pt x="4469" y="10969"/>
                    <a:pt x="5755" y="12254"/>
                  </a:cubicBezTo>
                  <a:cubicBezTo>
                    <a:pt x="5947" y="12444"/>
                    <a:pt x="6113" y="12633"/>
                    <a:pt x="6267" y="12813"/>
                  </a:cubicBezTo>
                  <a:cubicBezTo>
                    <a:pt x="6235" y="13016"/>
                    <a:pt x="6218" y="13223"/>
                    <a:pt x="6217" y="13429"/>
                  </a:cubicBezTo>
                  <a:lnTo>
                    <a:pt x="6217" y="13736"/>
                  </a:lnTo>
                  <a:cubicBezTo>
                    <a:pt x="5882" y="13346"/>
                    <a:pt x="5529" y="12998"/>
                    <a:pt x="5346" y="12820"/>
                  </a:cubicBezTo>
                  <a:lnTo>
                    <a:pt x="5266" y="12740"/>
                  </a:lnTo>
                  <a:cubicBezTo>
                    <a:pt x="4168" y="11649"/>
                    <a:pt x="3084" y="11140"/>
                    <a:pt x="2490" y="11036"/>
                  </a:cubicBezTo>
                  <a:cubicBezTo>
                    <a:pt x="2471" y="11033"/>
                    <a:pt x="2453" y="11032"/>
                    <a:pt x="2434" y="11032"/>
                  </a:cubicBezTo>
                  <a:cubicBezTo>
                    <a:pt x="2270" y="11032"/>
                    <a:pt x="2125" y="11150"/>
                    <a:pt x="2095" y="11316"/>
                  </a:cubicBezTo>
                  <a:cubicBezTo>
                    <a:pt x="2063" y="11503"/>
                    <a:pt x="2185" y="11679"/>
                    <a:pt x="2371" y="11714"/>
                  </a:cubicBezTo>
                  <a:cubicBezTo>
                    <a:pt x="2769" y="11782"/>
                    <a:pt x="3727" y="12182"/>
                    <a:pt x="4779" y="13230"/>
                  </a:cubicBezTo>
                  <a:lnTo>
                    <a:pt x="4864" y="13313"/>
                  </a:lnTo>
                  <a:cubicBezTo>
                    <a:pt x="5376" y="13786"/>
                    <a:pt x="5830" y="14319"/>
                    <a:pt x="6218" y="14898"/>
                  </a:cubicBezTo>
                  <a:lnTo>
                    <a:pt x="6218" y="15151"/>
                  </a:lnTo>
                  <a:cubicBezTo>
                    <a:pt x="6218" y="16154"/>
                    <a:pt x="6585" y="17123"/>
                    <a:pt x="7251" y="17874"/>
                  </a:cubicBezTo>
                  <a:lnTo>
                    <a:pt x="7251" y="18593"/>
                  </a:lnTo>
                  <a:cubicBezTo>
                    <a:pt x="7251" y="19354"/>
                    <a:pt x="6635" y="19971"/>
                    <a:pt x="5874" y="19971"/>
                  </a:cubicBezTo>
                  <a:lnTo>
                    <a:pt x="2085" y="19971"/>
                  </a:lnTo>
                  <a:cubicBezTo>
                    <a:pt x="1990" y="19971"/>
                    <a:pt x="1899" y="19929"/>
                    <a:pt x="1834" y="19857"/>
                  </a:cubicBezTo>
                  <a:cubicBezTo>
                    <a:pt x="1769" y="19787"/>
                    <a:pt x="1735" y="19692"/>
                    <a:pt x="1744" y="19596"/>
                  </a:cubicBezTo>
                  <a:cubicBezTo>
                    <a:pt x="1773" y="19415"/>
                    <a:pt x="1929" y="19283"/>
                    <a:pt x="2110" y="19283"/>
                  </a:cubicBezTo>
                  <a:cubicBezTo>
                    <a:pt x="2115" y="19283"/>
                    <a:pt x="2119" y="19283"/>
                    <a:pt x="2123" y="19283"/>
                  </a:cubicBezTo>
                  <a:lnTo>
                    <a:pt x="4152" y="19283"/>
                  </a:lnTo>
                  <a:cubicBezTo>
                    <a:pt x="4341" y="19283"/>
                    <a:pt x="4496" y="19128"/>
                    <a:pt x="4496" y="18938"/>
                  </a:cubicBezTo>
                  <a:cubicBezTo>
                    <a:pt x="4496" y="18748"/>
                    <a:pt x="4341" y="18593"/>
                    <a:pt x="4152" y="18593"/>
                  </a:cubicBezTo>
                  <a:lnTo>
                    <a:pt x="1053" y="18593"/>
                  </a:lnTo>
                  <a:cubicBezTo>
                    <a:pt x="956" y="18592"/>
                    <a:pt x="864" y="18552"/>
                    <a:pt x="799" y="18480"/>
                  </a:cubicBezTo>
                  <a:cubicBezTo>
                    <a:pt x="733" y="18409"/>
                    <a:pt x="701" y="18314"/>
                    <a:pt x="708" y="18217"/>
                  </a:cubicBezTo>
                  <a:cubicBezTo>
                    <a:pt x="737" y="18038"/>
                    <a:pt x="893" y="17905"/>
                    <a:pt x="1074" y="17905"/>
                  </a:cubicBezTo>
                  <a:cubicBezTo>
                    <a:pt x="1080" y="17905"/>
                    <a:pt x="1085" y="17905"/>
                    <a:pt x="1091" y="17906"/>
                  </a:cubicBezTo>
                  <a:lnTo>
                    <a:pt x="4516" y="17906"/>
                  </a:lnTo>
                  <a:cubicBezTo>
                    <a:pt x="4966" y="17902"/>
                    <a:pt x="5356" y="17593"/>
                    <a:pt x="5461" y="17156"/>
                  </a:cubicBezTo>
                  <a:cubicBezTo>
                    <a:pt x="5584" y="16710"/>
                    <a:pt x="5392" y="16237"/>
                    <a:pt x="4993" y="16002"/>
                  </a:cubicBezTo>
                  <a:cubicBezTo>
                    <a:pt x="4381" y="15638"/>
                    <a:pt x="3820" y="15196"/>
                    <a:pt x="3319" y="14690"/>
                  </a:cubicBezTo>
                  <a:cubicBezTo>
                    <a:pt x="1600" y="12968"/>
                    <a:pt x="1041" y="11125"/>
                    <a:pt x="1614" y="10550"/>
                  </a:cubicBezTo>
                  <a:cubicBezTo>
                    <a:pt x="1759" y="10404"/>
                    <a:pt x="1985" y="10331"/>
                    <a:pt x="2270" y="10331"/>
                  </a:cubicBezTo>
                  <a:close/>
                  <a:moveTo>
                    <a:pt x="18425" y="10331"/>
                  </a:moveTo>
                  <a:cubicBezTo>
                    <a:pt x="18709" y="10331"/>
                    <a:pt x="18936" y="10404"/>
                    <a:pt x="19081" y="10549"/>
                  </a:cubicBezTo>
                  <a:cubicBezTo>
                    <a:pt x="19657" y="11123"/>
                    <a:pt x="19096" y="12968"/>
                    <a:pt x="17377" y="14690"/>
                  </a:cubicBezTo>
                  <a:cubicBezTo>
                    <a:pt x="16878" y="15196"/>
                    <a:pt x="16315" y="15638"/>
                    <a:pt x="15705" y="16002"/>
                  </a:cubicBezTo>
                  <a:cubicBezTo>
                    <a:pt x="15306" y="16237"/>
                    <a:pt x="15114" y="16710"/>
                    <a:pt x="15239" y="17156"/>
                  </a:cubicBezTo>
                  <a:cubicBezTo>
                    <a:pt x="15342" y="17591"/>
                    <a:pt x="15729" y="17901"/>
                    <a:pt x="16175" y="17906"/>
                  </a:cubicBezTo>
                  <a:lnTo>
                    <a:pt x="19607" y="17906"/>
                  </a:lnTo>
                  <a:cubicBezTo>
                    <a:pt x="19613" y="17905"/>
                    <a:pt x="19618" y="17905"/>
                    <a:pt x="19624" y="17905"/>
                  </a:cubicBezTo>
                  <a:cubicBezTo>
                    <a:pt x="19805" y="17905"/>
                    <a:pt x="19961" y="18038"/>
                    <a:pt x="19990" y="18217"/>
                  </a:cubicBezTo>
                  <a:cubicBezTo>
                    <a:pt x="19997" y="18314"/>
                    <a:pt x="19965" y="18409"/>
                    <a:pt x="19898" y="18480"/>
                  </a:cubicBezTo>
                  <a:cubicBezTo>
                    <a:pt x="19833" y="18552"/>
                    <a:pt x="19742" y="18593"/>
                    <a:pt x="19645" y="18593"/>
                  </a:cubicBezTo>
                  <a:lnTo>
                    <a:pt x="16546" y="18593"/>
                  </a:lnTo>
                  <a:cubicBezTo>
                    <a:pt x="16356" y="18593"/>
                    <a:pt x="16202" y="18748"/>
                    <a:pt x="16202" y="18938"/>
                  </a:cubicBezTo>
                  <a:cubicBezTo>
                    <a:pt x="16202" y="19128"/>
                    <a:pt x="16356" y="19283"/>
                    <a:pt x="16546" y="19283"/>
                  </a:cubicBezTo>
                  <a:lnTo>
                    <a:pt x="18575" y="19283"/>
                  </a:lnTo>
                  <a:cubicBezTo>
                    <a:pt x="18578" y="19283"/>
                    <a:pt x="18581" y="19283"/>
                    <a:pt x="18585" y="19283"/>
                  </a:cubicBezTo>
                  <a:cubicBezTo>
                    <a:pt x="18767" y="19283"/>
                    <a:pt x="18923" y="19414"/>
                    <a:pt x="18954" y="19596"/>
                  </a:cubicBezTo>
                  <a:cubicBezTo>
                    <a:pt x="18961" y="19692"/>
                    <a:pt x="18929" y="19786"/>
                    <a:pt x="18864" y="19857"/>
                  </a:cubicBezTo>
                  <a:cubicBezTo>
                    <a:pt x="18799" y="19929"/>
                    <a:pt x="18708" y="19969"/>
                    <a:pt x="18613" y="19971"/>
                  </a:cubicBezTo>
                  <a:lnTo>
                    <a:pt x="14824" y="19971"/>
                  </a:lnTo>
                  <a:cubicBezTo>
                    <a:pt x="14065" y="19971"/>
                    <a:pt x="13447" y="19354"/>
                    <a:pt x="13447" y="18593"/>
                  </a:cubicBezTo>
                  <a:lnTo>
                    <a:pt x="13447" y="17874"/>
                  </a:lnTo>
                  <a:cubicBezTo>
                    <a:pt x="14113" y="17123"/>
                    <a:pt x="14481" y="16154"/>
                    <a:pt x="14481" y="15151"/>
                  </a:cubicBezTo>
                  <a:lnTo>
                    <a:pt x="14481" y="14898"/>
                  </a:lnTo>
                  <a:cubicBezTo>
                    <a:pt x="14868" y="14317"/>
                    <a:pt x="15322" y="13786"/>
                    <a:pt x="15834" y="13311"/>
                  </a:cubicBezTo>
                  <a:lnTo>
                    <a:pt x="15918" y="13228"/>
                  </a:lnTo>
                  <a:cubicBezTo>
                    <a:pt x="16971" y="12182"/>
                    <a:pt x="17928" y="11784"/>
                    <a:pt x="18328" y="11714"/>
                  </a:cubicBezTo>
                  <a:cubicBezTo>
                    <a:pt x="18451" y="11694"/>
                    <a:pt x="18555" y="11609"/>
                    <a:pt x="18598" y="11493"/>
                  </a:cubicBezTo>
                  <a:cubicBezTo>
                    <a:pt x="18639" y="11376"/>
                    <a:pt x="18618" y="11246"/>
                    <a:pt x="18538" y="11151"/>
                  </a:cubicBezTo>
                  <a:cubicBezTo>
                    <a:pt x="18472" y="11073"/>
                    <a:pt x="18375" y="11029"/>
                    <a:pt x="18274" y="11029"/>
                  </a:cubicBezTo>
                  <a:cubicBezTo>
                    <a:pt x="18253" y="11029"/>
                    <a:pt x="18231" y="11031"/>
                    <a:pt x="18210" y="11035"/>
                  </a:cubicBezTo>
                  <a:cubicBezTo>
                    <a:pt x="17615" y="11138"/>
                    <a:pt x="16531" y="11648"/>
                    <a:pt x="15434" y="12740"/>
                  </a:cubicBezTo>
                  <a:lnTo>
                    <a:pt x="15354" y="12818"/>
                  </a:lnTo>
                  <a:cubicBezTo>
                    <a:pt x="15171" y="12998"/>
                    <a:pt x="14816" y="13346"/>
                    <a:pt x="14481" y="13734"/>
                  </a:cubicBezTo>
                  <a:lnTo>
                    <a:pt x="14481" y="13429"/>
                  </a:lnTo>
                  <a:cubicBezTo>
                    <a:pt x="14481" y="13223"/>
                    <a:pt x="14465" y="13016"/>
                    <a:pt x="14431" y="12813"/>
                  </a:cubicBezTo>
                  <a:cubicBezTo>
                    <a:pt x="14585" y="12632"/>
                    <a:pt x="14751" y="12444"/>
                    <a:pt x="14941" y="12254"/>
                  </a:cubicBezTo>
                  <a:cubicBezTo>
                    <a:pt x="16228" y="10967"/>
                    <a:pt x="17583" y="10331"/>
                    <a:pt x="18425" y="10331"/>
                  </a:cubicBezTo>
                  <a:close/>
                  <a:moveTo>
                    <a:pt x="7422" y="1"/>
                  </a:moveTo>
                  <a:cubicBezTo>
                    <a:pt x="5950" y="51"/>
                    <a:pt x="4796" y="1283"/>
                    <a:pt x="4839" y="2755"/>
                  </a:cubicBezTo>
                  <a:cubicBezTo>
                    <a:pt x="4839" y="3070"/>
                    <a:pt x="4889" y="3383"/>
                    <a:pt x="4991" y="3683"/>
                  </a:cubicBezTo>
                  <a:cubicBezTo>
                    <a:pt x="4673" y="4032"/>
                    <a:pt x="4438" y="4450"/>
                    <a:pt x="4308" y="4905"/>
                  </a:cubicBezTo>
                  <a:cubicBezTo>
                    <a:pt x="3599" y="5135"/>
                    <a:pt x="3118" y="5796"/>
                    <a:pt x="3119" y="6542"/>
                  </a:cubicBezTo>
                  <a:cubicBezTo>
                    <a:pt x="3119" y="8510"/>
                    <a:pt x="4668" y="10224"/>
                    <a:pt x="6943" y="11096"/>
                  </a:cubicBezTo>
                  <a:cubicBezTo>
                    <a:pt x="6748" y="11378"/>
                    <a:pt x="6590" y="11684"/>
                    <a:pt x="6471" y="12006"/>
                  </a:cubicBezTo>
                  <a:cubicBezTo>
                    <a:pt x="6396" y="11926"/>
                    <a:pt x="6325" y="11847"/>
                    <a:pt x="6243" y="11766"/>
                  </a:cubicBezTo>
                  <a:cubicBezTo>
                    <a:pt x="4895" y="10419"/>
                    <a:pt x="3379" y="9650"/>
                    <a:pt x="2267" y="9650"/>
                  </a:cubicBezTo>
                  <a:cubicBezTo>
                    <a:pt x="1804" y="9650"/>
                    <a:pt x="1411" y="9783"/>
                    <a:pt x="1129" y="10064"/>
                  </a:cubicBezTo>
                  <a:cubicBezTo>
                    <a:pt x="177" y="11018"/>
                    <a:pt x="926" y="13265"/>
                    <a:pt x="2834" y="15176"/>
                  </a:cubicBezTo>
                  <a:cubicBezTo>
                    <a:pt x="3376" y="15724"/>
                    <a:pt x="3985" y="16200"/>
                    <a:pt x="4645" y="16597"/>
                  </a:cubicBezTo>
                  <a:cubicBezTo>
                    <a:pt x="4778" y="16673"/>
                    <a:pt x="4841" y="16833"/>
                    <a:pt x="4794" y="16980"/>
                  </a:cubicBezTo>
                  <a:cubicBezTo>
                    <a:pt x="4768" y="17116"/>
                    <a:pt x="4648" y="17215"/>
                    <a:pt x="4510" y="17216"/>
                  </a:cubicBezTo>
                  <a:lnTo>
                    <a:pt x="1091" y="17216"/>
                  </a:lnTo>
                  <a:cubicBezTo>
                    <a:pt x="1086" y="17216"/>
                    <a:pt x="1082" y="17216"/>
                    <a:pt x="1078" y="17216"/>
                  </a:cubicBezTo>
                  <a:cubicBezTo>
                    <a:pt x="537" y="17216"/>
                    <a:pt x="83" y="17622"/>
                    <a:pt x="23" y="18159"/>
                  </a:cubicBezTo>
                  <a:cubicBezTo>
                    <a:pt x="0" y="18447"/>
                    <a:pt x="97" y="18733"/>
                    <a:pt x="292" y="18946"/>
                  </a:cubicBezTo>
                  <a:cubicBezTo>
                    <a:pt x="488" y="19160"/>
                    <a:pt x="763" y="19281"/>
                    <a:pt x="1053" y="19283"/>
                  </a:cubicBezTo>
                  <a:lnTo>
                    <a:pt x="1114" y="19283"/>
                  </a:lnTo>
                  <a:cubicBezTo>
                    <a:pt x="1084" y="19363"/>
                    <a:pt x="1066" y="19448"/>
                    <a:pt x="1058" y="19533"/>
                  </a:cubicBezTo>
                  <a:cubicBezTo>
                    <a:pt x="1033" y="19822"/>
                    <a:pt x="1129" y="20109"/>
                    <a:pt x="1324" y="20322"/>
                  </a:cubicBezTo>
                  <a:cubicBezTo>
                    <a:pt x="1519" y="20535"/>
                    <a:pt x="1795" y="20658"/>
                    <a:pt x="2085" y="20660"/>
                  </a:cubicBezTo>
                  <a:lnTo>
                    <a:pt x="5874" y="20660"/>
                  </a:lnTo>
                  <a:cubicBezTo>
                    <a:pt x="7013" y="20658"/>
                    <a:pt x="7937" y="19734"/>
                    <a:pt x="7938" y="18593"/>
                  </a:cubicBezTo>
                  <a:lnTo>
                    <a:pt x="7938" y="18500"/>
                  </a:lnTo>
                  <a:cubicBezTo>
                    <a:pt x="8657" y="19021"/>
                    <a:pt x="9503" y="19282"/>
                    <a:pt x="10349" y="19282"/>
                  </a:cubicBezTo>
                  <a:cubicBezTo>
                    <a:pt x="11195" y="19282"/>
                    <a:pt x="12041" y="19021"/>
                    <a:pt x="12759" y="18500"/>
                  </a:cubicBezTo>
                  <a:lnTo>
                    <a:pt x="12759" y="18593"/>
                  </a:lnTo>
                  <a:cubicBezTo>
                    <a:pt x="12759" y="19734"/>
                    <a:pt x="13685" y="20658"/>
                    <a:pt x="14824" y="20660"/>
                  </a:cubicBezTo>
                  <a:lnTo>
                    <a:pt x="18613" y="20660"/>
                  </a:lnTo>
                  <a:cubicBezTo>
                    <a:pt x="18903" y="20658"/>
                    <a:pt x="19179" y="20537"/>
                    <a:pt x="19374" y="20322"/>
                  </a:cubicBezTo>
                  <a:cubicBezTo>
                    <a:pt x="19569" y="20109"/>
                    <a:pt x="19665" y="19822"/>
                    <a:pt x="19640" y="19533"/>
                  </a:cubicBezTo>
                  <a:cubicBezTo>
                    <a:pt x="19632" y="19448"/>
                    <a:pt x="19610" y="19363"/>
                    <a:pt x="19579" y="19283"/>
                  </a:cubicBezTo>
                  <a:lnTo>
                    <a:pt x="19645" y="19283"/>
                  </a:lnTo>
                  <a:cubicBezTo>
                    <a:pt x="19935" y="19281"/>
                    <a:pt x="20210" y="19160"/>
                    <a:pt x="20406" y="18946"/>
                  </a:cubicBezTo>
                  <a:cubicBezTo>
                    <a:pt x="20601" y="18733"/>
                    <a:pt x="20698" y="18449"/>
                    <a:pt x="20674" y="18159"/>
                  </a:cubicBezTo>
                  <a:cubicBezTo>
                    <a:pt x="20615" y="17622"/>
                    <a:pt x="20161" y="17216"/>
                    <a:pt x="19620" y="17216"/>
                  </a:cubicBezTo>
                  <a:cubicBezTo>
                    <a:pt x="19616" y="17216"/>
                    <a:pt x="19611" y="17216"/>
                    <a:pt x="19607" y="17216"/>
                  </a:cubicBezTo>
                  <a:lnTo>
                    <a:pt x="16192" y="17216"/>
                  </a:lnTo>
                  <a:cubicBezTo>
                    <a:pt x="16052" y="17216"/>
                    <a:pt x="15932" y="17118"/>
                    <a:pt x="15903" y="16980"/>
                  </a:cubicBezTo>
                  <a:cubicBezTo>
                    <a:pt x="15858" y="16833"/>
                    <a:pt x="15920" y="16673"/>
                    <a:pt x="16053" y="16597"/>
                  </a:cubicBezTo>
                  <a:cubicBezTo>
                    <a:pt x="16714" y="16200"/>
                    <a:pt x="17322" y="15724"/>
                    <a:pt x="17865" y="15176"/>
                  </a:cubicBezTo>
                  <a:cubicBezTo>
                    <a:pt x="19772" y="13265"/>
                    <a:pt x="20521" y="11018"/>
                    <a:pt x="19569" y="10062"/>
                  </a:cubicBezTo>
                  <a:cubicBezTo>
                    <a:pt x="19288" y="9781"/>
                    <a:pt x="18896" y="9648"/>
                    <a:pt x="18433" y="9648"/>
                  </a:cubicBezTo>
                  <a:cubicBezTo>
                    <a:pt x="17322" y="9648"/>
                    <a:pt x="15805" y="10418"/>
                    <a:pt x="14455" y="11766"/>
                  </a:cubicBezTo>
                  <a:cubicBezTo>
                    <a:pt x="14375" y="11847"/>
                    <a:pt x="14301" y="11926"/>
                    <a:pt x="14227" y="12006"/>
                  </a:cubicBezTo>
                  <a:cubicBezTo>
                    <a:pt x="14108" y="11684"/>
                    <a:pt x="13950" y="11378"/>
                    <a:pt x="13755" y="11096"/>
                  </a:cubicBezTo>
                  <a:cubicBezTo>
                    <a:pt x="16030" y="10224"/>
                    <a:pt x="17580" y="8510"/>
                    <a:pt x="17580" y="6542"/>
                  </a:cubicBezTo>
                  <a:cubicBezTo>
                    <a:pt x="17580" y="5796"/>
                    <a:pt x="17099" y="5135"/>
                    <a:pt x="16390" y="4905"/>
                  </a:cubicBezTo>
                  <a:cubicBezTo>
                    <a:pt x="16260" y="4450"/>
                    <a:pt x="16025" y="4032"/>
                    <a:pt x="15707" y="3683"/>
                  </a:cubicBezTo>
                  <a:cubicBezTo>
                    <a:pt x="15809" y="3383"/>
                    <a:pt x="15858" y="3070"/>
                    <a:pt x="15858" y="2755"/>
                  </a:cubicBezTo>
                  <a:cubicBezTo>
                    <a:pt x="15902" y="1283"/>
                    <a:pt x="14748" y="51"/>
                    <a:pt x="13276" y="1"/>
                  </a:cubicBezTo>
                  <a:cubicBezTo>
                    <a:pt x="12321" y="14"/>
                    <a:pt x="11452" y="555"/>
                    <a:pt x="11023" y="1408"/>
                  </a:cubicBezTo>
                  <a:cubicBezTo>
                    <a:pt x="10799" y="1388"/>
                    <a:pt x="10574" y="1378"/>
                    <a:pt x="10349" y="1378"/>
                  </a:cubicBezTo>
                  <a:cubicBezTo>
                    <a:pt x="10124" y="1378"/>
                    <a:pt x="9899" y="1388"/>
                    <a:pt x="9675" y="1408"/>
                  </a:cubicBezTo>
                  <a:cubicBezTo>
                    <a:pt x="9246" y="555"/>
                    <a:pt x="8376" y="14"/>
                    <a:pt x="74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7" name="Google Shape;1377;p98"/>
            <p:cNvSpPr/>
            <p:nvPr/>
          </p:nvSpPr>
          <p:spPr>
            <a:xfrm>
              <a:off x="3875275" y="2813775"/>
              <a:ext cx="121750" cy="34775"/>
            </a:xfrm>
            <a:custGeom>
              <a:avLst/>
              <a:gdLst/>
              <a:ahLst/>
              <a:cxnLst/>
              <a:rect l="l" t="t" r="r" b="b"/>
              <a:pathLst>
                <a:path w="4870" h="1391" extrusionOk="0">
                  <a:moveTo>
                    <a:pt x="2431" y="0"/>
                  </a:moveTo>
                  <a:cubicBezTo>
                    <a:pt x="1632" y="0"/>
                    <a:pt x="833" y="252"/>
                    <a:pt x="160" y="756"/>
                  </a:cubicBezTo>
                  <a:cubicBezTo>
                    <a:pt x="22" y="874"/>
                    <a:pt x="0" y="1079"/>
                    <a:pt x="107" y="1224"/>
                  </a:cubicBezTo>
                  <a:cubicBezTo>
                    <a:pt x="174" y="1314"/>
                    <a:pt x="278" y="1362"/>
                    <a:pt x="383" y="1362"/>
                  </a:cubicBezTo>
                  <a:cubicBezTo>
                    <a:pt x="448" y="1362"/>
                    <a:pt x="512" y="1344"/>
                    <a:pt x="570" y="1307"/>
                  </a:cubicBezTo>
                  <a:cubicBezTo>
                    <a:pt x="1121" y="893"/>
                    <a:pt x="1776" y="686"/>
                    <a:pt x="2431" y="686"/>
                  </a:cubicBezTo>
                  <a:cubicBezTo>
                    <a:pt x="3085" y="686"/>
                    <a:pt x="3740" y="893"/>
                    <a:pt x="4292" y="1307"/>
                  </a:cubicBezTo>
                  <a:cubicBezTo>
                    <a:pt x="4354" y="1362"/>
                    <a:pt x="4434" y="1391"/>
                    <a:pt x="4515" y="1391"/>
                  </a:cubicBezTo>
                  <a:cubicBezTo>
                    <a:pt x="4558" y="1391"/>
                    <a:pt x="4602" y="1382"/>
                    <a:pt x="4645" y="1365"/>
                  </a:cubicBezTo>
                  <a:cubicBezTo>
                    <a:pt x="4764" y="1317"/>
                    <a:pt x="4846" y="1207"/>
                    <a:pt x="4858" y="1079"/>
                  </a:cubicBezTo>
                  <a:cubicBezTo>
                    <a:pt x="4869" y="951"/>
                    <a:pt x="4809" y="826"/>
                    <a:pt x="4701" y="756"/>
                  </a:cubicBezTo>
                  <a:cubicBezTo>
                    <a:pt x="4028" y="252"/>
                    <a:pt x="3230" y="0"/>
                    <a:pt x="24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78" name="Google Shape;1378;p98"/>
          <p:cNvGrpSpPr/>
          <p:nvPr/>
        </p:nvGrpSpPr>
        <p:grpSpPr>
          <a:xfrm>
            <a:off x="1811571" y="2940630"/>
            <a:ext cx="335657" cy="335673"/>
            <a:chOff x="380200" y="3271500"/>
            <a:chExt cx="516475" cy="516500"/>
          </a:xfrm>
        </p:grpSpPr>
        <p:sp>
          <p:nvSpPr>
            <p:cNvPr id="1379" name="Google Shape;1379;p98"/>
            <p:cNvSpPr/>
            <p:nvPr/>
          </p:nvSpPr>
          <p:spPr>
            <a:xfrm>
              <a:off x="380200" y="3271500"/>
              <a:ext cx="516475" cy="516500"/>
            </a:xfrm>
            <a:custGeom>
              <a:avLst/>
              <a:gdLst/>
              <a:ahLst/>
              <a:cxnLst/>
              <a:rect l="l" t="t" r="r" b="b"/>
              <a:pathLst>
                <a:path w="20659" h="20660" extrusionOk="0">
                  <a:moveTo>
                    <a:pt x="4132" y="690"/>
                  </a:moveTo>
                  <a:lnTo>
                    <a:pt x="4132" y="2065"/>
                  </a:lnTo>
                  <a:lnTo>
                    <a:pt x="2410" y="2065"/>
                  </a:lnTo>
                  <a:lnTo>
                    <a:pt x="2410" y="690"/>
                  </a:lnTo>
                  <a:close/>
                  <a:moveTo>
                    <a:pt x="18249" y="690"/>
                  </a:moveTo>
                  <a:lnTo>
                    <a:pt x="18249" y="2065"/>
                  </a:lnTo>
                  <a:lnTo>
                    <a:pt x="16527" y="2065"/>
                  </a:lnTo>
                  <a:lnTo>
                    <a:pt x="16527" y="690"/>
                  </a:lnTo>
                  <a:close/>
                  <a:moveTo>
                    <a:pt x="4132" y="2755"/>
                  </a:moveTo>
                  <a:lnTo>
                    <a:pt x="4132" y="5854"/>
                  </a:lnTo>
                  <a:lnTo>
                    <a:pt x="2410" y="5854"/>
                  </a:lnTo>
                  <a:lnTo>
                    <a:pt x="2410" y="2755"/>
                  </a:lnTo>
                  <a:close/>
                  <a:moveTo>
                    <a:pt x="18249" y="2755"/>
                  </a:moveTo>
                  <a:lnTo>
                    <a:pt x="18249" y="5854"/>
                  </a:lnTo>
                  <a:lnTo>
                    <a:pt x="16527" y="5854"/>
                  </a:lnTo>
                  <a:lnTo>
                    <a:pt x="16527" y="2755"/>
                  </a:lnTo>
                  <a:close/>
                  <a:moveTo>
                    <a:pt x="4820" y="2865"/>
                  </a:moveTo>
                  <a:cubicBezTo>
                    <a:pt x="5138" y="2948"/>
                    <a:pt x="5486" y="3023"/>
                    <a:pt x="5854" y="3091"/>
                  </a:cubicBezTo>
                  <a:lnTo>
                    <a:pt x="5854" y="6180"/>
                  </a:lnTo>
                  <a:cubicBezTo>
                    <a:pt x="5449" y="6104"/>
                    <a:pt x="5106" y="6020"/>
                    <a:pt x="4820" y="5939"/>
                  </a:cubicBezTo>
                  <a:lnTo>
                    <a:pt x="4820" y="2865"/>
                  </a:lnTo>
                  <a:close/>
                  <a:moveTo>
                    <a:pt x="15839" y="2866"/>
                  </a:moveTo>
                  <a:lnTo>
                    <a:pt x="15839" y="5941"/>
                  </a:lnTo>
                  <a:cubicBezTo>
                    <a:pt x="15552" y="6020"/>
                    <a:pt x="15209" y="6104"/>
                    <a:pt x="14805" y="6182"/>
                  </a:cubicBezTo>
                  <a:lnTo>
                    <a:pt x="14805" y="3091"/>
                  </a:lnTo>
                  <a:cubicBezTo>
                    <a:pt x="15173" y="3021"/>
                    <a:pt x="15521" y="2950"/>
                    <a:pt x="15839" y="2866"/>
                  </a:cubicBezTo>
                  <a:close/>
                  <a:moveTo>
                    <a:pt x="6542" y="3203"/>
                  </a:moveTo>
                  <a:cubicBezTo>
                    <a:pt x="6975" y="3264"/>
                    <a:pt x="7436" y="3314"/>
                    <a:pt x="7919" y="3351"/>
                  </a:cubicBezTo>
                  <a:lnTo>
                    <a:pt x="7919" y="6452"/>
                  </a:lnTo>
                  <a:cubicBezTo>
                    <a:pt x="7408" y="6410"/>
                    <a:pt x="6951" y="6357"/>
                    <a:pt x="6542" y="6297"/>
                  </a:cubicBezTo>
                  <a:lnTo>
                    <a:pt x="6542" y="3203"/>
                  </a:lnTo>
                  <a:close/>
                  <a:moveTo>
                    <a:pt x="14117" y="3203"/>
                  </a:moveTo>
                  <a:lnTo>
                    <a:pt x="14117" y="6297"/>
                  </a:lnTo>
                  <a:cubicBezTo>
                    <a:pt x="13707" y="6357"/>
                    <a:pt x="13251" y="6410"/>
                    <a:pt x="12740" y="6452"/>
                  </a:cubicBezTo>
                  <a:lnTo>
                    <a:pt x="12740" y="3353"/>
                  </a:lnTo>
                  <a:cubicBezTo>
                    <a:pt x="13223" y="3314"/>
                    <a:pt x="13684" y="3264"/>
                    <a:pt x="14117" y="3203"/>
                  </a:cubicBezTo>
                  <a:close/>
                  <a:moveTo>
                    <a:pt x="8608" y="3394"/>
                  </a:moveTo>
                  <a:cubicBezTo>
                    <a:pt x="9060" y="3419"/>
                    <a:pt x="9519" y="3433"/>
                    <a:pt x="9986" y="3438"/>
                  </a:cubicBezTo>
                  <a:lnTo>
                    <a:pt x="9986" y="6540"/>
                  </a:lnTo>
                  <a:cubicBezTo>
                    <a:pt x="9493" y="6535"/>
                    <a:pt x="9033" y="6520"/>
                    <a:pt x="8608" y="6497"/>
                  </a:cubicBezTo>
                  <a:lnTo>
                    <a:pt x="8608" y="3394"/>
                  </a:lnTo>
                  <a:close/>
                  <a:moveTo>
                    <a:pt x="12050" y="3394"/>
                  </a:moveTo>
                  <a:lnTo>
                    <a:pt x="12050" y="6497"/>
                  </a:lnTo>
                  <a:cubicBezTo>
                    <a:pt x="11624" y="6520"/>
                    <a:pt x="11166" y="6533"/>
                    <a:pt x="10673" y="6540"/>
                  </a:cubicBezTo>
                  <a:lnTo>
                    <a:pt x="10673" y="3438"/>
                  </a:lnTo>
                  <a:cubicBezTo>
                    <a:pt x="11140" y="3434"/>
                    <a:pt x="11599" y="3419"/>
                    <a:pt x="12050" y="3394"/>
                  </a:cubicBezTo>
                  <a:close/>
                  <a:moveTo>
                    <a:pt x="15839" y="6655"/>
                  </a:moveTo>
                  <a:lnTo>
                    <a:pt x="15839" y="7318"/>
                  </a:lnTo>
                  <a:cubicBezTo>
                    <a:pt x="14810" y="7607"/>
                    <a:pt x="13068" y="7919"/>
                    <a:pt x="10329" y="7919"/>
                  </a:cubicBezTo>
                  <a:cubicBezTo>
                    <a:pt x="7591" y="7919"/>
                    <a:pt x="5849" y="7607"/>
                    <a:pt x="4820" y="7318"/>
                  </a:cubicBezTo>
                  <a:lnTo>
                    <a:pt x="4820" y="6655"/>
                  </a:lnTo>
                  <a:cubicBezTo>
                    <a:pt x="6466" y="7041"/>
                    <a:pt x="8149" y="7237"/>
                    <a:pt x="9838" y="7237"/>
                  </a:cubicBezTo>
                  <a:cubicBezTo>
                    <a:pt x="10002" y="7237"/>
                    <a:pt x="10165" y="7235"/>
                    <a:pt x="10329" y="7231"/>
                  </a:cubicBezTo>
                  <a:cubicBezTo>
                    <a:pt x="10492" y="7235"/>
                    <a:pt x="10655" y="7237"/>
                    <a:pt x="10819" y="7237"/>
                  </a:cubicBezTo>
                  <a:cubicBezTo>
                    <a:pt x="12508" y="7237"/>
                    <a:pt x="14193" y="7041"/>
                    <a:pt x="15839" y="6655"/>
                  </a:cubicBezTo>
                  <a:close/>
                  <a:moveTo>
                    <a:pt x="15839" y="8032"/>
                  </a:moveTo>
                  <a:lnTo>
                    <a:pt x="15839" y="13111"/>
                  </a:lnTo>
                  <a:cubicBezTo>
                    <a:pt x="15314" y="13204"/>
                    <a:pt x="14838" y="13471"/>
                    <a:pt x="14483" y="13867"/>
                  </a:cubicBezTo>
                  <a:cubicBezTo>
                    <a:pt x="14187" y="14244"/>
                    <a:pt x="13734" y="14463"/>
                    <a:pt x="13254" y="14463"/>
                  </a:cubicBezTo>
                  <a:cubicBezTo>
                    <a:pt x="12776" y="14463"/>
                    <a:pt x="12324" y="14244"/>
                    <a:pt x="12027" y="13867"/>
                  </a:cubicBezTo>
                  <a:cubicBezTo>
                    <a:pt x="11602" y="13373"/>
                    <a:pt x="10981" y="13086"/>
                    <a:pt x="10329" y="13086"/>
                  </a:cubicBezTo>
                  <a:cubicBezTo>
                    <a:pt x="9674" y="13086"/>
                    <a:pt x="9055" y="13373"/>
                    <a:pt x="8628" y="13867"/>
                  </a:cubicBezTo>
                  <a:cubicBezTo>
                    <a:pt x="8332" y="14244"/>
                    <a:pt x="7881" y="14463"/>
                    <a:pt x="7403" y="14463"/>
                  </a:cubicBezTo>
                  <a:cubicBezTo>
                    <a:pt x="6923" y="14463"/>
                    <a:pt x="6472" y="14244"/>
                    <a:pt x="6175" y="13867"/>
                  </a:cubicBezTo>
                  <a:cubicBezTo>
                    <a:pt x="5821" y="13471"/>
                    <a:pt x="5344" y="13204"/>
                    <a:pt x="4820" y="13111"/>
                  </a:cubicBezTo>
                  <a:lnTo>
                    <a:pt x="4820" y="8032"/>
                  </a:lnTo>
                  <a:cubicBezTo>
                    <a:pt x="6466" y="8418"/>
                    <a:pt x="8149" y="8614"/>
                    <a:pt x="9838" y="8614"/>
                  </a:cubicBezTo>
                  <a:cubicBezTo>
                    <a:pt x="10002" y="8614"/>
                    <a:pt x="10165" y="8612"/>
                    <a:pt x="10329" y="8608"/>
                  </a:cubicBezTo>
                  <a:cubicBezTo>
                    <a:pt x="10492" y="8612"/>
                    <a:pt x="10655" y="8614"/>
                    <a:pt x="10819" y="8614"/>
                  </a:cubicBezTo>
                  <a:cubicBezTo>
                    <a:pt x="12508" y="8614"/>
                    <a:pt x="14193" y="8418"/>
                    <a:pt x="15839" y="8032"/>
                  </a:cubicBezTo>
                  <a:close/>
                  <a:moveTo>
                    <a:pt x="4132" y="6543"/>
                  </a:moveTo>
                  <a:lnTo>
                    <a:pt x="4132" y="16184"/>
                  </a:lnTo>
                  <a:lnTo>
                    <a:pt x="2410" y="16184"/>
                  </a:lnTo>
                  <a:cubicBezTo>
                    <a:pt x="2220" y="16184"/>
                    <a:pt x="2065" y="16338"/>
                    <a:pt x="2065" y="16528"/>
                  </a:cubicBezTo>
                  <a:cubicBezTo>
                    <a:pt x="2065" y="16718"/>
                    <a:pt x="2220" y="16871"/>
                    <a:pt x="2410" y="16871"/>
                  </a:cubicBezTo>
                  <a:lnTo>
                    <a:pt x="4132" y="16871"/>
                  </a:lnTo>
                  <a:lnTo>
                    <a:pt x="4132" y="19970"/>
                  </a:lnTo>
                  <a:lnTo>
                    <a:pt x="688" y="19970"/>
                  </a:lnTo>
                  <a:lnTo>
                    <a:pt x="688" y="9298"/>
                  </a:lnTo>
                  <a:lnTo>
                    <a:pt x="2410" y="9298"/>
                  </a:lnTo>
                  <a:cubicBezTo>
                    <a:pt x="2600" y="9298"/>
                    <a:pt x="2755" y="9143"/>
                    <a:pt x="2755" y="8953"/>
                  </a:cubicBezTo>
                  <a:cubicBezTo>
                    <a:pt x="2755" y="8763"/>
                    <a:pt x="2600" y="8608"/>
                    <a:pt x="2410" y="8608"/>
                  </a:cubicBezTo>
                  <a:lnTo>
                    <a:pt x="688" y="8608"/>
                  </a:lnTo>
                  <a:lnTo>
                    <a:pt x="688" y="6543"/>
                  </a:lnTo>
                  <a:close/>
                  <a:moveTo>
                    <a:pt x="10329" y="13774"/>
                  </a:moveTo>
                  <a:cubicBezTo>
                    <a:pt x="10806" y="13774"/>
                    <a:pt x="11259" y="13992"/>
                    <a:pt x="11556" y="14368"/>
                  </a:cubicBezTo>
                  <a:cubicBezTo>
                    <a:pt x="11980" y="14865"/>
                    <a:pt x="12602" y="15149"/>
                    <a:pt x="13254" y="15149"/>
                  </a:cubicBezTo>
                  <a:cubicBezTo>
                    <a:pt x="13909" y="15149"/>
                    <a:pt x="14530" y="14865"/>
                    <a:pt x="14955" y="14368"/>
                  </a:cubicBezTo>
                  <a:cubicBezTo>
                    <a:pt x="15189" y="14100"/>
                    <a:pt x="15496" y="13907"/>
                    <a:pt x="15839" y="13811"/>
                  </a:cubicBezTo>
                  <a:lnTo>
                    <a:pt x="15839" y="19970"/>
                  </a:lnTo>
                  <a:lnTo>
                    <a:pt x="4820" y="19970"/>
                  </a:lnTo>
                  <a:lnTo>
                    <a:pt x="4820" y="13811"/>
                  </a:lnTo>
                  <a:cubicBezTo>
                    <a:pt x="5163" y="13907"/>
                    <a:pt x="5469" y="14100"/>
                    <a:pt x="5702" y="14368"/>
                  </a:cubicBezTo>
                  <a:cubicBezTo>
                    <a:pt x="6127" y="14865"/>
                    <a:pt x="6748" y="15151"/>
                    <a:pt x="7403" y="15151"/>
                  </a:cubicBezTo>
                  <a:cubicBezTo>
                    <a:pt x="8055" y="15151"/>
                    <a:pt x="8677" y="14865"/>
                    <a:pt x="9101" y="14368"/>
                  </a:cubicBezTo>
                  <a:cubicBezTo>
                    <a:pt x="9398" y="13992"/>
                    <a:pt x="9849" y="13774"/>
                    <a:pt x="10329" y="13774"/>
                  </a:cubicBezTo>
                  <a:close/>
                  <a:moveTo>
                    <a:pt x="19970" y="6543"/>
                  </a:moveTo>
                  <a:lnTo>
                    <a:pt x="19970" y="8608"/>
                  </a:lnTo>
                  <a:lnTo>
                    <a:pt x="18249" y="8608"/>
                  </a:lnTo>
                  <a:cubicBezTo>
                    <a:pt x="18059" y="8608"/>
                    <a:pt x="17904" y="8763"/>
                    <a:pt x="17904" y="8953"/>
                  </a:cubicBezTo>
                  <a:cubicBezTo>
                    <a:pt x="17904" y="9143"/>
                    <a:pt x="18059" y="9298"/>
                    <a:pt x="18249" y="9298"/>
                  </a:cubicBezTo>
                  <a:lnTo>
                    <a:pt x="19970" y="9298"/>
                  </a:lnTo>
                  <a:lnTo>
                    <a:pt x="19970" y="19970"/>
                  </a:lnTo>
                  <a:lnTo>
                    <a:pt x="16527" y="19970"/>
                  </a:lnTo>
                  <a:lnTo>
                    <a:pt x="16527" y="16871"/>
                  </a:lnTo>
                  <a:lnTo>
                    <a:pt x="18249" y="16871"/>
                  </a:lnTo>
                  <a:cubicBezTo>
                    <a:pt x="18438" y="16871"/>
                    <a:pt x="18593" y="16718"/>
                    <a:pt x="18593" y="16528"/>
                  </a:cubicBezTo>
                  <a:cubicBezTo>
                    <a:pt x="18593" y="16337"/>
                    <a:pt x="18438" y="16184"/>
                    <a:pt x="18249" y="16184"/>
                  </a:cubicBezTo>
                  <a:lnTo>
                    <a:pt x="16527" y="16184"/>
                  </a:lnTo>
                  <a:lnTo>
                    <a:pt x="16527" y="6543"/>
                  </a:lnTo>
                  <a:close/>
                  <a:moveTo>
                    <a:pt x="2410" y="1"/>
                  </a:moveTo>
                  <a:cubicBezTo>
                    <a:pt x="2031" y="1"/>
                    <a:pt x="1721" y="309"/>
                    <a:pt x="1721" y="690"/>
                  </a:cubicBezTo>
                  <a:lnTo>
                    <a:pt x="1721" y="2067"/>
                  </a:lnTo>
                  <a:cubicBezTo>
                    <a:pt x="1531" y="2067"/>
                    <a:pt x="1378" y="2220"/>
                    <a:pt x="1378" y="2410"/>
                  </a:cubicBezTo>
                  <a:cubicBezTo>
                    <a:pt x="1378" y="2602"/>
                    <a:pt x="1531" y="2755"/>
                    <a:pt x="1721" y="2755"/>
                  </a:cubicBezTo>
                  <a:lnTo>
                    <a:pt x="1721" y="5854"/>
                  </a:lnTo>
                  <a:lnTo>
                    <a:pt x="688" y="5854"/>
                  </a:lnTo>
                  <a:cubicBezTo>
                    <a:pt x="309" y="5854"/>
                    <a:pt x="1" y="6162"/>
                    <a:pt x="1" y="6542"/>
                  </a:cubicBezTo>
                  <a:lnTo>
                    <a:pt x="1" y="19970"/>
                  </a:lnTo>
                  <a:cubicBezTo>
                    <a:pt x="1" y="20352"/>
                    <a:pt x="309" y="20660"/>
                    <a:pt x="688" y="20660"/>
                  </a:cubicBezTo>
                  <a:lnTo>
                    <a:pt x="19970" y="20660"/>
                  </a:lnTo>
                  <a:cubicBezTo>
                    <a:pt x="20350" y="20660"/>
                    <a:pt x="20658" y="20352"/>
                    <a:pt x="20658" y="19970"/>
                  </a:cubicBezTo>
                  <a:lnTo>
                    <a:pt x="20658" y="6542"/>
                  </a:lnTo>
                  <a:cubicBezTo>
                    <a:pt x="20658" y="6162"/>
                    <a:pt x="20350" y="5854"/>
                    <a:pt x="19970" y="5854"/>
                  </a:cubicBezTo>
                  <a:lnTo>
                    <a:pt x="18938" y="5854"/>
                  </a:lnTo>
                  <a:lnTo>
                    <a:pt x="18938" y="2755"/>
                  </a:lnTo>
                  <a:cubicBezTo>
                    <a:pt x="19128" y="2755"/>
                    <a:pt x="19281" y="2602"/>
                    <a:pt x="19281" y="2410"/>
                  </a:cubicBezTo>
                  <a:cubicBezTo>
                    <a:pt x="19281" y="2220"/>
                    <a:pt x="19128" y="2067"/>
                    <a:pt x="18938" y="2067"/>
                  </a:cubicBezTo>
                  <a:lnTo>
                    <a:pt x="18938" y="690"/>
                  </a:lnTo>
                  <a:cubicBezTo>
                    <a:pt x="18938" y="309"/>
                    <a:pt x="18628" y="1"/>
                    <a:pt x="18249" y="1"/>
                  </a:cubicBezTo>
                  <a:lnTo>
                    <a:pt x="16527" y="1"/>
                  </a:lnTo>
                  <a:cubicBezTo>
                    <a:pt x="16147" y="1"/>
                    <a:pt x="15839" y="309"/>
                    <a:pt x="15839" y="690"/>
                  </a:cubicBezTo>
                  <a:lnTo>
                    <a:pt x="15839" y="2150"/>
                  </a:lnTo>
                  <a:cubicBezTo>
                    <a:pt x="15366" y="2280"/>
                    <a:pt x="14888" y="2385"/>
                    <a:pt x="14405" y="2463"/>
                  </a:cubicBezTo>
                  <a:cubicBezTo>
                    <a:pt x="13792" y="2567"/>
                    <a:pt x="13108" y="2642"/>
                    <a:pt x="12374" y="2690"/>
                  </a:cubicBezTo>
                  <a:cubicBezTo>
                    <a:pt x="11693" y="2733"/>
                    <a:pt x="11012" y="2755"/>
                    <a:pt x="10330" y="2755"/>
                  </a:cubicBezTo>
                  <a:cubicBezTo>
                    <a:pt x="9649" y="2755"/>
                    <a:pt x="8967" y="2733"/>
                    <a:pt x="8287" y="2690"/>
                  </a:cubicBezTo>
                  <a:cubicBezTo>
                    <a:pt x="7551" y="2642"/>
                    <a:pt x="6866" y="2565"/>
                    <a:pt x="6255" y="2463"/>
                  </a:cubicBezTo>
                  <a:cubicBezTo>
                    <a:pt x="5771" y="2385"/>
                    <a:pt x="5293" y="2280"/>
                    <a:pt x="4820" y="2150"/>
                  </a:cubicBezTo>
                  <a:lnTo>
                    <a:pt x="4820" y="690"/>
                  </a:lnTo>
                  <a:cubicBezTo>
                    <a:pt x="4820" y="309"/>
                    <a:pt x="4512" y="1"/>
                    <a:pt x="4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0" name="Google Shape;1380;p98"/>
            <p:cNvSpPr/>
            <p:nvPr/>
          </p:nvSpPr>
          <p:spPr>
            <a:xfrm>
              <a:off x="525500" y="3673325"/>
              <a:ext cx="78675" cy="28575"/>
            </a:xfrm>
            <a:custGeom>
              <a:avLst/>
              <a:gdLst/>
              <a:ahLst/>
              <a:cxnLst/>
              <a:rect l="l" t="t" r="r" b="b"/>
              <a:pathLst>
                <a:path w="3147" h="1143" extrusionOk="0">
                  <a:moveTo>
                    <a:pt x="386" y="1"/>
                  </a:moveTo>
                  <a:cubicBezTo>
                    <a:pt x="288" y="1"/>
                    <a:pt x="190" y="42"/>
                    <a:pt x="122" y="122"/>
                  </a:cubicBezTo>
                  <a:cubicBezTo>
                    <a:pt x="0" y="267"/>
                    <a:pt x="19" y="484"/>
                    <a:pt x="164" y="607"/>
                  </a:cubicBezTo>
                  <a:cubicBezTo>
                    <a:pt x="572" y="964"/>
                    <a:pt x="1082" y="1143"/>
                    <a:pt x="1591" y="1143"/>
                  </a:cubicBezTo>
                  <a:cubicBezTo>
                    <a:pt x="2100" y="1143"/>
                    <a:pt x="2609" y="964"/>
                    <a:pt x="3018" y="607"/>
                  </a:cubicBezTo>
                  <a:cubicBezTo>
                    <a:pt x="3088" y="549"/>
                    <a:pt x="3131" y="464"/>
                    <a:pt x="3139" y="372"/>
                  </a:cubicBezTo>
                  <a:cubicBezTo>
                    <a:pt x="3146" y="282"/>
                    <a:pt x="3118" y="192"/>
                    <a:pt x="3058" y="122"/>
                  </a:cubicBezTo>
                  <a:cubicBezTo>
                    <a:pt x="2990" y="42"/>
                    <a:pt x="2893" y="1"/>
                    <a:pt x="2796" y="1"/>
                  </a:cubicBezTo>
                  <a:cubicBezTo>
                    <a:pt x="2717" y="1"/>
                    <a:pt x="2638" y="27"/>
                    <a:pt x="2573" y="82"/>
                  </a:cubicBezTo>
                  <a:cubicBezTo>
                    <a:pt x="2293" y="330"/>
                    <a:pt x="1942" y="454"/>
                    <a:pt x="1591" y="454"/>
                  </a:cubicBezTo>
                  <a:cubicBezTo>
                    <a:pt x="1240" y="454"/>
                    <a:pt x="889" y="330"/>
                    <a:pt x="608" y="82"/>
                  </a:cubicBezTo>
                  <a:cubicBezTo>
                    <a:pt x="544" y="27"/>
                    <a:pt x="464" y="1"/>
                    <a:pt x="3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1" name="Google Shape;1381;p98"/>
            <p:cNvSpPr/>
            <p:nvPr/>
          </p:nvSpPr>
          <p:spPr>
            <a:xfrm>
              <a:off x="671825" y="3673200"/>
              <a:ext cx="79100" cy="28700"/>
            </a:xfrm>
            <a:custGeom>
              <a:avLst/>
              <a:gdLst/>
              <a:ahLst/>
              <a:cxnLst/>
              <a:rect l="l" t="t" r="r" b="b"/>
              <a:pathLst>
                <a:path w="3164" h="1148" extrusionOk="0">
                  <a:moveTo>
                    <a:pt x="2803" y="0"/>
                  </a:moveTo>
                  <a:cubicBezTo>
                    <a:pt x="2720" y="0"/>
                    <a:pt x="2638" y="30"/>
                    <a:pt x="2574" y="87"/>
                  </a:cubicBezTo>
                  <a:cubicBezTo>
                    <a:pt x="2293" y="335"/>
                    <a:pt x="1942" y="459"/>
                    <a:pt x="1591" y="459"/>
                  </a:cubicBezTo>
                  <a:cubicBezTo>
                    <a:pt x="1240" y="459"/>
                    <a:pt x="889" y="335"/>
                    <a:pt x="609" y="87"/>
                  </a:cubicBezTo>
                  <a:cubicBezTo>
                    <a:pt x="544" y="32"/>
                    <a:pt x="465" y="6"/>
                    <a:pt x="386" y="6"/>
                  </a:cubicBezTo>
                  <a:cubicBezTo>
                    <a:pt x="288" y="6"/>
                    <a:pt x="191" y="47"/>
                    <a:pt x="122" y="127"/>
                  </a:cubicBezTo>
                  <a:cubicBezTo>
                    <a:pt x="1" y="272"/>
                    <a:pt x="19" y="489"/>
                    <a:pt x="164" y="612"/>
                  </a:cubicBezTo>
                  <a:cubicBezTo>
                    <a:pt x="573" y="969"/>
                    <a:pt x="1082" y="1148"/>
                    <a:pt x="1591" y="1148"/>
                  </a:cubicBezTo>
                  <a:cubicBezTo>
                    <a:pt x="2100" y="1148"/>
                    <a:pt x="2609" y="969"/>
                    <a:pt x="3018" y="612"/>
                  </a:cubicBezTo>
                  <a:cubicBezTo>
                    <a:pt x="3116" y="534"/>
                    <a:pt x="3163" y="409"/>
                    <a:pt x="3141" y="285"/>
                  </a:cubicBezTo>
                  <a:cubicBezTo>
                    <a:pt x="3120" y="162"/>
                    <a:pt x="3033" y="61"/>
                    <a:pt x="2917" y="19"/>
                  </a:cubicBezTo>
                  <a:cubicBezTo>
                    <a:pt x="2880" y="7"/>
                    <a:pt x="2841" y="0"/>
                    <a:pt x="2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2" name="Google Shape;1382;p98"/>
            <p:cNvSpPr/>
            <p:nvPr/>
          </p:nvSpPr>
          <p:spPr>
            <a:xfrm>
              <a:off x="599150" y="3716175"/>
              <a:ext cx="78450" cy="28725"/>
            </a:xfrm>
            <a:custGeom>
              <a:avLst/>
              <a:gdLst/>
              <a:ahLst/>
              <a:cxnLst/>
              <a:rect l="l" t="t" r="r" b="b"/>
              <a:pathLst>
                <a:path w="3138" h="1149" extrusionOk="0">
                  <a:moveTo>
                    <a:pt x="362" y="0"/>
                  </a:moveTo>
                  <a:cubicBezTo>
                    <a:pt x="323" y="0"/>
                    <a:pt x="284" y="7"/>
                    <a:pt x="247" y="20"/>
                  </a:cubicBezTo>
                  <a:cubicBezTo>
                    <a:pt x="128" y="62"/>
                    <a:pt x="44" y="163"/>
                    <a:pt x="22" y="287"/>
                  </a:cubicBezTo>
                  <a:cubicBezTo>
                    <a:pt x="0" y="410"/>
                    <a:pt x="47" y="533"/>
                    <a:pt x="143" y="613"/>
                  </a:cubicBezTo>
                  <a:cubicBezTo>
                    <a:pt x="552" y="970"/>
                    <a:pt x="1062" y="1149"/>
                    <a:pt x="1571" y="1149"/>
                  </a:cubicBezTo>
                  <a:cubicBezTo>
                    <a:pt x="2081" y="1149"/>
                    <a:pt x="2591" y="970"/>
                    <a:pt x="2999" y="613"/>
                  </a:cubicBezTo>
                  <a:cubicBezTo>
                    <a:pt x="3093" y="533"/>
                    <a:pt x="3138" y="410"/>
                    <a:pt x="3116" y="288"/>
                  </a:cubicBezTo>
                  <a:cubicBezTo>
                    <a:pt x="3094" y="167"/>
                    <a:pt x="3009" y="67"/>
                    <a:pt x="2893" y="25"/>
                  </a:cubicBezTo>
                  <a:cubicBezTo>
                    <a:pt x="2855" y="12"/>
                    <a:pt x="2816" y="5"/>
                    <a:pt x="2777" y="5"/>
                  </a:cubicBezTo>
                  <a:cubicBezTo>
                    <a:pt x="2697" y="5"/>
                    <a:pt x="2617" y="33"/>
                    <a:pt x="2555" y="87"/>
                  </a:cubicBezTo>
                  <a:cubicBezTo>
                    <a:pt x="2274" y="336"/>
                    <a:pt x="1923" y="460"/>
                    <a:pt x="1571" y="460"/>
                  </a:cubicBezTo>
                  <a:cubicBezTo>
                    <a:pt x="1220" y="460"/>
                    <a:pt x="869" y="336"/>
                    <a:pt x="588" y="87"/>
                  </a:cubicBezTo>
                  <a:cubicBezTo>
                    <a:pt x="525" y="30"/>
                    <a:pt x="444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383" name="Google Shape;1383;p98"/>
          <p:cNvSpPr/>
          <p:nvPr/>
        </p:nvSpPr>
        <p:spPr>
          <a:xfrm>
            <a:off x="5265383" y="2940630"/>
            <a:ext cx="336534" cy="335673"/>
          </a:xfrm>
          <a:custGeom>
            <a:avLst/>
            <a:gdLst/>
            <a:ahLst/>
            <a:cxnLst/>
            <a:rect l="l" t="t" r="r" b="b"/>
            <a:pathLst>
              <a:path w="20713" h="20660" extrusionOk="0">
                <a:moveTo>
                  <a:pt x="10012" y="748"/>
                </a:moveTo>
                <a:cubicBezTo>
                  <a:pt x="10951" y="1638"/>
                  <a:pt x="11545" y="2832"/>
                  <a:pt x="11689" y="4120"/>
                </a:cubicBezTo>
                <a:cubicBezTo>
                  <a:pt x="11152" y="4628"/>
                  <a:pt x="10691" y="5069"/>
                  <a:pt x="10356" y="5389"/>
                </a:cubicBezTo>
                <a:lnTo>
                  <a:pt x="10356" y="2409"/>
                </a:lnTo>
                <a:cubicBezTo>
                  <a:pt x="10356" y="2220"/>
                  <a:pt x="10202" y="2065"/>
                  <a:pt x="10012" y="2065"/>
                </a:cubicBezTo>
                <a:cubicBezTo>
                  <a:pt x="9822" y="2065"/>
                  <a:pt x="9667" y="2220"/>
                  <a:pt x="9667" y="2409"/>
                </a:cubicBezTo>
                <a:lnTo>
                  <a:pt x="9667" y="5389"/>
                </a:lnTo>
                <a:cubicBezTo>
                  <a:pt x="9332" y="5069"/>
                  <a:pt x="8871" y="4628"/>
                  <a:pt x="8335" y="4120"/>
                </a:cubicBezTo>
                <a:cubicBezTo>
                  <a:pt x="8478" y="2832"/>
                  <a:pt x="9071" y="1638"/>
                  <a:pt x="10012" y="748"/>
                </a:cubicBezTo>
                <a:close/>
                <a:moveTo>
                  <a:pt x="3083" y="1337"/>
                </a:moveTo>
                <a:cubicBezTo>
                  <a:pt x="3798" y="1337"/>
                  <a:pt x="4600" y="1566"/>
                  <a:pt x="5364" y="2276"/>
                </a:cubicBezTo>
                <a:cubicBezTo>
                  <a:pt x="6884" y="3688"/>
                  <a:pt x="8356" y="5087"/>
                  <a:pt x="9156" y="5853"/>
                </a:cubicBezTo>
                <a:lnTo>
                  <a:pt x="7744" y="5853"/>
                </a:lnTo>
                <a:lnTo>
                  <a:pt x="4746" y="2854"/>
                </a:lnTo>
                <a:cubicBezTo>
                  <a:pt x="4680" y="2790"/>
                  <a:pt x="4593" y="2758"/>
                  <a:pt x="4507" y="2758"/>
                </a:cubicBezTo>
                <a:cubicBezTo>
                  <a:pt x="4419" y="2758"/>
                  <a:pt x="4331" y="2792"/>
                  <a:pt x="4263" y="2859"/>
                </a:cubicBezTo>
                <a:cubicBezTo>
                  <a:pt x="4130" y="2992"/>
                  <a:pt x="4128" y="3207"/>
                  <a:pt x="4260" y="3342"/>
                </a:cubicBezTo>
                <a:lnTo>
                  <a:pt x="6771" y="5853"/>
                </a:lnTo>
                <a:lnTo>
                  <a:pt x="5607" y="5853"/>
                </a:lnTo>
                <a:lnTo>
                  <a:pt x="1291" y="1783"/>
                </a:lnTo>
                <a:cubicBezTo>
                  <a:pt x="1712" y="1575"/>
                  <a:pt x="2353" y="1337"/>
                  <a:pt x="3083" y="1337"/>
                </a:cubicBezTo>
                <a:close/>
                <a:moveTo>
                  <a:pt x="16941" y="1337"/>
                </a:moveTo>
                <a:cubicBezTo>
                  <a:pt x="17671" y="1337"/>
                  <a:pt x="18311" y="1575"/>
                  <a:pt x="18733" y="1783"/>
                </a:cubicBezTo>
                <a:lnTo>
                  <a:pt x="14416" y="5853"/>
                </a:lnTo>
                <a:lnTo>
                  <a:pt x="13252" y="5853"/>
                </a:lnTo>
                <a:lnTo>
                  <a:pt x="15764" y="3342"/>
                </a:lnTo>
                <a:cubicBezTo>
                  <a:pt x="15895" y="3207"/>
                  <a:pt x="15893" y="2992"/>
                  <a:pt x="15760" y="2859"/>
                </a:cubicBezTo>
                <a:cubicBezTo>
                  <a:pt x="15693" y="2792"/>
                  <a:pt x="15605" y="2758"/>
                  <a:pt x="15517" y="2758"/>
                </a:cubicBezTo>
                <a:cubicBezTo>
                  <a:pt x="15430" y="2758"/>
                  <a:pt x="15344" y="2791"/>
                  <a:pt x="15277" y="2856"/>
                </a:cubicBezTo>
                <a:lnTo>
                  <a:pt x="12280" y="5853"/>
                </a:lnTo>
                <a:lnTo>
                  <a:pt x="10868" y="5853"/>
                </a:lnTo>
                <a:cubicBezTo>
                  <a:pt x="11667" y="5087"/>
                  <a:pt x="13139" y="3687"/>
                  <a:pt x="14659" y="2276"/>
                </a:cubicBezTo>
                <a:cubicBezTo>
                  <a:pt x="15424" y="1566"/>
                  <a:pt x="16225" y="1337"/>
                  <a:pt x="16941" y="1337"/>
                </a:cubicBezTo>
                <a:close/>
                <a:moveTo>
                  <a:pt x="10012" y="6541"/>
                </a:moveTo>
                <a:cubicBezTo>
                  <a:pt x="10583" y="6541"/>
                  <a:pt x="11044" y="7004"/>
                  <a:pt x="11044" y="7575"/>
                </a:cubicBezTo>
                <a:cubicBezTo>
                  <a:pt x="11044" y="7670"/>
                  <a:pt x="11032" y="7763"/>
                  <a:pt x="11006" y="7855"/>
                </a:cubicBezTo>
                <a:cubicBezTo>
                  <a:pt x="10928" y="8128"/>
                  <a:pt x="10741" y="8358"/>
                  <a:pt x="10490" y="8489"/>
                </a:cubicBezTo>
                <a:cubicBezTo>
                  <a:pt x="10193" y="7928"/>
                  <a:pt x="9612" y="7577"/>
                  <a:pt x="8979" y="7575"/>
                </a:cubicBezTo>
                <a:cubicBezTo>
                  <a:pt x="8979" y="7004"/>
                  <a:pt x="9440" y="6541"/>
                  <a:pt x="10012" y="6541"/>
                </a:cubicBezTo>
                <a:close/>
                <a:moveTo>
                  <a:pt x="8643" y="6541"/>
                </a:moveTo>
                <a:cubicBezTo>
                  <a:pt x="8416" y="6837"/>
                  <a:pt x="8291" y="7200"/>
                  <a:pt x="8290" y="7575"/>
                </a:cubicBezTo>
                <a:lnTo>
                  <a:pt x="4158" y="7575"/>
                </a:lnTo>
                <a:cubicBezTo>
                  <a:pt x="3968" y="7575"/>
                  <a:pt x="3814" y="7728"/>
                  <a:pt x="3814" y="7918"/>
                </a:cubicBezTo>
                <a:cubicBezTo>
                  <a:pt x="3814" y="8108"/>
                  <a:pt x="3968" y="8263"/>
                  <a:pt x="4158" y="8263"/>
                </a:cubicBezTo>
                <a:lnTo>
                  <a:pt x="7610" y="8263"/>
                </a:lnTo>
                <a:cubicBezTo>
                  <a:pt x="7454" y="8466"/>
                  <a:pt x="7346" y="8701"/>
                  <a:pt x="7292" y="8952"/>
                </a:cubicBezTo>
                <a:lnTo>
                  <a:pt x="788" y="8952"/>
                </a:lnTo>
                <a:cubicBezTo>
                  <a:pt x="1119" y="8081"/>
                  <a:pt x="2007" y="6541"/>
                  <a:pt x="4123" y="6541"/>
                </a:cubicBezTo>
                <a:close/>
                <a:moveTo>
                  <a:pt x="16588" y="6541"/>
                </a:moveTo>
                <a:cubicBezTo>
                  <a:pt x="18706" y="6541"/>
                  <a:pt x="19594" y="8081"/>
                  <a:pt x="19925" y="8952"/>
                </a:cubicBezTo>
                <a:lnTo>
                  <a:pt x="12729" y="8952"/>
                </a:lnTo>
                <a:cubicBezTo>
                  <a:pt x="12676" y="8702"/>
                  <a:pt x="12570" y="8466"/>
                  <a:pt x="12416" y="8263"/>
                </a:cubicBezTo>
                <a:lnTo>
                  <a:pt x="15865" y="8263"/>
                </a:lnTo>
                <a:cubicBezTo>
                  <a:pt x="16055" y="8263"/>
                  <a:pt x="16210" y="8108"/>
                  <a:pt x="16210" y="7918"/>
                </a:cubicBezTo>
                <a:cubicBezTo>
                  <a:pt x="16210" y="7728"/>
                  <a:pt x="16055" y="7575"/>
                  <a:pt x="15865" y="7575"/>
                </a:cubicBezTo>
                <a:lnTo>
                  <a:pt x="11734" y="7575"/>
                </a:lnTo>
                <a:cubicBezTo>
                  <a:pt x="11732" y="7200"/>
                  <a:pt x="11607" y="6837"/>
                  <a:pt x="11381" y="6541"/>
                </a:cubicBezTo>
                <a:close/>
                <a:moveTo>
                  <a:pt x="8979" y="8263"/>
                </a:moveTo>
                <a:cubicBezTo>
                  <a:pt x="9549" y="8263"/>
                  <a:pt x="10012" y="8726"/>
                  <a:pt x="10012" y="9295"/>
                </a:cubicBezTo>
                <a:cubicBezTo>
                  <a:pt x="10012" y="9867"/>
                  <a:pt x="9549" y="10329"/>
                  <a:pt x="8979" y="10329"/>
                </a:cubicBezTo>
                <a:cubicBezTo>
                  <a:pt x="8408" y="10329"/>
                  <a:pt x="7945" y="9867"/>
                  <a:pt x="7945" y="9295"/>
                </a:cubicBezTo>
                <a:cubicBezTo>
                  <a:pt x="7945" y="8726"/>
                  <a:pt x="8408" y="8263"/>
                  <a:pt x="8979" y="8263"/>
                </a:cubicBezTo>
                <a:close/>
                <a:moveTo>
                  <a:pt x="11525" y="8386"/>
                </a:moveTo>
                <a:cubicBezTo>
                  <a:pt x="11947" y="8606"/>
                  <a:pt x="12162" y="9086"/>
                  <a:pt x="12047" y="9547"/>
                </a:cubicBezTo>
                <a:cubicBezTo>
                  <a:pt x="11933" y="10006"/>
                  <a:pt x="11519" y="10329"/>
                  <a:pt x="11044" y="10329"/>
                </a:cubicBezTo>
                <a:cubicBezTo>
                  <a:pt x="10838" y="10328"/>
                  <a:pt x="10636" y="10265"/>
                  <a:pt x="10466" y="10146"/>
                </a:cubicBezTo>
                <a:cubicBezTo>
                  <a:pt x="10618" y="9888"/>
                  <a:pt x="10699" y="9595"/>
                  <a:pt x="10701" y="9295"/>
                </a:cubicBezTo>
                <a:cubicBezTo>
                  <a:pt x="10701" y="9247"/>
                  <a:pt x="10689" y="9202"/>
                  <a:pt x="10686" y="9154"/>
                </a:cubicBezTo>
                <a:cubicBezTo>
                  <a:pt x="11046" y="9001"/>
                  <a:pt x="11341" y="8729"/>
                  <a:pt x="11525" y="8386"/>
                </a:cubicBezTo>
                <a:close/>
                <a:moveTo>
                  <a:pt x="10008" y="10668"/>
                </a:moveTo>
                <a:cubicBezTo>
                  <a:pt x="10215" y="10824"/>
                  <a:pt x="10455" y="10932"/>
                  <a:pt x="10709" y="10982"/>
                </a:cubicBezTo>
                <a:cubicBezTo>
                  <a:pt x="10714" y="11189"/>
                  <a:pt x="10721" y="11434"/>
                  <a:pt x="10728" y="11707"/>
                </a:cubicBezTo>
                <a:lnTo>
                  <a:pt x="8501" y="11707"/>
                </a:lnTo>
                <a:cubicBezTo>
                  <a:pt x="8600" y="11450"/>
                  <a:pt x="8694" y="11214"/>
                  <a:pt x="8783" y="10997"/>
                </a:cubicBezTo>
                <a:cubicBezTo>
                  <a:pt x="8848" y="11009"/>
                  <a:pt x="8913" y="11016"/>
                  <a:pt x="8979" y="11017"/>
                </a:cubicBezTo>
                <a:cubicBezTo>
                  <a:pt x="9351" y="11016"/>
                  <a:pt x="9712" y="10894"/>
                  <a:pt x="10008" y="10668"/>
                </a:cubicBezTo>
                <a:close/>
                <a:moveTo>
                  <a:pt x="10748" y="12394"/>
                </a:moveTo>
                <a:cubicBezTo>
                  <a:pt x="10768" y="13014"/>
                  <a:pt x="10794" y="13720"/>
                  <a:pt x="10828" y="14461"/>
                </a:cubicBezTo>
                <a:lnTo>
                  <a:pt x="7545" y="14461"/>
                </a:lnTo>
                <a:cubicBezTo>
                  <a:pt x="7780" y="13703"/>
                  <a:pt x="8017" y="13007"/>
                  <a:pt x="8241" y="12394"/>
                </a:cubicBezTo>
                <a:close/>
                <a:moveTo>
                  <a:pt x="10863" y="15149"/>
                </a:moveTo>
                <a:cubicBezTo>
                  <a:pt x="10899" y="15838"/>
                  <a:pt x="10944" y="16541"/>
                  <a:pt x="10998" y="17215"/>
                </a:cubicBezTo>
                <a:lnTo>
                  <a:pt x="6799" y="17215"/>
                </a:lnTo>
                <a:cubicBezTo>
                  <a:pt x="6968" y="16494"/>
                  <a:pt x="7149" y="15802"/>
                  <a:pt x="7339" y="15149"/>
                </a:cubicBezTo>
                <a:close/>
                <a:moveTo>
                  <a:pt x="11054" y="17903"/>
                </a:moveTo>
                <a:cubicBezTo>
                  <a:pt x="11126" y="18679"/>
                  <a:pt x="11212" y="19392"/>
                  <a:pt x="11314" y="19970"/>
                </a:cubicBezTo>
                <a:lnTo>
                  <a:pt x="6275" y="19970"/>
                </a:lnTo>
                <a:cubicBezTo>
                  <a:pt x="6378" y="19264"/>
                  <a:pt x="6506" y="18573"/>
                  <a:pt x="6648" y="17903"/>
                </a:cubicBezTo>
                <a:close/>
                <a:moveTo>
                  <a:pt x="10011" y="0"/>
                </a:moveTo>
                <a:cubicBezTo>
                  <a:pt x="9888" y="0"/>
                  <a:pt x="9765" y="44"/>
                  <a:pt x="9667" y="131"/>
                </a:cubicBezTo>
                <a:cubicBezTo>
                  <a:pt x="8664" y="1027"/>
                  <a:pt x="7983" y="2226"/>
                  <a:pt x="7725" y="3545"/>
                </a:cubicBezTo>
                <a:cubicBezTo>
                  <a:pt x="7136" y="2991"/>
                  <a:pt x="6490" y="2383"/>
                  <a:pt x="5832" y="1773"/>
                </a:cubicBezTo>
                <a:cubicBezTo>
                  <a:pt x="4917" y="921"/>
                  <a:pt x="3950" y="654"/>
                  <a:pt x="3097" y="654"/>
                </a:cubicBezTo>
                <a:cubicBezTo>
                  <a:pt x="2014" y="654"/>
                  <a:pt x="1116" y="1085"/>
                  <a:pt x="741" y="1295"/>
                </a:cubicBezTo>
                <a:cubicBezTo>
                  <a:pt x="600" y="1375"/>
                  <a:pt x="503" y="1520"/>
                  <a:pt x="483" y="1683"/>
                </a:cubicBezTo>
                <a:cubicBezTo>
                  <a:pt x="463" y="1847"/>
                  <a:pt x="523" y="2008"/>
                  <a:pt x="643" y="2121"/>
                </a:cubicBezTo>
                <a:lnTo>
                  <a:pt x="4603" y="5853"/>
                </a:lnTo>
                <a:lnTo>
                  <a:pt x="4123" y="5853"/>
                </a:lnTo>
                <a:cubicBezTo>
                  <a:pt x="1276" y="5853"/>
                  <a:pt x="287" y="8238"/>
                  <a:pt x="50" y="8969"/>
                </a:cubicBezTo>
                <a:cubicBezTo>
                  <a:pt x="0" y="9124"/>
                  <a:pt x="28" y="9295"/>
                  <a:pt x="125" y="9429"/>
                </a:cubicBezTo>
                <a:cubicBezTo>
                  <a:pt x="223" y="9562"/>
                  <a:pt x="378" y="9640"/>
                  <a:pt x="545" y="9640"/>
                </a:cubicBezTo>
                <a:lnTo>
                  <a:pt x="7291" y="9640"/>
                </a:lnTo>
                <a:cubicBezTo>
                  <a:pt x="7392" y="10123"/>
                  <a:pt x="7697" y="10539"/>
                  <a:pt x="8125" y="10782"/>
                </a:cubicBezTo>
                <a:cubicBezTo>
                  <a:pt x="6919" y="13735"/>
                  <a:pt x="6065" y="16817"/>
                  <a:pt x="5582" y="19970"/>
                </a:cubicBezTo>
                <a:lnTo>
                  <a:pt x="370" y="19970"/>
                </a:lnTo>
                <a:cubicBezTo>
                  <a:pt x="180" y="19970"/>
                  <a:pt x="25" y="20125"/>
                  <a:pt x="25" y="20314"/>
                </a:cubicBezTo>
                <a:cubicBezTo>
                  <a:pt x="25" y="20504"/>
                  <a:pt x="180" y="20659"/>
                  <a:pt x="370" y="20659"/>
                </a:cubicBezTo>
                <a:lnTo>
                  <a:pt x="20340" y="20659"/>
                </a:lnTo>
                <a:cubicBezTo>
                  <a:pt x="20531" y="20659"/>
                  <a:pt x="20684" y="20504"/>
                  <a:pt x="20684" y="20314"/>
                </a:cubicBezTo>
                <a:cubicBezTo>
                  <a:pt x="20684" y="20125"/>
                  <a:pt x="20531" y="19970"/>
                  <a:pt x="20341" y="19970"/>
                </a:cubicBezTo>
                <a:lnTo>
                  <a:pt x="12015" y="19970"/>
                </a:lnTo>
                <a:cubicBezTo>
                  <a:pt x="11893" y="19327"/>
                  <a:pt x="11795" y="18483"/>
                  <a:pt x="11715" y="17560"/>
                </a:cubicBezTo>
                <a:lnTo>
                  <a:pt x="11715" y="17553"/>
                </a:lnTo>
                <a:cubicBezTo>
                  <a:pt x="11555" y="15710"/>
                  <a:pt x="11470" y="13552"/>
                  <a:pt x="11427" y="12051"/>
                </a:cubicBezTo>
                <a:lnTo>
                  <a:pt x="11427" y="12048"/>
                </a:lnTo>
                <a:cubicBezTo>
                  <a:pt x="11415" y="11635"/>
                  <a:pt x="11406" y="11272"/>
                  <a:pt x="11399" y="10981"/>
                </a:cubicBezTo>
                <a:cubicBezTo>
                  <a:pt x="12070" y="10837"/>
                  <a:pt x="12593" y="10313"/>
                  <a:pt x="12731" y="9640"/>
                </a:cubicBezTo>
                <a:lnTo>
                  <a:pt x="20168" y="9640"/>
                </a:lnTo>
                <a:cubicBezTo>
                  <a:pt x="20335" y="9640"/>
                  <a:pt x="20491" y="9562"/>
                  <a:pt x="20588" y="9427"/>
                </a:cubicBezTo>
                <a:cubicBezTo>
                  <a:pt x="20684" y="9295"/>
                  <a:pt x="20713" y="9124"/>
                  <a:pt x="20663" y="8967"/>
                </a:cubicBezTo>
                <a:cubicBezTo>
                  <a:pt x="20425" y="8238"/>
                  <a:pt x="19435" y="5853"/>
                  <a:pt x="16588" y="5853"/>
                </a:cubicBezTo>
                <a:lnTo>
                  <a:pt x="15420" y="5853"/>
                </a:lnTo>
                <a:lnTo>
                  <a:pt x="19379" y="2120"/>
                </a:lnTo>
                <a:cubicBezTo>
                  <a:pt x="19499" y="2008"/>
                  <a:pt x="19559" y="1845"/>
                  <a:pt x="19539" y="1682"/>
                </a:cubicBezTo>
                <a:cubicBezTo>
                  <a:pt x="19519" y="1519"/>
                  <a:pt x="19424" y="1375"/>
                  <a:pt x="19281" y="1294"/>
                </a:cubicBezTo>
                <a:cubicBezTo>
                  <a:pt x="18906" y="1084"/>
                  <a:pt x="18008" y="655"/>
                  <a:pt x="16926" y="655"/>
                </a:cubicBezTo>
                <a:cubicBezTo>
                  <a:pt x="16073" y="655"/>
                  <a:pt x="15107" y="921"/>
                  <a:pt x="14191" y="1772"/>
                </a:cubicBezTo>
                <a:cubicBezTo>
                  <a:pt x="13534" y="2381"/>
                  <a:pt x="12886" y="2989"/>
                  <a:pt x="12298" y="3545"/>
                </a:cubicBezTo>
                <a:cubicBezTo>
                  <a:pt x="12040" y="2226"/>
                  <a:pt x="11357" y="1027"/>
                  <a:pt x="10355" y="131"/>
                </a:cubicBezTo>
                <a:cubicBezTo>
                  <a:pt x="10256" y="44"/>
                  <a:pt x="10134" y="0"/>
                  <a:pt x="100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384" name="Google Shape;1384;p98"/>
          <p:cNvGrpSpPr/>
          <p:nvPr/>
        </p:nvGrpSpPr>
        <p:grpSpPr>
          <a:xfrm>
            <a:off x="3542459" y="2923224"/>
            <a:ext cx="374933" cy="370485"/>
            <a:chOff x="3061450" y="4131950"/>
            <a:chExt cx="522700" cy="516500"/>
          </a:xfrm>
        </p:grpSpPr>
        <p:sp>
          <p:nvSpPr>
            <p:cNvPr id="1385" name="Google Shape;1385;p98"/>
            <p:cNvSpPr/>
            <p:nvPr/>
          </p:nvSpPr>
          <p:spPr>
            <a:xfrm>
              <a:off x="3233275" y="4200800"/>
              <a:ext cx="109125" cy="183325"/>
            </a:xfrm>
            <a:custGeom>
              <a:avLst/>
              <a:gdLst/>
              <a:ahLst/>
              <a:cxnLst/>
              <a:rect l="l" t="t" r="r" b="b"/>
              <a:pathLst>
                <a:path w="4365" h="7333" extrusionOk="0">
                  <a:moveTo>
                    <a:pt x="345" y="1"/>
                  </a:moveTo>
                  <a:cubicBezTo>
                    <a:pt x="153" y="1"/>
                    <a:pt x="0" y="155"/>
                    <a:pt x="0" y="345"/>
                  </a:cubicBezTo>
                  <a:cubicBezTo>
                    <a:pt x="0" y="535"/>
                    <a:pt x="155" y="690"/>
                    <a:pt x="345" y="690"/>
                  </a:cubicBezTo>
                  <a:lnTo>
                    <a:pt x="2643" y="690"/>
                  </a:lnTo>
                  <a:cubicBezTo>
                    <a:pt x="3214" y="690"/>
                    <a:pt x="3677" y="1153"/>
                    <a:pt x="3677" y="1722"/>
                  </a:cubicBezTo>
                  <a:lnTo>
                    <a:pt x="3677" y="2412"/>
                  </a:lnTo>
                  <a:lnTo>
                    <a:pt x="1266" y="2412"/>
                  </a:lnTo>
                  <a:cubicBezTo>
                    <a:pt x="1076" y="2412"/>
                    <a:pt x="921" y="2565"/>
                    <a:pt x="921" y="2755"/>
                  </a:cubicBezTo>
                  <a:cubicBezTo>
                    <a:pt x="921" y="2946"/>
                    <a:pt x="1076" y="3100"/>
                    <a:pt x="1266" y="3100"/>
                  </a:cubicBezTo>
                  <a:lnTo>
                    <a:pt x="3677" y="3100"/>
                  </a:lnTo>
                  <a:lnTo>
                    <a:pt x="3677" y="4477"/>
                  </a:lnTo>
                  <a:lnTo>
                    <a:pt x="1266" y="4477"/>
                  </a:lnTo>
                  <a:cubicBezTo>
                    <a:pt x="1076" y="4477"/>
                    <a:pt x="921" y="4632"/>
                    <a:pt x="921" y="4822"/>
                  </a:cubicBezTo>
                  <a:cubicBezTo>
                    <a:pt x="921" y="5011"/>
                    <a:pt x="1076" y="5166"/>
                    <a:pt x="1266" y="5166"/>
                  </a:cubicBezTo>
                  <a:lnTo>
                    <a:pt x="3677" y="5166"/>
                  </a:lnTo>
                  <a:lnTo>
                    <a:pt x="3677" y="6988"/>
                  </a:lnTo>
                  <a:cubicBezTo>
                    <a:pt x="3677" y="7178"/>
                    <a:pt x="3830" y="7333"/>
                    <a:pt x="4020" y="7333"/>
                  </a:cubicBezTo>
                  <a:cubicBezTo>
                    <a:pt x="4212" y="7333"/>
                    <a:pt x="4365" y="7178"/>
                    <a:pt x="4365" y="6988"/>
                  </a:cubicBezTo>
                  <a:lnTo>
                    <a:pt x="4365" y="1722"/>
                  </a:lnTo>
                  <a:cubicBezTo>
                    <a:pt x="4363" y="772"/>
                    <a:pt x="3594" y="2"/>
                    <a:pt x="26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6" name="Google Shape;1386;p98"/>
            <p:cNvSpPr/>
            <p:nvPr/>
          </p:nvSpPr>
          <p:spPr>
            <a:xfrm>
              <a:off x="3127150" y="4364375"/>
              <a:ext cx="86150" cy="38750"/>
            </a:xfrm>
            <a:custGeom>
              <a:avLst/>
              <a:gdLst/>
              <a:ahLst/>
              <a:cxnLst/>
              <a:rect l="l" t="t" r="r" b="b"/>
              <a:pathLst>
                <a:path w="3446" h="1550" extrusionOk="0">
                  <a:moveTo>
                    <a:pt x="1200" y="0"/>
                  </a:moveTo>
                  <a:cubicBezTo>
                    <a:pt x="642" y="0"/>
                    <a:pt x="158" y="386"/>
                    <a:pt x="34" y="930"/>
                  </a:cubicBezTo>
                  <a:cubicBezTo>
                    <a:pt x="12" y="1020"/>
                    <a:pt x="0" y="1113"/>
                    <a:pt x="2" y="1206"/>
                  </a:cubicBezTo>
                  <a:cubicBezTo>
                    <a:pt x="2" y="1396"/>
                    <a:pt x="155" y="1549"/>
                    <a:pt x="347" y="1549"/>
                  </a:cubicBezTo>
                  <a:cubicBezTo>
                    <a:pt x="536" y="1549"/>
                    <a:pt x="690" y="1396"/>
                    <a:pt x="690" y="1206"/>
                  </a:cubicBezTo>
                  <a:cubicBezTo>
                    <a:pt x="690" y="1164"/>
                    <a:pt x="695" y="1124"/>
                    <a:pt x="705" y="1086"/>
                  </a:cubicBezTo>
                  <a:cubicBezTo>
                    <a:pt x="725" y="995"/>
                    <a:pt x="770" y="911"/>
                    <a:pt x="835" y="845"/>
                  </a:cubicBezTo>
                  <a:cubicBezTo>
                    <a:pt x="933" y="745"/>
                    <a:pt x="1066" y="690"/>
                    <a:pt x="1206" y="688"/>
                  </a:cubicBezTo>
                  <a:lnTo>
                    <a:pt x="3101" y="688"/>
                  </a:lnTo>
                  <a:cubicBezTo>
                    <a:pt x="3291" y="688"/>
                    <a:pt x="3444" y="535"/>
                    <a:pt x="3444" y="345"/>
                  </a:cubicBezTo>
                  <a:cubicBezTo>
                    <a:pt x="3446" y="154"/>
                    <a:pt x="3291" y="0"/>
                    <a:pt x="3101" y="0"/>
                  </a:cubicBezTo>
                  <a:lnTo>
                    <a:pt x="1208" y="0"/>
                  </a:lnTo>
                  <a:cubicBezTo>
                    <a:pt x="1205" y="0"/>
                    <a:pt x="1203" y="0"/>
                    <a:pt x="12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7" name="Google Shape;1387;p98"/>
            <p:cNvSpPr/>
            <p:nvPr/>
          </p:nvSpPr>
          <p:spPr>
            <a:xfrm>
              <a:off x="3061450" y="4131950"/>
              <a:ext cx="522700" cy="516500"/>
            </a:xfrm>
            <a:custGeom>
              <a:avLst/>
              <a:gdLst/>
              <a:ahLst/>
              <a:cxnLst/>
              <a:rect l="l" t="t" r="r" b="b"/>
              <a:pathLst>
                <a:path w="20908" h="20660" extrusionOk="0">
                  <a:moveTo>
                    <a:pt x="15369" y="7920"/>
                  </a:moveTo>
                  <a:cubicBezTo>
                    <a:pt x="15751" y="7920"/>
                    <a:pt x="16059" y="8228"/>
                    <a:pt x="16059" y="8608"/>
                  </a:cubicBezTo>
                  <a:cubicBezTo>
                    <a:pt x="16059" y="8989"/>
                    <a:pt x="15751" y="9297"/>
                    <a:pt x="15369" y="9297"/>
                  </a:cubicBezTo>
                  <a:cubicBezTo>
                    <a:pt x="14990" y="9297"/>
                    <a:pt x="14681" y="8989"/>
                    <a:pt x="14681" y="8608"/>
                  </a:cubicBezTo>
                  <a:cubicBezTo>
                    <a:pt x="14681" y="8228"/>
                    <a:pt x="14990" y="7920"/>
                    <a:pt x="15369" y="7920"/>
                  </a:cubicBezTo>
                  <a:close/>
                  <a:moveTo>
                    <a:pt x="11927" y="690"/>
                  </a:moveTo>
                  <a:cubicBezTo>
                    <a:pt x="13258" y="691"/>
                    <a:pt x="14335" y="1769"/>
                    <a:pt x="14337" y="3099"/>
                  </a:cubicBezTo>
                  <a:lnTo>
                    <a:pt x="14337" y="7707"/>
                  </a:lnTo>
                  <a:cubicBezTo>
                    <a:pt x="14115" y="7955"/>
                    <a:pt x="13994" y="8277"/>
                    <a:pt x="13992" y="8608"/>
                  </a:cubicBezTo>
                  <a:cubicBezTo>
                    <a:pt x="13994" y="8665"/>
                    <a:pt x="14000" y="8720"/>
                    <a:pt x="14009" y="8775"/>
                  </a:cubicBezTo>
                  <a:lnTo>
                    <a:pt x="12615" y="9347"/>
                  </a:lnTo>
                  <a:lnTo>
                    <a:pt x="12615" y="4476"/>
                  </a:lnTo>
                  <a:cubicBezTo>
                    <a:pt x="12613" y="2766"/>
                    <a:pt x="11228" y="1379"/>
                    <a:pt x="9516" y="1377"/>
                  </a:cubicBezTo>
                  <a:lnTo>
                    <a:pt x="8252" y="1377"/>
                  </a:lnTo>
                  <a:cubicBezTo>
                    <a:pt x="8575" y="944"/>
                    <a:pt x="9085" y="690"/>
                    <a:pt x="9626" y="690"/>
                  </a:cubicBezTo>
                  <a:close/>
                  <a:moveTo>
                    <a:pt x="2795" y="6198"/>
                  </a:moveTo>
                  <a:cubicBezTo>
                    <a:pt x="2797" y="6198"/>
                    <a:pt x="2799" y="6198"/>
                    <a:pt x="2801" y="6198"/>
                  </a:cubicBezTo>
                  <a:lnTo>
                    <a:pt x="3932" y="6198"/>
                  </a:lnTo>
                  <a:cubicBezTo>
                    <a:pt x="3882" y="6813"/>
                    <a:pt x="4164" y="7407"/>
                    <a:pt x="4670" y="7757"/>
                  </a:cubicBezTo>
                  <a:lnTo>
                    <a:pt x="4906" y="7920"/>
                  </a:lnTo>
                  <a:lnTo>
                    <a:pt x="3836" y="7920"/>
                  </a:lnTo>
                  <a:cubicBezTo>
                    <a:pt x="3834" y="7920"/>
                    <a:pt x="3831" y="7920"/>
                    <a:pt x="3829" y="7920"/>
                  </a:cubicBezTo>
                  <a:cubicBezTo>
                    <a:pt x="3146" y="7920"/>
                    <a:pt x="2490" y="8193"/>
                    <a:pt x="2005" y="8678"/>
                  </a:cubicBezTo>
                  <a:cubicBezTo>
                    <a:pt x="1787" y="8901"/>
                    <a:pt x="1611" y="9163"/>
                    <a:pt x="1486" y="9449"/>
                  </a:cubicBezTo>
                  <a:cubicBezTo>
                    <a:pt x="1118" y="9093"/>
                    <a:pt x="910" y="8603"/>
                    <a:pt x="908" y="8092"/>
                  </a:cubicBezTo>
                  <a:cubicBezTo>
                    <a:pt x="906" y="7589"/>
                    <a:pt x="1106" y="7108"/>
                    <a:pt x="1461" y="6751"/>
                  </a:cubicBezTo>
                  <a:cubicBezTo>
                    <a:pt x="1816" y="6398"/>
                    <a:pt x="2296" y="6198"/>
                    <a:pt x="2795" y="6198"/>
                  </a:cubicBezTo>
                  <a:close/>
                  <a:moveTo>
                    <a:pt x="9516" y="2067"/>
                  </a:moveTo>
                  <a:cubicBezTo>
                    <a:pt x="10846" y="2068"/>
                    <a:pt x="11925" y="3146"/>
                    <a:pt x="11927" y="4476"/>
                  </a:cubicBezTo>
                  <a:lnTo>
                    <a:pt x="11927" y="10208"/>
                  </a:lnTo>
                  <a:cubicBezTo>
                    <a:pt x="11927" y="10350"/>
                    <a:pt x="11841" y="10476"/>
                    <a:pt x="11711" y="10528"/>
                  </a:cubicBezTo>
                  <a:lnTo>
                    <a:pt x="10763" y="10906"/>
                  </a:lnTo>
                  <a:cubicBezTo>
                    <a:pt x="10721" y="10923"/>
                    <a:pt x="10676" y="10932"/>
                    <a:pt x="10632" y="10932"/>
                  </a:cubicBezTo>
                  <a:cubicBezTo>
                    <a:pt x="10564" y="10932"/>
                    <a:pt x="10497" y="10912"/>
                    <a:pt x="10440" y="10873"/>
                  </a:cubicBezTo>
                  <a:lnTo>
                    <a:pt x="5060" y="7189"/>
                  </a:lnTo>
                  <a:cubicBezTo>
                    <a:pt x="4680" y="6928"/>
                    <a:pt x="4517" y="6448"/>
                    <a:pt x="4662" y="6010"/>
                  </a:cubicBezTo>
                  <a:lnTo>
                    <a:pt x="5584" y="3244"/>
                  </a:lnTo>
                  <a:cubicBezTo>
                    <a:pt x="5817" y="2540"/>
                    <a:pt x="6477" y="2067"/>
                    <a:pt x="7218" y="2067"/>
                  </a:cubicBezTo>
                  <a:close/>
                  <a:moveTo>
                    <a:pt x="5914" y="8608"/>
                  </a:moveTo>
                  <a:lnTo>
                    <a:pt x="9256" y="10894"/>
                  </a:lnTo>
                  <a:cubicBezTo>
                    <a:pt x="8617" y="11834"/>
                    <a:pt x="7554" y="12396"/>
                    <a:pt x="6417" y="12396"/>
                  </a:cubicBezTo>
                  <a:lnTo>
                    <a:pt x="3836" y="12396"/>
                  </a:lnTo>
                  <a:cubicBezTo>
                    <a:pt x="2790" y="12395"/>
                    <a:pt x="1942" y="11547"/>
                    <a:pt x="1941" y="10503"/>
                  </a:cubicBezTo>
                  <a:cubicBezTo>
                    <a:pt x="1941" y="10363"/>
                    <a:pt x="1957" y="10223"/>
                    <a:pt x="1987" y="10087"/>
                  </a:cubicBezTo>
                  <a:cubicBezTo>
                    <a:pt x="2067" y="9739"/>
                    <a:pt x="2242" y="9419"/>
                    <a:pt x="2492" y="9163"/>
                  </a:cubicBezTo>
                  <a:cubicBezTo>
                    <a:pt x="2848" y="8806"/>
                    <a:pt x="3331" y="8608"/>
                    <a:pt x="3836" y="8608"/>
                  </a:cubicBezTo>
                  <a:close/>
                  <a:moveTo>
                    <a:pt x="14259" y="9416"/>
                  </a:moveTo>
                  <a:cubicBezTo>
                    <a:pt x="14517" y="9772"/>
                    <a:pt x="14928" y="9983"/>
                    <a:pt x="15366" y="9985"/>
                  </a:cubicBezTo>
                  <a:cubicBezTo>
                    <a:pt x="15366" y="10263"/>
                    <a:pt x="15198" y="10515"/>
                    <a:pt x="14941" y="10621"/>
                  </a:cubicBezTo>
                  <a:lnTo>
                    <a:pt x="13992" y="11013"/>
                  </a:lnTo>
                  <a:lnTo>
                    <a:pt x="13985" y="11014"/>
                  </a:lnTo>
                  <a:lnTo>
                    <a:pt x="10567" y="12423"/>
                  </a:lnTo>
                  <a:lnTo>
                    <a:pt x="10562" y="12423"/>
                  </a:lnTo>
                  <a:lnTo>
                    <a:pt x="10558" y="12425"/>
                  </a:lnTo>
                  <a:lnTo>
                    <a:pt x="9083" y="13033"/>
                  </a:lnTo>
                  <a:cubicBezTo>
                    <a:pt x="9006" y="13066"/>
                    <a:pt x="8922" y="13084"/>
                    <a:pt x="8837" y="13084"/>
                  </a:cubicBezTo>
                  <a:cubicBezTo>
                    <a:pt x="8834" y="13084"/>
                    <a:pt x="8830" y="13084"/>
                    <a:pt x="8826" y="13084"/>
                  </a:cubicBezTo>
                  <a:cubicBezTo>
                    <a:pt x="8557" y="13084"/>
                    <a:pt x="8312" y="12924"/>
                    <a:pt x="8204" y="12676"/>
                  </a:cubicBezTo>
                  <a:cubicBezTo>
                    <a:pt x="8856" y="12363"/>
                    <a:pt x="9416" y="11882"/>
                    <a:pt x="9824" y="11284"/>
                  </a:cubicBezTo>
                  <a:lnTo>
                    <a:pt x="10052" y="11439"/>
                  </a:lnTo>
                  <a:cubicBezTo>
                    <a:pt x="10226" y="11559"/>
                    <a:pt x="10430" y="11620"/>
                    <a:pt x="10636" y="11620"/>
                  </a:cubicBezTo>
                  <a:cubicBezTo>
                    <a:pt x="10765" y="11620"/>
                    <a:pt x="10895" y="11596"/>
                    <a:pt x="11018" y="11547"/>
                  </a:cubicBezTo>
                  <a:lnTo>
                    <a:pt x="11965" y="11167"/>
                  </a:lnTo>
                  <a:cubicBezTo>
                    <a:pt x="12358" y="11013"/>
                    <a:pt x="12617" y="10631"/>
                    <a:pt x="12615" y="10208"/>
                  </a:cubicBezTo>
                  <a:lnTo>
                    <a:pt x="12615" y="10093"/>
                  </a:lnTo>
                  <a:lnTo>
                    <a:pt x="14259" y="9416"/>
                  </a:lnTo>
                  <a:close/>
                  <a:moveTo>
                    <a:pt x="12615" y="12325"/>
                  </a:moveTo>
                  <a:lnTo>
                    <a:pt x="12615" y="14123"/>
                  </a:lnTo>
                  <a:cubicBezTo>
                    <a:pt x="12503" y="14120"/>
                    <a:pt x="12390" y="14118"/>
                    <a:pt x="12277" y="14118"/>
                  </a:cubicBezTo>
                  <a:cubicBezTo>
                    <a:pt x="12074" y="14118"/>
                    <a:pt x="11871" y="14125"/>
                    <a:pt x="11670" y="14137"/>
                  </a:cubicBezTo>
                  <a:lnTo>
                    <a:pt x="11670" y="14137"/>
                  </a:lnTo>
                  <a:lnTo>
                    <a:pt x="11151" y="12928"/>
                  </a:lnTo>
                  <a:lnTo>
                    <a:pt x="12615" y="12325"/>
                  </a:lnTo>
                  <a:close/>
                  <a:moveTo>
                    <a:pt x="13889" y="11800"/>
                  </a:moveTo>
                  <a:lnTo>
                    <a:pt x="14750" y="14380"/>
                  </a:lnTo>
                  <a:cubicBezTo>
                    <a:pt x="14274" y="14277"/>
                    <a:pt x="13791" y="14205"/>
                    <a:pt x="13304" y="14163"/>
                  </a:cubicBezTo>
                  <a:lnTo>
                    <a:pt x="13304" y="12040"/>
                  </a:lnTo>
                  <a:lnTo>
                    <a:pt x="13889" y="11800"/>
                  </a:lnTo>
                  <a:close/>
                  <a:moveTo>
                    <a:pt x="10515" y="13187"/>
                  </a:moveTo>
                  <a:lnTo>
                    <a:pt x="10950" y="14202"/>
                  </a:lnTo>
                  <a:cubicBezTo>
                    <a:pt x="10382" y="14273"/>
                    <a:pt x="9822" y="14390"/>
                    <a:pt x="9274" y="14551"/>
                  </a:cubicBezTo>
                  <a:lnTo>
                    <a:pt x="9428" y="13635"/>
                  </a:lnTo>
                  <a:lnTo>
                    <a:pt x="10515" y="13187"/>
                  </a:lnTo>
                  <a:close/>
                  <a:moveTo>
                    <a:pt x="12297" y="14806"/>
                  </a:moveTo>
                  <a:cubicBezTo>
                    <a:pt x="13267" y="14806"/>
                    <a:pt x="14231" y="14934"/>
                    <a:pt x="15166" y="15187"/>
                  </a:cubicBezTo>
                  <a:lnTo>
                    <a:pt x="15176" y="15191"/>
                  </a:lnTo>
                  <a:cubicBezTo>
                    <a:pt x="17957" y="15953"/>
                    <a:pt x="19990" y="17780"/>
                    <a:pt x="20190" y="19965"/>
                  </a:cubicBezTo>
                  <a:lnTo>
                    <a:pt x="20535" y="19933"/>
                  </a:lnTo>
                  <a:lnTo>
                    <a:pt x="20535" y="19933"/>
                  </a:lnTo>
                  <a:lnTo>
                    <a:pt x="20185" y="19972"/>
                  </a:lnTo>
                  <a:lnTo>
                    <a:pt x="17351" y="19972"/>
                  </a:lnTo>
                  <a:cubicBezTo>
                    <a:pt x="16988" y="19013"/>
                    <a:pt x="15188" y="16528"/>
                    <a:pt x="11238" y="16528"/>
                  </a:cubicBezTo>
                  <a:cubicBezTo>
                    <a:pt x="8855" y="16528"/>
                    <a:pt x="6573" y="17570"/>
                    <a:pt x="4452" y="19627"/>
                  </a:cubicBezTo>
                  <a:cubicBezTo>
                    <a:pt x="5143" y="16924"/>
                    <a:pt x="8508" y="14806"/>
                    <a:pt x="12279" y="14806"/>
                  </a:cubicBezTo>
                  <a:cubicBezTo>
                    <a:pt x="12285" y="14806"/>
                    <a:pt x="12291" y="14806"/>
                    <a:pt x="12297" y="14806"/>
                  </a:cubicBezTo>
                  <a:close/>
                  <a:moveTo>
                    <a:pt x="9626" y="0"/>
                  </a:moveTo>
                  <a:cubicBezTo>
                    <a:pt x="8698" y="2"/>
                    <a:pt x="7854" y="538"/>
                    <a:pt x="7458" y="1377"/>
                  </a:cubicBezTo>
                  <a:lnTo>
                    <a:pt x="7216" y="1377"/>
                  </a:lnTo>
                  <a:cubicBezTo>
                    <a:pt x="6179" y="1377"/>
                    <a:pt x="5258" y="2042"/>
                    <a:pt x="4930" y="3026"/>
                  </a:cubicBezTo>
                  <a:lnTo>
                    <a:pt x="4104" y="5511"/>
                  </a:lnTo>
                  <a:lnTo>
                    <a:pt x="2801" y="5511"/>
                  </a:lnTo>
                  <a:cubicBezTo>
                    <a:pt x="2799" y="5511"/>
                    <a:pt x="2796" y="5511"/>
                    <a:pt x="2794" y="5511"/>
                  </a:cubicBezTo>
                  <a:cubicBezTo>
                    <a:pt x="1681" y="5511"/>
                    <a:pt x="694" y="6226"/>
                    <a:pt x="347" y="7284"/>
                  </a:cubicBezTo>
                  <a:cubicBezTo>
                    <a:pt x="0" y="8345"/>
                    <a:pt x="375" y="9509"/>
                    <a:pt x="1276" y="10168"/>
                  </a:cubicBezTo>
                  <a:cubicBezTo>
                    <a:pt x="1174" y="10906"/>
                    <a:pt x="1399" y="11650"/>
                    <a:pt x="1891" y="12210"/>
                  </a:cubicBezTo>
                  <a:cubicBezTo>
                    <a:pt x="2376" y="12765"/>
                    <a:pt x="3080" y="13084"/>
                    <a:pt x="3818" y="13084"/>
                  </a:cubicBezTo>
                  <a:cubicBezTo>
                    <a:pt x="3824" y="13084"/>
                    <a:pt x="3830" y="13084"/>
                    <a:pt x="3836" y="13084"/>
                  </a:cubicBezTo>
                  <a:lnTo>
                    <a:pt x="6417" y="13084"/>
                  </a:lnTo>
                  <a:cubicBezTo>
                    <a:pt x="6803" y="13084"/>
                    <a:pt x="7186" y="13031"/>
                    <a:pt x="7557" y="12923"/>
                  </a:cubicBezTo>
                  <a:cubicBezTo>
                    <a:pt x="7752" y="13397"/>
                    <a:pt x="8197" y="13722"/>
                    <a:pt x="8708" y="13764"/>
                  </a:cubicBezTo>
                  <a:lnTo>
                    <a:pt x="8537" y="14798"/>
                  </a:lnTo>
                  <a:cubicBezTo>
                    <a:pt x="5901" y="15795"/>
                    <a:pt x="3941" y="17789"/>
                    <a:pt x="3666" y="20080"/>
                  </a:cubicBezTo>
                  <a:cubicBezTo>
                    <a:pt x="3637" y="20301"/>
                    <a:pt x="3756" y="20515"/>
                    <a:pt x="3957" y="20610"/>
                  </a:cubicBezTo>
                  <a:cubicBezTo>
                    <a:pt x="4028" y="20643"/>
                    <a:pt x="4103" y="20659"/>
                    <a:pt x="4178" y="20659"/>
                  </a:cubicBezTo>
                  <a:cubicBezTo>
                    <a:pt x="4315" y="20659"/>
                    <a:pt x="4451" y="20604"/>
                    <a:pt x="4550" y="20500"/>
                  </a:cubicBezTo>
                  <a:cubicBezTo>
                    <a:pt x="6650" y="18321"/>
                    <a:pt x="8900" y="17217"/>
                    <a:pt x="11238" y="17217"/>
                  </a:cubicBezTo>
                  <a:cubicBezTo>
                    <a:pt x="14796" y="17217"/>
                    <a:pt x="16393" y="19379"/>
                    <a:pt x="16705" y="20208"/>
                  </a:cubicBezTo>
                  <a:cubicBezTo>
                    <a:pt x="16803" y="20480"/>
                    <a:pt x="17059" y="20659"/>
                    <a:pt x="17349" y="20659"/>
                  </a:cubicBezTo>
                  <a:lnTo>
                    <a:pt x="20185" y="20659"/>
                  </a:lnTo>
                  <a:cubicBezTo>
                    <a:pt x="20378" y="20659"/>
                    <a:pt x="20563" y="20578"/>
                    <a:pt x="20695" y="20436"/>
                  </a:cubicBezTo>
                  <a:cubicBezTo>
                    <a:pt x="20826" y="20291"/>
                    <a:pt x="20893" y="20098"/>
                    <a:pt x="20876" y="19903"/>
                  </a:cubicBezTo>
                  <a:cubicBezTo>
                    <a:pt x="20655" y="17486"/>
                    <a:pt x="18500" y="15457"/>
                    <a:pt x="15542" y="14583"/>
                  </a:cubicBezTo>
                  <a:lnTo>
                    <a:pt x="14528" y="11536"/>
                  </a:lnTo>
                  <a:lnTo>
                    <a:pt x="15204" y="11256"/>
                  </a:lnTo>
                  <a:cubicBezTo>
                    <a:pt x="15779" y="11016"/>
                    <a:pt x="16120" y="10420"/>
                    <a:pt x="16039" y="9804"/>
                  </a:cubicBezTo>
                  <a:cubicBezTo>
                    <a:pt x="16502" y="9547"/>
                    <a:pt x="16775" y="9048"/>
                    <a:pt x="16741" y="8521"/>
                  </a:cubicBezTo>
                  <a:cubicBezTo>
                    <a:pt x="16710" y="7993"/>
                    <a:pt x="16377" y="7532"/>
                    <a:pt x="15885" y="7334"/>
                  </a:cubicBezTo>
                  <a:cubicBezTo>
                    <a:pt x="16663" y="5974"/>
                    <a:pt x="18101" y="5163"/>
                    <a:pt x="19626" y="5163"/>
                  </a:cubicBezTo>
                  <a:cubicBezTo>
                    <a:pt x="19904" y="5163"/>
                    <a:pt x="20186" y="5190"/>
                    <a:pt x="20467" y="5246"/>
                  </a:cubicBezTo>
                  <a:cubicBezTo>
                    <a:pt x="20489" y="5250"/>
                    <a:pt x="20512" y="5252"/>
                    <a:pt x="20534" y="5252"/>
                  </a:cubicBezTo>
                  <a:cubicBezTo>
                    <a:pt x="20696" y="5252"/>
                    <a:pt x="20839" y="5138"/>
                    <a:pt x="20871" y="4974"/>
                  </a:cubicBezTo>
                  <a:cubicBezTo>
                    <a:pt x="20908" y="4788"/>
                    <a:pt x="20785" y="4606"/>
                    <a:pt x="20598" y="4570"/>
                  </a:cubicBezTo>
                  <a:cubicBezTo>
                    <a:pt x="20273" y="4505"/>
                    <a:pt x="19948" y="4474"/>
                    <a:pt x="19626" y="4474"/>
                  </a:cubicBezTo>
                  <a:cubicBezTo>
                    <a:pt x="17805" y="4474"/>
                    <a:pt x="16094" y="5472"/>
                    <a:pt x="15214" y="7124"/>
                  </a:cubicBezTo>
                  <a:lnTo>
                    <a:pt x="15148" y="7254"/>
                  </a:lnTo>
                  <a:cubicBezTo>
                    <a:pt x="15104" y="7261"/>
                    <a:pt x="15065" y="7271"/>
                    <a:pt x="15025" y="7281"/>
                  </a:cubicBezTo>
                  <a:lnTo>
                    <a:pt x="15025" y="3099"/>
                  </a:lnTo>
                  <a:cubicBezTo>
                    <a:pt x="15023" y="1389"/>
                    <a:pt x="13636" y="2"/>
                    <a:pt x="119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8" name="Google Shape;1388;p98"/>
            <p:cNvSpPr/>
            <p:nvPr/>
          </p:nvSpPr>
          <p:spPr>
            <a:xfrm>
              <a:off x="3405950" y="4523800"/>
              <a:ext cx="114800" cy="90475"/>
            </a:xfrm>
            <a:custGeom>
              <a:avLst/>
              <a:gdLst/>
              <a:ahLst/>
              <a:cxnLst/>
              <a:rect l="l" t="t" r="r" b="b"/>
              <a:pathLst>
                <a:path w="4592" h="3619" extrusionOk="0">
                  <a:moveTo>
                    <a:pt x="389" y="0"/>
                  </a:moveTo>
                  <a:cubicBezTo>
                    <a:pt x="244" y="0"/>
                    <a:pt x="110" y="91"/>
                    <a:pt x="62" y="236"/>
                  </a:cubicBezTo>
                  <a:cubicBezTo>
                    <a:pt x="1" y="416"/>
                    <a:pt x="99" y="611"/>
                    <a:pt x="279" y="672"/>
                  </a:cubicBezTo>
                  <a:cubicBezTo>
                    <a:pt x="1464" y="1070"/>
                    <a:pt x="3060" y="1873"/>
                    <a:pt x="3926" y="3432"/>
                  </a:cubicBezTo>
                  <a:cubicBezTo>
                    <a:pt x="3982" y="3543"/>
                    <a:pt x="4095" y="3615"/>
                    <a:pt x="4222" y="3618"/>
                  </a:cubicBezTo>
                  <a:cubicBezTo>
                    <a:pt x="4225" y="3618"/>
                    <a:pt x="4228" y="3618"/>
                    <a:pt x="4231" y="3618"/>
                  </a:cubicBezTo>
                  <a:cubicBezTo>
                    <a:pt x="4353" y="3618"/>
                    <a:pt x="4465" y="3554"/>
                    <a:pt x="4528" y="3448"/>
                  </a:cubicBezTo>
                  <a:cubicBezTo>
                    <a:pt x="4592" y="3340"/>
                    <a:pt x="4590" y="3207"/>
                    <a:pt x="4527" y="3099"/>
                  </a:cubicBezTo>
                  <a:cubicBezTo>
                    <a:pt x="3553" y="1344"/>
                    <a:pt x="1799" y="456"/>
                    <a:pt x="498" y="18"/>
                  </a:cubicBezTo>
                  <a:cubicBezTo>
                    <a:pt x="462" y="6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89" name="Google Shape;1389;p98"/>
          <p:cNvSpPr txBox="1"/>
          <p:nvPr/>
        </p:nvSpPr>
        <p:spPr>
          <a:xfrm>
            <a:off x="1066350" y="2370675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2017</a:t>
            </a:r>
            <a:endParaRPr sz="1600" b="1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0" name="Google Shape;1390;p98"/>
          <p:cNvSpPr txBox="1"/>
          <p:nvPr/>
        </p:nvSpPr>
        <p:spPr>
          <a:xfrm>
            <a:off x="4581800" y="2370675"/>
            <a:ext cx="17037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2019</a:t>
            </a:r>
            <a:endParaRPr sz="1600" b="1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1" name="Google Shape;1391;p98"/>
          <p:cNvSpPr txBox="1"/>
          <p:nvPr/>
        </p:nvSpPr>
        <p:spPr>
          <a:xfrm>
            <a:off x="2816875" y="3489825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2018</a:t>
            </a:r>
            <a:endParaRPr sz="1600" b="1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2" name="Google Shape;1392;p98"/>
          <p:cNvSpPr txBox="1"/>
          <p:nvPr/>
        </p:nvSpPr>
        <p:spPr>
          <a:xfrm>
            <a:off x="6251513" y="3489825"/>
            <a:ext cx="1826100" cy="3705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2020</a:t>
            </a:r>
            <a:endParaRPr sz="1600" b="1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3" name="Google Shape;1393;p98"/>
          <p:cNvSpPr txBox="1"/>
          <p:nvPr/>
        </p:nvSpPr>
        <p:spPr>
          <a:xfrm>
            <a:off x="2774275" y="3838125"/>
            <a:ext cx="19113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4" name="Google Shape;1394;p98"/>
          <p:cNvSpPr txBox="1"/>
          <p:nvPr/>
        </p:nvSpPr>
        <p:spPr>
          <a:xfrm>
            <a:off x="1066350" y="1769925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5" name="Google Shape;1395;p98"/>
          <p:cNvSpPr txBox="1"/>
          <p:nvPr/>
        </p:nvSpPr>
        <p:spPr>
          <a:xfrm>
            <a:off x="6251513" y="3838120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396" name="Google Shape;1396;p98"/>
          <p:cNvSpPr txBox="1"/>
          <p:nvPr/>
        </p:nvSpPr>
        <p:spPr>
          <a:xfrm>
            <a:off x="4520600" y="1769925"/>
            <a:ext cx="1826100" cy="607800"/>
          </a:xfrm>
          <a:prstGeom prst="rect">
            <a:avLst/>
          </a:prstGeom>
          <a:noFill/>
          <a:ln>
            <a:noFill/>
          </a:ln>
          <a:effectLst>
            <a:outerShdw blurRad="57150" dist="19050" dir="18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1397" name="Google Shape;1397;p98"/>
          <p:cNvCxnSpPr>
            <a:stCxn id="1371" idx="6"/>
            <a:endCxn id="1369" idx="2"/>
          </p:cNvCxnSpPr>
          <p:nvPr/>
        </p:nvCxnSpPr>
        <p:spPr>
          <a:xfrm>
            <a:off x="2281350" y="3108466"/>
            <a:ext cx="11466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98" name="Google Shape;1398;p98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جدول زمانی همیشه خوب کار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3" name="Google Shape;1403;p99"/>
          <p:cNvPicPr preferRelativeResize="0"/>
          <p:nvPr/>
        </p:nvPicPr>
        <p:blipFill rotWithShape="1">
          <a:blip r:embed="rId3">
            <a:alphaModFix/>
          </a:blip>
          <a:srcRect t="18128" b="18128"/>
          <a:stretch/>
        </p:blipFill>
        <p:spPr>
          <a:xfrm>
            <a:off x="1259275" y="2515281"/>
            <a:ext cx="922200" cy="882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04" name="Google Shape;1404;p99"/>
          <p:cNvPicPr preferRelativeResize="0"/>
          <p:nvPr/>
        </p:nvPicPr>
        <p:blipFill rotWithShape="1">
          <a:blip r:embed="rId4">
            <a:alphaModFix/>
          </a:blip>
          <a:srcRect l="14980" t="29189" r="14987" b="3831"/>
          <a:stretch/>
        </p:blipFill>
        <p:spPr>
          <a:xfrm>
            <a:off x="2405070" y="2515281"/>
            <a:ext cx="922200" cy="882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05" name="Google Shape;1405;p99"/>
          <p:cNvPicPr preferRelativeResize="0"/>
          <p:nvPr/>
        </p:nvPicPr>
        <p:blipFill rotWithShape="1">
          <a:blip r:embed="rId5">
            <a:alphaModFix/>
          </a:blip>
          <a:srcRect l="15156" r="15156"/>
          <a:stretch/>
        </p:blipFill>
        <p:spPr>
          <a:xfrm>
            <a:off x="5842455" y="2515281"/>
            <a:ext cx="922200" cy="882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06" name="Google Shape;1406;p99"/>
          <p:cNvPicPr preferRelativeResize="0"/>
          <p:nvPr/>
        </p:nvPicPr>
        <p:blipFill rotWithShape="1">
          <a:blip r:embed="rId6">
            <a:alphaModFix/>
          </a:blip>
          <a:srcRect l="49207" t="49796" b="17824"/>
          <a:stretch/>
        </p:blipFill>
        <p:spPr>
          <a:xfrm>
            <a:off x="3550865" y="2515281"/>
            <a:ext cx="922200" cy="882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07" name="Google Shape;1407;p99"/>
          <p:cNvPicPr preferRelativeResize="0"/>
          <p:nvPr/>
        </p:nvPicPr>
        <p:blipFill rotWithShape="1">
          <a:blip r:embed="rId7">
            <a:alphaModFix/>
          </a:blip>
          <a:srcRect l="15156" r="15156"/>
          <a:stretch/>
        </p:blipFill>
        <p:spPr>
          <a:xfrm>
            <a:off x="4696660" y="2515281"/>
            <a:ext cx="922200" cy="882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08" name="Google Shape;1408;p99"/>
          <p:cNvPicPr preferRelativeResize="0"/>
          <p:nvPr/>
        </p:nvPicPr>
        <p:blipFill rotWithShape="1">
          <a:blip r:embed="rId8">
            <a:alphaModFix/>
          </a:blip>
          <a:srcRect l="49831" r="14267" b="48480"/>
          <a:stretch/>
        </p:blipFill>
        <p:spPr>
          <a:xfrm>
            <a:off x="6988250" y="2515281"/>
            <a:ext cx="922200" cy="882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409" name="Google Shape;1409;p99"/>
          <p:cNvSpPr txBox="1"/>
          <p:nvPr/>
        </p:nvSpPr>
        <p:spPr>
          <a:xfrm>
            <a:off x="689900" y="3626375"/>
            <a:ext cx="20508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410" name="Google Shape;1410;p99"/>
          <p:cNvSpPr txBox="1"/>
          <p:nvPr/>
        </p:nvSpPr>
        <p:spPr>
          <a:xfrm>
            <a:off x="689875" y="3987909"/>
            <a:ext cx="20508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11" name="Google Shape;1411;p99"/>
          <p:cNvSpPr txBox="1"/>
          <p:nvPr/>
        </p:nvSpPr>
        <p:spPr>
          <a:xfrm>
            <a:off x="1836700" y="1382750"/>
            <a:ext cx="20508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412" name="Google Shape;1412;p99"/>
          <p:cNvSpPr txBox="1"/>
          <p:nvPr/>
        </p:nvSpPr>
        <p:spPr>
          <a:xfrm>
            <a:off x="1836690" y="1742849"/>
            <a:ext cx="20508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13" name="Google Shape;1413;p99"/>
          <p:cNvSpPr txBox="1"/>
          <p:nvPr/>
        </p:nvSpPr>
        <p:spPr>
          <a:xfrm>
            <a:off x="2983500" y="3626375"/>
            <a:ext cx="20508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414" name="Google Shape;1414;p99"/>
          <p:cNvSpPr txBox="1"/>
          <p:nvPr/>
        </p:nvSpPr>
        <p:spPr>
          <a:xfrm>
            <a:off x="2983505" y="3987834"/>
            <a:ext cx="20508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15" name="Google Shape;1415;p99"/>
          <p:cNvSpPr txBox="1"/>
          <p:nvPr/>
        </p:nvSpPr>
        <p:spPr>
          <a:xfrm>
            <a:off x="4130325" y="1382750"/>
            <a:ext cx="20508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416" name="Google Shape;1416;p99"/>
          <p:cNvSpPr txBox="1"/>
          <p:nvPr/>
        </p:nvSpPr>
        <p:spPr>
          <a:xfrm>
            <a:off x="4130319" y="1742849"/>
            <a:ext cx="20508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1417" name="Google Shape;1417;p99"/>
          <p:cNvCxnSpPr>
            <a:stCxn id="1403" idx="4"/>
            <a:endCxn id="1409" idx="0"/>
          </p:cNvCxnSpPr>
          <p:nvPr/>
        </p:nvCxnSpPr>
        <p:spPr>
          <a:xfrm flipH="1">
            <a:off x="1715275" y="3397281"/>
            <a:ext cx="5100" cy="2292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18" name="Google Shape;1418;p99"/>
          <p:cNvCxnSpPr>
            <a:stCxn id="1412" idx="2"/>
            <a:endCxn id="1404" idx="0"/>
          </p:cNvCxnSpPr>
          <p:nvPr/>
        </p:nvCxnSpPr>
        <p:spPr>
          <a:xfrm>
            <a:off x="2862090" y="2278349"/>
            <a:ext cx="4200" cy="2370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19" name="Google Shape;1419;p99"/>
          <p:cNvCxnSpPr>
            <a:stCxn id="1406" idx="4"/>
            <a:endCxn id="1413" idx="0"/>
          </p:cNvCxnSpPr>
          <p:nvPr/>
        </p:nvCxnSpPr>
        <p:spPr>
          <a:xfrm flipH="1">
            <a:off x="4008965" y="3397281"/>
            <a:ext cx="3000" cy="2292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0" name="Google Shape;1420;p99"/>
          <p:cNvCxnSpPr>
            <a:stCxn id="1416" idx="2"/>
            <a:endCxn id="1407" idx="0"/>
          </p:cNvCxnSpPr>
          <p:nvPr/>
        </p:nvCxnSpPr>
        <p:spPr>
          <a:xfrm>
            <a:off x="5155719" y="2278349"/>
            <a:ext cx="2100" cy="2370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1" name="Google Shape;1421;p99"/>
          <p:cNvCxnSpPr/>
          <p:nvPr/>
        </p:nvCxnSpPr>
        <p:spPr>
          <a:xfrm>
            <a:off x="2161387" y="2956281"/>
            <a:ext cx="263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2" name="Google Shape;1422;p99"/>
          <p:cNvCxnSpPr/>
          <p:nvPr/>
        </p:nvCxnSpPr>
        <p:spPr>
          <a:xfrm>
            <a:off x="3307163" y="2956281"/>
            <a:ext cx="263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3" name="Google Shape;1423;p99"/>
          <p:cNvCxnSpPr/>
          <p:nvPr/>
        </p:nvCxnSpPr>
        <p:spPr>
          <a:xfrm>
            <a:off x="4452959" y="2956281"/>
            <a:ext cx="263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4" name="Google Shape;1424;p99"/>
          <p:cNvSpPr txBox="1"/>
          <p:nvPr/>
        </p:nvSpPr>
        <p:spPr>
          <a:xfrm>
            <a:off x="1279275" y="2728731"/>
            <a:ext cx="882000" cy="4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01</a:t>
            </a:r>
            <a:endParaRPr sz="3100">
              <a:solidFill>
                <a:schemeClr val="lt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25" name="Google Shape;1425;p99"/>
          <p:cNvSpPr txBox="1"/>
          <p:nvPr/>
        </p:nvSpPr>
        <p:spPr>
          <a:xfrm>
            <a:off x="2425090" y="2728731"/>
            <a:ext cx="882000" cy="4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02</a:t>
            </a:r>
            <a:endParaRPr sz="3100">
              <a:solidFill>
                <a:schemeClr val="lt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26" name="Google Shape;1426;p99"/>
          <p:cNvSpPr txBox="1"/>
          <p:nvPr/>
        </p:nvSpPr>
        <p:spPr>
          <a:xfrm>
            <a:off x="3570905" y="2728731"/>
            <a:ext cx="882000" cy="4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03</a:t>
            </a:r>
            <a:endParaRPr sz="3100">
              <a:solidFill>
                <a:schemeClr val="lt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27" name="Google Shape;1427;p99"/>
          <p:cNvSpPr txBox="1"/>
          <p:nvPr/>
        </p:nvSpPr>
        <p:spPr>
          <a:xfrm>
            <a:off x="4716720" y="2728731"/>
            <a:ext cx="882000" cy="4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04</a:t>
            </a:r>
            <a:endParaRPr sz="3100">
              <a:solidFill>
                <a:schemeClr val="lt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28" name="Google Shape;1428;p99"/>
          <p:cNvSpPr txBox="1"/>
          <p:nvPr/>
        </p:nvSpPr>
        <p:spPr>
          <a:xfrm>
            <a:off x="5277125" y="3626375"/>
            <a:ext cx="20508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429" name="Google Shape;1429;p99"/>
          <p:cNvSpPr txBox="1"/>
          <p:nvPr/>
        </p:nvSpPr>
        <p:spPr>
          <a:xfrm>
            <a:off x="5277134" y="3987909"/>
            <a:ext cx="20508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1430" name="Google Shape;1430;p99"/>
          <p:cNvCxnSpPr>
            <a:stCxn id="1405" idx="4"/>
            <a:endCxn id="1428" idx="0"/>
          </p:cNvCxnSpPr>
          <p:nvPr/>
        </p:nvCxnSpPr>
        <p:spPr>
          <a:xfrm flipH="1">
            <a:off x="6302655" y="3397281"/>
            <a:ext cx="900" cy="2292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31" name="Google Shape;1431;p99"/>
          <p:cNvSpPr txBox="1"/>
          <p:nvPr/>
        </p:nvSpPr>
        <p:spPr>
          <a:xfrm>
            <a:off x="5862535" y="2728731"/>
            <a:ext cx="882000" cy="4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05</a:t>
            </a:r>
            <a:endParaRPr sz="3100">
              <a:solidFill>
                <a:schemeClr val="lt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32" name="Google Shape;1432;p99"/>
          <p:cNvSpPr txBox="1"/>
          <p:nvPr/>
        </p:nvSpPr>
        <p:spPr>
          <a:xfrm>
            <a:off x="6423950" y="1382750"/>
            <a:ext cx="20508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33" name="Google Shape;1433;p99"/>
          <p:cNvSpPr txBox="1"/>
          <p:nvPr/>
        </p:nvSpPr>
        <p:spPr>
          <a:xfrm>
            <a:off x="6423949" y="1742849"/>
            <a:ext cx="20508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1434" name="Google Shape;1434;p99"/>
          <p:cNvCxnSpPr>
            <a:stCxn id="1433" idx="2"/>
            <a:endCxn id="1408" idx="0"/>
          </p:cNvCxnSpPr>
          <p:nvPr/>
        </p:nvCxnSpPr>
        <p:spPr>
          <a:xfrm>
            <a:off x="7449349" y="2278349"/>
            <a:ext cx="0" cy="2370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35" name="Google Shape;1435;p99"/>
          <p:cNvSpPr txBox="1"/>
          <p:nvPr/>
        </p:nvSpPr>
        <p:spPr>
          <a:xfrm>
            <a:off x="7008350" y="2728731"/>
            <a:ext cx="882000" cy="4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06</a:t>
            </a:r>
            <a:endParaRPr sz="3100">
              <a:solidFill>
                <a:schemeClr val="lt1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cxnSp>
        <p:nvCxnSpPr>
          <p:cNvPr id="1436" name="Google Shape;1436;p99"/>
          <p:cNvCxnSpPr>
            <a:stCxn id="1427" idx="3"/>
            <a:endCxn id="1431" idx="1"/>
          </p:cNvCxnSpPr>
          <p:nvPr/>
        </p:nvCxnSpPr>
        <p:spPr>
          <a:xfrm>
            <a:off x="5598720" y="2956281"/>
            <a:ext cx="263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37" name="Google Shape;1437;p99"/>
          <p:cNvCxnSpPr>
            <a:stCxn id="1431" idx="3"/>
            <a:endCxn id="1435" idx="1"/>
          </p:cNvCxnSpPr>
          <p:nvPr/>
        </p:nvCxnSpPr>
        <p:spPr>
          <a:xfrm>
            <a:off x="6744535" y="2956281"/>
            <a:ext cx="263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38" name="Google Shape;1438;p99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جدول زمانی همیشه خوب کار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1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1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p100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اینها درصدها هستند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1444" name="Google Shape;1444;p100"/>
          <p:cNvCxnSpPr>
            <a:stCxn id="1445" idx="4"/>
            <a:endCxn id="1446" idx="0"/>
          </p:cNvCxnSpPr>
          <p:nvPr/>
        </p:nvCxnSpPr>
        <p:spPr>
          <a:xfrm>
            <a:off x="7392400" y="3145200"/>
            <a:ext cx="0" cy="2097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45" name="Google Shape;1445;p100"/>
          <p:cNvSpPr/>
          <p:nvPr/>
        </p:nvSpPr>
        <p:spPr>
          <a:xfrm>
            <a:off x="6674800" y="1710000"/>
            <a:ext cx="1435200" cy="1435200"/>
          </a:xfrm>
          <a:prstGeom prst="ellipse">
            <a:avLst/>
          </a:prstGeom>
          <a:solidFill>
            <a:schemeClr val="accent6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47" name="Google Shape;1447;p100"/>
          <p:cNvSpPr/>
          <p:nvPr/>
        </p:nvSpPr>
        <p:spPr>
          <a:xfrm>
            <a:off x="6598250" y="1629400"/>
            <a:ext cx="1588500" cy="1588500"/>
          </a:xfrm>
          <a:prstGeom prst="blockArc">
            <a:avLst>
              <a:gd name="adj1" fmla="val 16180431"/>
              <a:gd name="adj2" fmla="val 9635070"/>
              <a:gd name="adj3" fmla="val 1004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48" name="Google Shape;1448;p100"/>
          <p:cNvSpPr/>
          <p:nvPr/>
        </p:nvSpPr>
        <p:spPr>
          <a:xfrm>
            <a:off x="3854300" y="1710000"/>
            <a:ext cx="1435200" cy="1435200"/>
          </a:xfrm>
          <a:prstGeom prst="ellipse">
            <a:avLst/>
          </a:prstGeom>
          <a:solidFill>
            <a:schemeClr val="accent6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49" name="Google Shape;1449;p100"/>
          <p:cNvSpPr/>
          <p:nvPr/>
        </p:nvSpPr>
        <p:spPr>
          <a:xfrm>
            <a:off x="3777750" y="1629400"/>
            <a:ext cx="1588500" cy="1588500"/>
          </a:xfrm>
          <a:prstGeom prst="blockArc">
            <a:avLst>
              <a:gd name="adj1" fmla="val 16180431"/>
              <a:gd name="adj2" fmla="val 110148"/>
              <a:gd name="adj3" fmla="val 1042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450" name="Google Shape;1450;p100"/>
          <p:cNvCxnSpPr>
            <a:stCxn id="1451" idx="4"/>
            <a:endCxn id="1452" idx="0"/>
          </p:cNvCxnSpPr>
          <p:nvPr/>
        </p:nvCxnSpPr>
        <p:spPr>
          <a:xfrm>
            <a:off x="1751400" y="3145200"/>
            <a:ext cx="0" cy="2097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51" name="Google Shape;1451;p100"/>
          <p:cNvSpPr/>
          <p:nvPr/>
        </p:nvSpPr>
        <p:spPr>
          <a:xfrm>
            <a:off x="1033800" y="1710000"/>
            <a:ext cx="1435200" cy="1435200"/>
          </a:xfrm>
          <a:prstGeom prst="ellipse">
            <a:avLst/>
          </a:prstGeom>
          <a:solidFill>
            <a:schemeClr val="accent6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453" name="Google Shape;1453;p100"/>
          <p:cNvCxnSpPr>
            <a:stCxn id="1448" idx="4"/>
            <a:endCxn id="1454" idx="0"/>
          </p:cNvCxnSpPr>
          <p:nvPr/>
        </p:nvCxnSpPr>
        <p:spPr>
          <a:xfrm>
            <a:off x="4571900" y="3145200"/>
            <a:ext cx="0" cy="2097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55" name="Google Shape;1455;p100"/>
          <p:cNvPicPr preferRelativeResize="0"/>
          <p:nvPr/>
        </p:nvPicPr>
        <p:blipFill rotWithShape="1">
          <a:blip r:embed="rId3">
            <a:alphaModFix/>
          </a:blip>
          <a:srcRect l="18940" r="18940"/>
          <a:stretch/>
        </p:blipFill>
        <p:spPr>
          <a:xfrm>
            <a:off x="1201325" y="1875350"/>
            <a:ext cx="1100400" cy="1104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56" name="Google Shape;1456;p100"/>
          <p:cNvPicPr preferRelativeResize="0"/>
          <p:nvPr/>
        </p:nvPicPr>
        <p:blipFill rotWithShape="1">
          <a:blip r:embed="rId4">
            <a:alphaModFix/>
          </a:blip>
          <a:srcRect l="29449" t="3877" r="29449" b="22964"/>
          <a:stretch/>
        </p:blipFill>
        <p:spPr>
          <a:xfrm>
            <a:off x="4021800" y="1875350"/>
            <a:ext cx="1100400" cy="1104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57" name="Google Shape;1457;p100"/>
          <p:cNvPicPr preferRelativeResize="0"/>
          <p:nvPr/>
        </p:nvPicPr>
        <p:blipFill rotWithShape="1">
          <a:blip r:embed="rId5">
            <a:alphaModFix/>
          </a:blip>
          <a:srcRect l="21154" r="21154"/>
          <a:stretch/>
        </p:blipFill>
        <p:spPr>
          <a:xfrm>
            <a:off x="6842287" y="1875350"/>
            <a:ext cx="1100400" cy="1104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458" name="Google Shape;1458;p100"/>
          <p:cNvSpPr txBox="1">
            <a:spLocks noGrp="1"/>
          </p:cNvSpPr>
          <p:nvPr>
            <p:ph type="title" idx="3"/>
          </p:nvPr>
        </p:nvSpPr>
        <p:spPr>
          <a:xfrm>
            <a:off x="713225" y="2116600"/>
            <a:ext cx="20766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59" name="Google Shape;1459;p100"/>
          <p:cNvSpPr txBox="1">
            <a:spLocks noGrp="1"/>
          </p:cNvSpPr>
          <p:nvPr>
            <p:ph type="subTitle" idx="1"/>
          </p:nvPr>
        </p:nvSpPr>
        <p:spPr>
          <a:xfrm>
            <a:off x="713225" y="3725575"/>
            <a:ext cx="207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52" name="Google Shape;1452;p100"/>
          <p:cNvSpPr txBox="1">
            <a:spLocks noGrp="1"/>
          </p:cNvSpPr>
          <p:nvPr>
            <p:ph type="subTitle" idx="2"/>
          </p:nvPr>
        </p:nvSpPr>
        <p:spPr>
          <a:xfrm>
            <a:off x="713225" y="3355000"/>
            <a:ext cx="20766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روز 3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0" name="Google Shape;1460;p100"/>
          <p:cNvSpPr txBox="1">
            <a:spLocks noGrp="1"/>
          </p:cNvSpPr>
          <p:nvPr>
            <p:ph type="subTitle" idx="4"/>
          </p:nvPr>
        </p:nvSpPr>
        <p:spPr>
          <a:xfrm>
            <a:off x="3533700" y="3725575"/>
            <a:ext cx="207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54" name="Google Shape;1454;p100"/>
          <p:cNvSpPr txBox="1">
            <a:spLocks noGrp="1"/>
          </p:cNvSpPr>
          <p:nvPr>
            <p:ph type="subTitle" idx="5"/>
          </p:nvPr>
        </p:nvSpPr>
        <p:spPr>
          <a:xfrm>
            <a:off x="3533700" y="3355000"/>
            <a:ext cx="20766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روز 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1" name="Google Shape;1461;p100"/>
          <p:cNvSpPr txBox="1">
            <a:spLocks noGrp="1"/>
          </p:cNvSpPr>
          <p:nvPr>
            <p:ph type="title" idx="6"/>
          </p:nvPr>
        </p:nvSpPr>
        <p:spPr>
          <a:xfrm>
            <a:off x="3533700" y="2116600"/>
            <a:ext cx="20766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25%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2" name="Google Shape;1462;p100"/>
          <p:cNvSpPr txBox="1">
            <a:spLocks noGrp="1"/>
          </p:cNvSpPr>
          <p:nvPr>
            <p:ph type="subTitle" idx="7"/>
          </p:nvPr>
        </p:nvSpPr>
        <p:spPr>
          <a:xfrm>
            <a:off x="6354175" y="3725575"/>
            <a:ext cx="207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46" name="Google Shape;1446;p100"/>
          <p:cNvSpPr txBox="1">
            <a:spLocks noGrp="1"/>
          </p:cNvSpPr>
          <p:nvPr>
            <p:ph type="subTitle" idx="8"/>
          </p:nvPr>
        </p:nvSpPr>
        <p:spPr>
          <a:xfrm>
            <a:off x="6354175" y="3355000"/>
            <a:ext cx="20766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روز 3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3" name="Google Shape;1463;p100"/>
          <p:cNvSpPr txBox="1">
            <a:spLocks noGrp="1"/>
          </p:cNvSpPr>
          <p:nvPr>
            <p:ph type="title" idx="9"/>
          </p:nvPr>
        </p:nvSpPr>
        <p:spPr>
          <a:xfrm>
            <a:off x="6354175" y="2116600"/>
            <a:ext cx="20766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64" name="Google Shape;1464;p100"/>
          <p:cNvSpPr/>
          <p:nvPr/>
        </p:nvSpPr>
        <p:spPr>
          <a:xfrm>
            <a:off x="957250" y="1629400"/>
            <a:ext cx="1588500" cy="1588500"/>
          </a:xfrm>
          <a:prstGeom prst="blockArc">
            <a:avLst>
              <a:gd name="adj1" fmla="val 16180018"/>
              <a:gd name="adj2" fmla="val 17068693"/>
              <a:gd name="adj3" fmla="val 8383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p101"/>
          <p:cNvSpPr/>
          <p:nvPr/>
        </p:nvSpPr>
        <p:spPr>
          <a:xfrm>
            <a:off x="4865844" y="4025196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70" name="Google Shape;1470;p101"/>
          <p:cNvSpPr txBox="1"/>
          <p:nvPr/>
        </p:nvSpPr>
        <p:spPr>
          <a:xfrm>
            <a:off x="703974" y="1257000"/>
            <a:ext cx="1983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1" algn="r" rtl="1">
              <a:buClr>
                <a:schemeClr val="dk1"/>
              </a:buClr>
              <a:buSzPts val="1100"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روز</a:t>
            </a:r>
            <a:r>
              <a:rPr lang="en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 1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1" name="Google Shape;1471;p101"/>
          <p:cNvSpPr txBox="1"/>
          <p:nvPr/>
        </p:nvSpPr>
        <p:spPr>
          <a:xfrm>
            <a:off x="703987" y="1583100"/>
            <a:ext cx="1983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2" name="Google Shape;1472;p101"/>
          <p:cNvSpPr txBox="1"/>
          <p:nvPr/>
        </p:nvSpPr>
        <p:spPr>
          <a:xfrm>
            <a:off x="703999" y="2477000"/>
            <a:ext cx="1983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روز</a:t>
            </a:r>
            <a:r>
              <a:rPr lang="en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 2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3" name="Google Shape;1473;p101"/>
          <p:cNvSpPr txBox="1"/>
          <p:nvPr/>
        </p:nvSpPr>
        <p:spPr>
          <a:xfrm>
            <a:off x="703987" y="2806538"/>
            <a:ext cx="1983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4" name="Google Shape;1474;p101"/>
          <p:cNvSpPr txBox="1"/>
          <p:nvPr/>
        </p:nvSpPr>
        <p:spPr>
          <a:xfrm>
            <a:off x="703999" y="3674299"/>
            <a:ext cx="1983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روز</a:t>
            </a:r>
            <a:r>
              <a:rPr lang="en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 3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5" name="Google Shape;1475;p101"/>
          <p:cNvSpPr txBox="1"/>
          <p:nvPr/>
        </p:nvSpPr>
        <p:spPr>
          <a:xfrm>
            <a:off x="704012" y="4001157"/>
            <a:ext cx="1983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6" name="Google Shape;1476;p101"/>
          <p:cNvSpPr txBox="1"/>
          <p:nvPr/>
        </p:nvSpPr>
        <p:spPr>
          <a:xfrm flipH="1">
            <a:off x="6456581" y="1257000"/>
            <a:ext cx="1983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روز4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7" name="Google Shape;1477;p101"/>
          <p:cNvSpPr txBox="1"/>
          <p:nvPr/>
        </p:nvSpPr>
        <p:spPr>
          <a:xfrm flipH="1">
            <a:off x="6456663" y="1583100"/>
            <a:ext cx="1983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8" name="Google Shape;1478;p101"/>
          <p:cNvSpPr txBox="1"/>
          <p:nvPr/>
        </p:nvSpPr>
        <p:spPr>
          <a:xfrm flipH="1">
            <a:off x="6456606" y="2476998"/>
            <a:ext cx="1983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روز</a:t>
            </a:r>
            <a:r>
              <a:rPr lang="en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 5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79" name="Google Shape;1479;p101"/>
          <p:cNvSpPr txBox="1"/>
          <p:nvPr/>
        </p:nvSpPr>
        <p:spPr>
          <a:xfrm flipH="1">
            <a:off x="6456663" y="2806538"/>
            <a:ext cx="1983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80" name="Google Shape;1480;p101"/>
          <p:cNvSpPr txBox="1"/>
          <p:nvPr/>
        </p:nvSpPr>
        <p:spPr>
          <a:xfrm flipH="1">
            <a:off x="6456606" y="3674296"/>
            <a:ext cx="19833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روز</a:t>
            </a:r>
            <a:r>
              <a:rPr lang="en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 6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81" name="Google Shape;1481;p101"/>
          <p:cNvSpPr txBox="1"/>
          <p:nvPr/>
        </p:nvSpPr>
        <p:spPr>
          <a:xfrm flipH="1">
            <a:off x="6456688" y="4001157"/>
            <a:ext cx="19833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482" name="Google Shape;1482;p101"/>
          <p:cNvSpPr/>
          <p:nvPr/>
        </p:nvSpPr>
        <p:spPr>
          <a:xfrm>
            <a:off x="2917394" y="1624550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3" name="Google Shape;1483;p101"/>
          <p:cNvSpPr/>
          <p:nvPr/>
        </p:nvSpPr>
        <p:spPr>
          <a:xfrm>
            <a:off x="4865844" y="1624550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4" name="Google Shape;1484;p101"/>
          <p:cNvSpPr/>
          <p:nvPr/>
        </p:nvSpPr>
        <p:spPr>
          <a:xfrm>
            <a:off x="2917394" y="2818419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5" name="Google Shape;1485;p101"/>
          <p:cNvSpPr/>
          <p:nvPr/>
        </p:nvSpPr>
        <p:spPr>
          <a:xfrm>
            <a:off x="4865844" y="2818419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6" name="Google Shape;1486;p101"/>
          <p:cNvSpPr/>
          <p:nvPr/>
        </p:nvSpPr>
        <p:spPr>
          <a:xfrm>
            <a:off x="2917394" y="4025196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7" name="Google Shape;1487;p101"/>
          <p:cNvSpPr/>
          <p:nvPr/>
        </p:nvSpPr>
        <p:spPr>
          <a:xfrm>
            <a:off x="5323600" y="4025196"/>
            <a:ext cx="945600" cy="4248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488" name="Google Shape;1488;p101"/>
          <p:cNvSpPr/>
          <p:nvPr/>
        </p:nvSpPr>
        <p:spPr>
          <a:xfrm>
            <a:off x="2918016" y="1624550"/>
            <a:ext cx="359100" cy="4248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9" name="Google Shape;1489;p101"/>
          <p:cNvSpPr/>
          <p:nvPr/>
        </p:nvSpPr>
        <p:spPr>
          <a:xfrm>
            <a:off x="5620068" y="1624550"/>
            <a:ext cx="641100" cy="4248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90" name="Google Shape;1490;p101"/>
          <p:cNvSpPr/>
          <p:nvPr/>
        </p:nvSpPr>
        <p:spPr>
          <a:xfrm>
            <a:off x="2908913" y="2818419"/>
            <a:ext cx="422400" cy="4248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91" name="Google Shape;1491;p101"/>
          <p:cNvSpPr/>
          <p:nvPr/>
        </p:nvSpPr>
        <p:spPr>
          <a:xfrm>
            <a:off x="5486588" y="2818419"/>
            <a:ext cx="765600" cy="4248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92" name="Google Shape;1492;p101"/>
          <p:cNvSpPr/>
          <p:nvPr/>
        </p:nvSpPr>
        <p:spPr>
          <a:xfrm>
            <a:off x="2925875" y="4025196"/>
            <a:ext cx="568500" cy="4248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93" name="Google Shape;1493;p101"/>
          <p:cNvSpPr txBox="1"/>
          <p:nvPr/>
        </p:nvSpPr>
        <p:spPr>
          <a:xfrm>
            <a:off x="3143744" y="1234500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10%</a:t>
            </a:r>
            <a:endParaRPr sz="18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94" name="Google Shape;1494;p101"/>
          <p:cNvSpPr txBox="1"/>
          <p:nvPr/>
        </p:nvSpPr>
        <p:spPr>
          <a:xfrm>
            <a:off x="3143744" y="2428370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20%</a:t>
            </a:r>
            <a:endParaRPr sz="18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95" name="Google Shape;1495;p101"/>
          <p:cNvSpPr txBox="1"/>
          <p:nvPr/>
        </p:nvSpPr>
        <p:spPr>
          <a:xfrm>
            <a:off x="3143744" y="3629706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30%</a:t>
            </a:r>
            <a:endParaRPr sz="18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96" name="Google Shape;1496;p101"/>
          <p:cNvSpPr txBox="1"/>
          <p:nvPr/>
        </p:nvSpPr>
        <p:spPr>
          <a:xfrm flipH="1">
            <a:off x="5092194" y="1234500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40%</a:t>
            </a:r>
            <a:endParaRPr sz="18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97" name="Google Shape;1497;p101"/>
          <p:cNvSpPr txBox="1"/>
          <p:nvPr/>
        </p:nvSpPr>
        <p:spPr>
          <a:xfrm flipH="1">
            <a:off x="5092194" y="2428370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50%</a:t>
            </a:r>
            <a:endParaRPr sz="18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98" name="Google Shape;1498;p101"/>
          <p:cNvSpPr txBox="1"/>
          <p:nvPr/>
        </p:nvSpPr>
        <p:spPr>
          <a:xfrm flipH="1">
            <a:off x="5092194" y="3629706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60%</a:t>
            </a:r>
            <a:endParaRPr sz="18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1499" name="Google Shape;1499;p101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اینها درصدها هستند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102"/>
          <p:cNvSpPr txBox="1">
            <a:spLocks noGrp="1"/>
          </p:cNvSpPr>
          <p:nvPr>
            <p:ph type="subTitle" idx="1"/>
          </p:nvPr>
        </p:nvSpPr>
        <p:spPr>
          <a:xfrm>
            <a:off x="713229" y="2254324"/>
            <a:ext cx="23391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5" name="Google Shape;1505;p102"/>
          <p:cNvSpPr txBox="1">
            <a:spLocks noGrp="1"/>
          </p:cNvSpPr>
          <p:nvPr>
            <p:ph type="subTitle" idx="2"/>
          </p:nvPr>
        </p:nvSpPr>
        <p:spPr>
          <a:xfrm>
            <a:off x="713229" y="1959950"/>
            <a:ext cx="23391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مرحله 01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6" name="Google Shape;1506;p10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چگونه یک کمپ آتش را شروع کنیم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7" name="Google Shape;1507;p102"/>
          <p:cNvSpPr txBox="1">
            <a:spLocks noGrp="1"/>
          </p:cNvSpPr>
          <p:nvPr>
            <p:ph type="subTitle" idx="3"/>
          </p:nvPr>
        </p:nvSpPr>
        <p:spPr>
          <a:xfrm>
            <a:off x="2057856" y="3991624"/>
            <a:ext cx="23391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8" name="Google Shape;1508;p102"/>
          <p:cNvSpPr txBox="1">
            <a:spLocks noGrp="1"/>
          </p:cNvSpPr>
          <p:nvPr>
            <p:ph type="subTitle" idx="4"/>
          </p:nvPr>
        </p:nvSpPr>
        <p:spPr>
          <a:xfrm>
            <a:off x="2057856" y="3697250"/>
            <a:ext cx="23391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مرحله 02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9" name="Google Shape;1509;p102"/>
          <p:cNvSpPr txBox="1">
            <a:spLocks noGrp="1"/>
          </p:cNvSpPr>
          <p:nvPr>
            <p:ph type="subTitle" idx="5"/>
          </p:nvPr>
        </p:nvSpPr>
        <p:spPr>
          <a:xfrm>
            <a:off x="6091737" y="2254323"/>
            <a:ext cx="23391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0" name="Google Shape;1510;p102"/>
          <p:cNvSpPr txBox="1">
            <a:spLocks noGrp="1"/>
          </p:cNvSpPr>
          <p:nvPr>
            <p:ph type="subTitle" idx="6"/>
          </p:nvPr>
        </p:nvSpPr>
        <p:spPr>
          <a:xfrm>
            <a:off x="6091737" y="1959950"/>
            <a:ext cx="23391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مرحله 05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1" name="Google Shape;1511;p102"/>
          <p:cNvSpPr txBox="1">
            <a:spLocks noGrp="1"/>
          </p:cNvSpPr>
          <p:nvPr>
            <p:ph type="subTitle" idx="7"/>
          </p:nvPr>
        </p:nvSpPr>
        <p:spPr>
          <a:xfrm>
            <a:off x="4746555" y="3991623"/>
            <a:ext cx="23391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2" name="Google Shape;1512;p102"/>
          <p:cNvSpPr txBox="1">
            <a:spLocks noGrp="1"/>
          </p:cNvSpPr>
          <p:nvPr>
            <p:ph type="subTitle" idx="8"/>
          </p:nvPr>
        </p:nvSpPr>
        <p:spPr>
          <a:xfrm>
            <a:off x="4746555" y="3697250"/>
            <a:ext cx="23391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مرحله 04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3" name="Google Shape;1513;p102"/>
          <p:cNvSpPr txBox="1">
            <a:spLocks noGrp="1"/>
          </p:cNvSpPr>
          <p:nvPr>
            <p:ph type="subTitle" idx="9"/>
          </p:nvPr>
        </p:nvSpPr>
        <p:spPr>
          <a:xfrm>
            <a:off x="3402477" y="2254324"/>
            <a:ext cx="23391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4" name="Google Shape;1514;p102"/>
          <p:cNvSpPr txBox="1">
            <a:spLocks noGrp="1"/>
          </p:cNvSpPr>
          <p:nvPr>
            <p:ph type="subTitle" idx="13"/>
          </p:nvPr>
        </p:nvSpPr>
        <p:spPr>
          <a:xfrm>
            <a:off x="3402487" y="1959950"/>
            <a:ext cx="23391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مرحله 03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5" name="Google Shape;1515;p102"/>
          <p:cNvSpPr/>
          <p:nvPr/>
        </p:nvSpPr>
        <p:spPr>
          <a:xfrm>
            <a:off x="2990406" y="3146975"/>
            <a:ext cx="474000" cy="47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16" name="Google Shape;1516;p102"/>
          <p:cNvSpPr/>
          <p:nvPr/>
        </p:nvSpPr>
        <p:spPr>
          <a:xfrm>
            <a:off x="1645779" y="1419675"/>
            <a:ext cx="474000" cy="474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17" name="Google Shape;1517;p102"/>
          <p:cNvSpPr/>
          <p:nvPr/>
        </p:nvSpPr>
        <p:spPr>
          <a:xfrm>
            <a:off x="4335035" y="1419675"/>
            <a:ext cx="474000" cy="47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18" name="Google Shape;1518;p102"/>
          <p:cNvSpPr/>
          <p:nvPr/>
        </p:nvSpPr>
        <p:spPr>
          <a:xfrm>
            <a:off x="7024287" y="1419675"/>
            <a:ext cx="474000" cy="47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19" name="Google Shape;1519;p102"/>
          <p:cNvSpPr/>
          <p:nvPr/>
        </p:nvSpPr>
        <p:spPr>
          <a:xfrm>
            <a:off x="5679105" y="3146975"/>
            <a:ext cx="474000" cy="47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20" name="Google Shape;1520;p102"/>
          <p:cNvSpPr/>
          <p:nvPr/>
        </p:nvSpPr>
        <p:spPr>
          <a:xfrm>
            <a:off x="3093297" y="3249869"/>
            <a:ext cx="268218" cy="268205"/>
          </a:xfrm>
          <a:custGeom>
            <a:avLst/>
            <a:gdLst/>
            <a:ahLst/>
            <a:cxnLst/>
            <a:rect l="l" t="t" r="r" b="b"/>
            <a:pathLst>
              <a:path w="20660" h="20659" extrusionOk="0">
                <a:moveTo>
                  <a:pt x="12495" y="2767"/>
                </a:moveTo>
                <a:lnTo>
                  <a:pt x="12495" y="2767"/>
                </a:lnTo>
                <a:cubicBezTo>
                  <a:pt x="12934" y="2890"/>
                  <a:pt x="13321" y="3155"/>
                  <a:pt x="13592" y="3521"/>
                </a:cubicBezTo>
                <a:cubicBezTo>
                  <a:pt x="13889" y="4110"/>
                  <a:pt x="13789" y="4717"/>
                  <a:pt x="13512" y="4895"/>
                </a:cubicBezTo>
                <a:cubicBezTo>
                  <a:pt x="13449" y="4934"/>
                  <a:pt x="13377" y="4953"/>
                  <a:pt x="13305" y="4953"/>
                </a:cubicBezTo>
                <a:cubicBezTo>
                  <a:pt x="13263" y="4953"/>
                  <a:pt x="13220" y="4947"/>
                  <a:pt x="13179" y="4933"/>
                </a:cubicBezTo>
                <a:cubicBezTo>
                  <a:pt x="12878" y="4822"/>
                  <a:pt x="12635" y="4592"/>
                  <a:pt x="12508" y="4297"/>
                </a:cubicBezTo>
                <a:cubicBezTo>
                  <a:pt x="12365" y="4017"/>
                  <a:pt x="12356" y="3466"/>
                  <a:pt x="12495" y="2767"/>
                </a:cubicBezTo>
                <a:close/>
                <a:moveTo>
                  <a:pt x="14639" y="5168"/>
                </a:moveTo>
                <a:cubicBezTo>
                  <a:pt x="14664" y="5168"/>
                  <a:pt x="14689" y="5169"/>
                  <a:pt x="14714" y="5171"/>
                </a:cubicBezTo>
                <a:cubicBezTo>
                  <a:pt x="14926" y="5173"/>
                  <a:pt x="15136" y="5220"/>
                  <a:pt x="15329" y="5304"/>
                </a:cubicBezTo>
                <a:cubicBezTo>
                  <a:pt x="15717" y="5561"/>
                  <a:pt x="16013" y="5936"/>
                  <a:pt x="16173" y="6375"/>
                </a:cubicBezTo>
                <a:cubicBezTo>
                  <a:pt x="15884" y="6483"/>
                  <a:pt x="15580" y="6537"/>
                  <a:pt x="15275" y="6537"/>
                </a:cubicBezTo>
                <a:cubicBezTo>
                  <a:pt x="15080" y="6537"/>
                  <a:pt x="14884" y="6514"/>
                  <a:pt x="14691" y="6470"/>
                </a:cubicBezTo>
                <a:cubicBezTo>
                  <a:pt x="14391" y="6357"/>
                  <a:pt x="14148" y="6130"/>
                  <a:pt x="14017" y="5837"/>
                </a:cubicBezTo>
                <a:cubicBezTo>
                  <a:pt x="13968" y="5724"/>
                  <a:pt x="13970" y="5594"/>
                  <a:pt x="14023" y="5481"/>
                </a:cubicBezTo>
                <a:cubicBezTo>
                  <a:pt x="14167" y="5283"/>
                  <a:pt x="14397" y="5168"/>
                  <a:pt x="14639" y="5168"/>
                </a:cubicBezTo>
                <a:close/>
                <a:moveTo>
                  <a:pt x="9985" y="688"/>
                </a:moveTo>
                <a:cubicBezTo>
                  <a:pt x="10175" y="688"/>
                  <a:pt x="10330" y="843"/>
                  <a:pt x="10330" y="1033"/>
                </a:cubicBezTo>
                <a:lnTo>
                  <a:pt x="10330" y="8264"/>
                </a:lnTo>
                <a:lnTo>
                  <a:pt x="6198" y="8264"/>
                </a:lnTo>
                <a:lnTo>
                  <a:pt x="6198" y="2066"/>
                </a:lnTo>
                <a:cubicBezTo>
                  <a:pt x="6198" y="1876"/>
                  <a:pt x="6043" y="1721"/>
                  <a:pt x="5854" y="1721"/>
                </a:cubicBezTo>
                <a:cubicBezTo>
                  <a:pt x="5664" y="1721"/>
                  <a:pt x="5509" y="1876"/>
                  <a:pt x="5509" y="2066"/>
                </a:cubicBezTo>
                <a:lnTo>
                  <a:pt x="5509" y="8264"/>
                </a:lnTo>
                <a:lnTo>
                  <a:pt x="4821" y="8264"/>
                </a:lnTo>
                <a:lnTo>
                  <a:pt x="4821" y="1033"/>
                </a:lnTo>
                <a:cubicBezTo>
                  <a:pt x="4821" y="842"/>
                  <a:pt x="4974" y="688"/>
                  <a:pt x="5164" y="688"/>
                </a:cubicBezTo>
                <a:close/>
                <a:moveTo>
                  <a:pt x="11018" y="8951"/>
                </a:moveTo>
                <a:cubicBezTo>
                  <a:pt x="11399" y="8951"/>
                  <a:pt x="11707" y="9259"/>
                  <a:pt x="11707" y="9641"/>
                </a:cubicBezTo>
                <a:cubicBezTo>
                  <a:pt x="11707" y="10020"/>
                  <a:pt x="11399" y="10329"/>
                  <a:pt x="11018" y="10329"/>
                </a:cubicBezTo>
                <a:lnTo>
                  <a:pt x="4132" y="10329"/>
                </a:lnTo>
                <a:cubicBezTo>
                  <a:pt x="3752" y="10329"/>
                  <a:pt x="3444" y="10020"/>
                  <a:pt x="3444" y="9641"/>
                </a:cubicBezTo>
                <a:cubicBezTo>
                  <a:pt x="3444" y="9259"/>
                  <a:pt x="3752" y="8951"/>
                  <a:pt x="4132" y="8951"/>
                </a:cubicBezTo>
                <a:close/>
                <a:moveTo>
                  <a:pt x="5509" y="11018"/>
                </a:moveTo>
                <a:lnTo>
                  <a:pt x="5509" y="14117"/>
                </a:lnTo>
                <a:lnTo>
                  <a:pt x="4821" y="14117"/>
                </a:lnTo>
                <a:lnTo>
                  <a:pt x="4821" y="11018"/>
                </a:lnTo>
                <a:close/>
                <a:moveTo>
                  <a:pt x="10330" y="11018"/>
                </a:moveTo>
                <a:lnTo>
                  <a:pt x="10330" y="14117"/>
                </a:lnTo>
                <a:lnTo>
                  <a:pt x="6198" y="14117"/>
                </a:lnTo>
                <a:lnTo>
                  <a:pt x="6198" y="11018"/>
                </a:lnTo>
                <a:close/>
                <a:moveTo>
                  <a:pt x="14593" y="13772"/>
                </a:moveTo>
                <a:lnTo>
                  <a:pt x="15281" y="15150"/>
                </a:lnTo>
                <a:lnTo>
                  <a:pt x="14117" y="15150"/>
                </a:lnTo>
                <a:lnTo>
                  <a:pt x="14117" y="13772"/>
                </a:lnTo>
                <a:close/>
                <a:moveTo>
                  <a:pt x="16315" y="13772"/>
                </a:moveTo>
                <a:lnTo>
                  <a:pt x="17003" y="15150"/>
                </a:lnTo>
                <a:lnTo>
                  <a:pt x="16052" y="15150"/>
                </a:lnTo>
                <a:lnTo>
                  <a:pt x="15362" y="13772"/>
                </a:lnTo>
                <a:close/>
                <a:moveTo>
                  <a:pt x="18037" y="13772"/>
                </a:moveTo>
                <a:lnTo>
                  <a:pt x="18724" y="15150"/>
                </a:lnTo>
                <a:lnTo>
                  <a:pt x="17774" y="15150"/>
                </a:lnTo>
                <a:lnTo>
                  <a:pt x="17084" y="13772"/>
                </a:lnTo>
                <a:close/>
                <a:moveTo>
                  <a:pt x="19625" y="13772"/>
                </a:moveTo>
                <a:cubicBezTo>
                  <a:pt x="19817" y="13772"/>
                  <a:pt x="19970" y="13927"/>
                  <a:pt x="19970" y="14117"/>
                </a:cubicBezTo>
                <a:lnTo>
                  <a:pt x="19970" y="14805"/>
                </a:lnTo>
                <a:cubicBezTo>
                  <a:pt x="19970" y="14996"/>
                  <a:pt x="19817" y="15150"/>
                  <a:pt x="19625" y="15150"/>
                </a:cubicBezTo>
                <a:lnTo>
                  <a:pt x="19494" y="15150"/>
                </a:lnTo>
                <a:lnTo>
                  <a:pt x="18806" y="13772"/>
                </a:lnTo>
                <a:close/>
                <a:moveTo>
                  <a:pt x="688" y="12891"/>
                </a:moveTo>
                <a:cubicBezTo>
                  <a:pt x="973" y="13020"/>
                  <a:pt x="1280" y="13087"/>
                  <a:pt x="1591" y="13087"/>
                </a:cubicBezTo>
                <a:cubicBezTo>
                  <a:pt x="1635" y="13087"/>
                  <a:pt x="1678" y="13086"/>
                  <a:pt x="1722" y="13083"/>
                </a:cubicBezTo>
                <a:lnTo>
                  <a:pt x="4132" y="13083"/>
                </a:lnTo>
                <a:lnTo>
                  <a:pt x="4132" y="14117"/>
                </a:lnTo>
                <a:lnTo>
                  <a:pt x="2755" y="14117"/>
                </a:lnTo>
                <a:cubicBezTo>
                  <a:pt x="2565" y="14117"/>
                  <a:pt x="2410" y="14270"/>
                  <a:pt x="2410" y="14460"/>
                </a:cubicBezTo>
                <a:cubicBezTo>
                  <a:pt x="2410" y="14652"/>
                  <a:pt x="2565" y="14805"/>
                  <a:pt x="2755" y="14805"/>
                </a:cubicBezTo>
                <a:lnTo>
                  <a:pt x="11018" y="14805"/>
                </a:lnTo>
                <a:cubicBezTo>
                  <a:pt x="11209" y="14805"/>
                  <a:pt x="11362" y="14652"/>
                  <a:pt x="11362" y="14460"/>
                </a:cubicBezTo>
                <a:cubicBezTo>
                  <a:pt x="11362" y="14270"/>
                  <a:pt x="11207" y="14117"/>
                  <a:pt x="11018" y="14117"/>
                </a:cubicBezTo>
                <a:lnTo>
                  <a:pt x="11018" y="13083"/>
                </a:lnTo>
                <a:lnTo>
                  <a:pt x="12052" y="13083"/>
                </a:lnTo>
                <a:lnTo>
                  <a:pt x="12052" y="15839"/>
                </a:lnTo>
                <a:lnTo>
                  <a:pt x="2410" y="15839"/>
                </a:lnTo>
                <a:cubicBezTo>
                  <a:pt x="1461" y="15837"/>
                  <a:pt x="690" y="15066"/>
                  <a:pt x="688" y="14117"/>
                </a:cubicBezTo>
                <a:lnTo>
                  <a:pt x="688" y="12891"/>
                </a:lnTo>
                <a:close/>
                <a:moveTo>
                  <a:pt x="13429" y="12050"/>
                </a:moveTo>
                <a:lnTo>
                  <a:pt x="13429" y="13428"/>
                </a:lnTo>
                <a:lnTo>
                  <a:pt x="13429" y="15494"/>
                </a:lnTo>
                <a:lnTo>
                  <a:pt x="13429" y="16871"/>
                </a:lnTo>
                <a:lnTo>
                  <a:pt x="12739" y="16871"/>
                </a:lnTo>
                <a:lnTo>
                  <a:pt x="12739" y="12050"/>
                </a:lnTo>
                <a:close/>
                <a:moveTo>
                  <a:pt x="10330" y="16527"/>
                </a:moveTo>
                <a:lnTo>
                  <a:pt x="10330" y="17904"/>
                </a:lnTo>
                <a:lnTo>
                  <a:pt x="4821" y="17904"/>
                </a:lnTo>
                <a:lnTo>
                  <a:pt x="4821" y="16527"/>
                </a:lnTo>
                <a:lnTo>
                  <a:pt x="5509" y="16527"/>
                </a:lnTo>
                <a:lnTo>
                  <a:pt x="5509" y="16871"/>
                </a:lnTo>
                <a:cubicBezTo>
                  <a:pt x="5509" y="17061"/>
                  <a:pt x="5664" y="17216"/>
                  <a:pt x="5854" y="17216"/>
                </a:cubicBezTo>
                <a:cubicBezTo>
                  <a:pt x="6043" y="17216"/>
                  <a:pt x="6198" y="17061"/>
                  <a:pt x="6198" y="16871"/>
                </a:cubicBezTo>
                <a:lnTo>
                  <a:pt x="6198" y="16527"/>
                </a:lnTo>
                <a:close/>
                <a:moveTo>
                  <a:pt x="11018" y="18593"/>
                </a:moveTo>
                <a:cubicBezTo>
                  <a:pt x="11399" y="18593"/>
                  <a:pt x="11707" y="18901"/>
                  <a:pt x="11707" y="19281"/>
                </a:cubicBezTo>
                <a:cubicBezTo>
                  <a:pt x="11707" y="19662"/>
                  <a:pt x="11399" y="19970"/>
                  <a:pt x="11018" y="19970"/>
                </a:cubicBezTo>
                <a:lnTo>
                  <a:pt x="4132" y="19970"/>
                </a:lnTo>
                <a:cubicBezTo>
                  <a:pt x="3752" y="19970"/>
                  <a:pt x="3444" y="19661"/>
                  <a:pt x="3444" y="19281"/>
                </a:cubicBezTo>
                <a:cubicBezTo>
                  <a:pt x="3444" y="18901"/>
                  <a:pt x="3752" y="18593"/>
                  <a:pt x="4132" y="18593"/>
                </a:cubicBezTo>
                <a:close/>
                <a:moveTo>
                  <a:pt x="5164" y="1"/>
                </a:moveTo>
                <a:cubicBezTo>
                  <a:pt x="4595" y="1"/>
                  <a:pt x="4132" y="462"/>
                  <a:pt x="4132" y="1033"/>
                </a:cubicBezTo>
                <a:lnTo>
                  <a:pt x="4132" y="8264"/>
                </a:lnTo>
                <a:cubicBezTo>
                  <a:pt x="3371" y="8264"/>
                  <a:pt x="2755" y="8880"/>
                  <a:pt x="2755" y="9641"/>
                </a:cubicBezTo>
                <a:cubicBezTo>
                  <a:pt x="2755" y="10400"/>
                  <a:pt x="3371" y="11018"/>
                  <a:pt x="4132" y="11018"/>
                </a:cubicBezTo>
                <a:lnTo>
                  <a:pt x="4132" y="12395"/>
                </a:lnTo>
                <a:lnTo>
                  <a:pt x="1722" y="12395"/>
                </a:lnTo>
                <a:cubicBezTo>
                  <a:pt x="1669" y="12402"/>
                  <a:pt x="1615" y="12406"/>
                  <a:pt x="1562" y="12406"/>
                </a:cubicBezTo>
                <a:cubicBezTo>
                  <a:pt x="1308" y="12406"/>
                  <a:pt x="1059" y="12325"/>
                  <a:pt x="851" y="12175"/>
                </a:cubicBezTo>
                <a:cubicBezTo>
                  <a:pt x="757" y="12092"/>
                  <a:pt x="638" y="12049"/>
                  <a:pt x="517" y="12049"/>
                </a:cubicBezTo>
                <a:cubicBezTo>
                  <a:pt x="445" y="12049"/>
                  <a:pt x="372" y="12065"/>
                  <a:pt x="303" y="12097"/>
                </a:cubicBezTo>
                <a:cubicBezTo>
                  <a:pt x="118" y="12182"/>
                  <a:pt x="0" y="12365"/>
                  <a:pt x="0" y="12567"/>
                </a:cubicBezTo>
                <a:lnTo>
                  <a:pt x="0" y="14115"/>
                </a:lnTo>
                <a:cubicBezTo>
                  <a:pt x="2" y="15446"/>
                  <a:pt x="1079" y="16525"/>
                  <a:pt x="2410" y="16527"/>
                </a:cubicBezTo>
                <a:lnTo>
                  <a:pt x="4132" y="16527"/>
                </a:lnTo>
                <a:lnTo>
                  <a:pt x="4132" y="17904"/>
                </a:lnTo>
                <a:cubicBezTo>
                  <a:pt x="3371" y="17904"/>
                  <a:pt x="2755" y="18520"/>
                  <a:pt x="2755" y="19281"/>
                </a:cubicBezTo>
                <a:cubicBezTo>
                  <a:pt x="2755" y="20042"/>
                  <a:pt x="3371" y="20658"/>
                  <a:pt x="4132" y="20658"/>
                </a:cubicBezTo>
                <a:lnTo>
                  <a:pt x="11018" y="20658"/>
                </a:lnTo>
                <a:cubicBezTo>
                  <a:pt x="11779" y="20658"/>
                  <a:pt x="12395" y="20042"/>
                  <a:pt x="12395" y="19281"/>
                </a:cubicBezTo>
                <a:cubicBezTo>
                  <a:pt x="12395" y="18520"/>
                  <a:pt x="11779" y="17904"/>
                  <a:pt x="11018" y="17904"/>
                </a:cubicBezTo>
                <a:lnTo>
                  <a:pt x="11018" y="16527"/>
                </a:lnTo>
                <a:lnTo>
                  <a:pt x="12052" y="16527"/>
                </a:lnTo>
                <a:lnTo>
                  <a:pt x="12052" y="16871"/>
                </a:lnTo>
                <a:cubicBezTo>
                  <a:pt x="12052" y="17251"/>
                  <a:pt x="12360" y="17559"/>
                  <a:pt x="12739" y="17559"/>
                </a:cubicBezTo>
                <a:lnTo>
                  <a:pt x="13429" y="17559"/>
                </a:lnTo>
                <a:cubicBezTo>
                  <a:pt x="13809" y="17559"/>
                  <a:pt x="14117" y="17251"/>
                  <a:pt x="14117" y="16871"/>
                </a:cubicBezTo>
                <a:lnTo>
                  <a:pt x="14117" y="15837"/>
                </a:lnTo>
                <a:lnTo>
                  <a:pt x="19625" y="15837"/>
                </a:lnTo>
                <a:cubicBezTo>
                  <a:pt x="20197" y="15837"/>
                  <a:pt x="20659" y="15376"/>
                  <a:pt x="20659" y="14805"/>
                </a:cubicBezTo>
                <a:lnTo>
                  <a:pt x="20659" y="14117"/>
                </a:lnTo>
                <a:cubicBezTo>
                  <a:pt x="20659" y="13546"/>
                  <a:pt x="20197" y="13085"/>
                  <a:pt x="19625" y="13085"/>
                </a:cubicBezTo>
                <a:lnTo>
                  <a:pt x="14117" y="13085"/>
                </a:lnTo>
                <a:lnTo>
                  <a:pt x="14117" y="12050"/>
                </a:lnTo>
                <a:cubicBezTo>
                  <a:pt x="14117" y="11671"/>
                  <a:pt x="13809" y="11363"/>
                  <a:pt x="13429" y="11363"/>
                </a:cubicBezTo>
                <a:lnTo>
                  <a:pt x="12739" y="11363"/>
                </a:lnTo>
                <a:cubicBezTo>
                  <a:pt x="12360" y="11363"/>
                  <a:pt x="12052" y="11671"/>
                  <a:pt x="12052" y="12050"/>
                </a:cubicBezTo>
                <a:lnTo>
                  <a:pt x="12052" y="12395"/>
                </a:lnTo>
                <a:lnTo>
                  <a:pt x="11018" y="12395"/>
                </a:lnTo>
                <a:lnTo>
                  <a:pt x="11018" y="11018"/>
                </a:lnTo>
                <a:cubicBezTo>
                  <a:pt x="11779" y="11018"/>
                  <a:pt x="12395" y="10402"/>
                  <a:pt x="12395" y="9641"/>
                </a:cubicBezTo>
                <a:cubicBezTo>
                  <a:pt x="12395" y="8880"/>
                  <a:pt x="11779" y="8264"/>
                  <a:pt x="11018" y="8264"/>
                </a:cubicBezTo>
                <a:lnTo>
                  <a:pt x="11018" y="7088"/>
                </a:lnTo>
                <a:lnTo>
                  <a:pt x="13307" y="5799"/>
                </a:lnTo>
                <a:cubicBezTo>
                  <a:pt x="13319" y="5892"/>
                  <a:pt x="13339" y="5986"/>
                  <a:pt x="13371" y="6074"/>
                </a:cubicBezTo>
                <a:cubicBezTo>
                  <a:pt x="13565" y="6545"/>
                  <a:pt x="13945" y="6918"/>
                  <a:pt x="14421" y="7103"/>
                </a:cubicBezTo>
                <a:cubicBezTo>
                  <a:pt x="14633" y="7194"/>
                  <a:pt x="14882" y="7230"/>
                  <a:pt x="15141" y="7230"/>
                </a:cubicBezTo>
                <a:cubicBezTo>
                  <a:pt x="15560" y="7230"/>
                  <a:pt x="16006" y="7137"/>
                  <a:pt x="16366" y="7035"/>
                </a:cubicBezTo>
                <a:lnTo>
                  <a:pt x="16370" y="7035"/>
                </a:lnTo>
                <a:cubicBezTo>
                  <a:pt x="16565" y="6980"/>
                  <a:pt x="16728" y="6842"/>
                  <a:pt x="16813" y="6658"/>
                </a:cubicBezTo>
                <a:cubicBezTo>
                  <a:pt x="16891" y="6487"/>
                  <a:pt x="16891" y="6289"/>
                  <a:pt x="16813" y="6117"/>
                </a:cubicBezTo>
                <a:cubicBezTo>
                  <a:pt x="16461" y="5353"/>
                  <a:pt x="16055" y="4867"/>
                  <a:pt x="15604" y="4673"/>
                </a:cubicBezTo>
                <a:cubicBezTo>
                  <a:pt x="15544" y="4648"/>
                  <a:pt x="15482" y="4632"/>
                  <a:pt x="15422" y="4610"/>
                </a:cubicBezTo>
                <a:lnTo>
                  <a:pt x="16353" y="4087"/>
                </a:lnTo>
                <a:cubicBezTo>
                  <a:pt x="16518" y="3994"/>
                  <a:pt x="16576" y="3784"/>
                  <a:pt x="16485" y="3619"/>
                </a:cubicBezTo>
                <a:cubicBezTo>
                  <a:pt x="16421" y="3506"/>
                  <a:pt x="16305" y="3443"/>
                  <a:pt x="16184" y="3443"/>
                </a:cubicBezTo>
                <a:cubicBezTo>
                  <a:pt x="16127" y="3443"/>
                  <a:pt x="16069" y="3458"/>
                  <a:pt x="16015" y="3488"/>
                </a:cubicBezTo>
                <a:lnTo>
                  <a:pt x="14453" y="4367"/>
                </a:lnTo>
                <a:cubicBezTo>
                  <a:pt x="14475" y="3966"/>
                  <a:pt x="14390" y="3568"/>
                  <a:pt x="14207" y="3210"/>
                </a:cubicBezTo>
                <a:cubicBezTo>
                  <a:pt x="13923" y="2652"/>
                  <a:pt x="13226" y="2300"/>
                  <a:pt x="12690" y="2105"/>
                </a:cubicBezTo>
                <a:cubicBezTo>
                  <a:pt x="12619" y="2079"/>
                  <a:pt x="12545" y="2066"/>
                  <a:pt x="12471" y="2066"/>
                </a:cubicBezTo>
                <a:cubicBezTo>
                  <a:pt x="12362" y="2066"/>
                  <a:pt x="12254" y="2094"/>
                  <a:pt x="12157" y="2149"/>
                </a:cubicBezTo>
                <a:cubicBezTo>
                  <a:pt x="11978" y="2252"/>
                  <a:pt x="11854" y="2429"/>
                  <a:pt x="11817" y="2632"/>
                </a:cubicBezTo>
                <a:cubicBezTo>
                  <a:pt x="11699" y="3235"/>
                  <a:pt x="11617" y="4069"/>
                  <a:pt x="11894" y="4610"/>
                </a:cubicBezTo>
                <a:cubicBezTo>
                  <a:pt x="12052" y="4935"/>
                  <a:pt x="12293" y="5213"/>
                  <a:pt x="12593" y="5413"/>
                </a:cubicBezTo>
                <a:lnTo>
                  <a:pt x="11018" y="6297"/>
                </a:lnTo>
                <a:lnTo>
                  <a:pt x="11018" y="1033"/>
                </a:lnTo>
                <a:cubicBezTo>
                  <a:pt x="11018" y="462"/>
                  <a:pt x="10555" y="1"/>
                  <a:pt x="998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521" name="Google Shape;1521;p102"/>
          <p:cNvGrpSpPr/>
          <p:nvPr/>
        </p:nvGrpSpPr>
        <p:grpSpPr>
          <a:xfrm>
            <a:off x="5816655" y="3249884"/>
            <a:ext cx="198900" cy="268176"/>
            <a:chOff x="2622133" y="1644475"/>
            <a:chExt cx="406498" cy="548082"/>
          </a:xfrm>
        </p:grpSpPr>
        <p:sp>
          <p:nvSpPr>
            <p:cNvPr id="1522" name="Google Shape;1522;p102"/>
            <p:cNvSpPr/>
            <p:nvPr/>
          </p:nvSpPr>
          <p:spPr>
            <a:xfrm>
              <a:off x="2622133" y="1644475"/>
              <a:ext cx="205521" cy="548082"/>
            </a:xfrm>
            <a:custGeom>
              <a:avLst/>
              <a:gdLst/>
              <a:ahLst/>
              <a:cxnLst/>
              <a:rect l="l" t="t" r="r" b="b"/>
              <a:pathLst>
                <a:path w="7746" h="20657" extrusionOk="0">
                  <a:moveTo>
                    <a:pt x="2235" y="690"/>
                  </a:moveTo>
                  <a:lnTo>
                    <a:pt x="6866" y="3006"/>
                  </a:lnTo>
                  <a:cubicBezTo>
                    <a:pt x="6983" y="3064"/>
                    <a:pt x="7056" y="3183"/>
                    <a:pt x="7056" y="3312"/>
                  </a:cubicBezTo>
                  <a:lnTo>
                    <a:pt x="7056" y="11019"/>
                  </a:lnTo>
                  <a:lnTo>
                    <a:pt x="3614" y="11019"/>
                  </a:lnTo>
                  <a:lnTo>
                    <a:pt x="3614" y="2756"/>
                  </a:lnTo>
                  <a:cubicBezTo>
                    <a:pt x="3614" y="2565"/>
                    <a:pt x="3459" y="2412"/>
                    <a:pt x="3269" y="2412"/>
                  </a:cubicBezTo>
                  <a:cubicBezTo>
                    <a:pt x="3080" y="2412"/>
                    <a:pt x="2925" y="2566"/>
                    <a:pt x="2925" y="2756"/>
                  </a:cubicBezTo>
                  <a:lnTo>
                    <a:pt x="2925" y="9297"/>
                  </a:lnTo>
                  <a:lnTo>
                    <a:pt x="2512" y="8988"/>
                  </a:lnTo>
                  <a:cubicBezTo>
                    <a:pt x="2338" y="8858"/>
                    <a:pt x="2237" y="8653"/>
                    <a:pt x="2235" y="8436"/>
                  </a:cubicBezTo>
                  <a:lnTo>
                    <a:pt x="2235" y="690"/>
                  </a:lnTo>
                  <a:close/>
                  <a:moveTo>
                    <a:pt x="7056" y="11709"/>
                  </a:moveTo>
                  <a:lnTo>
                    <a:pt x="7056" y="12396"/>
                  </a:lnTo>
                  <a:lnTo>
                    <a:pt x="3957" y="12396"/>
                  </a:lnTo>
                  <a:cubicBezTo>
                    <a:pt x="3767" y="12396"/>
                    <a:pt x="3612" y="12242"/>
                    <a:pt x="3612" y="12052"/>
                  </a:cubicBezTo>
                  <a:lnTo>
                    <a:pt x="3612" y="11709"/>
                  </a:lnTo>
                  <a:close/>
                  <a:moveTo>
                    <a:pt x="7056" y="13084"/>
                  </a:moveTo>
                  <a:lnTo>
                    <a:pt x="7056" y="13086"/>
                  </a:lnTo>
                  <a:lnTo>
                    <a:pt x="7056" y="16806"/>
                  </a:lnTo>
                  <a:cubicBezTo>
                    <a:pt x="7056" y="17903"/>
                    <a:pt x="6313" y="18864"/>
                    <a:pt x="5249" y="19139"/>
                  </a:cubicBezTo>
                  <a:lnTo>
                    <a:pt x="2150" y="19940"/>
                  </a:lnTo>
                  <a:cubicBezTo>
                    <a:pt x="2068" y="19960"/>
                    <a:pt x="1985" y="19970"/>
                    <a:pt x="1903" y="19970"/>
                  </a:cubicBezTo>
                  <a:cubicBezTo>
                    <a:pt x="1438" y="19970"/>
                    <a:pt x="1016" y="19656"/>
                    <a:pt x="898" y="19184"/>
                  </a:cubicBezTo>
                  <a:cubicBezTo>
                    <a:pt x="758" y="18631"/>
                    <a:pt x="1091" y="18068"/>
                    <a:pt x="1642" y="17925"/>
                  </a:cubicBezTo>
                  <a:lnTo>
                    <a:pt x="3716" y="17366"/>
                  </a:lnTo>
                  <a:cubicBezTo>
                    <a:pt x="4467" y="17162"/>
                    <a:pt x="4990" y="16481"/>
                    <a:pt x="4990" y="15704"/>
                  </a:cubicBezTo>
                  <a:lnTo>
                    <a:pt x="4990" y="13084"/>
                  </a:lnTo>
                  <a:close/>
                  <a:moveTo>
                    <a:pt x="2234" y="0"/>
                  </a:moveTo>
                  <a:cubicBezTo>
                    <a:pt x="2109" y="0"/>
                    <a:pt x="1984" y="34"/>
                    <a:pt x="1874" y="102"/>
                  </a:cubicBezTo>
                  <a:cubicBezTo>
                    <a:pt x="1671" y="228"/>
                    <a:pt x="1547" y="450"/>
                    <a:pt x="1547" y="690"/>
                  </a:cubicBezTo>
                  <a:lnTo>
                    <a:pt x="1547" y="8436"/>
                  </a:lnTo>
                  <a:cubicBezTo>
                    <a:pt x="1547" y="8869"/>
                    <a:pt x="1752" y="9277"/>
                    <a:pt x="2099" y="9539"/>
                  </a:cubicBezTo>
                  <a:lnTo>
                    <a:pt x="2925" y="10158"/>
                  </a:lnTo>
                  <a:lnTo>
                    <a:pt x="2925" y="12052"/>
                  </a:lnTo>
                  <a:cubicBezTo>
                    <a:pt x="2925" y="12623"/>
                    <a:pt x="3388" y="13084"/>
                    <a:pt x="3957" y="13084"/>
                  </a:cubicBezTo>
                  <a:lnTo>
                    <a:pt x="4302" y="13084"/>
                  </a:lnTo>
                  <a:lnTo>
                    <a:pt x="4302" y="15702"/>
                  </a:lnTo>
                  <a:cubicBezTo>
                    <a:pt x="4302" y="16170"/>
                    <a:pt x="3989" y="16580"/>
                    <a:pt x="3537" y="16699"/>
                  </a:cubicBezTo>
                  <a:lnTo>
                    <a:pt x="1466" y="17259"/>
                  </a:lnTo>
                  <a:cubicBezTo>
                    <a:pt x="550" y="17502"/>
                    <a:pt x="0" y="18436"/>
                    <a:pt x="235" y="19356"/>
                  </a:cubicBezTo>
                  <a:cubicBezTo>
                    <a:pt x="433" y="20135"/>
                    <a:pt x="1135" y="20656"/>
                    <a:pt x="1906" y="20656"/>
                  </a:cubicBezTo>
                  <a:cubicBezTo>
                    <a:pt x="2042" y="20656"/>
                    <a:pt x="2180" y="20640"/>
                    <a:pt x="2319" y="20606"/>
                  </a:cubicBezTo>
                  <a:lnTo>
                    <a:pt x="5421" y="19805"/>
                  </a:lnTo>
                  <a:cubicBezTo>
                    <a:pt x="6788" y="19452"/>
                    <a:pt x="7744" y="18218"/>
                    <a:pt x="7744" y="16804"/>
                  </a:cubicBezTo>
                  <a:lnTo>
                    <a:pt x="7744" y="3312"/>
                  </a:lnTo>
                  <a:cubicBezTo>
                    <a:pt x="7746" y="2921"/>
                    <a:pt x="7524" y="2563"/>
                    <a:pt x="7174" y="2388"/>
                  </a:cubicBezTo>
                  <a:lnTo>
                    <a:pt x="2545" y="73"/>
                  </a:lnTo>
                  <a:cubicBezTo>
                    <a:pt x="2447" y="25"/>
                    <a:pt x="2341" y="0"/>
                    <a:pt x="2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3" name="Google Shape;1523;p102"/>
            <p:cNvSpPr/>
            <p:nvPr/>
          </p:nvSpPr>
          <p:spPr>
            <a:xfrm>
              <a:off x="2772807" y="2028203"/>
              <a:ext cx="18307" cy="27408"/>
            </a:xfrm>
            <a:custGeom>
              <a:avLst/>
              <a:gdLst/>
              <a:ahLst/>
              <a:cxnLst/>
              <a:rect l="l" t="t" r="r" b="b"/>
              <a:pathLst>
                <a:path w="690" h="1033" extrusionOk="0">
                  <a:moveTo>
                    <a:pt x="345" y="0"/>
                  </a:moveTo>
                  <a:cubicBezTo>
                    <a:pt x="155" y="0"/>
                    <a:pt x="0" y="153"/>
                    <a:pt x="0" y="343"/>
                  </a:cubicBezTo>
                  <a:lnTo>
                    <a:pt x="0" y="688"/>
                  </a:lnTo>
                  <a:cubicBezTo>
                    <a:pt x="0" y="878"/>
                    <a:pt x="155" y="1032"/>
                    <a:pt x="345" y="1032"/>
                  </a:cubicBezTo>
                  <a:cubicBezTo>
                    <a:pt x="535" y="1032"/>
                    <a:pt x="689" y="878"/>
                    <a:pt x="689" y="688"/>
                  </a:cubicBezTo>
                  <a:lnTo>
                    <a:pt x="689" y="343"/>
                  </a:lnTo>
                  <a:cubicBezTo>
                    <a:pt x="689" y="153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4" name="Google Shape;1524;p102"/>
            <p:cNvSpPr/>
            <p:nvPr/>
          </p:nvSpPr>
          <p:spPr>
            <a:xfrm>
              <a:off x="2772807" y="2073838"/>
              <a:ext cx="18307" cy="27461"/>
            </a:xfrm>
            <a:custGeom>
              <a:avLst/>
              <a:gdLst/>
              <a:ahLst/>
              <a:cxnLst/>
              <a:rect l="l" t="t" r="r" b="b"/>
              <a:pathLst>
                <a:path w="690" h="1035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lnTo>
                    <a:pt x="0" y="690"/>
                  </a:lnTo>
                  <a:cubicBezTo>
                    <a:pt x="0" y="879"/>
                    <a:pt x="155" y="1034"/>
                    <a:pt x="345" y="1034"/>
                  </a:cubicBezTo>
                  <a:cubicBezTo>
                    <a:pt x="535" y="1034"/>
                    <a:pt x="689" y="879"/>
                    <a:pt x="689" y="690"/>
                  </a:cubicBezTo>
                  <a:lnTo>
                    <a:pt x="689" y="345"/>
                  </a:lnTo>
                  <a:cubicBezTo>
                    <a:pt x="689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5" name="Google Shape;1525;p102"/>
            <p:cNvSpPr/>
            <p:nvPr/>
          </p:nvSpPr>
          <p:spPr>
            <a:xfrm>
              <a:off x="2662594" y="2134649"/>
              <a:ext cx="29027" cy="21279"/>
            </a:xfrm>
            <a:custGeom>
              <a:avLst/>
              <a:gdLst/>
              <a:ahLst/>
              <a:cxnLst/>
              <a:rect l="l" t="t" r="r" b="b"/>
              <a:pathLst>
                <a:path w="1094" h="802" extrusionOk="0">
                  <a:moveTo>
                    <a:pt x="730" y="1"/>
                  </a:moveTo>
                  <a:cubicBezTo>
                    <a:pt x="688" y="1"/>
                    <a:pt x="646" y="9"/>
                    <a:pt x="605" y="25"/>
                  </a:cubicBezTo>
                  <a:lnTo>
                    <a:pt x="261" y="136"/>
                  </a:lnTo>
                  <a:cubicBezTo>
                    <a:pt x="91" y="201"/>
                    <a:pt x="1" y="389"/>
                    <a:pt x="57" y="562"/>
                  </a:cubicBezTo>
                  <a:cubicBezTo>
                    <a:pt x="105" y="708"/>
                    <a:pt x="240" y="801"/>
                    <a:pt x="387" y="801"/>
                  </a:cubicBezTo>
                  <a:cubicBezTo>
                    <a:pt x="415" y="801"/>
                    <a:pt x="444" y="798"/>
                    <a:pt x="472" y="791"/>
                  </a:cubicBezTo>
                  <a:lnTo>
                    <a:pt x="817" y="679"/>
                  </a:lnTo>
                  <a:cubicBezTo>
                    <a:pt x="940" y="646"/>
                    <a:pt x="1037" y="549"/>
                    <a:pt x="1065" y="424"/>
                  </a:cubicBezTo>
                  <a:cubicBezTo>
                    <a:pt x="1093" y="299"/>
                    <a:pt x="1052" y="169"/>
                    <a:pt x="955" y="86"/>
                  </a:cubicBezTo>
                  <a:cubicBezTo>
                    <a:pt x="891" y="30"/>
                    <a:pt x="811" y="1"/>
                    <a:pt x="7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6" name="Google Shape;1526;p102"/>
            <p:cNvSpPr/>
            <p:nvPr/>
          </p:nvSpPr>
          <p:spPr>
            <a:xfrm>
              <a:off x="2707804" y="2119685"/>
              <a:ext cx="29000" cy="21253"/>
            </a:xfrm>
            <a:custGeom>
              <a:avLst/>
              <a:gdLst/>
              <a:ahLst/>
              <a:cxnLst/>
              <a:rect l="l" t="t" r="r" b="b"/>
              <a:pathLst>
                <a:path w="1093" h="801" extrusionOk="0">
                  <a:moveTo>
                    <a:pt x="709" y="0"/>
                  </a:moveTo>
                  <a:cubicBezTo>
                    <a:pt x="680" y="0"/>
                    <a:pt x="652" y="4"/>
                    <a:pt x="623" y="11"/>
                  </a:cubicBezTo>
                  <a:lnTo>
                    <a:pt x="279" y="122"/>
                  </a:lnTo>
                  <a:cubicBezTo>
                    <a:pt x="155" y="154"/>
                    <a:pt x="59" y="252"/>
                    <a:pt x="30" y="377"/>
                  </a:cubicBezTo>
                  <a:cubicBezTo>
                    <a:pt x="0" y="500"/>
                    <a:pt x="44" y="632"/>
                    <a:pt x="140" y="715"/>
                  </a:cubicBezTo>
                  <a:cubicBezTo>
                    <a:pt x="203" y="770"/>
                    <a:pt x="284" y="800"/>
                    <a:pt x="366" y="800"/>
                  </a:cubicBezTo>
                  <a:cubicBezTo>
                    <a:pt x="408" y="800"/>
                    <a:pt x="450" y="792"/>
                    <a:pt x="490" y="777"/>
                  </a:cubicBezTo>
                  <a:lnTo>
                    <a:pt x="835" y="665"/>
                  </a:lnTo>
                  <a:cubicBezTo>
                    <a:pt x="1005" y="600"/>
                    <a:pt x="1093" y="412"/>
                    <a:pt x="1038" y="239"/>
                  </a:cubicBezTo>
                  <a:cubicBezTo>
                    <a:pt x="990" y="94"/>
                    <a:pt x="855" y="0"/>
                    <a:pt x="7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7" name="Google Shape;1527;p102"/>
            <p:cNvSpPr/>
            <p:nvPr/>
          </p:nvSpPr>
          <p:spPr>
            <a:xfrm>
              <a:off x="2900691" y="1697963"/>
              <a:ext cx="18281" cy="28761"/>
            </a:xfrm>
            <a:custGeom>
              <a:avLst/>
              <a:gdLst/>
              <a:ahLst/>
              <a:cxnLst/>
              <a:rect l="l" t="t" r="r" b="b"/>
              <a:pathLst>
                <a:path w="689" h="1084" extrusionOk="0">
                  <a:moveTo>
                    <a:pt x="344" y="1"/>
                  </a:moveTo>
                  <a:cubicBezTo>
                    <a:pt x="154" y="1"/>
                    <a:pt x="1" y="156"/>
                    <a:pt x="1" y="346"/>
                  </a:cubicBezTo>
                  <a:lnTo>
                    <a:pt x="1" y="740"/>
                  </a:lnTo>
                  <a:cubicBezTo>
                    <a:pt x="1" y="930"/>
                    <a:pt x="154" y="1083"/>
                    <a:pt x="344" y="1083"/>
                  </a:cubicBezTo>
                  <a:cubicBezTo>
                    <a:pt x="536" y="1083"/>
                    <a:pt x="689" y="930"/>
                    <a:pt x="689" y="740"/>
                  </a:cubicBezTo>
                  <a:lnTo>
                    <a:pt x="689" y="346"/>
                  </a:lnTo>
                  <a:cubicBezTo>
                    <a:pt x="689" y="156"/>
                    <a:pt x="53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8" name="Google Shape;1528;p102"/>
            <p:cNvSpPr/>
            <p:nvPr/>
          </p:nvSpPr>
          <p:spPr>
            <a:xfrm>
              <a:off x="2900691" y="1744977"/>
              <a:ext cx="18281" cy="27435"/>
            </a:xfrm>
            <a:custGeom>
              <a:avLst/>
              <a:gdLst/>
              <a:ahLst/>
              <a:cxnLst/>
              <a:rect l="l" t="t" r="r" b="b"/>
              <a:pathLst>
                <a:path w="689" h="1034" extrusionOk="0">
                  <a:moveTo>
                    <a:pt x="344" y="1"/>
                  </a:moveTo>
                  <a:cubicBezTo>
                    <a:pt x="154" y="1"/>
                    <a:pt x="1" y="156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4" y="1033"/>
                    <a:pt x="344" y="1033"/>
                  </a:cubicBezTo>
                  <a:cubicBezTo>
                    <a:pt x="536" y="1033"/>
                    <a:pt x="689" y="880"/>
                    <a:pt x="689" y="688"/>
                  </a:cubicBezTo>
                  <a:lnTo>
                    <a:pt x="689" y="345"/>
                  </a:lnTo>
                  <a:cubicBezTo>
                    <a:pt x="689" y="154"/>
                    <a:pt x="53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9" name="Google Shape;1529;p102"/>
            <p:cNvSpPr/>
            <p:nvPr/>
          </p:nvSpPr>
          <p:spPr>
            <a:xfrm>
              <a:off x="2900691" y="1790665"/>
              <a:ext cx="18281" cy="27435"/>
            </a:xfrm>
            <a:custGeom>
              <a:avLst/>
              <a:gdLst/>
              <a:ahLst/>
              <a:cxnLst/>
              <a:rect l="l" t="t" r="r" b="b"/>
              <a:pathLst>
                <a:path w="689" h="1034" extrusionOk="0">
                  <a:moveTo>
                    <a:pt x="344" y="1"/>
                  </a:moveTo>
                  <a:cubicBezTo>
                    <a:pt x="154" y="1"/>
                    <a:pt x="1" y="154"/>
                    <a:pt x="1" y="345"/>
                  </a:cubicBezTo>
                  <a:lnTo>
                    <a:pt x="1" y="688"/>
                  </a:lnTo>
                  <a:cubicBezTo>
                    <a:pt x="1" y="878"/>
                    <a:pt x="154" y="1033"/>
                    <a:pt x="344" y="1033"/>
                  </a:cubicBezTo>
                  <a:cubicBezTo>
                    <a:pt x="536" y="1033"/>
                    <a:pt x="689" y="878"/>
                    <a:pt x="689" y="688"/>
                  </a:cubicBezTo>
                  <a:lnTo>
                    <a:pt x="689" y="345"/>
                  </a:lnTo>
                  <a:cubicBezTo>
                    <a:pt x="689" y="154"/>
                    <a:pt x="53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0" name="Google Shape;1530;p102"/>
            <p:cNvSpPr/>
            <p:nvPr/>
          </p:nvSpPr>
          <p:spPr>
            <a:xfrm>
              <a:off x="2900691" y="1836352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4" y="0"/>
                  </a:moveTo>
                  <a:cubicBezTo>
                    <a:pt x="154" y="0"/>
                    <a:pt x="1" y="154"/>
                    <a:pt x="1" y="343"/>
                  </a:cubicBezTo>
                  <a:lnTo>
                    <a:pt x="1" y="688"/>
                  </a:lnTo>
                  <a:cubicBezTo>
                    <a:pt x="1" y="878"/>
                    <a:pt x="154" y="1033"/>
                    <a:pt x="344" y="1033"/>
                  </a:cubicBezTo>
                  <a:cubicBezTo>
                    <a:pt x="536" y="1033"/>
                    <a:pt x="689" y="878"/>
                    <a:pt x="689" y="688"/>
                  </a:cubicBezTo>
                  <a:lnTo>
                    <a:pt x="689" y="343"/>
                  </a:lnTo>
                  <a:cubicBezTo>
                    <a:pt x="689" y="154"/>
                    <a:pt x="536" y="0"/>
                    <a:pt x="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1531;p102"/>
            <p:cNvSpPr/>
            <p:nvPr/>
          </p:nvSpPr>
          <p:spPr>
            <a:xfrm>
              <a:off x="2900691" y="1881987"/>
              <a:ext cx="18281" cy="27461"/>
            </a:xfrm>
            <a:custGeom>
              <a:avLst/>
              <a:gdLst/>
              <a:ahLst/>
              <a:cxnLst/>
              <a:rect l="l" t="t" r="r" b="b"/>
              <a:pathLst>
                <a:path w="689" h="1035" extrusionOk="0">
                  <a:moveTo>
                    <a:pt x="344" y="1"/>
                  </a:moveTo>
                  <a:cubicBezTo>
                    <a:pt x="154" y="1"/>
                    <a:pt x="1" y="156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4" y="1035"/>
                    <a:pt x="344" y="1035"/>
                  </a:cubicBezTo>
                  <a:cubicBezTo>
                    <a:pt x="536" y="1035"/>
                    <a:pt x="689" y="880"/>
                    <a:pt x="689" y="690"/>
                  </a:cubicBezTo>
                  <a:lnTo>
                    <a:pt x="689" y="345"/>
                  </a:lnTo>
                  <a:cubicBezTo>
                    <a:pt x="689" y="156"/>
                    <a:pt x="53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2" name="Google Shape;1532;p102"/>
            <p:cNvSpPr/>
            <p:nvPr/>
          </p:nvSpPr>
          <p:spPr>
            <a:xfrm>
              <a:off x="2900691" y="1927675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4" y="1"/>
                  </a:moveTo>
                  <a:cubicBezTo>
                    <a:pt x="154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4" y="1033"/>
                    <a:pt x="344" y="1033"/>
                  </a:cubicBezTo>
                  <a:cubicBezTo>
                    <a:pt x="536" y="1033"/>
                    <a:pt x="689" y="880"/>
                    <a:pt x="689" y="690"/>
                  </a:cubicBezTo>
                  <a:lnTo>
                    <a:pt x="689" y="345"/>
                  </a:lnTo>
                  <a:cubicBezTo>
                    <a:pt x="689" y="155"/>
                    <a:pt x="53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3" name="Google Shape;1533;p102"/>
            <p:cNvSpPr/>
            <p:nvPr/>
          </p:nvSpPr>
          <p:spPr>
            <a:xfrm>
              <a:off x="2937252" y="1936828"/>
              <a:ext cx="27408" cy="18254"/>
            </a:xfrm>
            <a:custGeom>
              <a:avLst/>
              <a:gdLst/>
              <a:ahLst/>
              <a:cxnLst/>
              <a:rect l="l" t="t" r="r" b="b"/>
              <a:pathLst>
                <a:path w="1033" h="688" extrusionOk="0">
                  <a:moveTo>
                    <a:pt x="343" y="0"/>
                  </a:moveTo>
                  <a:cubicBezTo>
                    <a:pt x="153" y="0"/>
                    <a:pt x="0" y="153"/>
                    <a:pt x="0" y="345"/>
                  </a:cubicBezTo>
                  <a:cubicBezTo>
                    <a:pt x="0" y="535"/>
                    <a:pt x="153" y="688"/>
                    <a:pt x="343" y="688"/>
                  </a:cubicBezTo>
                  <a:lnTo>
                    <a:pt x="688" y="688"/>
                  </a:lnTo>
                  <a:cubicBezTo>
                    <a:pt x="878" y="688"/>
                    <a:pt x="1033" y="535"/>
                    <a:pt x="1033" y="345"/>
                  </a:cubicBezTo>
                  <a:cubicBezTo>
                    <a:pt x="1033" y="153"/>
                    <a:pt x="878" y="0"/>
                    <a:pt x="6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1534;p102"/>
            <p:cNvSpPr/>
            <p:nvPr/>
          </p:nvSpPr>
          <p:spPr>
            <a:xfrm>
              <a:off x="2973786" y="1891140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5" y="0"/>
                  </a:moveTo>
                  <a:cubicBezTo>
                    <a:pt x="154" y="0"/>
                    <a:pt x="0" y="155"/>
                    <a:pt x="0" y="345"/>
                  </a:cubicBezTo>
                  <a:lnTo>
                    <a:pt x="0" y="690"/>
                  </a:lnTo>
                  <a:cubicBezTo>
                    <a:pt x="0" y="880"/>
                    <a:pt x="154" y="1033"/>
                    <a:pt x="345" y="1033"/>
                  </a:cubicBezTo>
                  <a:cubicBezTo>
                    <a:pt x="535" y="1033"/>
                    <a:pt x="688" y="880"/>
                    <a:pt x="688" y="690"/>
                  </a:cubicBezTo>
                  <a:lnTo>
                    <a:pt x="688" y="345"/>
                  </a:lnTo>
                  <a:cubicBezTo>
                    <a:pt x="688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1535;p102"/>
            <p:cNvSpPr/>
            <p:nvPr/>
          </p:nvSpPr>
          <p:spPr>
            <a:xfrm>
              <a:off x="2973786" y="1845453"/>
              <a:ext cx="18281" cy="27461"/>
            </a:xfrm>
            <a:custGeom>
              <a:avLst/>
              <a:gdLst/>
              <a:ahLst/>
              <a:cxnLst/>
              <a:rect l="l" t="t" r="r" b="b"/>
              <a:pathLst>
                <a:path w="689" h="1035" extrusionOk="0">
                  <a:moveTo>
                    <a:pt x="345" y="0"/>
                  </a:moveTo>
                  <a:cubicBezTo>
                    <a:pt x="154" y="0"/>
                    <a:pt x="0" y="155"/>
                    <a:pt x="0" y="345"/>
                  </a:cubicBezTo>
                  <a:lnTo>
                    <a:pt x="0" y="690"/>
                  </a:lnTo>
                  <a:cubicBezTo>
                    <a:pt x="0" y="880"/>
                    <a:pt x="154" y="1035"/>
                    <a:pt x="345" y="1035"/>
                  </a:cubicBezTo>
                  <a:cubicBezTo>
                    <a:pt x="535" y="1035"/>
                    <a:pt x="688" y="880"/>
                    <a:pt x="688" y="690"/>
                  </a:cubicBezTo>
                  <a:lnTo>
                    <a:pt x="688" y="345"/>
                  </a:lnTo>
                  <a:cubicBezTo>
                    <a:pt x="688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1536;p102"/>
            <p:cNvSpPr/>
            <p:nvPr/>
          </p:nvSpPr>
          <p:spPr>
            <a:xfrm>
              <a:off x="2973786" y="1799818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5" y="0"/>
                  </a:moveTo>
                  <a:cubicBezTo>
                    <a:pt x="154" y="0"/>
                    <a:pt x="0" y="153"/>
                    <a:pt x="0" y="343"/>
                  </a:cubicBezTo>
                  <a:lnTo>
                    <a:pt x="0" y="688"/>
                  </a:lnTo>
                  <a:cubicBezTo>
                    <a:pt x="0" y="878"/>
                    <a:pt x="154" y="1033"/>
                    <a:pt x="345" y="1033"/>
                  </a:cubicBezTo>
                  <a:cubicBezTo>
                    <a:pt x="535" y="1033"/>
                    <a:pt x="688" y="878"/>
                    <a:pt x="688" y="688"/>
                  </a:cubicBezTo>
                  <a:lnTo>
                    <a:pt x="688" y="343"/>
                  </a:lnTo>
                  <a:cubicBezTo>
                    <a:pt x="688" y="153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7" name="Google Shape;1537;p102"/>
            <p:cNvSpPr/>
            <p:nvPr/>
          </p:nvSpPr>
          <p:spPr>
            <a:xfrm>
              <a:off x="2973786" y="1754131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5" y="0"/>
                  </a:moveTo>
                  <a:cubicBezTo>
                    <a:pt x="154" y="0"/>
                    <a:pt x="0" y="154"/>
                    <a:pt x="0" y="343"/>
                  </a:cubicBezTo>
                  <a:lnTo>
                    <a:pt x="0" y="688"/>
                  </a:lnTo>
                  <a:cubicBezTo>
                    <a:pt x="0" y="878"/>
                    <a:pt x="154" y="1033"/>
                    <a:pt x="345" y="1033"/>
                  </a:cubicBezTo>
                  <a:cubicBezTo>
                    <a:pt x="535" y="1033"/>
                    <a:pt x="688" y="878"/>
                    <a:pt x="688" y="688"/>
                  </a:cubicBezTo>
                  <a:lnTo>
                    <a:pt x="688" y="343"/>
                  </a:lnTo>
                  <a:cubicBezTo>
                    <a:pt x="688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8" name="Google Shape;1538;p102"/>
            <p:cNvSpPr/>
            <p:nvPr/>
          </p:nvSpPr>
          <p:spPr>
            <a:xfrm>
              <a:off x="2936986" y="1716217"/>
              <a:ext cx="27939" cy="22924"/>
            </a:xfrm>
            <a:custGeom>
              <a:avLst/>
              <a:gdLst/>
              <a:ahLst/>
              <a:cxnLst/>
              <a:rect l="l" t="t" r="r" b="b"/>
              <a:pathLst>
                <a:path w="1053" h="864" extrusionOk="0">
                  <a:moveTo>
                    <a:pt x="351" y="1"/>
                  </a:moveTo>
                  <a:cubicBezTo>
                    <a:pt x="285" y="1"/>
                    <a:pt x="220" y="20"/>
                    <a:pt x="163" y="57"/>
                  </a:cubicBezTo>
                  <a:cubicBezTo>
                    <a:pt x="60" y="125"/>
                    <a:pt x="0" y="244"/>
                    <a:pt x="8" y="367"/>
                  </a:cubicBezTo>
                  <a:cubicBezTo>
                    <a:pt x="15" y="490"/>
                    <a:pt x="88" y="600"/>
                    <a:pt x="200" y="653"/>
                  </a:cubicBezTo>
                  <a:lnTo>
                    <a:pt x="545" y="827"/>
                  </a:lnTo>
                  <a:cubicBezTo>
                    <a:pt x="593" y="852"/>
                    <a:pt x="646" y="864"/>
                    <a:pt x="699" y="864"/>
                  </a:cubicBezTo>
                  <a:cubicBezTo>
                    <a:pt x="766" y="864"/>
                    <a:pt x="832" y="845"/>
                    <a:pt x="889" y="807"/>
                  </a:cubicBezTo>
                  <a:cubicBezTo>
                    <a:pt x="993" y="740"/>
                    <a:pt x="1053" y="622"/>
                    <a:pt x="1044" y="499"/>
                  </a:cubicBezTo>
                  <a:cubicBezTo>
                    <a:pt x="1036" y="375"/>
                    <a:pt x="963" y="265"/>
                    <a:pt x="853" y="210"/>
                  </a:cubicBezTo>
                  <a:lnTo>
                    <a:pt x="508" y="39"/>
                  </a:lnTo>
                  <a:cubicBezTo>
                    <a:pt x="459" y="13"/>
                    <a:pt x="405" y="1"/>
                    <a:pt x="3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102"/>
            <p:cNvSpPr/>
            <p:nvPr/>
          </p:nvSpPr>
          <p:spPr>
            <a:xfrm>
              <a:off x="2864130" y="1644475"/>
              <a:ext cx="164501" cy="475091"/>
            </a:xfrm>
            <a:custGeom>
              <a:avLst/>
              <a:gdLst/>
              <a:ahLst/>
              <a:cxnLst/>
              <a:rect l="l" t="t" r="r" b="b"/>
              <a:pathLst>
                <a:path w="6200" h="17906" extrusionOk="0">
                  <a:moveTo>
                    <a:pt x="690" y="690"/>
                  </a:moveTo>
                  <a:lnTo>
                    <a:pt x="5321" y="3006"/>
                  </a:lnTo>
                  <a:cubicBezTo>
                    <a:pt x="5437" y="3064"/>
                    <a:pt x="5510" y="3183"/>
                    <a:pt x="5510" y="3312"/>
                  </a:cubicBezTo>
                  <a:lnTo>
                    <a:pt x="5510" y="12052"/>
                  </a:lnTo>
                  <a:cubicBezTo>
                    <a:pt x="5510" y="12243"/>
                    <a:pt x="5356" y="12396"/>
                    <a:pt x="5166" y="12396"/>
                  </a:cubicBezTo>
                  <a:lnTo>
                    <a:pt x="1034" y="12396"/>
                  </a:lnTo>
                  <a:cubicBezTo>
                    <a:pt x="844" y="12396"/>
                    <a:pt x="690" y="12242"/>
                    <a:pt x="690" y="12052"/>
                  </a:cubicBezTo>
                  <a:lnTo>
                    <a:pt x="690" y="690"/>
                  </a:lnTo>
                  <a:close/>
                  <a:moveTo>
                    <a:pt x="4821" y="13086"/>
                  </a:moveTo>
                  <a:lnTo>
                    <a:pt x="4821" y="15495"/>
                  </a:lnTo>
                  <a:cubicBezTo>
                    <a:pt x="4821" y="16446"/>
                    <a:pt x="4050" y="17217"/>
                    <a:pt x="3099" y="17217"/>
                  </a:cubicBezTo>
                  <a:cubicBezTo>
                    <a:pt x="2148" y="17217"/>
                    <a:pt x="1377" y="16446"/>
                    <a:pt x="1377" y="15495"/>
                  </a:cubicBezTo>
                  <a:lnTo>
                    <a:pt x="1377" y="13086"/>
                  </a:lnTo>
                  <a:close/>
                  <a:moveTo>
                    <a:pt x="690" y="0"/>
                  </a:moveTo>
                  <a:cubicBezTo>
                    <a:pt x="564" y="0"/>
                    <a:pt x="438" y="35"/>
                    <a:pt x="328" y="103"/>
                  </a:cubicBezTo>
                  <a:cubicBezTo>
                    <a:pt x="125" y="228"/>
                    <a:pt x="0" y="450"/>
                    <a:pt x="0" y="690"/>
                  </a:cubicBezTo>
                  <a:lnTo>
                    <a:pt x="0" y="12052"/>
                  </a:lnTo>
                  <a:cubicBezTo>
                    <a:pt x="3" y="12488"/>
                    <a:pt x="278" y="12876"/>
                    <a:pt x="690" y="13021"/>
                  </a:cubicBezTo>
                  <a:lnTo>
                    <a:pt x="690" y="15495"/>
                  </a:lnTo>
                  <a:cubicBezTo>
                    <a:pt x="691" y="16826"/>
                    <a:pt x="1770" y="17903"/>
                    <a:pt x="3099" y="17905"/>
                  </a:cubicBezTo>
                  <a:cubicBezTo>
                    <a:pt x="4430" y="17903"/>
                    <a:pt x="5509" y="16826"/>
                    <a:pt x="5510" y="15495"/>
                  </a:cubicBezTo>
                  <a:lnTo>
                    <a:pt x="5510" y="13021"/>
                  </a:lnTo>
                  <a:cubicBezTo>
                    <a:pt x="5922" y="12876"/>
                    <a:pt x="6197" y="12488"/>
                    <a:pt x="6198" y="12052"/>
                  </a:cubicBezTo>
                  <a:lnTo>
                    <a:pt x="6198" y="3312"/>
                  </a:lnTo>
                  <a:cubicBezTo>
                    <a:pt x="6200" y="2921"/>
                    <a:pt x="5978" y="2563"/>
                    <a:pt x="5627" y="2390"/>
                  </a:cubicBezTo>
                  <a:lnTo>
                    <a:pt x="999" y="73"/>
                  </a:lnTo>
                  <a:cubicBezTo>
                    <a:pt x="902" y="25"/>
                    <a:pt x="796" y="0"/>
                    <a:pt x="6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1540;p102"/>
            <p:cNvSpPr/>
            <p:nvPr/>
          </p:nvSpPr>
          <p:spPr>
            <a:xfrm>
              <a:off x="2918945" y="2028203"/>
              <a:ext cx="54869" cy="54790"/>
            </a:xfrm>
            <a:custGeom>
              <a:avLst/>
              <a:gdLst/>
              <a:ahLst/>
              <a:cxnLst/>
              <a:rect l="l" t="t" r="r" b="b"/>
              <a:pathLst>
                <a:path w="2068" h="2065" extrusionOk="0">
                  <a:moveTo>
                    <a:pt x="1033" y="688"/>
                  </a:moveTo>
                  <a:cubicBezTo>
                    <a:pt x="1225" y="688"/>
                    <a:pt x="1378" y="843"/>
                    <a:pt x="1378" y="1032"/>
                  </a:cubicBezTo>
                  <a:cubicBezTo>
                    <a:pt x="1378" y="1222"/>
                    <a:pt x="1225" y="1377"/>
                    <a:pt x="1033" y="1377"/>
                  </a:cubicBezTo>
                  <a:cubicBezTo>
                    <a:pt x="843" y="1377"/>
                    <a:pt x="690" y="1222"/>
                    <a:pt x="690" y="1032"/>
                  </a:cubicBezTo>
                  <a:cubicBezTo>
                    <a:pt x="690" y="843"/>
                    <a:pt x="843" y="688"/>
                    <a:pt x="1033" y="688"/>
                  </a:cubicBezTo>
                  <a:close/>
                  <a:moveTo>
                    <a:pt x="1033" y="0"/>
                  </a:moveTo>
                  <a:cubicBezTo>
                    <a:pt x="464" y="0"/>
                    <a:pt x="1" y="461"/>
                    <a:pt x="1" y="1032"/>
                  </a:cubicBezTo>
                  <a:cubicBezTo>
                    <a:pt x="1" y="1602"/>
                    <a:pt x="464" y="2065"/>
                    <a:pt x="1033" y="2065"/>
                  </a:cubicBezTo>
                  <a:cubicBezTo>
                    <a:pt x="1604" y="2065"/>
                    <a:pt x="2067" y="1602"/>
                    <a:pt x="2067" y="1032"/>
                  </a:cubicBezTo>
                  <a:cubicBezTo>
                    <a:pt x="2067" y="461"/>
                    <a:pt x="1604" y="0"/>
                    <a:pt x="10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41" name="Google Shape;1541;p102"/>
          <p:cNvSpPr/>
          <p:nvPr/>
        </p:nvSpPr>
        <p:spPr>
          <a:xfrm>
            <a:off x="1746949" y="1522573"/>
            <a:ext cx="271659" cy="268244"/>
          </a:xfrm>
          <a:custGeom>
            <a:avLst/>
            <a:gdLst/>
            <a:ahLst/>
            <a:cxnLst/>
            <a:rect l="l" t="t" r="r" b="b"/>
            <a:pathLst>
              <a:path w="20925" h="20662" extrusionOk="0">
                <a:moveTo>
                  <a:pt x="19171" y="690"/>
                </a:moveTo>
                <a:cubicBezTo>
                  <a:pt x="19248" y="690"/>
                  <a:pt x="19325" y="703"/>
                  <a:pt x="19399" y="728"/>
                </a:cubicBezTo>
                <a:cubicBezTo>
                  <a:pt x="19570" y="786"/>
                  <a:pt x="19713" y="913"/>
                  <a:pt x="19793" y="1078"/>
                </a:cubicBezTo>
                <a:lnTo>
                  <a:pt x="20073" y="1657"/>
                </a:lnTo>
                <a:cubicBezTo>
                  <a:pt x="20158" y="1816"/>
                  <a:pt x="20121" y="2010"/>
                  <a:pt x="19987" y="2127"/>
                </a:cubicBezTo>
                <a:cubicBezTo>
                  <a:pt x="19927" y="2170"/>
                  <a:pt x="19856" y="2192"/>
                  <a:pt x="19784" y="2192"/>
                </a:cubicBezTo>
                <a:cubicBezTo>
                  <a:pt x="19755" y="2192"/>
                  <a:pt x="19727" y="2189"/>
                  <a:pt x="19699" y="2182"/>
                </a:cubicBezTo>
                <a:cubicBezTo>
                  <a:pt x="19600" y="2157"/>
                  <a:pt x="19517" y="2090"/>
                  <a:pt x="19472" y="1999"/>
                </a:cubicBezTo>
                <a:cubicBezTo>
                  <a:pt x="19412" y="1877"/>
                  <a:pt x="19291" y="1807"/>
                  <a:pt x="19164" y="1807"/>
                </a:cubicBezTo>
                <a:cubicBezTo>
                  <a:pt x="19114" y="1807"/>
                  <a:pt x="19063" y="1817"/>
                  <a:pt x="19014" y="1841"/>
                </a:cubicBezTo>
                <a:lnTo>
                  <a:pt x="15137" y="3709"/>
                </a:lnTo>
                <a:lnTo>
                  <a:pt x="14683" y="2785"/>
                </a:lnTo>
                <a:lnTo>
                  <a:pt x="18871" y="760"/>
                </a:lnTo>
                <a:cubicBezTo>
                  <a:pt x="18965" y="713"/>
                  <a:pt x="19068" y="690"/>
                  <a:pt x="19171" y="690"/>
                </a:cubicBezTo>
                <a:close/>
                <a:moveTo>
                  <a:pt x="14063" y="3086"/>
                </a:moveTo>
                <a:lnTo>
                  <a:pt x="14903" y="4791"/>
                </a:lnTo>
                <a:lnTo>
                  <a:pt x="10723" y="6785"/>
                </a:lnTo>
                <a:lnTo>
                  <a:pt x="10200" y="5721"/>
                </a:lnTo>
                <a:cubicBezTo>
                  <a:pt x="10120" y="5557"/>
                  <a:pt x="10108" y="5368"/>
                  <a:pt x="10168" y="5194"/>
                </a:cubicBezTo>
                <a:cubicBezTo>
                  <a:pt x="10228" y="5023"/>
                  <a:pt x="10355" y="4880"/>
                  <a:pt x="10520" y="4801"/>
                </a:cubicBezTo>
                <a:lnTo>
                  <a:pt x="14063" y="3086"/>
                </a:lnTo>
                <a:close/>
                <a:moveTo>
                  <a:pt x="15206" y="5411"/>
                </a:moveTo>
                <a:lnTo>
                  <a:pt x="15562" y="6135"/>
                </a:lnTo>
                <a:lnTo>
                  <a:pt x="11395" y="8150"/>
                </a:lnTo>
                <a:lnTo>
                  <a:pt x="11026" y="7401"/>
                </a:lnTo>
                <a:lnTo>
                  <a:pt x="15206" y="5411"/>
                </a:lnTo>
                <a:close/>
                <a:moveTo>
                  <a:pt x="13918" y="8955"/>
                </a:moveTo>
                <a:cubicBezTo>
                  <a:pt x="14110" y="8955"/>
                  <a:pt x="14263" y="9108"/>
                  <a:pt x="14263" y="9298"/>
                </a:cubicBezTo>
                <a:lnTo>
                  <a:pt x="14263" y="11709"/>
                </a:lnTo>
                <a:lnTo>
                  <a:pt x="10819" y="11709"/>
                </a:lnTo>
                <a:lnTo>
                  <a:pt x="10819" y="9298"/>
                </a:lnTo>
                <a:cubicBezTo>
                  <a:pt x="10819" y="9108"/>
                  <a:pt x="10974" y="8955"/>
                  <a:pt x="11164" y="8955"/>
                </a:cubicBezTo>
                <a:close/>
                <a:moveTo>
                  <a:pt x="7730" y="15151"/>
                </a:moveTo>
                <a:cubicBezTo>
                  <a:pt x="7259" y="15761"/>
                  <a:pt x="7259" y="16610"/>
                  <a:pt x="7730" y="17218"/>
                </a:cubicBezTo>
                <a:lnTo>
                  <a:pt x="1867" y="17218"/>
                </a:lnTo>
                <a:cubicBezTo>
                  <a:pt x="1297" y="17218"/>
                  <a:pt x="834" y="16755"/>
                  <a:pt x="834" y="16185"/>
                </a:cubicBezTo>
                <a:cubicBezTo>
                  <a:pt x="834" y="15614"/>
                  <a:pt x="1297" y="15151"/>
                  <a:pt x="1867" y="15151"/>
                </a:cubicBezTo>
                <a:lnTo>
                  <a:pt x="2909" y="15151"/>
                </a:lnTo>
                <a:cubicBezTo>
                  <a:pt x="2681" y="15447"/>
                  <a:pt x="2558" y="15810"/>
                  <a:pt x="2556" y="16185"/>
                </a:cubicBezTo>
                <a:cubicBezTo>
                  <a:pt x="2556" y="16375"/>
                  <a:pt x="2711" y="16528"/>
                  <a:pt x="2901" y="16528"/>
                </a:cubicBezTo>
                <a:cubicBezTo>
                  <a:pt x="3091" y="16528"/>
                  <a:pt x="3244" y="16375"/>
                  <a:pt x="3244" y="16185"/>
                </a:cubicBezTo>
                <a:cubicBezTo>
                  <a:pt x="3244" y="15614"/>
                  <a:pt x="3707" y="15151"/>
                  <a:pt x="4278" y="15151"/>
                </a:cubicBezTo>
                <a:lnTo>
                  <a:pt x="5319" y="15151"/>
                </a:lnTo>
                <a:cubicBezTo>
                  <a:pt x="5092" y="15447"/>
                  <a:pt x="4968" y="15810"/>
                  <a:pt x="4966" y="16185"/>
                </a:cubicBezTo>
                <a:cubicBezTo>
                  <a:pt x="4966" y="16375"/>
                  <a:pt x="5121" y="16528"/>
                  <a:pt x="5311" y="16528"/>
                </a:cubicBezTo>
                <a:cubicBezTo>
                  <a:pt x="5500" y="16528"/>
                  <a:pt x="5655" y="16375"/>
                  <a:pt x="5655" y="16185"/>
                </a:cubicBezTo>
                <a:cubicBezTo>
                  <a:pt x="5655" y="15614"/>
                  <a:pt x="6117" y="15151"/>
                  <a:pt x="6688" y="15151"/>
                </a:cubicBezTo>
                <a:close/>
                <a:moveTo>
                  <a:pt x="9098" y="15152"/>
                </a:moveTo>
                <a:cubicBezTo>
                  <a:pt x="9367" y="15152"/>
                  <a:pt x="9631" y="15257"/>
                  <a:pt x="9828" y="15454"/>
                </a:cubicBezTo>
                <a:cubicBezTo>
                  <a:pt x="10125" y="15749"/>
                  <a:pt x="10213" y="16193"/>
                  <a:pt x="10053" y="16580"/>
                </a:cubicBezTo>
                <a:cubicBezTo>
                  <a:pt x="9893" y="16966"/>
                  <a:pt x="9517" y="17218"/>
                  <a:pt x="9099" y="17218"/>
                </a:cubicBezTo>
                <a:cubicBezTo>
                  <a:pt x="8528" y="17218"/>
                  <a:pt x="8065" y="16755"/>
                  <a:pt x="8065" y="16185"/>
                </a:cubicBezTo>
                <a:cubicBezTo>
                  <a:pt x="8065" y="15767"/>
                  <a:pt x="8316" y="15391"/>
                  <a:pt x="8703" y="15231"/>
                </a:cubicBezTo>
                <a:cubicBezTo>
                  <a:pt x="8831" y="15177"/>
                  <a:pt x="8965" y="15152"/>
                  <a:pt x="9098" y="15152"/>
                </a:cubicBezTo>
                <a:close/>
                <a:moveTo>
                  <a:pt x="7730" y="17905"/>
                </a:moveTo>
                <a:cubicBezTo>
                  <a:pt x="7259" y="18515"/>
                  <a:pt x="7259" y="19364"/>
                  <a:pt x="7730" y="19972"/>
                </a:cubicBezTo>
                <a:lnTo>
                  <a:pt x="1867" y="19972"/>
                </a:lnTo>
                <a:cubicBezTo>
                  <a:pt x="1297" y="19972"/>
                  <a:pt x="834" y="19509"/>
                  <a:pt x="834" y="18940"/>
                </a:cubicBezTo>
                <a:cubicBezTo>
                  <a:pt x="834" y="18368"/>
                  <a:pt x="1297" y="17905"/>
                  <a:pt x="1867" y="17905"/>
                </a:cubicBezTo>
                <a:lnTo>
                  <a:pt x="2909" y="17905"/>
                </a:lnTo>
                <a:cubicBezTo>
                  <a:pt x="2681" y="18202"/>
                  <a:pt x="2558" y="18565"/>
                  <a:pt x="2556" y="18940"/>
                </a:cubicBezTo>
                <a:cubicBezTo>
                  <a:pt x="2556" y="19129"/>
                  <a:pt x="2711" y="19283"/>
                  <a:pt x="2901" y="19283"/>
                </a:cubicBezTo>
                <a:cubicBezTo>
                  <a:pt x="3091" y="19283"/>
                  <a:pt x="3244" y="19129"/>
                  <a:pt x="3244" y="18940"/>
                </a:cubicBezTo>
                <a:cubicBezTo>
                  <a:pt x="3244" y="18368"/>
                  <a:pt x="3707" y="17905"/>
                  <a:pt x="4278" y="17905"/>
                </a:cubicBezTo>
                <a:lnTo>
                  <a:pt x="5319" y="17905"/>
                </a:lnTo>
                <a:cubicBezTo>
                  <a:pt x="5092" y="18202"/>
                  <a:pt x="4968" y="18565"/>
                  <a:pt x="4966" y="18940"/>
                </a:cubicBezTo>
                <a:cubicBezTo>
                  <a:pt x="4966" y="19129"/>
                  <a:pt x="5121" y="19283"/>
                  <a:pt x="5311" y="19283"/>
                </a:cubicBezTo>
                <a:cubicBezTo>
                  <a:pt x="5500" y="19283"/>
                  <a:pt x="5655" y="19129"/>
                  <a:pt x="5655" y="18940"/>
                </a:cubicBezTo>
                <a:cubicBezTo>
                  <a:pt x="5655" y="18368"/>
                  <a:pt x="6117" y="17905"/>
                  <a:pt x="6688" y="17905"/>
                </a:cubicBezTo>
                <a:close/>
                <a:moveTo>
                  <a:pt x="9099" y="17905"/>
                </a:moveTo>
                <a:cubicBezTo>
                  <a:pt x="9669" y="17905"/>
                  <a:pt x="10132" y="18368"/>
                  <a:pt x="10132" y="18940"/>
                </a:cubicBezTo>
                <a:cubicBezTo>
                  <a:pt x="10132" y="19509"/>
                  <a:pt x="9669" y="19972"/>
                  <a:pt x="9099" y="19972"/>
                </a:cubicBezTo>
                <a:cubicBezTo>
                  <a:pt x="8528" y="19972"/>
                  <a:pt x="8065" y="19509"/>
                  <a:pt x="8065" y="18940"/>
                </a:cubicBezTo>
                <a:cubicBezTo>
                  <a:pt x="8065" y="18368"/>
                  <a:pt x="8528" y="17905"/>
                  <a:pt x="9099" y="17905"/>
                </a:cubicBezTo>
                <a:close/>
                <a:moveTo>
                  <a:pt x="16328" y="12397"/>
                </a:moveTo>
                <a:cubicBezTo>
                  <a:pt x="16520" y="12397"/>
                  <a:pt x="16673" y="12552"/>
                  <a:pt x="16673" y="12741"/>
                </a:cubicBezTo>
                <a:lnTo>
                  <a:pt x="16673" y="18250"/>
                </a:lnTo>
                <a:cubicBezTo>
                  <a:pt x="16671" y="18898"/>
                  <a:pt x="16933" y="19519"/>
                  <a:pt x="17395" y="19972"/>
                </a:cubicBezTo>
                <a:lnTo>
                  <a:pt x="15983" y="19972"/>
                </a:lnTo>
                <a:lnTo>
                  <a:pt x="15983" y="18595"/>
                </a:lnTo>
                <a:cubicBezTo>
                  <a:pt x="15983" y="18405"/>
                  <a:pt x="15830" y="18250"/>
                  <a:pt x="15640" y="18250"/>
                </a:cubicBezTo>
                <a:cubicBezTo>
                  <a:pt x="15450" y="18250"/>
                  <a:pt x="15296" y="18405"/>
                  <a:pt x="15296" y="18595"/>
                </a:cubicBezTo>
                <a:lnTo>
                  <a:pt x="15296" y="19972"/>
                </a:lnTo>
                <a:lnTo>
                  <a:pt x="14263" y="19972"/>
                </a:lnTo>
                <a:lnTo>
                  <a:pt x="14263" y="15151"/>
                </a:lnTo>
                <a:cubicBezTo>
                  <a:pt x="14263" y="14961"/>
                  <a:pt x="14108" y="14808"/>
                  <a:pt x="13918" y="14808"/>
                </a:cubicBezTo>
                <a:cubicBezTo>
                  <a:pt x="13729" y="14808"/>
                  <a:pt x="13574" y="14961"/>
                  <a:pt x="13574" y="15151"/>
                </a:cubicBezTo>
                <a:lnTo>
                  <a:pt x="13574" y="19972"/>
                </a:lnTo>
                <a:lnTo>
                  <a:pt x="12541" y="19972"/>
                </a:lnTo>
                <a:lnTo>
                  <a:pt x="12541" y="18595"/>
                </a:lnTo>
                <a:cubicBezTo>
                  <a:pt x="12541" y="18405"/>
                  <a:pt x="12386" y="18250"/>
                  <a:pt x="12196" y="18250"/>
                </a:cubicBezTo>
                <a:cubicBezTo>
                  <a:pt x="12007" y="18250"/>
                  <a:pt x="11853" y="18405"/>
                  <a:pt x="11853" y="18595"/>
                </a:cubicBezTo>
                <a:lnTo>
                  <a:pt x="11853" y="19972"/>
                </a:lnTo>
                <a:lnTo>
                  <a:pt x="10466" y="19972"/>
                </a:lnTo>
                <a:cubicBezTo>
                  <a:pt x="10746" y="19609"/>
                  <a:pt x="10868" y="19148"/>
                  <a:pt x="10803" y="18695"/>
                </a:cubicBezTo>
                <a:cubicBezTo>
                  <a:pt x="10738" y="18240"/>
                  <a:pt x="10493" y="17832"/>
                  <a:pt x="10122" y="17562"/>
                </a:cubicBezTo>
                <a:cubicBezTo>
                  <a:pt x="10721" y="17121"/>
                  <a:pt x="10968" y="16347"/>
                  <a:pt x="10734" y="15641"/>
                </a:cubicBezTo>
                <a:cubicBezTo>
                  <a:pt x="10502" y="14939"/>
                  <a:pt x="9845" y="14463"/>
                  <a:pt x="9107" y="14463"/>
                </a:cubicBezTo>
                <a:cubicBezTo>
                  <a:pt x="9104" y="14463"/>
                  <a:pt x="9102" y="14463"/>
                  <a:pt x="9099" y="14463"/>
                </a:cubicBezTo>
                <a:lnTo>
                  <a:pt x="8410" y="14463"/>
                </a:lnTo>
                <a:lnTo>
                  <a:pt x="8410" y="12741"/>
                </a:lnTo>
                <a:cubicBezTo>
                  <a:pt x="8410" y="12552"/>
                  <a:pt x="8565" y="12397"/>
                  <a:pt x="8754" y="12397"/>
                </a:cubicBezTo>
                <a:lnTo>
                  <a:pt x="9099" y="12397"/>
                </a:lnTo>
                <a:lnTo>
                  <a:pt x="9099" y="13429"/>
                </a:lnTo>
                <a:cubicBezTo>
                  <a:pt x="9099" y="13621"/>
                  <a:pt x="9252" y="13774"/>
                  <a:pt x="9442" y="13774"/>
                </a:cubicBezTo>
                <a:cubicBezTo>
                  <a:pt x="9634" y="13774"/>
                  <a:pt x="9787" y="13621"/>
                  <a:pt x="9787" y="13429"/>
                </a:cubicBezTo>
                <a:lnTo>
                  <a:pt x="9787" y="12397"/>
                </a:lnTo>
                <a:lnTo>
                  <a:pt x="10476" y="12397"/>
                </a:lnTo>
                <a:lnTo>
                  <a:pt x="10476" y="13774"/>
                </a:lnTo>
                <a:cubicBezTo>
                  <a:pt x="10476" y="13964"/>
                  <a:pt x="10629" y="14119"/>
                  <a:pt x="10819" y="14119"/>
                </a:cubicBezTo>
                <a:cubicBezTo>
                  <a:pt x="11011" y="14119"/>
                  <a:pt x="11164" y="13964"/>
                  <a:pt x="11164" y="13774"/>
                </a:cubicBezTo>
                <a:lnTo>
                  <a:pt x="11164" y="12397"/>
                </a:lnTo>
                <a:lnTo>
                  <a:pt x="11853" y="12397"/>
                </a:lnTo>
                <a:lnTo>
                  <a:pt x="11853" y="17218"/>
                </a:lnTo>
                <a:cubicBezTo>
                  <a:pt x="11853" y="17407"/>
                  <a:pt x="12007" y="17562"/>
                  <a:pt x="12196" y="17562"/>
                </a:cubicBezTo>
                <a:cubicBezTo>
                  <a:pt x="12386" y="17562"/>
                  <a:pt x="12541" y="17407"/>
                  <a:pt x="12541" y="17218"/>
                </a:cubicBezTo>
                <a:lnTo>
                  <a:pt x="12541" y="12397"/>
                </a:lnTo>
                <a:lnTo>
                  <a:pt x="13574" y="12397"/>
                </a:lnTo>
                <a:lnTo>
                  <a:pt x="13574" y="13774"/>
                </a:lnTo>
                <a:cubicBezTo>
                  <a:pt x="13574" y="13964"/>
                  <a:pt x="13729" y="14119"/>
                  <a:pt x="13918" y="14119"/>
                </a:cubicBezTo>
                <a:cubicBezTo>
                  <a:pt x="14108" y="14119"/>
                  <a:pt x="14263" y="13964"/>
                  <a:pt x="14263" y="13774"/>
                </a:cubicBezTo>
                <a:lnTo>
                  <a:pt x="14263" y="12397"/>
                </a:lnTo>
                <a:lnTo>
                  <a:pt x="15296" y="12397"/>
                </a:lnTo>
                <a:lnTo>
                  <a:pt x="15296" y="13774"/>
                </a:lnTo>
                <a:cubicBezTo>
                  <a:pt x="15296" y="13964"/>
                  <a:pt x="15450" y="14119"/>
                  <a:pt x="15640" y="14119"/>
                </a:cubicBezTo>
                <a:cubicBezTo>
                  <a:pt x="15830" y="14119"/>
                  <a:pt x="15983" y="13964"/>
                  <a:pt x="15983" y="13774"/>
                </a:cubicBezTo>
                <a:lnTo>
                  <a:pt x="15983" y="12397"/>
                </a:lnTo>
                <a:close/>
                <a:moveTo>
                  <a:pt x="19172" y="1"/>
                </a:moveTo>
                <a:cubicBezTo>
                  <a:pt x="18970" y="1"/>
                  <a:pt x="18766" y="45"/>
                  <a:pt x="18573" y="139"/>
                </a:cubicBezTo>
                <a:lnTo>
                  <a:pt x="14072" y="2317"/>
                </a:lnTo>
                <a:lnTo>
                  <a:pt x="10220" y="4182"/>
                </a:lnTo>
                <a:cubicBezTo>
                  <a:pt x="9890" y="4340"/>
                  <a:pt x="9639" y="4625"/>
                  <a:pt x="9519" y="4970"/>
                </a:cubicBezTo>
                <a:cubicBezTo>
                  <a:pt x="9399" y="5314"/>
                  <a:pt x="9420" y="5694"/>
                  <a:pt x="9580" y="6022"/>
                </a:cubicBezTo>
                <a:lnTo>
                  <a:pt x="10734" y="8363"/>
                </a:lnTo>
                <a:cubicBezTo>
                  <a:pt x="10368" y="8532"/>
                  <a:pt x="10133" y="8896"/>
                  <a:pt x="10132" y="9298"/>
                </a:cubicBezTo>
                <a:lnTo>
                  <a:pt x="10132" y="11709"/>
                </a:lnTo>
                <a:lnTo>
                  <a:pt x="8754" y="11709"/>
                </a:lnTo>
                <a:cubicBezTo>
                  <a:pt x="8183" y="11709"/>
                  <a:pt x="7722" y="12170"/>
                  <a:pt x="7722" y="12741"/>
                </a:cubicBezTo>
                <a:lnTo>
                  <a:pt x="7722" y="14463"/>
                </a:lnTo>
                <a:lnTo>
                  <a:pt x="1868" y="14463"/>
                </a:lnTo>
                <a:cubicBezTo>
                  <a:pt x="1867" y="14463"/>
                  <a:pt x="1866" y="14463"/>
                  <a:pt x="1865" y="14463"/>
                </a:cubicBezTo>
                <a:cubicBezTo>
                  <a:pt x="1123" y="14463"/>
                  <a:pt x="466" y="14937"/>
                  <a:pt x="233" y="15642"/>
                </a:cubicBezTo>
                <a:cubicBezTo>
                  <a:pt x="0" y="16347"/>
                  <a:pt x="248" y="17121"/>
                  <a:pt x="846" y="17562"/>
                </a:cubicBezTo>
                <a:cubicBezTo>
                  <a:pt x="406" y="17884"/>
                  <a:pt x="148" y="18395"/>
                  <a:pt x="147" y="18940"/>
                </a:cubicBezTo>
                <a:cubicBezTo>
                  <a:pt x="147" y="19889"/>
                  <a:pt x="918" y="20660"/>
                  <a:pt x="1867" y="20661"/>
                </a:cubicBezTo>
                <a:lnTo>
                  <a:pt x="19084" y="20661"/>
                </a:lnTo>
                <a:cubicBezTo>
                  <a:pt x="19274" y="20661"/>
                  <a:pt x="19427" y="20507"/>
                  <a:pt x="19427" y="20317"/>
                </a:cubicBezTo>
                <a:cubicBezTo>
                  <a:pt x="19427" y="20127"/>
                  <a:pt x="19274" y="19972"/>
                  <a:pt x="19084" y="19972"/>
                </a:cubicBezTo>
                <a:cubicBezTo>
                  <a:pt x="18133" y="19970"/>
                  <a:pt x="17364" y="19201"/>
                  <a:pt x="17362" y="18250"/>
                </a:cubicBezTo>
                <a:lnTo>
                  <a:pt x="17362" y="12741"/>
                </a:lnTo>
                <a:cubicBezTo>
                  <a:pt x="17362" y="12170"/>
                  <a:pt x="16899" y="11709"/>
                  <a:pt x="16330" y="11709"/>
                </a:cubicBezTo>
                <a:lnTo>
                  <a:pt x="14952" y="11709"/>
                </a:lnTo>
                <a:lnTo>
                  <a:pt x="14952" y="9298"/>
                </a:lnTo>
                <a:cubicBezTo>
                  <a:pt x="14952" y="8728"/>
                  <a:pt x="14490" y="8265"/>
                  <a:pt x="13918" y="8265"/>
                </a:cubicBezTo>
                <a:lnTo>
                  <a:pt x="12741" y="8265"/>
                </a:lnTo>
                <a:lnTo>
                  <a:pt x="15862" y="6755"/>
                </a:lnTo>
                <a:cubicBezTo>
                  <a:pt x="16027" y="6676"/>
                  <a:pt x="16153" y="6533"/>
                  <a:pt x="16213" y="6360"/>
                </a:cubicBezTo>
                <a:cubicBezTo>
                  <a:pt x="16271" y="6187"/>
                  <a:pt x="16261" y="5999"/>
                  <a:pt x="16180" y="5834"/>
                </a:cubicBezTo>
                <a:lnTo>
                  <a:pt x="15675" y="4803"/>
                </a:lnTo>
                <a:lnTo>
                  <a:pt x="15440" y="4327"/>
                </a:lnTo>
                <a:lnTo>
                  <a:pt x="19056" y="2583"/>
                </a:lnTo>
                <a:cubicBezTo>
                  <a:pt x="19256" y="2780"/>
                  <a:pt x="19519" y="2882"/>
                  <a:pt x="19784" y="2882"/>
                </a:cubicBezTo>
                <a:cubicBezTo>
                  <a:pt x="19993" y="2882"/>
                  <a:pt x="20204" y="2818"/>
                  <a:pt x="20385" y="2690"/>
                </a:cubicBezTo>
                <a:cubicBezTo>
                  <a:pt x="20793" y="2377"/>
                  <a:pt x="20924" y="1819"/>
                  <a:pt x="20694" y="1359"/>
                </a:cubicBezTo>
                <a:lnTo>
                  <a:pt x="20413" y="778"/>
                </a:lnTo>
                <a:cubicBezTo>
                  <a:pt x="20174" y="287"/>
                  <a:pt x="19683" y="1"/>
                  <a:pt x="1917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542" name="Google Shape;1542;p102"/>
          <p:cNvGrpSpPr/>
          <p:nvPr/>
        </p:nvGrpSpPr>
        <p:grpSpPr>
          <a:xfrm>
            <a:off x="7125447" y="1505250"/>
            <a:ext cx="268215" cy="268215"/>
            <a:chOff x="6101331" y="3187136"/>
            <a:chExt cx="548161" cy="548161"/>
          </a:xfrm>
        </p:grpSpPr>
        <p:sp>
          <p:nvSpPr>
            <p:cNvPr id="1543" name="Google Shape;1543;p102"/>
            <p:cNvSpPr/>
            <p:nvPr/>
          </p:nvSpPr>
          <p:spPr>
            <a:xfrm>
              <a:off x="6101331" y="3187136"/>
              <a:ext cx="548161" cy="548161"/>
            </a:xfrm>
            <a:custGeom>
              <a:avLst/>
              <a:gdLst/>
              <a:ahLst/>
              <a:cxnLst/>
              <a:rect l="l" t="t" r="r" b="b"/>
              <a:pathLst>
                <a:path w="20660" h="20660" extrusionOk="0">
                  <a:moveTo>
                    <a:pt x="10330" y="690"/>
                  </a:moveTo>
                  <a:cubicBezTo>
                    <a:pt x="10520" y="690"/>
                    <a:pt x="10675" y="843"/>
                    <a:pt x="10675" y="1033"/>
                  </a:cubicBezTo>
                  <a:lnTo>
                    <a:pt x="10675" y="1722"/>
                  </a:lnTo>
                  <a:lnTo>
                    <a:pt x="9986" y="1722"/>
                  </a:lnTo>
                  <a:lnTo>
                    <a:pt x="9986" y="1033"/>
                  </a:lnTo>
                  <a:cubicBezTo>
                    <a:pt x="9986" y="843"/>
                    <a:pt x="10140" y="690"/>
                    <a:pt x="10330" y="690"/>
                  </a:cubicBezTo>
                  <a:close/>
                  <a:moveTo>
                    <a:pt x="8407" y="2412"/>
                  </a:moveTo>
                  <a:cubicBezTo>
                    <a:pt x="7210" y="3639"/>
                    <a:pt x="6540" y="5288"/>
                    <a:pt x="6542" y="7001"/>
                  </a:cubicBezTo>
                  <a:lnTo>
                    <a:pt x="6542" y="7346"/>
                  </a:lnTo>
                  <a:cubicBezTo>
                    <a:pt x="6036" y="6946"/>
                    <a:pt x="5178" y="6542"/>
                    <a:pt x="3787" y="6542"/>
                  </a:cubicBezTo>
                  <a:cubicBezTo>
                    <a:pt x="3726" y="6539"/>
                    <a:pt x="3665" y="6538"/>
                    <a:pt x="3604" y="6538"/>
                  </a:cubicBezTo>
                  <a:cubicBezTo>
                    <a:pt x="2563" y="6538"/>
                    <a:pt x="1544" y="6858"/>
                    <a:pt x="690" y="7458"/>
                  </a:cubicBezTo>
                  <a:lnTo>
                    <a:pt x="690" y="7231"/>
                  </a:lnTo>
                  <a:cubicBezTo>
                    <a:pt x="692" y="4570"/>
                    <a:pt x="2848" y="2414"/>
                    <a:pt x="5509" y="2412"/>
                  </a:cubicBezTo>
                  <a:close/>
                  <a:moveTo>
                    <a:pt x="15150" y="2410"/>
                  </a:moveTo>
                  <a:cubicBezTo>
                    <a:pt x="17811" y="2414"/>
                    <a:pt x="19969" y="4570"/>
                    <a:pt x="19971" y="7231"/>
                  </a:cubicBezTo>
                  <a:lnTo>
                    <a:pt x="19971" y="7458"/>
                  </a:lnTo>
                  <a:cubicBezTo>
                    <a:pt x="19116" y="6858"/>
                    <a:pt x="18098" y="6538"/>
                    <a:pt x="17055" y="6538"/>
                  </a:cubicBezTo>
                  <a:cubicBezTo>
                    <a:pt x="16994" y="6538"/>
                    <a:pt x="16933" y="6539"/>
                    <a:pt x="16871" y="6542"/>
                  </a:cubicBezTo>
                  <a:cubicBezTo>
                    <a:pt x="15481" y="6542"/>
                    <a:pt x="14625" y="6946"/>
                    <a:pt x="14117" y="7346"/>
                  </a:cubicBezTo>
                  <a:lnTo>
                    <a:pt x="14117" y="7001"/>
                  </a:lnTo>
                  <a:cubicBezTo>
                    <a:pt x="14119" y="5286"/>
                    <a:pt x="13451" y="3639"/>
                    <a:pt x="12254" y="2410"/>
                  </a:cubicBezTo>
                  <a:close/>
                  <a:moveTo>
                    <a:pt x="11233" y="2410"/>
                  </a:moveTo>
                  <a:cubicBezTo>
                    <a:pt x="12622" y="3531"/>
                    <a:pt x="13428" y="5218"/>
                    <a:pt x="13429" y="7001"/>
                  </a:cubicBezTo>
                  <a:lnTo>
                    <a:pt x="13429" y="7513"/>
                  </a:lnTo>
                  <a:cubicBezTo>
                    <a:pt x="12540" y="6880"/>
                    <a:pt x="11475" y="6541"/>
                    <a:pt x="10386" y="6541"/>
                  </a:cubicBezTo>
                  <a:cubicBezTo>
                    <a:pt x="10367" y="6541"/>
                    <a:pt x="10349" y="6542"/>
                    <a:pt x="10330" y="6542"/>
                  </a:cubicBezTo>
                  <a:cubicBezTo>
                    <a:pt x="10312" y="6542"/>
                    <a:pt x="10293" y="6541"/>
                    <a:pt x="10275" y="6541"/>
                  </a:cubicBezTo>
                  <a:cubicBezTo>
                    <a:pt x="9185" y="6541"/>
                    <a:pt x="8120" y="6880"/>
                    <a:pt x="7231" y="7513"/>
                  </a:cubicBezTo>
                  <a:lnTo>
                    <a:pt x="7231" y="7001"/>
                  </a:lnTo>
                  <a:cubicBezTo>
                    <a:pt x="7233" y="5218"/>
                    <a:pt x="8039" y="3531"/>
                    <a:pt x="9426" y="2410"/>
                  </a:cubicBezTo>
                  <a:close/>
                  <a:moveTo>
                    <a:pt x="10330" y="7232"/>
                  </a:moveTo>
                  <a:cubicBezTo>
                    <a:pt x="10445" y="7232"/>
                    <a:pt x="10560" y="7236"/>
                    <a:pt x="10675" y="7244"/>
                  </a:cubicBezTo>
                  <a:lnTo>
                    <a:pt x="10675" y="14806"/>
                  </a:lnTo>
                  <a:lnTo>
                    <a:pt x="9986" y="14806"/>
                  </a:lnTo>
                  <a:lnTo>
                    <a:pt x="9986" y="7244"/>
                  </a:lnTo>
                  <a:cubicBezTo>
                    <a:pt x="10101" y="7236"/>
                    <a:pt x="10215" y="7232"/>
                    <a:pt x="10330" y="7232"/>
                  </a:cubicBezTo>
                  <a:close/>
                  <a:moveTo>
                    <a:pt x="11338" y="15494"/>
                  </a:moveTo>
                  <a:cubicBezTo>
                    <a:pt x="11520" y="15494"/>
                    <a:pt x="11678" y="15625"/>
                    <a:pt x="11707" y="15807"/>
                  </a:cubicBezTo>
                  <a:cubicBezTo>
                    <a:pt x="11717" y="15910"/>
                    <a:pt x="11679" y="16012"/>
                    <a:pt x="11604" y="16082"/>
                  </a:cubicBezTo>
                  <a:cubicBezTo>
                    <a:pt x="11541" y="16149"/>
                    <a:pt x="11454" y="16184"/>
                    <a:pt x="11363" y="16184"/>
                  </a:cubicBezTo>
                  <a:cubicBezTo>
                    <a:pt x="11173" y="16184"/>
                    <a:pt x="11020" y="16337"/>
                    <a:pt x="11020" y="16528"/>
                  </a:cubicBezTo>
                  <a:lnTo>
                    <a:pt x="11020" y="19626"/>
                  </a:lnTo>
                  <a:cubicBezTo>
                    <a:pt x="11020" y="19817"/>
                    <a:pt x="10865" y="19970"/>
                    <a:pt x="10675" y="19970"/>
                  </a:cubicBezTo>
                  <a:lnTo>
                    <a:pt x="9986" y="19970"/>
                  </a:lnTo>
                  <a:cubicBezTo>
                    <a:pt x="9796" y="19970"/>
                    <a:pt x="9643" y="19817"/>
                    <a:pt x="9643" y="19626"/>
                  </a:cubicBezTo>
                  <a:lnTo>
                    <a:pt x="9643" y="16528"/>
                  </a:lnTo>
                  <a:cubicBezTo>
                    <a:pt x="9643" y="16337"/>
                    <a:pt x="9488" y="16184"/>
                    <a:pt x="9298" y="16184"/>
                  </a:cubicBezTo>
                  <a:cubicBezTo>
                    <a:pt x="9108" y="16184"/>
                    <a:pt x="8953" y="16029"/>
                    <a:pt x="8953" y="15839"/>
                  </a:cubicBezTo>
                  <a:cubicBezTo>
                    <a:pt x="8953" y="15746"/>
                    <a:pt x="8991" y="15657"/>
                    <a:pt x="9058" y="15594"/>
                  </a:cubicBezTo>
                  <a:cubicBezTo>
                    <a:pt x="9121" y="15529"/>
                    <a:pt x="9208" y="15494"/>
                    <a:pt x="9298" y="15494"/>
                  </a:cubicBezTo>
                  <a:lnTo>
                    <a:pt x="11324" y="15494"/>
                  </a:lnTo>
                  <a:cubicBezTo>
                    <a:pt x="11329" y="15494"/>
                    <a:pt x="11333" y="15494"/>
                    <a:pt x="11338" y="15494"/>
                  </a:cubicBezTo>
                  <a:close/>
                  <a:moveTo>
                    <a:pt x="10330" y="1"/>
                  </a:moveTo>
                  <a:cubicBezTo>
                    <a:pt x="9759" y="1"/>
                    <a:pt x="9298" y="464"/>
                    <a:pt x="9298" y="1033"/>
                  </a:cubicBezTo>
                  <a:lnTo>
                    <a:pt x="9298" y="1722"/>
                  </a:lnTo>
                  <a:lnTo>
                    <a:pt x="5509" y="1722"/>
                  </a:lnTo>
                  <a:cubicBezTo>
                    <a:pt x="2469" y="1726"/>
                    <a:pt x="4" y="4190"/>
                    <a:pt x="1" y="7231"/>
                  </a:cubicBezTo>
                  <a:lnTo>
                    <a:pt x="1" y="8264"/>
                  </a:lnTo>
                  <a:cubicBezTo>
                    <a:pt x="1" y="8415"/>
                    <a:pt x="99" y="8548"/>
                    <a:pt x="242" y="8593"/>
                  </a:cubicBezTo>
                  <a:cubicBezTo>
                    <a:pt x="276" y="8604"/>
                    <a:pt x="310" y="8609"/>
                    <a:pt x="344" y="8609"/>
                  </a:cubicBezTo>
                  <a:cubicBezTo>
                    <a:pt x="456" y="8609"/>
                    <a:pt x="562" y="8555"/>
                    <a:pt x="628" y="8460"/>
                  </a:cubicBezTo>
                  <a:cubicBezTo>
                    <a:pt x="663" y="8410"/>
                    <a:pt x="1519" y="7231"/>
                    <a:pt x="3787" y="7231"/>
                  </a:cubicBezTo>
                  <a:cubicBezTo>
                    <a:pt x="6006" y="7231"/>
                    <a:pt x="6550" y="8357"/>
                    <a:pt x="6570" y="8402"/>
                  </a:cubicBezTo>
                  <a:cubicBezTo>
                    <a:pt x="6618" y="8510"/>
                    <a:pt x="6717" y="8587"/>
                    <a:pt x="6835" y="8605"/>
                  </a:cubicBezTo>
                  <a:cubicBezTo>
                    <a:pt x="6853" y="8608"/>
                    <a:pt x="6870" y="8609"/>
                    <a:pt x="6888" y="8609"/>
                  </a:cubicBezTo>
                  <a:cubicBezTo>
                    <a:pt x="6986" y="8609"/>
                    <a:pt x="7081" y="8566"/>
                    <a:pt x="7146" y="8490"/>
                  </a:cubicBezTo>
                  <a:cubicBezTo>
                    <a:pt x="7732" y="7899"/>
                    <a:pt x="8482" y="7498"/>
                    <a:pt x="9298" y="7339"/>
                  </a:cubicBezTo>
                  <a:lnTo>
                    <a:pt x="9298" y="14806"/>
                  </a:lnTo>
                  <a:cubicBezTo>
                    <a:pt x="8728" y="14810"/>
                    <a:pt x="8267" y="15269"/>
                    <a:pt x="8264" y="15839"/>
                  </a:cubicBezTo>
                  <a:cubicBezTo>
                    <a:pt x="8265" y="16277"/>
                    <a:pt x="8540" y="16667"/>
                    <a:pt x="8953" y="16813"/>
                  </a:cubicBezTo>
                  <a:lnTo>
                    <a:pt x="8953" y="19626"/>
                  </a:lnTo>
                  <a:cubicBezTo>
                    <a:pt x="8953" y="20197"/>
                    <a:pt x="9416" y="20660"/>
                    <a:pt x="9986" y="20660"/>
                  </a:cubicBezTo>
                  <a:lnTo>
                    <a:pt x="10675" y="20660"/>
                  </a:lnTo>
                  <a:cubicBezTo>
                    <a:pt x="11245" y="20660"/>
                    <a:pt x="11707" y="20197"/>
                    <a:pt x="11707" y="19626"/>
                  </a:cubicBezTo>
                  <a:lnTo>
                    <a:pt x="11707" y="16813"/>
                  </a:lnTo>
                  <a:cubicBezTo>
                    <a:pt x="11852" y="16763"/>
                    <a:pt x="11982" y="16680"/>
                    <a:pt x="12089" y="16572"/>
                  </a:cubicBezTo>
                  <a:cubicBezTo>
                    <a:pt x="12309" y="16357"/>
                    <a:pt x="12420" y="16055"/>
                    <a:pt x="12392" y="15749"/>
                  </a:cubicBezTo>
                  <a:cubicBezTo>
                    <a:pt x="12334" y="15223"/>
                    <a:pt x="11894" y="14820"/>
                    <a:pt x="11363" y="14810"/>
                  </a:cubicBezTo>
                  <a:lnTo>
                    <a:pt x="11363" y="7338"/>
                  </a:lnTo>
                  <a:cubicBezTo>
                    <a:pt x="12179" y="7498"/>
                    <a:pt x="12928" y="7897"/>
                    <a:pt x="13513" y="8488"/>
                  </a:cubicBezTo>
                  <a:cubicBezTo>
                    <a:pt x="13580" y="8564"/>
                    <a:pt x="13674" y="8605"/>
                    <a:pt x="13772" y="8605"/>
                  </a:cubicBezTo>
                  <a:cubicBezTo>
                    <a:pt x="13789" y="8605"/>
                    <a:pt x="13806" y="8604"/>
                    <a:pt x="13822" y="8602"/>
                  </a:cubicBezTo>
                  <a:cubicBezTo>
                    <a:pt x="13939" y="8585"/>
                    <a:pt x="14039" y="8510"/>
                    <a:pt x="14087" y="8403"/>
                  </a:cubicBezTo>
                  <a:cubicBezTo>
                    <a:pt x="14110" y="8357"/>
                    <a:pt x="14655" y="7231"/>
                    <a:pt x="16871" y="7231"/>
                  </a:cubicBezTo>
                  <a:cubicBezTo>
                    <a:pt x="19141" y="7231"/>
                    <a:pt x="19997" y="8410"/>
                    <a:pt x="20030" y="8458"/>
                  </a:cubicBezTo>
                  <a:cubicBezTo>
                    <a:pt x="20096" y="8554"/>
                    <a:pt x="20203" y="8608"/>
                    <a:pt x="20316" y="8608"/>
                  </a:cubicBezTo>
                  <a:cubicBezTo>
                    <a:pt x="20349" y="8608"/>
                    <a:pt x="20383" y="8603"/>
                    <a:pt x="20417" y="8593"/>
                  </a:cubicBezTo>
                  <a:cubicBezTo>
                    <a:pt x="20562" y="8548"/>
                    <a:pt x="20660" y="8415"/>
                    <a:pt x="20660" y="8264"/>
                  </a:cubicBezTo>
                  <a:lnTo>
                    <a:pt x="20660" y="7231"/>
                  </a:lnTo>
                  <a:cubicBezTo>
                    <a:pt x="20657" y="4190"/>
                    <a:pt x="18192" y="1726"/>
                    <a:pt x="15151" y="1722"/>
                  </a:cubicBezTo>
                  <a:lnTo>
                    <a:pt x="11363" y="1722"/>
                  </a:lnTo>
                  <a:lnTo>
                    <a:pt x="11363" y="1033"/>
                  </a:lnTo>
                  <a:cubicBezTo>
                    <a:pt x="11363" y="464"/>
                    <a:pt x="10901" y="1"/>
                    <a:pt x="103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4" name="Google Shape;1544;p102"/>
            <p:cNvSpPr/>
            <p:nvPr/>
          </p:nvSpPr>
          <p:spPr>
            <a:xfrm>
              <a:off x="6455982" y="3406367"/>
              <a:ext cx="185966" cy="328923"/>
            </a:xfrm>
            <a:custGeom>
              <a:avLst/>
              <a:gdLst/>
              <a:ahLst/>
              <a:cxnLst/>
              <a:rect l="l" t="t" r="r" b="b"/>
              <a:pathLst>
                <a:path w="7009" h="12397" extrusionOk="0">
                  <a:moveTo>
                    <a:pt x="3506" y="690"/>
                  </a:moveTo>
                  <a:cubicBezTo>
                    <a:pt x="3561" y="690"/>
                    <a:pt x="3613" y="715"/>
                    <a:pt x="3646" y="758"/>
                  </a:cubicBezTo>
                  <a:lnTo>
                    <a:pt x="5176" y="2722"/>
                  </a:lnTo>
                  <a:cubicBezTo>
                    <a:pt x="5235" y="2798"/>
                    <a:pt x="5245" y="2901"/>
                    <a:pt x="5201" y="2988"/>
                  </a:cubicBezTo>
                  <a:cubicBezTo>
                    <a:pt x="5173" y="3055"/>
                    <a:pt x="5110" y="3100"/>
                    <a:pt x="5037" y="3101"/>
                  </a:cubicBezTo>
                  <a:lnTo>
                    <a:pt x="1976" y="3101"/>
                  </a:lnTo>
                  <a:cubicBezTo>
                    <a:pt x="1904" y="3100"/>
                    <a:pt x="1839" y="3055"/>
                    <a:pt x="1813" y="2988"/>
                  </a:cubicBezTo>
                  <a:cubicBezTo>
                    <a:pt x="1768" y="2901"/>
                    <a:pt x="1778" y="2798"/>
                    <a:pt x="1836" y="2722"/>
                  </a:cubicBezTo>
                  <a:lnTo>
                    <a:pt x="3368" y="758"/>
                  </a:lnTo>
                  <a:cubicBezTo>
                    <a:pt x="3401" y="715"/>
                    <a:pt x="3453" y="690"/>
                    <a:pt x="3506" y="690"/>
                  </a:cubicBezTo>
                  <a:close/>
                  <a:moveTo>
                    <a:pt x="4365" y="3789"/>
                  </a:moveTo>
                  <a:cubicBezTo>
                    <a:pt x="4425" y="3789"/>
                    <a:pt x="4482" y="3816"/>
                    <a:pt x="4519" y="3861"/>
                  </a:cubicBezTo>
                  <a:lnTo>
                    <a:pt x="5867" y="5521"/>
                  </a:lnTo>
                  <a:cubicBezTo>
                    <a:pt x="5917" y="5581"/>
                    <a:pt x="5927" y="5664"/>
                    <a:pt x="5894" y="5734"/>
                  </a:cubicBezTo>
                  <a:cubicBezTo>
                    <a:pt x="5858" y="5808"/>
                    <a:pt x="5783" y="5856"/>
                    <a:pt x="5702" y="5856"/>
                  </a:cubicBezTo>
                  <a:cubicBezTo>
                    <a:pt x="5700" y="5856"/>
                    <a:pt x="5699" y="5856"/>
                    <a:pt x="5698" y="5856"/>
                  </a:cubicBezTo>
                  <a:lnTo>
                    <a:pt x="1311" y="5856"/>
                  </a:lnTo>
                  <a:cubicBezTo>
                    <a:pt x="1310" y="5856"/>
                    <a:pt x="1309" y="5856"/>
                    <a:pt x="1307" y="5856"/>
                  </a:cubicBezTo>
                  <a:cubicBezTo>
                    <a:pt x="1226" y="5856"/>
                    <a:pt x="1151" y="5808"/>
                    <a:pt x="1116" y="5734"/>
                  </a:cubicBezTo>
                  <a:cubicBezTo>
                    <a:pt x="1082" y="5664"/>
                    <a:pt x="1092" y="5581"/>
                    <a:pt x="1141" y="5521"/>
                  </a:cubicBezTo>
                  <a:lnTo>
                    <a:pt x="2490" y="3861"/>
                  </a:lnTo>
                  <a:cubicBezTo>
                    <a:pt x="2529" y="3814"/>
                    <a:pt x="2585" y="3789"/>
                    <a:pt x="2645" y="3789"/>
                  </a:cubicBezTo>
                  <a:close/>
                  <a:moveTo>
                    <a:pt x="4832" y="6543"/>
                  </a:moveTo>
                  <a:cubicBezTo>
                    <a:pt x="4882" y="6545"/>
                    <a:pt x="4927" y="6568"/>
                    <a:pt x="4955" y="6608"/>
                  </a:cubicBezTo>
                  <a:lnTo>
                    <a:pt x="6214" y="8267"/>
                  </a:lnTo>
                  <a:cubicBezTo>
                    <a:pt x="6267" y="8335"/>
                    <a:pt x="6275" y="8428"/>
                    <a:pt x="6236" y="8505"/>
                  </a:cubicBezTo>
                  <a:cubicBezTo>
                    <a:pt x="6207" y="8568"/>
                    <a:pt x="6147" y="8608"/>
                    <a:pt x="6079" y="8608"/>
                  </a:cubicBezTo>
                  <a:lnTo>
                    <a:pt x="932" y="8608"/>
                  </a:lnTo>
                  <a:cubicBezTo>
                    <a:pt x="863" y="8608"/>
                    <a:pt x="803" y="8568"/>
                    <a:pt x="775" y="8505"/>
                  </a:cubicBezTo>
                  <a:cubicBezTo>
                    <a:pt x="737" y="8428"/>
                    <a:pt x="745" y="8337"/>
                    <a:pt x="797" y="8267"/>
                  </a:cubicBezTo>
                  <a:lnTo>
                    <a:pt x="2057" y="6608"/>
                  </a:lnTo>
                  <a:cubicBezTo>
                    <a:pt x="2086" y="6568"/>
                    <a:pt x="2129" y="6545"/>
                    <a:pt x="2176" y="6543"/>
                  </a:cubicBezTo>
                  <a:close/>
                  <a:moveTo>
                    <a:pt x="4194" y="9298"/>
                  </a:moveTo>
                  <a:lnTo>
                    <a:pt x="4194" y="11707"/>
                  </a:lnTo>
                  <a:lnTo>
                    <a:pt x="2817" y="11707"/>
                  </a:lnTo>
                  <a:lnTo>
                    <a:pt x="2817" y="9298"/>
                  </a:lnTo>
                  <a:close/>
                  <a:moveTo>
                    <a:pt x="3504" y="1"/>
                  </a:moveTo>
                  <a:cubicBezTo>
                    <a:pt x="3238" y="1"/>
                    <a:pt x="2987" y="124"/>
                    <a:pt x="2823" y="334"/>
                  </a:cubicBezTo>
                  <a:lnTo>
                    <a:pt x="1293" y="2297"/>
                  </a:lnTo>
                  <a:cubicBezTo>
                    <a:pt x="1070" y="2580"/>
                    <a:pt x="1032" y="2966"/>
                    <a:pt x="1191" y="3289"/>
                  </a:cubicBezTo>
                  <a:cubicBezTo>
                    <a:pt x="1295" y="3503"/>
                    <a:pt x="1478" y="3664"/>
                    <a:pt x="1701" y="3739"/>
                  </a:cubicBezTo>
                  <a:lnTo>
                    <a:pt x="607" y="5086"/>
                  </a:lnTo>
                  <a:cubicBezTo>
                    <a:pt x="389" y="5353"/>
                    <a:pt x="344" y="5721"/>
                    <a:pt x="494" y="6029"/>
                  </a:cubicBezTo>
                  <a:cubicBezTo>
                    <a:pt x="634" y="6322"/>
                    <a:pt x="923" y="6517"/>
                    <a:pt x="1248" y="6535"/>
                  </a:cubicBezTo>
                  <a:lnTo>
                    <a:pt x="247" y="7852"/>
                  </a:lnTo>
                  <a:cubicBezTo>
                    <a:pt x="36" y="8129"/>
                    <a:pt x="1" y="8502"/>
                    <a:pt x="157" y="8813"/>
                  </a:cubicBezTo>
                  <a:cubicBezTo>
                    <a:pt x="302" y="9110"/>
                    <a:pt x="602" y="9298"/>
                    <a:pt x="930" y="9298"/>
                  </a:cubicBezTo>
                  <a:lnTo>
                    <a:pt x="2127" y="9298"/>
                  </a:lnTo>
                  <a:lnTo>
                    <a:pt x="2127" y="11709"/>
                  </a:lnTo>
                  <a:cubicBezTo>
                    <a:pt x="2127" y="12089"/>
                    <a:pt x="2435" y="12397"/>
                    <a:pt x="2817" y="12397"/>
                  </a:cubicBezTo>
                  <a:lnTo>
                    <a:pt x="4194" y="12397"/>
                  </a:lnTo>
                  <a:cubicBezTo>
                    <a:pt x="4574" y="12397"/>
                    <a:pt x="4882" y="12089"/>
                    <a:pt x="4882" y="11709"/>
                  </a:cubicBezTo>
                  <a:lnTo>
                    <a:pt x="4882" y="9298"/>
                  </a:lnTo>
                  <a:lnTo>
                    <a:pt x="6079" y="9298"/>
                  </a:lnTo>
                  <a:cubicBezTo>
                    <a:pt x="6409" y="9296"/>
                    <a:pt x="6708" y="9108"/>
                    <a:pt x="6852" y="8812"/>
                  </a:cubicBezTo>
                  <a:cubicBezTo>
                    <a:pt x="7008" y="8500"/>
                    <a:pt x="6973" y="8127"/>
                    <a:pt x="6762" y="7851"/>
                  </a:cubicBezTo>
                  <a:lnTo>
                    <a:pt x="5763" y="6535"/>
                  </a:lnTo>
                  <a:cubicBezTo>
                    <a:pt x="6087" y="6517"/>
                    <a:pt x="6377" y="6322"/>
                    <a:pt x="6517" y="6029"/>
                  </a:cubicBezTo>
                  <a:cubicBezTo>
                    <a:pt x="6665" y="5721"/>
                    <a:pt x="6622" y="5353"/>
                    <a:pt x="6404" y="5086"/>
                  </a:cubicBezTo>
                  <a:lnTo>
                    <a:pt x="5308" y="3739"/>
                  </a:lnTo>
                  <a:cubicBezTo>
                    <a:pt x="5533" y="3664"/>
                    <a:pt x="5716" y="3501"/>
                    <a:pt x="5819" y="3289"/>
                  </a:cubicBezTo>
                  <a:cubicBezTo>
                    <a:pt x="5979" y="2966"/>
                    <a:pt x="5939" y="2580"/>
                    <a:pt x="5718" y="2297"/>
                  </a:cubicBezTo>
                  <a:lnTo>
                    <a:pt x="4187" y="334"/>
                  </a:lnTo>
                  <a:cubicBezTo>
                    <a:pt x="4022" y="124"/>
                    <a:pt x="3771" y="1"/>
                    <a:pt x="35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5" name="Google Shape;1545;p102"/>
            <p:cNvSpPr/>
            <p:nvPr/>
          </p:nvSpPr>
          <p:spPr>
            <a:xfrm>
              <a:off x="6108839" y="3406367"/>
              <a:ext cx="185913" cy="328923"/>
            </a:xfrm>
            <a:custGeom>
              <a:avLst/>
              <a:gdLst/>
              <a:ahLst/>
              <a:cxnLst/>
              <a:rect l="l" t="t" r="r" b="b"/>
              <a:pathLst>
                <a:path w="7007" h="12397" extrusionOk="0">
                  <a:moveTo>
                    <a:pt x="3506" y="690"/>
                  </a:moveTo>
                  <a:cubicBezTo>
                    <a:pt x="3561" y="690"/>
                    <a:pt x="3613" y="715"/>
                    <a:pt x="3646" y="758"/>
                  </a:cubicBezTo>
                  <a:lnTo>
                    <a:pt x="5176" y="2722"/>
                  </a:lnTo>
                  <a:cubicBezTo>
                    <a:pt x="5235" y="2798"/>
                    <a:pt x="5245" y="2901"/>
                    <a:pt x="5201" y="2988"/>
                  </a:cubicBezTo>
                  <a:cubicBezTo>
                    <a:pt x="5173" y="3055"/>
                    <a:pt x="5110" y="3100"/>
                    <a:pt x="5037" y="3101"/>
                  </a:cubicBezTo>
                  <a:lnTo>
                    <a:pt x="1976" y="3101"/>
                  </a:lnTo>
                  <a:cubicBezTo>
                    <a:pt x="1902" y="3100"/>
                    <a:pt x="1839" y="3055"/>
                    <a:pt x="1811" y="2988"/>
                  </a:cubicBezTo>
                  <a:cubicBezTo>
                    <a:pt x="1768" y="2901"/>
                    <a:pt x="1776" y="2798"/>
                    <a:pt x="1836" y="2722"/>
                  </a:cubicBezTo>
                  <a:lnTo>
                    <a:pt x="3368" y="758"/>
                  </a:lnTo>
                  <a:cubicBezTo>
                    <a:pt x="3401" y="715"/>
                    <a:pt x="3453" y="690"/>
                    <a:pt x="3506" y="690"/>
                  </a:cubicBezTo>
                  <a:close/>
                  <a:moveTo>
                    <a:pt x="4365" y="3789"/>
                  </a:moveTo>
                  <a:cubicBezTo>
                    <a:pt x="4425" y="3789"/>
                    <a:pt x="4482" y="3816"/>
                    <a:pt x="4519" y="3861"/>
                  </a:cubicBezTo>
                  <a:lnTo>
                    <a:pt x="5867" y="5521"/>
                  </a:lnTo>
                  <a:cubicBezTo>
                    <a:pt x="5917" y="5581"/>
                    <a:pt x="5927" y="5664"/>
                    <a:pt x="5894" y="5734"/>
                  </a:cubicBezTo>
                  <a:cubicBezTo>
                    <a:pt x="5858" y="5808"/>
                    <a:pt x="5783" y="5856"/>
                    <a:pt x="5702" y="5856"/>
                  </a:cubicBezTo>
                  <a:cubicBezTo>
                    <a:pt x="5700" y="5856"/>
                    <a:pt x="5699" y="5856"/>
                    <a:pt x="5698" y="5856"/>
                  </a:cubicBezTo>
                  <a:lnTo>
                    <a:pt x="1311" y="5856"/>
                  </a:lnTo>
                  <a:cubicBezTo>
                    <a:pt x="1310" y="5856"/>
                    <a:pt x="1309" y="5856"/>
                    <a:pt x="1307" y="5856"/>
                  </a:cubicBezTo>
                  <a:cubicBezTo>
                    <a:pt x="1225" y="5856"/>
                    <a:pt x="1151" y="5808"/>
                    <a:pt x="1116" y="5734"/>
                  </a:cubicBezTo>
                  <a:cubicBezTo>
                    <a:pt x="1082" y="5664"/>
                    <a:pt x="1091" y="5581"/>
                    <a:pt x="1141" y="5521"/>
                  </a:cubicBezTo>
                  <a:lnTo>
                    <a:pt x="2490" y="3861"/>
                  </a:lnTo>
                  <a:cubicBezTo>
                    <a:pt x="2529" y="3814"/>
                    <a:pt x="2585" y="3789"/>
                    <a:pt x="2644" y="3789"/>
                  </a:cubicBezTo>
                  <a:close/>
                  <a:moveTo>
                    <a:pt x="4832" y="6543"/>
                  </a:moveTo>
                  <a:cubicBezTo>
                    <a:pt x="4880" y="6545"/>
                    <a:pt x="4927" y="6568"/>
                    <a:pt x="4955" y="6608"/>
                  </a:cubicBezTo>
                  <a:lnTo>
                    <a:pt x="6214" y="8267"/>
                  </a:lnTo>
                  <a:cubicBezTo>
                    <a:pt x="6267" y="8335"/>
                    <a:pt x="6275" y="8428"/>
                    <a:pt x="6236" y="8505"/>
                  </a:cubicBezTo>
                  <a:cubicBezTo>
                    <a:pt x="6207" y="8568"/>
                    <a:pt x="6147" y="8608"/>
                    <a:pt x="6079" y="8608"/>
                  </a:cubicBezTo>
                  <a:lnTo>
                    <a:pt x="932" y="8608"/>
                  </a:lnTo>
                  <a:cubicBezTo>
                    <a:pt x="863" y="8608"/>
                    <a:pt x="803" y="8568"/>
                    <a:pt x="775" y="8505"/>
                  </a:cubicBezTo>
                  <a:cubicBezTo>
                    <a:pt x="737" y="8428"/>
                    <a:pt x="745" y="8337"/>
                    <a:pt x="797" y="8267"/>
                  </a:cubicBezTo>
                  <a:lnTo>
                    <a:pt x="2059" y="6607"/>
                  </a:lnTo>
                  <a:cubicBezTo>
                    <a:pt x="2086" y="6568"/>
                    <a:pt x="2129" y="6545"/>
                    <a:pt x="2176" y="6543"/>
                  </a:cubicBezTo>
                  <a:close/>
                  <a:moveTo>
                    <a:pt x="4194" y="9298"/>
                  </a:moveTo>
                  <a:lnTo>
                    <a:pt x="4194" y="11707"/>
                  </a:lnTo>
                  <a:lnTo>
                    <a:pt x="2817" y="11707"/>
                  </a:lnTo>
                  <a:lnTo>
                    <a:pt x="2817" y="9298"/>
                  </a:lnTo>
                  <a:close/>
                  <a:moveTo>
                    <a:pt x="3504" y="1"/>
                  </a:moveTo>
                  <a:cubicBezTo>
                    <a:pt x="3238" y="1"/>
                    <a:pt x="2987" y="124"/>
                    <a:pt x="2823" y="334"/>
                  </a:cubicBezTo>
                  <a:lnTo>
                    <a:pt x="1293" y="2297"/>
                  </a:lnTo>
                  <a:cubicBezTo>
                    <a:pt x="1070" y="2580"/>
                    <a:pt x="1032" y="2966"/>
                    <a:pt x="1191" y="3289"/>
                  </a:cubicBezTo>
                  <a:cubicBezTo>
                    <a:pt x="1295" y="3503"/>
                    <a:pt x="1478" y="3664"/>
                    <a:pt x="1701" y="3739"/>
                  </a:cubicBezTo>
                  <a:lnTo>
                    <a:pt x="607" y="5086"/>
                  </a:lnTo>
                  <a:cubicBezTo>
                    <a:pt x="389" y="5353"/>
                    <a:pt x="344" y="5721"/>
                    <a:pt x="494" y="6029"/>
                  </a:cubicBezTo>
                  <a:cubicBezTo>
                    <a:pt x="634" y="6322"/>
                    <a:pt x="923" y="6517"/>
                    <a:pt x="1248" y="6535"/>
                  </a:cubicBezTo>
                  <a:lnTo>
                    <a:pt x="247" y="7852"/>
                  </a:lnTo>
                  <a:cubicBezTo>
                    <a:pt x="36" y="8129"/>
                    <a:pt x="1" y="8502"/>
                    <a:pt x="157" y="8813"/>
                  </a:cubicBezTo>
                  <a:cubicBezTo>
                    <a:pt x="302" y="9110"/>
                    <a:pt x="602" y="9298"/>
                    <a:pt x="930" y="9298"/>
                  </a:cubicBezTo>
                  <a:lnTo>
                    <a:pt x="2127" y="9298"/>
                  </a:lnTo>
                  <a:lnTo>
                    <a:pt x="2127" y="11709"/>
                  </a:lnTo>
                  <a:cubicBezTo>
                    <a:pt x="2127" y="12089"/>
                    <a:pt x="2435" y="12397"/>
                    <a:pt x="2815" y="12397"/>
                  </a:cubicBezTo>
                  <a:lnTo>
                    <a:pt x="4192" y="12397"/>
                  </a:lnTo>
                  <a:cubicBezTo>
                    <a:pt x="4574" y="12397"/>
                    <a:pt x="4882" y="12089"/>
                    <a:pt x="4882" y="11709"/>
                  </a:cubicBezTo>
                  <a:lnTo>
                    <a:pt x="4882" y="9298"/>
                  </a:lnTo>
                  <a:lnTo>
                    <a:pt x="6079" y="9298"/>
                  </a:lnTo>
                  <a:cubicBezTo>
                    <a:pt x="6409" y="9296"/>
                    <a:pt x="6708" y="9108"/>
                    <a:pt x="6852" y="8812"/>
                  </a:cubicBezTo>
                  <a:cubicBezTo>
                    <a:pt x="7007" y="8500"/>
                    <a:pt x="6973" y="8127"/>
                    <a:pt x="6762" y="7851"/>
                  </a:cubicBezTo>
                  <a:lnTo>
                    <a:pt x="5763" y="6535"/>
                  </a:lnTo>
                  <a:cubicBezTo>
                    <a:pt x="6087" y="6517"/>
                    <a:pt x="6375" y="6322"/>
                    <a:pt x="6517" y="6029"/>
                  </a:cubicBezTo>
                  <a:cubicBezTo>
                    <a:pt x="6665" y="5721"/>
                    <a:pt x="6622" y="5353"/>
                    <a:pt x="6404" y="5086"/>
                  </a:cubicBezTo>
                  <a:lnTo>
                    <a:pt x="5308" y="3739"/>
                  </a:lnTo>
                  <a:cubicBezTo>
                    <a:pt x="5533" y="3664"/>
                    <a:pt x="5716" y="3501"/>
                    <a:pt x="5819" y="3289"/>
                  </a:cubicBezTo>
                  <a:cubicBezTo>
                    <a:pt x="5979" y="2966"/>
                    <a:pt x="5939" y="2580"/>
                    <a:pt x="5718" y="2297"/>
                  </a:cubicBezTo>
                  <a:lnTo>
                    <a:pt x="4187" y="334"/>
                  </a:lnTo>
                  <a:cubicBezTo>
                    <a:pt x="4022" y="124"/>
                    <a:pt x="3771" y="1"/>
                    <a:pt x="35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6" name="Google Shape;1546;p102"/>
            <p:cNvSpPr/>
            <p:nvPr/>
          </p:nvSpPr>
          <p:spPr>
            <a:xfrm>
              <a:off x="6238341" y="3187136"/>
              <a:ext cx="18334" cy="27435"/>
            </a:xfrm>
            <a:custGeom>
              <a:avLst/>
              <a:gdLst/>
              <a:ahLst/>
              <a:cxnLst/>
              <a:rect l="l" t="t" r="r" b="b"/>
              <a:pathLst>
                <a:path w="691" h="1034" extrusionOk="0">
                  <a:moveTo>
                    <a:pt x="345" y="1"/>
                  </a:moveTo>
                  <a:cubicBezTo>
                    <a:pt x="156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5" y="1033"/>
                    <a:pt x="690" y="880"/>
                    <a:pt x="690" y="690"/>
                  </a:cubicBezTo>
                  <a:lnTo>
                    <a:pt x="690" y="345"/>
                  </a:lnTo>
                  <a:cubicBezTo>
                    <a:pt x="690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7" name="Google Shape;1547;p102"/>
            <p:cNvSpPr/>
            <p:nvPr/>
          </p:nvSpPr>
          <p:spPr>
            <a:xfrm>
              <a:off x="6284029" y="3187136"/>
              <a:ext cx="18307" cy="27435"/>
            </a:xfrm>
            <a:custGeom>
              <a:avLst/>
              <a:gdLst/>
              <a:ahLst/>
              <a:cxnLst/>
              <a:rect l="l" t="t" r="r" b="b"/>
              <a:pathLst>
                <a:path w="690" h="1034" extrusionOk="0">
                  <a:moveTo>
                    <a:pt x="345" y="1"/>
                  </a:moveTo>
                  <a:cubicBezTo>
                    <a:pt x="155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5" y="1033"/>
                    <a:pt x="345" y="1033"/>
                  </a:cubicBezTo>
                  <a:cubicBezTo>
                    <a:pt x="535" y="1033"/>
                    <a:pt x="690" y="880"/>
                    <a:pt x="690" y="690"/>
                  </a:cubicBezTo>
                  <a:lnTo>
                    <a:pt x="690" y="345"/>
                  </a:lnTo>
                  <a:cubicBezTo>
                    <a:pt x="690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8" name="Google Shape;1548;p102"/>
            <p:cNvSpPr/>
            <p:nvPr/>
          </p:nvSpPr>
          <p:spPr>
            <a:xfrm>
              <a:off x="6192706" y="3196289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3" y="0"/>
                  </a:moveTo>
                  <a:cubicBezTo>
                    <a:pt x="154" y="0"/>
                    <a:pt x="0" y="153"/>
                    <a:pt x="0" y="345"/>
                  </a:cubicBezTo>
                  <a:lnTo>
                    <a:pt x="0" y="688"/>
                  </a:lnTo>
                  <a:cubicBezTo>
                    <a:pt x="0" y="880"/>
                    <a:pt x="154" y="1033"/>
                    <a:pt x="343" y="1033"/>
                  </a:cubicBezTo>
                  <a:cubicBezTo>
                    <a:pt x="535" y="1033"/>
                    <a:pt x="688" y="880"/>
                    <a:pt x="688" y="688"/>
                  </a:cubicBezTo>
                  <a:lnTo>
                    <a:pt x="688" y="345"/>
                  </a:lnTo>
                  <a:cubicBezTo>
                    <a:pt x="688" y="153"/>
                    <a:pt x="535" y="0"/>
                    <a:pt x="3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9" name="Google Shape;1549;p102"/>
            <p:cNvSpPr/>
            <p:nvPr/>
          </p:nvSpPr>
          <p:spPr>
            <a:xfrm>
              <a:off x="6119638" y="3232823"/>
              <a:ext cx="18254" cy="27408"/>
            </a:xfrm>
            <a:custGeom>
              <a:avLst/>
              <a:gdLst/>
              <a:ahLst/>
              <a:cxnLst/>
              <a:rect l="l" t="t" r="r" b="b"/>
              <a:pathLst>
                <a:path w="688" h="1033" extrusionOk="0">
                  <a:moveTo>
                    <a:pt x="343" y="0"/>
                  </a:moveTo>
                  <a:cubicBezTo>
                    <a:pt x="153" y="0"/>
                    <a:pt x="0" y="155"/>
                    <a:pt x="0" y="345"/>
                  </a:cubicBezTo>
                  <a:lnTo>
                    <a:pt x="0" y="688"/>
                  </a:lnTo>
                  <a:cubicBezTo>
                    <a:pt x="0" y="880"/>
                    <a:pt x="153" y="1033"/>
                    <a:pt x="343" y="1033"/>
                  </a:cubicBezTo>
                  <a:cubicBezTo>
                    <a:pt x="535" y="1033"/>
                    <a:pt x="688" y="880"/>
                    <a:pt x="688" y="688"/>
                  </a:cubicBezTo>
                  <a:lnTo>
                    <a:pt x="688" y="345"/>
                  </a:lnTo>
                  <a:cubicBezTo>
                    <a:pt x="688" y="154"/>
                    <a:pt x="535" y="0"/>
                    <a:pt x="3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0" name="Google Shape;1550;p102"/>
            <p:cNvSpPr/>
            <p:nvPr/>
          </p:nvSpPr>
          <p:spPr>
            <a:xfrm>
              <a:off x="6101331" y="3196289"/>
              <a:ext cx="18334" cy="27408"/>
            </a:xfrm>
            <a:custGeom>
              <a:avLst/>
              <a:gdLst/>
              <a:ahLst/>
              <a:cxnLst/>
              <a:rect l="l" t="t" r="r" b="b"/>
              <a:pathLst>
                <a:path w="691" h="1033" extrusionOk="0">
                  <a:moveTo>
                    <a:pt x="345" y="0"/>
                  </a:moveTo>
                  <a:cubicBezTo>
                    <a:pt x="156" y="0"/>
                    <a:pt x="1" y="153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5" y="1033"/>
                    <a:pt x="690" y="878"/>
                    <a:pt x="690" y="688"/>
                  </a:cubicBezTo>
                  <a:lnTo>
                    <a:pt x="690" y="345"/>
                  </a:lnTo>
                  <a:cubicBezTo>
                    <a:pt x="690" y="153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1" name="Google Shape;1551;p102"/>
            <p:cNvSpPr/>
            <p:nvPr/>
          </p:nvSpPr>
          <p:spPr>
            <a:xfrm>
              <a:off x="6147019" y="3187136"/>
              <a:ext cx="18281" cy="27435"/>
            </a:xfrm>
            <a:custGeom>
              <a:avLst/>
              <a:gdLst/>
              <a:ahLst/>
              <a:cxnLst/>
              <a:rect l="l" t="t" r="r" b="b"/>
              <a:pathLst>
                <a:path w="689" h="1034" extrusionOk="0">
                  <a:moveTo>
                    <a:pt x="345" y="1"/>
                  </a:moveTo>
                  <a:cubicBezTo>
                    <a:pt x="154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4" y="1033"/>
                    <a:pt x="345" y="1033"/>
                  </a:cubicBezTo>
                  <a:cubicBezTo>
                    <a:pt x="535" y="1033"/>
                    <a:pt x="688" y="880"/>
                    <a:pt x="688" y="690"/>
                  </a:cubicBezTo>
                  <a:lnTo>
                    <a:pt x="688" y="345"/>
                  </a:lnTo>
                  <a:cubicBezTo>
                    <a:pt x="688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2" name="Google Shape;1552;p102"/>
            <p:cNvSpPr/>
            <p:nvPr/>
          </p:nvSpPr>
          <p:spPr>
            <a:xfrm>
              <a:off x="6494161" y="3187136"/>
              <a:ext cx="18281" cy="27435"/>
            </a:xfrm>
            <a:custGeom>
              <a:avLst/>
              <a:gdLst/>
              <a:ahLst/>
              <a:cxnLst/>
              <a:rect l="l" t="t" r="r" b="b"/>
              <a:pathLst>
                <a:path w="689" h="1034" extrusionOk="0">
                  <a:moveTo>
                    <a:pt x="345" y="1"/>
                  </a:moveTo>
                  <a:cubicBezTo>
                    <a:pt x="155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4" y="1033"/>
                    <a:pt x="345" y="1033"/>
                  </a:cubicBezTo>
                  <a:cubicBezTo>
                    <a:pt x="535" y="1033"/>
                    <a:pt x="688" y="880"/>
                    <a:pt x="688" y="690"/>
                  </a:cubicBezTo>
                  <a:lnTo>
                    <a:pt x="688" y="345"/>
                  </a:lnTo>
                  <a:cubicBezTo>
                    <a:pt x="688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3" name="Google Shape;1553;p102"/>
            <p:cNvSpPr/>
            <p:nvPr/>
          </p:nvSpPr>
          <p:spPr>
            <a:xfrm>
              <a:off x="6448473" y="3187136"/>
              <a:ext cx="18334" cy="27435"/>
            </a:xfrm>
            <a:custGeom>
              <a:avLst/>
              <a:gdLst/>
              <a:ahLst/>
              <a:cxnLst/>
              <a:rect l="l" t="t" r="r" b="b"/>
              <a:pathLst>
                <a:path w="691" h="1034" extrusionOk="0">
                  <a:moveTo>
                    <a:pt x="345" y="1"/>
                  </a:moveTo>
                  <a:cubicBezTo>
                    <a:pt x="156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5" y="1033"/>
                    <a:pt x="690" y="880"/>
                    <a:pt x="690" y="690"/>
                  </a:cubicBezTo>
                  <a:lnTo>
                    <a:pt x="690" y="345"/>
                  </a:lnTo>
                  <a:cubicBezTo>
                    <a:pt x="690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4" name="Google Shape;1554;p102"/>
            <p:cNvSpPr/>
            <p:nvPr/>
          </p:nvSpPr>
          <p:spPr>
            <a:xfrm>
              <a:off x="6539849" y="3196289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5" y="0"/>
                  </a:moveTo>
                  <a:cubicBezTo>
                    <a:pt x="154" y="0"/>
                    <a:pt x="0" y="153"/>
                    <a:pt x="0" y="345"/>
                  </a:cubicBezTo>
                  <a:lnTo>
                    <a:pt x="0" y="688"/>
                  </a:lnTo>
                  <a:cubicBezTo>
                    <a:pt x="0" y="880"/>
                    <a:pt x="154" y="1033"/>
                    <a:pt x="345" y="1033"/>
                  </a:cubicBezTo>
                  <a:cubicBezTo>
                    <a:pt x="535" y="1033"/>
                    <a:pt x="688" y="880"/>
                    <a:pt x="688" y="688"/>
                  </a:cubicBezTo>
                  <a:lnTo>
                    <a:pt x="688" y="345"/>
                  </a:lnTo>
                  <a:cubicBezTo>
                    <a:pt x="688" y="153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5" name="Google Shape;1555;p102"/>
            <p:cNvSpPr/>
            <p:nvPr/>
          </p:nvSpPr>
          <p:spPr>
            <a:xfrm>
              <a:off x="6612918" y="3232823"/>
              <a:ext cx="18281" cy="27408"/>
            </a:xfrm>
            <a:custGeom>
              <a:avLst/>
              <a:gdLst/>
              <a:ahLst/>
              <a:cxnLst/>
              <a:rect l="l" t="t" r="r" b="b"/>
              <a:pathLst>
                <a:path w="689" h="1033" extrusionOk="0">
                  <a:moveTo>
                    <a:pt x="345" y="0"/>
                  </a:moveTo>
                  <a:cubicBezTo>
                    <a:pt x="154" y="0"/>
                    <a:pt x="1" y="155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4" y="1033"/>
                    <a:pt x="345" y="1033"/>
                  </a:cubicBezTo>
                  <a:cubicBezTo>
                    <a:pt x="535" y="1033"/>
                    <a:pt x="689" y="880"/>
                    <a:pt x="689" y="688"/>
                  </a:cubicBezTo>
                  <a:lnTo>
                    <a:pt x="689" y="345"/>
                  </a:lnTo>
                  <a:cubicBezTo>
                    <a:pt x="689" y="154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6" name="Google Shape;1556;p102"/>
            <p:cNvSpPr/>
            <p:nvPr/>
          </p:nvSpPr>
          <p:spPr>
            <a:xfrm>
              <a:off x="6631171" y="3196289"/>
              <a:ext cx="18307" cy="27408"/>
            </a:xfrm>
            <a:custGeom>
              <a:avLst/>
              <a:gdLst/>
              <a:ahLst/>
              <a:cxnLst/>
              <a:rect l="l" t="t" r="r" b="b"/>
              <a:pathLst>
                <a:path w="690" h="1033" extrusionOk="0">
                  <a:moveTo>
                    <a:pt x="345" y="0"/>
                  </a:moveTo>
                  <a:cubicBezTo>
                    <a:pt x="155" y="0"/>
                    <a:pt x="1" y="153"/>
                    <a:pt x="1" y="345"/>
                  </a:cubicBezTo>
                  <a:lnTo>
                    <a:pt x="1" y="688"/>
                  </a:lnTo>
                  <a:cubicBezTo>
                    <a:pt x="1" y="880"/>
                    <a:pt x="155" y="1033"/>
                    <a:pt x="345" y="1033"/>
                  </a:cubicBezTo>
                  <a:cubicBezTo>
                    <a:pt x="535" y="1033"/>
                    <a:pt x="690" y="878"/>
                    <a:pt x="690" y="688"/>
                  </a:cubicBezTo>
                  <a:lnTo>
                    <a:pt x="690" y="345"/>
                  </a:lnTo>
                  <a:cubicBezTo>
                    <a:pt x="690" y="153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7" name="Google Shape;1557;p102"/>
            <p:cNvSpPr/>
            <p:nvPr/>
          </p:nvSpPr>
          <p:spPr>
            <a:xfrm>
              <a:off x="6585484" y="3187136"/>
              <a:ext cx="18334" cy="27435"/>
            </a:xfrm>
            <a:custGeom>
              <a:avLst/>
              <a:gdLst/>
              <a:ahLst/>
              <a:cxnLst/>
              <a:rect l="l" t="t" r="r" b="b"/>
              <a:pathLst>
                <a:path w="691" h="1034" extrusionOk="0">
                  <a:moveTo>
                    <a:pt x="345" y="1"/>
                  </a:moveTo>
                  <a:cubicBezTo>
                    <a:pt x="156" y="1"/>
                    <a:pt x="1" y="155"/>
                    <a:pt x="1" y="345"/>
                  </a:cubicBezTo>
                  <a:lnTo>
                    <a:pt x="1" y="690"/>
                  </a:lnTo>
                  <a:cubicBezTo>
                    <a:pt x="1" y="880"/>
                    <a:pt x="156" y="1033"/>
                    <a:pt x="345" y="1033"/>
                  </a:cubicBezTo>
                  <a:cubicBezTo>
                    <a:pt x="537" y="1033"/>
                    <a:pt x="690" y="880"/>
                    <a:pt x="690" y="690"/>
                  </a:cubicBezTo>
                  <a:lnTo>
                    <a:pt x="690" y="345"/>
                  </a:lnTo>
                  <a:cubicBezTo>
                    <a:pt x="690" y="154"/>
                    <a:pt x="535" y="1"/>
                    <a:pt x="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58" name="Google Shape;1558;p102"/>
          <p:cNvGrpSpPr/>
          <p:nvPr/>
        </p:nvGrpSpPr>
        <p:grpSpPr>
          <a:xfrm>
            <a:off x="4437198" y="1505250"/>
            <a:ext cx="269566" cy="268215"/>
            <a:chOff x="1827850" y="4100305"/>
            <a:chExt cx="550921" cy="548161"/>
          </a:xfrm>
        </p:grpSpPr>
        <p:sp>
          <p:nvSpPr>
            <p:cNvPr id="1559" name="Google Shape;1559;p102"/>
            <p:cNvSpPr/>
            <p:nvPr/>
          </p:nvSpPr>
          <p:spPr>
            <a:xfrm>
              <a:off x="1827850" y="4100305"/>
              <a:ext cx="550921" cy="548161"/>
            </a:xfrm>
            <a:custGeom>
              <a:avLst/>
              <a:gdLst/>
              <a:ahLst/>
              <a:cxnLst/>
              <a:rect l="l" t="t" r="r" b="b"/>
              <a:pathLst>
                <a:path w="20764" h="20660" extrusionOk="0">
                  <a:moveTo>
                    <a:pt x="19987" y="690"/>
                  </a:moveTo>
                  <a:cubicBezTo>
                    <a:pt x="19919" y="883"/>
                    <a:pt x="19794" y="1051"/>
                    <a:pt x="19629" y="1171"/>
                  </a:cubicBezTo>
                  <a:cubicBezTo>
                    <a:pt x="19536" y="1241"/>
                    <a:pt x="19483" y="1351"/>
                    <a:pt x="19490" y="1467"/>
                  </a:cubicBezTo>
                  <a:cubicBezTo>
                    <a:pt x="19496" y="1582"/>
                    <a:pt x="19560" y="1687"/>
                    <a:pt x="19659" y="1747"/>
                  </a:cubicBezTo>
                  <a:cubicBezTo>
                    <a:pt x="19926" y="1852"/>
                    <a:pt x="20086" y="2127"/>
                    <a:pt x="20047" y="2412"/>
                  </a:cubicBezTo>
                  <a:cubicBezTo>
                    <a:pt x="20046" y="2791"/>
                    <a:pt x="19738" y="3099"/>
                    <a:pt x="19358" y="3099"/>
                  </a:cubicBezTo>
                  <a:cubicBezTo>
                    <a:pt x="19271" y="3099"/>
                    <a:pt x="19186" y="3083"/>
                    <a:pt x="19107" y="3049"/>
                  </a:cubicBezTo>
                  <a:cubicBezTo>
                    <a:pt x="19065" y="3033"/>
                    <a:pt x="19020" y="3024"/>
                    <a:pt x="18976" y="3024"/>
                  </a:cubicBezTo>
                  <a:cubicBezTo>
                    <a:pt x="18923" y="3024"/>
                    <a:pt x="18871" y="3036"/>
                    <a:pt x="18823" y="3059"/>
                  </a:cubicBezTo>
                  <a:cubicBezTo>
                    <a:pt x="18734" y="3104"/>
                    <a:pt x="18669" y="3184"/>
                    <a:pt x="18644" y="3279"/>
                  </a:cubicBezTo>
                  <a:cubicBezTo>
                    <a:pt x="18607" y="3411"/>
                    <a:pt x="18534" y="3529"/>
                    <a:pt x="18429" y="3619"/>
                  </a:cubicBezTo>
                  <a:lnTo>
                    <a:pt x="18424" y="3622"/>
                  </a:lnTo>
                  <a:cubicBezTo>
                    <a:pt x="18298" y="3733"/>
                    <a:pt x="18140" y="3788"/>
                    <a:pt x="17981" y="3788"/>
                  </a:cubicBezTo>
                  <a:cubicBezTo>
                    <a:pt x="17836" y="3788"/>
                    <a:pt x="17691" y="3742"/>
                    <a:pt x="17570" y="3649"/>
                  </a:cubicBezTo>
                  <a:cubicBezTo>
                    <a:pt x="17508" y="3602"/>
                    <a:pt x="17434" y="3578"/>
                    <a:pt x="17357" y="3578"/>
                  </a:cubicBezTo>
                  <a:cubicBezTo>
                    <a:pt x="17342" y="3578"/>
                    <a:pt x="17327" y="3579"/>
                    <a:pt x="17311" y="3581"/>
                  </a:cubicBezTo>
                  <a:cubicBezTo>
                    <a:pt x="17221" y="3594"/>
                    <a:pt x="17138" y="3644"/>
                    <a:pt x="17083" y="3717"/>
                  </a:cubicBezTo>
                  <a:cubicBezTo>
                    <a:pt x="16890" y="3977"/>
                    <a:pt x="16584" y="4132"/>
                    <a:pt x="16259" y="4132"/>
                  </a:cubicBezTo>
                  <a:cubicBezTo>
                    <a:pt x="15934" y="4132"/>
                    <a:pt x="15628" y="3977"/>
                    <a:pt x="15435" y="3717"/>
                  </a:cubicBezTo>
                  <a:cubicBezTo>
                    <a:pt x="15380" y="3644"/>
                    <a:pt x="15296" y="3594"/>
                    <a:pt x="15206" y="3581"/>
                  </a:cubicBezTo>
                  <a:cubicBezTo>
                    <a:pt x="15191" y="3579"/>
                    <a:pt x="15176" y="3578"/>
                    <a:pt x="15160" y="3578"/>
                  </a:cubicBezTo>
                  <a:cubicBezTo>
                    <a:pt x="15084" y="3578"/>
                    <a:pt x="15009" y="3602"/>
                    <a:pt x="14948" y="3649"/>
                  </a:cubicBezTo>
                  <a:cubicBezTo>
                    <a:pt x="14827" y="3742"/>
                    <a:pt x="14682" y="3788"/>
                    <a:pt x="14537" y="3788"/>
                  </a:cubicBezTo>
                  <a:cubicBezTo>
                    <a:pt x="14378" y="3788"/>
                    <a:pt x="14220" y="3733"/>
                    <a:pt x="14094" y="3622"/>
                  </a:cubicBezTo>
                  <a:lnTo>
                    <a:pt x="14089" y="3619"/>
                  </a:lnTo>
                  <a:cubicBezTo>
                    <a:pt x="13986" y="3529"/>
                    <a:pt x="13911" y="3411"/>
                    <a:pt x="13874" y="3279"/>
                  </a:cubicBezTo>
                  <a:cubicBezTo>
                    <a:pt x="13849" y="3184"/>
                    <a:pt x="13784" y="3103"/>
                    <a:pt x="13694" y="3059"/>
                  </a:cubicBezTo>
                  <a:cubicBezTo>
                    <a:pt x="13647" y="3036"/>
                    <a:pt x="13594" y="3024"/>
                    <a:pt x="13542" y="3024"/>
                  </a:cubicBezTo>
                  <a:cubicBezTo>
                    <a:pt x="13498" y="3024"/>
                    <a:pt x="13453" y="3033"/>
                    <a:pt x="13411" y="3049"/>
                  </a:cubicBezTo>
                  <a:cubicBezTo>
                    <a:pt x="13331" y="3083"/>
                    <a:pt x="13246" y="3099"/>
                    <a:pt x="13160" y="3099"/>
                  </a:cubicBezTo>
                  <a:cubicBezTo>
                    <a:pt x="12780" y="3099"/>
                    <a:pt x="12472" y="2791"/>
                    <a:pt x="12472" y="2412"/>
                  </a:cubicBezTo>
                  <a:cubicBezTo>
                    <a:pt x="12434" y="2127"/>
                    <a:pt x="12594" y="1854"/>
                    <a:pt x="12860" y="1747"/>
                  </a:cubicBezTo>
                  <a:cubicBezTo>
                    <a:pt x="12960" y="1689"/>
                    <a:pt x="13025" y="1584"/>
                    <a:pt x="13030" y="1467"/>
                  </a:cubicBezTo>
                  <a:cubicBezTo>
                    <a:pt x="13037" y="1351"/>
                    <a:pt x="12983" y="1241"/>
                    <a:pt x="12888" y="1171"/>
                  </a:cubicBezTo>
                  <a:cubicBezTo>
                    <a:pt x="12724" y="1051"/>
                    <a:pt x="12600" y="883"/>
                    <a:pt x="12530" y="690"/>
                  </a:cubicBezTo>
                  <a:close/>
                  <a:moveTo>
                    <a:pt x="9028" y="6198"/>
                  </a:moveTo>
                  <a:cubicBezTo>
                    <a:pt x="9600" y="6198"/>
                    <a:pt x="10061" y="6661"/>
                    <a:pt x="10061" y="7231"/>
                  </a:cubicBezTo>
                  <a:cubicBezTo>
                    <a:pt x="10061" y="7802"/>
                    <a:pt x="9600" y="8265"/>
                    <a:pt x="9028" y="8265"/>
                  </a:cubicBezTo>
                  <a:cubicBezTo>
                    <a:pt x="8457" y="8265"/>
                    <a:pt x="7996" y="7802"/>
                    <a:pt x="7996" y="7231"/>
                  </a:cubicBezTo>
                  <a:cubicBezTo>
                    <a:pt x="7996" y="6661"/>
                    <a:pt x="8457" y="6198"/>
                    <a:pt x="9028" y="6198"/>
                  </a:cubicBezTo>
                  <a:close/>
                  <a:moveTo>
                    <a:pt x="10599" y="7929"/>
                  </a:moveTo>
                  <a:lnTo>
                    <a:pt x="11804" y="9354"/>
                  </a:lnTo>
                  <a:cubicBezTo>
                    <a:pt x="11580" y="9427"/>
                    <a:pt x="11388" y="9576"/>
                    <a:pt x="11260" y="9774"/>
                  </a:cubicBezTo>
                  <a:lnTo>
                    <a:pt x="10181" y="8500"/>
                  </a:lnTo>
                  <a:cubicBezTo>
                    <a:pt x="10359" y="8340"/>
                    <a:pt x="10500" y="8145"/>
                    <a:pt x="10599" y="7929"/>
                  </a:cubicBezTo>
                  <a:close/>
                  <a:moveTo>
                    <a:pt x="6274" y="9297"/>
                  </a:moveTo>
                  <a:lnTo>
                    <a:pt x="6274" y="9985"/>
                  </a:lnTo>
                  <a:lnTo>
                    <a:pt x="1453" y="9985"/>
                  </a:lnTo>
                  <a:lnTo>
                    <a:pt x="1453" y="9297"/>
                  </a:lnTo>
                  <a:close/>
                  <a:moveTo>
                    <a:pt x="14192" y="9985"/>
                  </a:moveTo>
                  <a:cubicBezTo>
                    <a:pt x="14384" y="9985"/>
                    <a:pt x="14537" y="10140"/>
                    <a:pt x="14537" y="10330"/>
                  </a:cubicBezTo>
                  <a:lnTo>
                    <a:pt x="14537" y="12774"/>
                  </a:lnTo>
                  <a:cubicBezTo>
                    <a:pt x="13861" y="12914"/>
                    <a:pt x="13333" y="13442"/>
                    <a:pt x="13195" y="14118"/>
                  </a:cubicBezTo>
                  <a:lnTo>
                    <a:pt x="12127" y="14118"/>
                  </a:lnTo>
                  <a:cubicBezTo>
                    <a:pt x="11938" y="14118"/>
                    <a:pt x="11783" y="13963"/>
                    <a:pt x="11783" y="13774"/>
                  </a:cubicBezTo>
                  <a:lnTo>
                    <a:pt x="11783" y="10330"/>
                  </a:lnTo>
                  <a:cubicBezTo>
                    <a:pt x="11783" y="10140"/>
                    <a:pt x="11938" y="9985"/>
                    <a:pt x="12127" y="9985"/>
                  </a:cubicBezTo>
                  <a:close/>
                  <a:moveTo>
                    <a:pt x="17430" y="4362"/>
                  </a:moveTo>
                  <a:cubicBezTo>
                    <a:pt x="17599" y="4437"/>
                    <a:pt x="17783" y="4477"/>
                    <a:pt x="17969" y="4477"/>
                  </a:cubicBezTo>
                  <a:cubicBezTo>
                    <a:pt x="17973" y="4477"/>
                    <a:pt x="17977" y="4476"/>
                    <a:pt x="17981" y="4476"/>
                  </a:cubicBezTo>
                  <a:cubicBezTo>
                    <a:pt x="18097" y="4476"/>
                    <a:pt x="18212" y="4461"/>
                    <a:pt x="18326" y="4431"/>
                  </a:cubicBezTo>
                  <a:lnTo>
                    <a:pt x="18326" y="14118"/>
                  </a:lnTo>
                  <a:lnTo>
                    <a:pt x="16569" y="14118"/>
                  </a:lnTo>
                  <a:cubicBezTo>
                    <a:pt x="16429" y="13442"/>
                    <a:pt x="15901" y="12914"/>
                    <a:pt x="15226" y="12774"/>
                  </a:cubicBezTo>
                  <a:lnTo>
                    <a:pt x="15226" y="10330"/>
                  </a:lnTo>
                  <a:cubicBezTo>
                    <a:pt x="15226" y="9760"/>
                    <a:pt x="14764" y="9297"/>
                    <a:pt x="14192" y="9297"/>
                  </a:cubicBezTo>
                  <a:lnTo>
                    <a:pt x="14192" y="4431"/>
                  </a:lnTo>
                  <a:cubicBezTo>
                    <a:pt x="14306" y="4461"/>
                    <a:pt x="14420" y="4476"/>
                    <a:pt x="14537" y="4476"/>
                  </a:cubicBezTo>
                  <a:cubicBezTo>
                    <a:pt x="14541" y="4476"/>
                    <a:pt x="14545" y="4477"/>
                    <a:pt x="14548" y="4477"/>
                  </a:cubicBezTo>
                  <a:cubicBezTo>
                    <a:pt x="14734" y="4477"/>
                    <a:pt x="14919" y="4437"/>
                    <a:pt x="15088" y="4362"/>
                  </a:cubicBezTo>
                  <a:cubicBezTo>
                    <a:pt x="15418" y="4668"/>
                    <a:pt x="15838" y="4821"/>
                    <a:pt x="16259" y="4821"/>
                  </a:cubicBezTo>
                  <a:cubicBezTo>
                    <a:pt x="16679" y="4821"/>
                    <a:pt x="17100" y="4668"/>
                    <a:pt x="17430" y="4362"/>
                  </a:cubicBezTo>
                  <a:close/>
                  <a:moveTo>
                    <a:pt x="14882" y="13429"/>
                  </a:moveTo>
                  <a:cubicBezTo>
                    <a:pt x="15451" y="13429"/>
                    <a:pt x="15914" y="13892"/>
                    <a:pt x="15914" y="14461"/>
                  </a:cubicBezTo>
                  <a:cubicBezTo>
                    <a:pt x="15914" y="15033"/>
                    <a:pt x="15451" y="15496"/>
                    <a:pt x="14882" y="15496"/>
                  </a:cubicBezTo>
                  <a:cubicBezTo>
                    <a:pt x="14311" y="15496"/>
                    <a:pt x="13849" y="15033"/>
                    <a:pt x="13849" y="14461"/>
                  </a:cubicBezTo>
                  <a:cubicBezTo>
                    <a:pt x="13849" y="13892"/>
                    <a:pt x="14311" y="13429"/>
                    <a:pt x="14882" y="13429"/>
                  </a:cubicBezTo>
                  <a:close/>
                  <a:moveTo>
                    <a:pt x="4552" y="13774"/>
                  </a:moveTo>
                  <a:cubicBezTo>
                    <a:pt x="4742" y="13774"/>
                    <a:pt x="4897" y="13927"/>
                    <a:pt x="4897" y="14118"/>
                  </a:cubicBezTo>
                  <a:lnTo>
                    <a:pt x="4897" y="15839"/>
                  </a:lnTo>
                  <a:lnTo>
                    <a:pt x="1453" y="15839"/>
                  </a:lnTo>
                  <a:cubicBezTo>
                    <a:pt x="1263" y="15839"/>
                    <a:pt x="1108" y="15685"/>
                    <a:pt x="1108" y="15496"/>
                  </a:cubicBezTo>
                  <a:lnTo>
                    <a:pt x="1108" y="14118"/>
                  </a:lnTo>
                  <a:cubicBezTo>
                    <a:pt x="1108" y="13927"/>
                    <a:pt x="1263" y="13774"/>
                    <a:pt x="1453" y="13774"/>
                  </a:cubicBezTo>
                  <a:close/>
                  <a:moveTo>
                    <a:pt x="6274" y="10675"/>
                  </a:moveTo>
                  <a:lnTo>
                    <a:pt x="6274" y="15839"/>
                  </a:lnTo>
                  <a:lnTo>
                    <a:pt x="5585" y="15839"/>
                  </a:lnTo>
                  <a:lnTo>
                    <a:pt x="5585" y="14118"/>
                  </a:lnTo>
                  <a:cubicBezTo>
                    <a:pt x="5585" y="13547"/>
                    <a:pt x="5123" y="13084"/>
                    <a:pt x="4552" y="13084"/>
                  </a:cubicBezTo>
                  <a:lnTo>
                    <a:pt x="3175" y="13084"/>
                  </a:lnTo>
                  <a:lnTo>
                    <a:pt x="3175" y="11707"/>
                  </a:lnTo>
                  <a:cubicBezTo>
                    <a:pt x="3175" y="11517"/>
                    <a:pt x="3020" y="11364"/>
                    <a:pt x="2830" y="11364"/>
                  </a:cubicBezTo>
                  <a:cubicBezTo>
                    <a:pt x="2640" y="11364"/>
                    <a:pt x="2487" y="11517"/>
                    <a:pt x="2487" y="11707"/>
                  </a:cubicBezTo>
                  <a:lnTo>
                    <a:pt x="2487" y="13084"/>
                  </a:lnTo>
                  <a:lnTo>
                    <a:pt x="1798" y="13084"/>
                  </a:lnTo>
                  <a:lnTo>
                    <a:pt x="1798" y="10675"/>
                  </a:lnTo>
                  <a:close/>
                  <a:moveTo>
                    <a:pt x="8339" y="8806"/>
                  </a:moveTo>
                  <a:cubicBezTo>
                    <a:pt x="8557" y="8903"/>
                    <a:pt x="8792" y="8953"/>
                    <a:pt x="9028" y="8953"/>
                  </a:cubicBezTo>
                  <a:lnTo>
                    <a:pt x="9028" y="15839"/>
                  </a:lnTo>
                  <a:lnTo>
                    <a:pt x="8339" y="15839"/>
                  </a:lnTo>
                  <a:lnTo>
                    <a:pt x="8339" y="8806"/>
                  </a:lnTo>
                  <a:close/>
                  <a:moveTo>
                    <a:pt x="6962" y="16528"/>
                  </a:moveTo>
                  <a:lnTo>
                    <a:pt x="6962" y="17905"/>
                  </a:lnTo>
                  <a:lnTo>
                    <a:pt x="1798" y="17905"/>
                  </a:lnTo>
                  <a:lnTo>
                    <a:pt x="1798" y="16528"/>
                  </a:lnTo>
                  <a:close/>
                  <a:moveTo>
                    <a:pt x="9373" y="16528"/>
                  </a:moveTo>
                  <a:cubicBezTo>
                    <a:pt x="9563" y="16528"/>
                    <a:pt x="9718" y="16683"/>
                    <a:pt x="9718" y="16873"/>
                  </a:cubicBezTo>
                  <a:lnTo>
                    <a:pt x="9718" y="17905"/>
                  </a:lnTo>
                  <a:lnTo>
                    <a:pt x="7651" y="17905"/>
                  </a:lnTo>
                  <a:lnTo>
                    <a:pt x="7651" y="16528"/>
                  </a:lnTo>
                  <a:close/>
                  <a:moveTo>
                    <a:pt x="10406" y="18595"/>
                  </a:moveTo>
                  <a:cubicBezTo>
                    <a:pt x="10785" y="18595"/>
                    <a:pt x="11095" y="18903"/>
                    <a:pt x="11095" y="19282"/>
                  </a:cubicBezTo>
                  <a:cubicBezTo>
                    <a:pt x="11095" y="19662"/>
                    <a:pt x="10785" y="19972"/>
                    <a:pt x="10406" y="19972"/>
                  </a:cubicBezTo>
                  <a:lnTo>
                    <a:pt x="1453" y="19972"/>
                  </a:lnTo>
                  <a:cubicBezTo>
                    <a:pt x="1073" y="19972"/>
                    <a:pt x="765" y="19662"/>
                    <a:pt x="765" y="19282"/>
                  </a:cubicBezTo>
                  <a:cubicBezTo>
                    <a:pt x="765" y="18903"/>
                    <a:pt x="1073" y="18595"/>
                    <a:pt x="1453" y="18595"/>
                  </a:cubicBezTo>
                  <a:close/>
                  <a:moveTo>
                    <a:pt x="18326" y="14806"/>
                  </a:moveTo>
                  <a:lnTo>
                    <a:pt x="18326" y="19282"/>
                  </a:lnTo>
                  <a:cubicBezTo>
                    <a:pt x="18324" y="19524"/>
                    <a:pt x="18389" y="19762"/>
                    <a:pt x="18510" y="19972"/>
                  </a:cubicBezTo>
                  <a:lnTo>
                    <a:pt x="14007" y="19972"/>
                  </a:lnTo>
                  <a:cubicBezTo>
                    <a:pt x="14129" y="19762"/>
                    <a:pt x="14194" y="19524"/>
                    <a:pt x="14192" y="19282"/>
                  </a:cubicBezTo>
                  <a:lnTo>
                    <a:pt x="14192" y="16038"/>
                  </a:lnTo>
                  <a:cubicBezTo>
                    <a:pt x="14410" y="16133"/>
                    <a:pt x="14645" y="16183"/>
                    <a:pt x="14882" y="16183"/>
                  </a:cubicBezTo>
                  <a:cubicBezTo>
                    <a:pt x="15699" y="16183"/>
                    <a:pt x="16404" y="15607"/>
                    <a:pt x="16569" y="14806"/>
                  </a:cubicBezTo>
                  <a:close/>
                  <a:moveTo>
                    <a:pt x="12312" y="0"/>
                  </a:moveTo>
                  <a:cubicBezTo>
                    <a:pt x="12162" y="0"/>
                    <a:pt x="12021" y="67"/>
                    <a:pt x="11923" y="180"/>
                  </a:cubicBezTo>
                  <a:cubicBezTo>
                    <a:pt x="11823" y="295"/>
                    <a:pt x="11779" y="448"/>
                    <a:pt x="11801" y="600"/>
                  </a:cubicBezTo>
                  <a:cubicBezTo>
                    <a:pt x="11846" y="898"/>
                    <a:pt x="11969" y="1181"/>
                    <a:pt x="12157" y="1417"/>
                  </a:cubicBezTo>
                  <a:cubicBezTo>
                    <a:pt x="11893" y="1677"/>
                    <a:pt x="11754" y="2040"/>
                    <a:pt x="11783" y="2412"/>
                  </a:cubicBezTo>
                  <a:cubicBezTo>
                    <a:pt x="11783" y="3171"/>
                    <a:pt x="12399" y="3789"/>
                    <a:pt x="13160" y="3789"/>
                  </a:cubicBezTo>
                  <a:cubicBezTo>
                    <a:pt x="13220" y="3789"/>
                    <a:pt x="13280" y="3784"/>
                    <a:pt x="13340" y="3775"/>
                  </a:cubicBezTo>
                  <a:cubicBezTo>
                    <a:pt x="13386" y="3857"/>
                    <a:pt x="13441" y="3934"/>
                    <a:pt x="13505" y="4004"/>
                  </a:cubicBezTo>
                  <a:lnTo>
                    <a:pt x="13505" y="9297"/>
                  </a:lnTo>
                  <a:lnTo>
                    <a:pt x="12659" y="9297"/>
                  </a:lnTo>
                  <a:lnTo>
                    <a:pt x="10727" y="7014"/>
                  </a:lnTo>
                  <a:cubicBezTo>
                    <a:pt x="10640" y="6298"/>
                    <a:pt x="10114" y="5712"/>
                    <a:pt x="9411" y="5551"/>
                  </a:cubicBezTo>
                  <a:cubicBezTo>
                    <a:pt x="9282" y="5521"/>
                    <a:pt x="9152" y="5506"/>
                    <a:pt x="9024" y="5506"/>
                  </a:cubicBezTo>
                  <a:cubicBezTo>
                    <a:pt x="8452" y="5506"/>
                    <a:pt x="7905" y="5793"/>
                    <a:pt x="7585" y="6287"/>
                  </a:cubicBezTo>
                  <a:cubicBezTo>
                    <a:pt x="7192" y="6891"/>
                    <a:pt x="7217" y="7677"/>
                    <a:pt x="7651" y="8253"/>
                  </a:cubicBezTo>
                  <a:lnTo>
                    <a:pt x="7651" y="15839"/>
                  </a:lnTo>
                  <a:lnTo>
                    <a:pt x="6962" y="15839"/>
                  </a:lnTo>
                  <a:lnTo>
                    <a:pt x="6962" y="9297"/>
                  </a:lnTo>
                  <a:cubicBezTo>
                    <a:pt x="6962" y="8916"/>
                    <a:pt x="6654" y="8608"/>
                    <a:pt x="6274" y="8608"/>
                  </a:cubicBezTo>
                  <a:lnTo>
                    <a:pt x="1453" y="8608"/>
                  </a:lnTo>
                  <a:cubicBezTo>
                    <a:pt x="1073" y="8608"/>
                    <a:pt x="765" y="8918"/>
                    <a:pt x="765" y="9297"/>
                  </a:cubicBezTo>
                  <a:lnTo>
                    <a:pt x="765" y="9985"/>
                  </a:lnTo>
                  <a:cubicBezTo>
                    <a:pt x="765" y="10232"/>
                    <a:pt x="897" y="10456"/>
                    <a:pt x="1108" y="10578"/>
                  </a:cubicBezTo>
                  <a:lnTo>
                    <a:pt x="1108" y="13147"/>
                  </a:lnTo>
                  <a:cubicBezTo>
                    <a:pt x="697" y="13292"/>
                    <a:pt x="422" y="13682"/>
                    <a:pt x="421" y="14117"/>
                  </a:cubicBezTo>
                  <a:lnTo>
                    <a:pt x="421" y="15494"/>
                  </a:lnTo>
                  <a:cubicBezTo>
                    <a:pt x="422" y="15930"/>
                    <a:pt x="697" y="16320"/>
                    <a:pt x="1108" y="16465"/>
                  </a:cubicBezTo>
                  <a:lnTo>
                    <a:pt x="1108" y="17953"/>
                  </a:lnTo>
                  <a:cubicBezTo>
                    <a:pt x="437" y="18127"/>
                    <a:pt x="1" y="18771"/>
                    <a:pt x="88" y="19459"/>
                  </a:cubicBezTo>
                  <a:cubicBezTo>
                    <a:pt x="176" y="20145"/>
                    <a:pt x="760" y="20659"/>
                    <a:pt x="1453" y="20659"/>
                  </a:cubicBezTo>
                  <a:lnTo>
                    <a:pt x="10406" y="20659"/>
                  </a:lnTo>
                  <a:cubicBezTo>
                    <a:pt x="11167" y="20659"/>
                    <a:pt x="11783" y="20043"/>
                    <a:pt x="11783" y="19282"/>
                  </a:cubicBezTo>
                  <a:cubicBezTo>
                    <a:pt x="11783" y="18521"/>
                    <a:pt x="11167" y="17905"/>
                    <a:pt x="10406" y="17905"/>
                  </a:cubicBezTo>
                  <a:lnTo>
                    <a:pt x="10406" y="16873"/>
                  </a:lnTo>
                  <a:cubicBezTo>
                    <a:pt x="10404" y="16436"/>
                    <a:pt x="10127" y="16048"/>
                    <a:pt x="9718" y="15904"/>
                  </a:cubicBezTo>
                  <a:lnTo>
                    <a:pt x="9718" y="9016"/>
                  </a:lnTo>
                  <a:lnTo>
                    <a:pt x="11095" y="10645"/>
                  </a:lnTo>
                  <a:lnTo>
                    <a:pt x="11095" y="13774"/>
                  </a:lnTo>
                  <a:cubicBezTo>
                    <a:pt x="11095" y="14047"/>
                    <a:pt x="11203" y="14310"/>
                    <a:pt x="11396" y="14505"/>
                  </a:cubicBezTo>
                  <a:cubicBezTo>
                    <a:pt x="11591" y="14698"/>
                    <a:pt x="11853" y="14806"/>
                    <a:pt x="12127" y="14806"/>
                  </a:cubicBezTo>
                  <a:lnTo>
                    <a:pt x="13195" y="14806"/>
                  </a:lnTo>
                  <a:cubicBezTo>
                    <a:pt x="13246" y="15053"/>
                    <a:pt x="13353" y="15284"/>
                    <a:pt x="13505" y="15484"/>
                  </a:cubicBezTo>
                  <a:lnTo>
                    <a:pt x="13505" y="19282"/>
                  </a:lnTo>
                  <a:cubicBezTo>
                    <a:pt x="13505" y="19662"/>
                    <a:pt x="13197" y="19972"/>
                    <a:pt x="12817" y="19972"/>
                  </a:cubicBezTo>
                  <a:cubicBezTo>
                    <a:pt x="12625" y="19972"/>
                    <a:pt x="12472" y="20125"/>
                    <a:pt x="12472" y="20315"/>
                  </a:cubicBezTo>
                  <a:cubicBezTo>
                    <a:pt x="12472" y="20506"/>
                    <a:pt x="12625" y="20659"/>
                    <a:pt x="12817" y="20659"/>
                  </a:cubicBezTo>
                  <a:lnTo>
                    <a:pt x="19703" y="20659"/>
                  </a:lnTo>
                  <a:cubicBezTo>
                    <a:pt x="19893" y="20659"/>
                    <a:pt x="20047" y="20505"/>
                    <a:pt x="20047" y="20315"/>
                  </a:cubicBezTo>
                  <a:cubicBezTo>
                    <a:pt x="20047" y="20125"/>
                    <a:pt x="19893" y="19972"/>
                    <a:pt x="19703" y="19972"/>
                  </a:cubicBezTo>
                  <a:cubicBezTo>
                    <a:pt x="19321" y="19972"/>
                    <a:pt x="19013" y="19662"/>
                    <a:pt x="19013" y="19282"/>
                  </a:cubicBezTo>
                  <a:lnTo>
                    <a:pt x="19013" y="4005"/>
                  </a:lnTo>
                  <a:cubicBezTo>
                    <a:pt x="19077" y="3934"/>
                    <a:pt x="19132" y="3857"/>
                    <a:pt x="19178" y="3775"/>
                  </a:cubicBezTo>
                  <a:cubicBezTo>
                    <a:pt x="19236" y="3783"/>
                    <a:pt x="19294" y="3786"/>
                    <a:pt x="19352" y="3786"/>
                  </a:cubicBezTo>
                  <a:cubicBezTo>
                    <a:pt x="19686" y="3786"/>
                    <a:pt x="20010" y="3665"/>
                    <a:pt x="20264" y="3442"/>
                  </a:cubicBezTo>
                  <a:cubicBezTo>
                    <a:pt x="20560" y="3183"/>
                    <a:pt x="20732" y="2806"/>
                    <a:pt x="20735" y="2412"/>
                  </a:cubicBezTo>
                  <a:cubicBezTo>
                    <a:pt x="20763" y="2040"/>
                    <a:pt x="20625" y="1677"/>
                    <a:pt x="20359" y="1417"/>
                  </a:cubicBezTo>
                  <a:cubicBezTo>
                    <a:pt x="20549" y="1181"/>
                    <a:pt x="20672" y="898"/>
                    <a:pt x="20717" y="600"/>
                  </a:cubicBezTo>
                  <a:cubicBezTo>
                    <a:pt x="20739" y="448"/>
                    <a:pt x="20695" y="295"/>
                    <a:pt x="20595" y="180"/>
                  </a:cubicBezTo>
                  <a:cubicBezTo>
                    <a:pt x="20497" y="65"/>
                    <a:pt x="20355" y="0"/>
                    <a:pt x="20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0" name="Google Shape;1560;p102"/>
            <p:cNvSpPr/>
            <p:nvPr/>
          </p:nvSpPr>
          <p:spPr>
            <a:xfrm>
              <a:off x="1875528" y="4483980"/>
              <a:ext cx="36562" cy="18307"/>
            </a:xfrm>
            <a:custGeom>
              <a:avLst/>
              <a:gdLst/>
              <a:ahLst/>
              <a:cxnLst/>
              <a:rect l="l" t="t" r="r" b="b"/>
              <a:pathLst>
                <a:path w="1378" h="690" extrusionOk="0">
                  <a:moveTo>
                    <a:pt x="345" y="0"/>
                  </a:moveTo>
                  <a:cubicBezTo>
                    <a:pt x="154" y="0"/>
                    <a:pt x="1" y="155"/>
                    <a:pt x="1" y="345"/>
                  </a:cubicBezTo>
                  <a:cubicBezTo>
                    <a:pt x="1" y="535"/>
                    <a:pt x="156" y="690"/>
                    <a:pt x="345" y="690"/>
                  </a:cubicBezTo>
                  <a:lnTo>
                    <a:pt x="1033" y="690"/>
                  </a:lnTo>
                  <a:cubicBezTo>
                    <a:pt x="1223" y="690"/>
                    <a:pt x="1378" y="535"/>
                    <a:pt x="1378" y="345"/>
                  </a:cubicBezTo>
                  <a:cubicBezTo>
                    <a:pt x="1378" y="155"/>
                    <a:pt x="1223" y="0"/>
                    <a:pt x="10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cxnSp>
        <p:nvCxnSpPr>
          <p:cNvPr id="1561" name="Google Shape;1561;p102"/>
          <p:cNvCxnSpPr>
            <a:stCxn id="1516" idx="6"/>
            <a:endCxn id="1515" idx="0"/>
          </p:cNvCxnSpPr>
          <p:nvPr/>
        </p:nvCxnSpPr>
        <p:spPr>
          <a:xfrm>
            <a:off x="2119779" y="1656675"/>
            <a:ext cx="1107600" cy="1490400"/>
          </a:xfrm>
          <a:prstGeom prst="bent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62" name="Google Shape;1562;p102"/>
          <p:cNvCxnSpPr>
            <a:stCxn id="1515" idx="0"/>
            <a:endCxn id="1517" idx="2"/>
          </p:cNvCxnSpPr>
          <p:nvPr/>
        </p:nvCxnSpPr>
        <p:spPr>
          <a:xfrm rot="-5400000">
            <a:off x="3036006" y="1847975"/>
            <a:ext cx="1490400" cy="1107600"/>
          </a:xfrm>
          <a:prstGeom prst="bent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63" name="Google Shape;1563;p102"/>
          <p:cNvCxnSpPr>
            <a:stCxn id="1517" idx="6"/>
            <a:endCxn id="1519" idx="0"/>
          </p:cNvCxnSpPr>
          <p:nvPr/>
        </p:nvCxnSpPr>
        <p:spPr>
          <a:xfrm>
            <a:off x="4809035" y="1656675"/>
            <a:ext cx="1107000" cy="1490400"/>
          </a:xfrm>
          <a:prstGeom prst="bent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64" name="Google Shape;1564;p102"/>
          <p:cNvCxnSpPr>
            <a:stCxn id="1519" idx="0"/>
            <a:endCxn id="1518" idx="2"/>
          </p:cNvCxnSpPr>
          <p:nvPr/>
        </p:nvCxnSpPr>
        <p:spPr>
          <a:xfrm rot="-5400000">
            <a:off x="5725005" y="1847675"/>
            <a:ext cx="1490400" cy="1108200"/>
          </a:xfrm>
          <a:prstGeom prst="bent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65" name="Google Shape;1565;p102"/>
          <p:cNvSpPr/>
          <p:nvPr/>
        </p:nvSpPr>
        <p:spPr>
          <a:xfrm>
            <a:off x="3127956" y="1557225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66" name="Google Shape;1566;p102"/>
          <p:cNvSpPr/>
          <p:nvPr/>
        </p:nvSpPr>
        <p:spPr>
          <a:xfrm>
            <a:off x="5817205" y="1557225"/>
            <a:ext cx="198900" cy="198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103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نحوه جمع آوری آب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1572" name="Google Shape;1572;p103"/>
          <p:cNvCxnSpPr>
            <a:stCxn id="1573" idx="6"/>
            <a:endCxn id="1574" idx="2"/>
          </p:cNvCxnSpPr>
          <p:nvPr/>
        </p:nvCxnSpPr>
        <p:spPr>
          <a:xfrm>
            <a:off x="2244688" y="2528654"/>
            <a:ext cx="2025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5" name="Google Shape;1575;p103"/>
          <p:cNvCxnSpPr>
            <a:stCxn id="1576" idx="4"/>
            <a:endCxn id="1577" idx="0"/>
          </p:cNvCxnSpPr>
          <p:nvPr/>
        </p:nvCxnSpPr>
        <p:spPr>
          <a:xfrm rot="5400000">
            <a:off x="4497488" y="275954"/>
            <a:ext cx="149100" cy="5258400"/>
          </a:xfrm>
          <a:prstGeom prst="bentConnector3">
            <a:avLst>
              <a:gd name="adj1" fmla="val 49994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8" name="Google Shape;1578;p103"/>
          <p:cNvCxnSpPr>
            <a:stCxn id="1577" idx="6"/>
            <a:endCxn id="1579" idx="2"/>
          </p:cNvCxnSpPr>
          <p:nvPr/>
        </p:nvCxnSpPr>
        <p:spPr>
          <a:xfrm>
            <a:off x="2244688" y="3281635"/>
            <a:ext cx="2025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80" name="Google Shape;1580;p103"/>
          <p:cNvCxnSpPr>
            <a:stCxn id="1579" idx="6"/>
            <a:endCxn id="1581" idx="2"/>
          </p:cNvCxnSpPr>
          <p:nvPr/>
        </p:nvCxnSpPr>
        <p:spPr>
          <a:xfrm>
            <a:off x="4873950" y="3281635"/>
            <a:ext cx="2025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2" name="Google Shape;1582;p103"/>
          <p:cNvSpPr txBox="1"/>
          <p:nvPr/>
        </p:nvSpPr>
        <p:spPr>
          <a:xfrm>
            <a:off x="940500" y="3934475"/>
            <a:ext cx="20046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583" name="Google Shape;1583;p103"/>
          <p:cNvSpPr txBox="1"/>
          <p:nvPr/>
        </p:nvSpPr>
        <p:spPr>
          <a:xfrm>
            <a:off x="3569755" y="3934475"/>
            <a:ext cx="20046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584" name="Google Shape;1584;p103"/>
          <p:cNvSpPr txBox="1"/>
          <p:nvPr/>
        </p:nvSpPr>
        <p:spPr>
          <a:xfrm>
            <a:off x="940425" y="1335806"/>
            <a:ext cx="20046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585" name="Google Shape;1585;p103"/>
          <p:cNvSpPr txBox="1"/>
          <p:nvPr/>
        </p:nvSpPr>
        <p:spPr>
          <a:xfrm>
            <a:off x="6199001" y="3934475"/>
            <a:ext cx="20046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586" name="Google Shape;1586;p103"/>
          <p:cNvSpPr txBox="1"/>
          <p:nvPr/>
        </p:nvSpPr>
        <p:spPr>
          <a:xfrm>
            <a:off x="6198913" y="1335817"/>
            <a:ext cx="20046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587" name="Google Shape;1587;p103"/>
          <p:cNvSpPr txBox="1"/>
          <p:nvPr/>
        </p:nvSpPr>
        <p:spPr>
          <a:xfrm>
            <a:off x="3569700" y="1335817"/>
            <a:ext cx="20046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1588" name="Google Shape;1588;p103"/>
          <p:cNvCxnSpPr>
            <a:stCxn id="1574" idx="6"/>
            <a:endCxn id="1576" idx="2"/>
          </p:cNvCxnSpPr>
          <p:nvPr/>
        </p:nvCxnSpPr>
        <p:spPr>
          <a:xfrm>
            <a:off x="4873950" y="2528641"/>
            <a:ext cx="2025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9" name="Google Shape;1589;p103"/>
          <p:cNvSpPr txBox="1"/>
          <p:nvPr/>
        </p:nvSpPr>
        <p:spPr>
          <a:xfrm>
            <a:off x="940450" y="1810425"/>
            <a:ext cx="20046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590" name="Google Shape;1590;p103"/>
          <p:cNvSpPr txBox="1"/>
          <p:nvPr/>
        </p:nvSpPr>
        <p:spPr>
          <a:xfrm>
            <a:off x="3569731" y="1810425"/>
            <a:ext cx="20046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591" name="Google Shape;1591;p103"/>
          <p:cNvSpPr txBox="1"/>
          <p:nvPr/>
        </p:nvSpPr>
        <p:spPr>
          <a:xfrm>
            <a:off x="6198995" y="1810425"/>
            <a:ext cx="20046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1592" name="Google Shape;1592;p103"/>
          <p:cNvSpPr txBox="1"/>
          <p:nvPr/>
        </p:nvSpPr>
        <p:spPr>
          <a:xfrm>
            <a:off x="940450" y="3583550"/>
            <a:ext cx="20046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593" name="Google Shape;1593;p103"/>
          <p:cNvSpPr txBox="1"/>
          <p:nvPr/>
        </p:nvSpPr>
        <p:spPr>
          <a:xfrm>
            <a:off x="3569700" y="3583550"/>
            <a:ext cx="20046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594" name="Google Shape;1594;p103"/>
          <p:cNvSpPr txBox="1"/>
          <p:nvPr/>
        </p:nvSpPr>
        <p:spPr>
          <a:xfrm>
            <a:off x="6198950" y="3583550"/>
            <a:ext cx="20046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1573" name="Google Shape;1573;p103"/>
          <p:cNvSpPr/>
          <p:nvPr/>
        </p:nvSpPr>
        <p:spPr>
          <a:xfrm>
            <a:off x="1640788" y="2226704"/>
            <a:ext cx="603900" cy="603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77" name="Google Shape;1577;p103"/>
          <p:cNvSpPr/>
          <p:nvPr/>
        </p:nvSpPr>
        <p:spPr>
          <a:xfrm>
            <a:off x="1640788" y="2979685"/>
            <a:ext cx="603900" cy="603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79" name="Google Shape;1579;p103"/>
          <p:cNvSpPr/>
          <p:nvPr/>
        </p:nvSpPr>
        <p:spPr>
          <a:xfrm>
            <a:off x="4270050" y="2979685"/>
            <a:ext cx="603900" cy="603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81" name="Google Shape;1581;p103"/>
          <p:cNvSpPr/>
          <p:nvPr/>
        </p:nvSpPr>
        <p:spPr>
          <a:xfrm>
            <a:off x="6899288" y="2979685"/>
            <a:ext cx="603900" cy="603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74" name="Google Shape;1574;p103"/>
          <p:cNvSpPr/>
          <p:nvPr/>
        </p:nvSpPr>
        <p:spPr>
          <a:xfrm>
            <a:off x="4270050" y="2226691"/>
            <a:ext cx="603900" cy="603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76" name="Google Shape;1576;p103"/>
          <p:cNvSpPr/>
          <p:nvPr/>
        </p:nvSpPr>
        <p:spPr>
          <a:xfrm>
            <a:off x="6899288" y="2226704"/>
            <a:ext cx="603900" cy="603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95" name="Google Shape;1595;p103"/>
          <p:cNvSpPr/>
          <p:nvPr/>
        </p:nvSpPr>
        <p:spPr>
          <a:xfrm>
            <a:off x="1769902" y="2336063"/>
            <a:ext cx="345624" cy="347110"/>
          </a:xfrm>
          <a:custGeom>
            <a:avLst/>
            <a:gdLst/>
            <a:ahLst/>
            <a:cxnLst/>
            <a:rect l="l" t="t" r="r" b="b"/>
            <a:pathLst>
              <a:path w="17908" h="17985" extrusionOk="0">
                <a:moveTo>
                  <a:pt x="15967" y="2459"/>
                </a:moveTo>
                <a:cubicBezTo>
                  <a:pt x="15969" y="2459"/>
                  <a:pt x="15971" y="2459"/>
                  <a:pt x="15973" y="2459"/>
                </a:cubicBezTo>
                <a:lnTo>
                  <a:pt x="15973" y="2459"/>
                </a:lnTo>
                <a:cubicBezTo>
                  <a:pt x="15975" y="2459"/>
                  <a:pt x="15977" y="2459"/>
                  <a:pt x="15979" y="2459"/>
                </a:cubicBezTo>
                <a:close/>
                <a:moveTo>
                  <a:pt x="5442" y="1051"/>
                </a:moveTo>
                <a:cubicBezTo>
                  <a:pt x="5850" y="1051"/>
                  <a:pt x="6258" y="1310"/>
                  <a:pt x="6311" y="1828"/>
                </a:cubicBezTo>
                <a:cubicBezTo>
                  <a:pt x="6338" y="2119"/>
                  <a:pt x="6579" y="2305"/>
                  <a:pt x="6838" y="2305"/>
                </a:cubicBezTo>
                <a:cubicBezTo>
                  <a:pt x="6929" y="2305"/>
                  <a:pt x="7022" y="2282"/>
                  <a:pt x="7109" y="2233"/>
                </a:cubicBezTo>
                <a:cubicBezTo>
                  <a:pt x="7240" y="2149"/>
                  <a:pt x="7395" y="2102"/>
                  <a:pt x="7549" y="2102"/>
                </a:cubicBezTo>
                <a:cubicBezTo>
                  <a:pt x="8038" y="2102"/>
                  <a:pt x="8430" y="2495"/>
                  <a:pt x="8430" y="2983"/>
                </a:cubicBezTo>
                <a:cubicBezTo>
                  <a:pt x="8430" y="3054"/>
                  <a:pt x="8419" y="3126"/>
                  <a:pt x="8395" y="3197"/>
                </a:cubicBezTo>
                <a:cubicBezTo>
                  <a:pt x="8301" y="3536"/>
                  <a:pt x="8564" y="3864"/>
                  <a:pt x="8901" y="3864"/>
                </a:cubicBezTo>
                <a:cubicBezTo>
                  <a:pt x="8907" y="3864"/>
                  <a:pt x="8913" y="3864"/>
                  <a:pt x="8919" y="3864"/>
                </a:cubicBezTo>
                <a:lnTo>
                  <a:pt x="8978" y="3864"/>
                </a:lnTo>
                <a:cubicBezTo>
                  <a:pt x="9454" y="3876"/>
                  <a:pt x="9835" y="4269"/>
                  <a:pt x="9835" y="4745"/>
                </a:cubicBezTo>
                <a:lnTo>
                  <a:pt x="9835" y="4912"/>
                </a:lnTo>
                <a:lnTo>
                  <a:pt x="1049" y="4912"/>
                </a:lnTo>
                <a:lnTo>
                  <a:pt x="1049" y="4745"/>
                </a:lnTo>
                <a:cubicBezTo>
                  <a:pt x="1049" y="4269"/>
                  <a:pt x="1430" y="3876"/>
                  <a:pt x="1906" y="3864"/>
                </a:cubicBezTo>
                <a:lnTo>
                  <a:pt x="1965" y="3864"/>
                </a:lnTo>
                <a:cubicBezTo>
                  <a:pt x="1971" y="3864"/>
                  <a:pt x="1977" y="3864"/>
                  <a:pt x="1983" y="3864"/>
                </a:cubicBezTo>
                <a:cubicBezTo>
                  <a:pt x="2320" y="3864"/>
                  <a:pt x="2583" y="3536"/>
                  <a:pt x="2489" y="3197"/>
                </a:cubicBezTo>
                <a:cubicBezTo>
                  <a:pt x="2465" y="3126"/>
                  <a:pt x="2453" y="3054"/>
                  <a:pt x="2453" y="2983"/>
                </a:cubicBezTo>
                <a:cubicBezTo>
                  <a:pt x="2453" y="2495"/>
                  <a:pt x="2846" y="2102"/>
                  <a:pt x="3335" y="2102"/>
                </a:cubicBezTo>
                <a:cubicBezTo>
                  <a:pt x="3489" y="2102"/>
                  <a:pt x="3644" y="2149"/>
                  <a:pt x="3787" y="2233"/>
                </a:cubicBezTo>
                <a:cubicBezTo>
                  <a:pt x="3870" y="2282"/>
                  <a:pt x="3961" y="2305"/>
                  <a:pt x="4050" y="2305"/>
                </a:cubicBezTo>
                <a:cubicBezTo>
                  <a:pt x="4305" y="2305"/>
                  <a:pt x="4546" y="2119"/>
                  <a:pt x="4573" y="1828"/>
                </a:cubicBezTo>
                <a:cubicBezTo>
                  <a:pt x="4626" y="1310"/>
                  <a:pt x="5034" y="1051"/>
                  <a:pt x="5442" y="1051"/>
                </a:cubicBezTo>
                <a:close/>
                <a:moveTo>
                  <a:pt x="13866" y="2459"/>
                </a:moveTo>
                <a:cubicBezTo>
                  <a:pt x="14270" y="2459"/>
                  <a:pt x="14675" y="2721"/>
                  <a:pt x="14729" y="3245"/>
                </a:cubicBezTo>
                <a:cubicBezTo>
                  <a:pt x="14764" y="3525"/>
                  <a:pt x="14999" y="3716"/>
                  <a:pt x="15254" y="3716"/>
                </a:cubicBezTo>
                <a:cubicBezTo>
                  <a:pt x="15345" y="3716"/>
                  <a:pt x="15439" y="3691"/>
                  <a:pt x="15527" y="3638"/>
                </a:cubicBezTo>
                <a:cubicBezTo>
                  <a:pt x="15666" y="3554"/>
                  <a:pt x="15826" y="3507"/>
                  <a:pt x="15986" y="3507"/>
                </a:cubicBezTo>
                <a:cubicBezTo>
                  <a:pt x="16032" y="3507"/>
                  <a:pt x="16077" y="3511"/>
                  <a:pt x="16122" y="3519"/>
                </a:cubicBezTo>
                <a:cubicBezTo>
                  <a:pt x="16550" y="3602"/>
                  <a:pt x="16848" y="3983"/>
                  <a:pt x="16836" y="4412"/>
                </a:cubicBezTo>
                <a:lnTo>
                  <a:pt x="16860" y="4912"/>
                </a:lnTo>
                <a:lnTo>
                  <a:pt x="10883" y="4912"/>
                </a:lnTo>
                <a:lnTo>
                  <a:pt x="10883" y="4412"/>
                </a:lnTo>
                <a:cubicBezTo>
                  <a:pt x="10883" y="3983"/>
                  <a:pt x="11181" y="3602"/>
                  <a:pt x="11609" y="3519"/>
                </a:cubicBezTo>
                <a:cubicBezTo>
                  <a:pt x="11654" y="3511"/>
                  <a:pt x="11700" y="3507"/>
                  <a:pt x="11745" y="3507"/>
                </a:cubicBezTo>
                <a:cubicBezTo>
                  <a:pt x="11905" y="3507"/>
                  <a:pt x="12066" y="3554"/>
                  <a:pt x="12205" y="3638"/>
                </a:cubicBezTo>
                <a:cubicBezTo>
                  <a:pt x="12293" y="3691"/>
                  <a:pt x="12386" y="3716"/>
                  <a:pt x="12478" y="3716"/>
                </a:cubicBezTo>
                <a:cubicBezTo>
                  <a:pt x="12732" y="3716"/>
                  <a:pt x="12967" y="3525"/>
                  <a:pt x="13002" y="3245"/>
                </a:cubicBezTo>
                <a:cubicBezTo>
                  <a:pt x="13056" y="2721"/>
                  <a:pt x="13461" y="2459"/>
                  <a:pt x="13866" y="2459"/>
                </a:cubicBezTo>
                <a:close/>
                <a:moveTo>
                  <a:pt x="4132" y="5971"/>
                </a:moveTo>
                <a:cubicBezTo>
                  <a:pt x="3287" y="6733"/>
                  <a:pt x="2811" y="7817"/>
                  <a:pt x="2811" y="8960"/>
                </a:cubicBezTo>
                <a:lnTo>
                  <a:pt x="2811" y="11770"/>
                </a:lnTo>
                <a:cubicBezTo>
                  <a:pt x="2811" y="13603"/>
                  <a:pt x="4299" y="15103"/>
                  <a:pt x="6144" y="15103"/>
                </a:cubicBezTo>
                <a:cubicBezTo>
                  <a:pt x="6430" y="15103"/>
                  <a:pt x="6668" y="15342"/>
                  <a:pt x="6668" y="15627"/>
                </a:cubicBezTo>
                <a:lnTo>
                  <a:pt x="6668" y="16925"/>
                </a:lnTo>
                <a:lnTo>
                  <a:pt x="1049" y="16925"/>
                </a:lnTo>
                <a:lnTo>
                  <a:pt x="1049" y="5971"/>
                </a:lnTo>
                <a:close/>
                <a:moveTo>
                  <a:pt x="16860" y="5971"/>
                </a:moveTo>
                <a:lnTo>
                  <a:pt x="16860" y="8424"/>
                </a:lnTo>
                <a:lnTo>
                  <a:pt x="7895" y="8424"/>
                </a:lnTo>
                <a:cubicBezTo>
                  <a:pt x="7025" y="8424"/>
                  <a:pt x="6323" y="9138"/>
                  <a:pt x="6323" y="10008"/>
                </a:cubicBezTo>
                <a:cubicBezTo>
                  <a:pt x="6323" y="10889"/>
                  <a:pt x="7025" y="11591"/>
                  <a:pt x="7895" y="11591"/>
                </a:cubicBezTo>
                <a:cubicBezTo>
                  <a:pt x="9157" y="11591"/>
                  <a:pt x="10181" y="12615"/>
                  <a:pt x="10181" y="13877"/>
                </a:cubicBezTo>
                <a:lnTo>
                  <a:pt x="10181" y="16925"/>
                </a:lnTo>
                <a:lnTo>
                  <a:pt x="7728" y="16925"/>
                </a:lnTo>
                <a:lnTo>
                  <a:pt x="7728" y="15627"/>
                </a:lnTo>
                <a:cubicBezTo>
                  <a:pt x="7728" y="14758"/>
                  <a:pt x="7014" y="14044"/>
                  <a:pt x="6144" y="14044"/>
                </a:cubicBezTo>
                <a:cubicBezTo>
                  <a:pt x="4882" y="14044"/>
                  <a:pt x="3858" y="13020"/>
                  <a:pt x="3858" y="11770"/>
                </a:cubicBezTo>
                <a:lnTo>
                  <a:pt x="3858" y="8960"/>
                </a:lnTo>
                <a:cubicBezTo>
                  <a:pt x="3858" y="7305"/>
                  <a:pt x="5204" y="5971"/>
                  <a:pt x="6847" y="5971"/>
                </a:cubicBezTo>
                <a:close/>
                <a:moveTo>
                  <a:pt x="16860" y="9484"/>
                </a:moveTo>
                <a:lnTo>
                  <a:pt x="16860" y="13484"/>
                </a:lnTo>
                <a:cubicBezTo>
                  <a:pt x="16681" y="13437"/>
                  <a:pt x="16503" y="13413"/>
                  <a:pt x="16336" y="13413"/>
                </a:cubicBezTo>
                <a:cubicBezTo>
                  <a:pt x="15586" y="13413"/>
                  <a:pt x="14919" y="13841"/>
                  <a:pt x="14598" y="14508"/>
                </a:cubicBezTo>
                <a:cubicBezTo>
                  <a:pt x="14479" y="14484"/>
                  <a:pt x="14348" y="14472"/>
                  <a:pt x="14229" y="14472"/>
                </a:cubicBezTo>
                <a:cubicBezTo>
                  <a:pt x="13157" y="14472"/>
                  <a:pt x="12288" y="15342"/>
                  <a:pt x="12288" y="16401"/>
                </a:cubicBezTo>
                <a:lnTo>
                  <a:pt x="12288" y="16925"/>
                </a:lnTo>
                <a:lnTo>
                  <a:pt x="11240" y="16925"/>
                </a:lnTo>
                <a:lnTo>
                  <a:pt x="11240" y="13877"/>
                </a:lnTo>
                <a:cubicBezTo>
                  <a:pt x="11228" y="12032"/>
                  <a:pt x="9740" y="10531"/>
                  <a:pt x="7895" y="10531"/>
                </a:cubicBezTo>
                <a:cubicBezTo>
                  <a:pt x="7192" y="10531"/>
                  <a:pt x="7192" y="9484"/>
                  <a:pt x="7895" y="9484"/>
                </a:cubicBezTo>
                <a:close/>
                <a:moveTo>
                  <a:pt x="16324" y="14460"/>
                </a:moveTo>
                <a:cubicBezTo>
                  <a:pt x="16515" y="14460"/>
                  <a:pt x="16705" y="14532"/>
                  <a:pt x="16848" y="14651"/>
                </a:cubicBezTo>
                <a:lnTo>
                  <a:pt x="16860" y="16925"/>
                </a:lnTo>
                <a:lnTo>
                  <a:pt x="13348" y="16925"/>
                </a:lnTo>
                <a:lnTo>
                  <a:pt x="13348" y="16425"/>
                </a:lnTo>
                <a:cubicBezTo>
                  <a:pt x="13336" y="15996"/>
                  <a:pt x="13645" y="15615"/>
                  <a:pt x="14062" y="15532"/>
                </a:cubicBezTo>
                <a:cubicBezTo>
                  <a:pt x="14115" y="15523"/>
                  <a:pt x="14166" y="15519"/>
                  <a:pt x="14217" y="15519"/>
                </a:cubicBezTo>
                <a:cubicBezTo>
                  <a:pt x="14374" y="15519"/>
                  <a:pt x="14523" y="15561"/>
                  <a:pt x="14657" y="15651"/>
                </a:cubicBezTo>
                <a:cubicBezTo>
                  <a:pt x="14744" y="15701"/>
                  <a:pt x="14837" y="15724"/>
                  <a:pt x="14928" y="15724"/>
                </a:cubicBezTo>
                <a:cubicBezTo>
                  <a:pt x="15187" y="15724"/>
                  <a:pt x="15429" y="15537"/>
                  <a:pt x="15455" y="15246"/>
                </a:cubicBezTo>
                <a:cubicBezTo>
                  <a:pt x="15503" y="14806"/>
                  <a:pt x="15872" y="14472"/>
                  <a:pt x="16324" y="14460"/>
                </a:cubicBezTo>
                <a:close/>
                <a:moveTo>
                  <a:pt x="5436" y="0"/>
                </a:moveTo>
                <a:cubicBezTo>
                  <a:pt x="4742" y="0"/>
                  <a:pt x="4049" y="364"/>
                  <a:pt x="3704" y="1090"/>
                </a:cubicBezTo>
                <a:cubicBezTo>
                  <a:pt x="3585" y="1066"/>
                  <a:pt x="3454" y="1054"/>
                  <a:pt x="3335" y="1054"/>
                </a:cubicBezTo>
                <a:cubicBezTo>
                  <a:pt x="2299" y="1054"/>
                  <a:pt x="1453" y="1852"/>
                  <a:pt x="1394" y="2876"/>
                </a:cubicBezTo>
                <a:cubicBezTo>
                  <a:pt x="572" y="3126"/>
                  <a:pt x="1" y="3876"/>
                  <a:pt x="1" y="4745"/>
                </a:cubicBezTo>
                <a:lnTo>
                  <a:pt x="1" y="17461"/>
                </a:lnTo>
                <a:cubicBezTo>
                  <a:pt x="1" y="17747"/>
                  <a:pt x="227" y="17985"/>
                  <a:pt x="525" y="17985"/>
                </a:cubicBezTo>
                <a:lnTo>
                  <a:pt x="17384" y="17985"/>
                </a:lnTo>
                <a:cubicBezTo>
                  <a:pt x="17670" y="17985"/>
                  <a:pt x="17908" y="17747"/>
                  <a:pt x="17908" y="17461"/>
                </a:cubicBezTo>
                <a:lnTo>
                  <a:pt x="17908" y="4388"/>
                </a:lnTo>
                <a:cubicBezTo>
                  <a:pt x="17908" y="3330"/>
                  <a:pt x="17042" y="2462"/>
                  <a:pt x="15973" y="2459"/>
                </a:cubicBezTo>
                <a:lnTo>
                  <a:pt x="15973" y="2459"/>
                </a:lnTo>
                <a:cubicBezTo>
                  <a:pt x="15844" y="2459"/>
                  <a:pt x="15727" y="2471"/>
                  <a:pt x="15610" y="2495"/>
                </a:cubicBezTo>
                <a:cubicBezTo>
                  <a:pt x="15259" y="1768"/>
                  <a:pt x="14565" y="1405"/>
                  <a:pt x="13872" y="1405"/>
                </a:cubicBezTo>
                <a:cubicBezTo>
                  <a:pt x="13178" y="1405"/>
                  <a:pt x="12484" y="1768"/>
                  <a:pt x="12133" y="2495"/>
                </a:cubicBezTo>
                <a:cubicBezTo>
                  <a:pt x="12014" y="2471"/>
                  <a:pt x="11895" y="2459"/>
                  <a:pt x="11764" y="2459"/>
                </a:cubicBezTo>
                <a:cubicBezTo>
                  <a:pt x="11145" y="2459"/>
                  <a:pt x="10562" y="2757"/>
                  <a:pt x="10193" y="3257"/>
                </a:cubicBezTo>
                <a:cubicBezTo>
                  <a:pt x="9990" y="3090"/>
                  <a:pt x="9740" y="2959"/>
                  <a:pt x="9478" y="2876"/>
                </a:cubicBezTo>
                <a:cubicBezTo>
                  <a:pt x="9419" y="1852"/>
                  <a:pt x="8573" y="1054"/>
                  <a:pt x="7549" y="1054"/>
                </a:cubicBezTo>
                <a:cubicBezTo>
                  <a:pt x="7418" y="1054"/>
                  <a:pt x="7287" y="1066"/>
                  <a:pt x="7168" y="1090"/>
                </a:cubicBezTo>
                <a:cubicBezTo>
                  <a:pt x="6823" y="364"/>
                  <a:pt x="6130" y="0"/>
                  <a:pt x="543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96" name="Google Shape;1596;p103"/>
          <p:cNvSpPr/>
          <p:nvPr/>
        </p:nvSpPr>
        <p:spPr>
          <a:xfrm>
            <a:off x="4396775" y="2335938"/>
            <a:ext cx="350449" cy="347361"/>
          </a:xfrm>
          <a:custGeom>
            <a:avLst/>
            <a:gdLst/>
            <a:ahLst/>
            <a:cxnLst/>
            <a:rect l="l" t="t" r="r" b="b"/>
            <a:pathLst>
              <a:path w="18158" h="17998" extrusionOk="0">
                <a:moveTo>
                  <a:pt x="6271" y="1071"/>
                </a:moveTo>
                <a:cubicBezTo>
                  <a:pt x="7450" y="1071"/>
                  <a:pt x="8555" y="1866"/>
                  <a:pt x="8847" y="3115"/>
                </a:cubicBezTo>
                <a:cubicBezTo>
                  <a:pt x="8912" y="3399"/>
                  <a:pt x="9128" y="3524"/>
                  <a:pt x="9346" y="3524"/>
                </a:cubicBezTo>
                <a:cubicBezTo>
                  <a:pt x="9651" y="3524"/>
                  <a:pt x="9961" y="3280"/>
                  <a:pt x="9871" y="2877"/>
                </a:cubicBezTo>
                <a:cubicBezTo>
                  <a:pt x="9788" y="2532"/>
                  <a:pt x="9669" y="2211"/>
                  <a:pt x="9490" y="1901"/>
                </a:cubicBezTo>
                <a:cubicBezTo>
                  <a:pt x="9698" y="1810"/>
                  <a:pt x="9917" y="1767"/>
                  <a:pt x="10132" y="1767"/>
                </a:cubicBezTo>
                <a:cubicBezTo>
                  <a:pt x="10681" y="1767"/>
                  <a:pt x="11212" y="2048"/>
                  <a:pt x="11502" y="2544"/>
                </a:cubicBezTo>
                <a:cubicBezTo>
                  <a:pt x="11205" y="2746"/>
                  <a:pt x="10955" y="2996"/>
                  <a:pt x="10752" y="3294"/>
                </a:cubicBezTo>
                <a:cubicBezTo>
                  <a:pt x="10483" y="3707"/>
                  <a:pt x="10838" y="4119"/>
                  <a:pt x="11209" y="4119"/>
                </a:cubicBezTo>
                <a:cubicBezTo>
                  <a:pt x="11362" y="4119"/>
                  <a:pt x="11518" y="4048"/>
                  <a:pt x="11633" y="3877"/>
                </a:cubicBezTo>
                <a:cubicBezTo>
                  <a:pt x="11944" y="3440"/>
                  <a:pt x="12431" y="3207"/>
                  <a:pt x="12924" y="3207"/>
                </a:cubicBezTo>
                <a:cubicBezTo>
                  <a:pt x="13263" y="3207"/>
                  <a:pt x="13605" y="3316"/>
                  <a:pt x="13895" y="3544"/>
                </a:cubicBezTo>
                <a:cubicBezTo>
                  <a:pt x="14610" y="4092"/>
                  <a:pt x="14717" y="5128"/>
                  <a:pt x="14134" y="5806"/>
                </a:cubicBezTo>
                <a:cubicBezTo>
                  <a:pt x="13776" y="6200"/>
                  <a:pt x="14130" y="6694"/>
                  <a:pt x="14530" y="6694"/>
                </a:cubicBezTo>
                <a:cubicBezTo>
                  <a:pt x="14663" y="6694"/>
                  <a:pt x="14801" y="6639"/>
                  <a:pt x="14919" y="6509"/>
                </a:cubicBezTo>
                <a:cubicBezTo>
                  <a:pt x="15217" y="6175"/>
                  <a:pt x="15419" y="5782"/>
                  <a:pt x="15515" y="5342"/>
                </a:cubicBezTo>
                <a:cubicBezTo>
                  <a:pt x="16455" y="5580"/>
                  <a:pt x="17074" y="6485"/>
                  <a:pt x="16955" y="7449"/>
                </a:cubicBezTo>
                <a:cubicBezTo>
                  <a:pt x="16836" y="8402"/>
                  <a:pt x="16027" y="9140"/>
                  <a:pt x="15062" y="9152"/>
                </a:cubicBezTo>
                <a:lnTo>
                  <a:pt x="3108" y="9140"/>
                </a:lnTo>
                <a:cubicBezTo>
                  <a:pt x="2096" y="9116"/>
                  <a:pt x="1275" y="8307"/>
                  <a:pt x="1227" y="7295"/>
                </a:cubicBezTo>
                <a:cubicBezTo>
                  <a:pt x="1180" y="6283"/>
                  <a:pt x="1930" y="5401"/>
                  <a:pt x="2942" y="5282"/>
                </a:cubicBezTo>
                <a:cubicBezTo>
                  <a:pt x="3085" y="5604"/>
                  <a:pt x="3287" y="5890"/>
                  <a:pt x="3513" y="6152"/>
                </a:cubicBezTo>
                <a:cubicBezTo>
                  <a:pt x="3632" y="6282"/>
                  <a:pt x="3770" y="6336"/>
                  <a:pt x="3903" y="6336"/>
                </a:cubicBezTo>
                <a:cubicBezTo>
                  <a:pt x="4303" y="6336"/>
                  <a:pt x="4657" y="5842"/>
                  <a:pt x="4299" y="5449"/>
                </a:cubicBezTo>
                <a:cubicBezTo>
                  <a:pt x="3168" y="4163"/>
                  <a:pt x="3537" y="2151"/>
                  <a:pt x="5061" y="1365"/>
                </a:cubicBezTo>
                <a:cubicBezTo>
                  <a:pt x="5453" y="1165"/>
                  <a:pt x="5867" y="1071"/>
                  <a:pt x="6271" y="1071"/>
                </a:cubicBezTo>
                <a:close/>
                <a:moveTo>
                  <a:pt x="6279" y="0"/>
                </a:moveTo>
                <a:cubicBezTo>
                  <a:pt x="4372" y="0"/>
                  <a:pt x="2576" y="1501"/>
                  <a:pt x="2585" y="3699"/>
                </a:cubicBezTo>
                <a:cubicBezTo>
                  <a:pt x="2573" y="3889"/>
                  <a:pt x="2596" y="4080"/>
                  <a:pt x="2620" y="4258"/>
                </a:cubicBezTo>
                <a:cubicBezTo>
                  <a:pt x="1084" y="4509"/>
                  <a:pt x="1" y="5902"/>
                  <a:pt x="132" y="7449"/>
                </a:cubicBezTo>
                <a:cubicBezTo>
                  <a:pt x="251" y="8997"/>
                  <a:pt x="1549" y="10200"/>
                  <a:pt x="3108" y="10200"/>
                </a:cubicBezTo>
                <a:lnTo>
                  <a:pt x="6442" y="10200"/>
                </a:lnTo>
                <a:lnTo>
                  <a:pt x="6442" y="12426"/>
                </a:lnTo>
                <a:lnTo>
                  <a:pt x="4359" y="13021"/>
                </a:lnTo>
                <a:cubicBezTo>
                  <a:pt x="4311" y="13033"/>
                  <a:pt x="4275" y="13057"/>
                  <a:pt x="4228" y="13081"/>
                </a:cubicBezTo>
                <a:lnTo>
                  <a:pt x="2882" y="13891"/>
                </a:lnTo>
                <a:lnTo>
                  <a:pt x="2120" y="12879"/>
                </a:lnTo>
                <a:cubicBezTo>
                  <a:pt x="2016" y="12738"/>
                  <a:pt x="1852" y="12661"/>
                  <a:pt x="1689" y="12661"/>
                </a:cubicBezTo>
                <a:cubicBezTo>
                  <a:pt x="1590" y="12661"/>
                  <a:pt x="1491" y="12689"/>
                  <a:pt x="1406" y="12748"/>
                </a:cubicBezTo>
                <a:cubicBezTo>
                  <a:pt x="1156" y="12914"/>
                  <a:pt x="1096" y="13248"/>
                  <a:pt x="1275" y="13498"/>
                </a:cubicBezTo>
                <a:lnTo>
                  <a:pt x="2334" y="14903"/>
                </a:lnTo>
                <a:cubicBezTo>
                  <a:pt x="2432" y="15038"/>
                  <a:pt x="2587" y="15111"/>
                  <a:pt x="2747" y="15111"/>
                </a:cubicBezTo>
                <a:cubicBezTo>
                  <a:pt x="2841" y="15111"/>
                  <a:pt x="2937" y="15086"/>
                  <a:pt x="3025" y="15034"/>
                </a:cubicBezTo>
                <a:lnTo>
                  <a:pt x="3978" y="14462"/>
                </a:lnTo>
                <a:lnTo>
                  <a:pt x="3978" y="14938"/>
                </a:lnTo>
                <a:cubicBezTo>
                  <a:pt x="3978" y="15093"/>
                  <a:pt x="4061" y="15260"/>
                  <a:pt x="4192" y="15355"/>
                </a:cubicBezTo>
                <a:lnTo>
                  <a:pt x="5442" y="16296"/>
                </a:lnTo>
                <a:lnTo>
                  <a:pt x="5752" y="17582"/>
                </a:lnTo>
                <a:cubicBezTo>
                  <a:pt x="5821" y="17867"/>
                  <a:pt x="6036" y="17992"/>
                  <a:pt x="6254" y="17992"/>
                </a:cubicBezTo>
                <a:cubicBezTo>
                  <a:pt x="6562" y="17992"/>
                  <a:pt x="6873" y="17741"/>
                  <a:pt x="6776" y="17343"/>
                </a:cubicBezTo>
                <a:lnTo>
                  <a:pt x="6430" y="15867"/>
                </a:lnTo>
                <a:cubicBezTo>
                  <a:pt x="6395" y="15748"/>
                  <a:pt x="6323" y="15641"/>
                  <a:pt x="6228" y="15569"/>
                </a:cubicBezTo>
                <a:lnTo>
                  <a:pt x="5037" y="14676"/>
                </a:lnTo>
                <a:lnTo>
                  <a:pt x="5037" y="13926"/>
                </a:lnTo>
                <a:lnTo>
                  <a:pt x="6859" y="13414"/>
                </a:lnTo>
                <a:lnTo>
                  <a:pt x="7847" y="14153"/>
                </a:lnTo>
                <a:lnTo>
                  <a:pt x="7847" y="15641"/>
                </a:lnTo>
                <a:cubicBezTo>
                  <a:pt x="7847" y="15855"/>
                  <a:pt x="7978" y="16046"/>
                  <a:pt x="8180" y="16129"/>
                </a:cubicBezTo>
                <a:lnTo>
                  <a:pt x="9609" y="16700"/>
                </a:lnTo>
                <a:lnTo>
                  <a:pt x="9609" y="17462"/>
                </a:lnTo>
                <a:cubicBezTo>
                  <a:pt x="9603" y="17814"/>
                  <a:pt x="9865" y="17989"/>
                  <a:pt x="10129" y="17989"/>
                </a:cubicBezTo>
                <a:cubicBezTo>
                  <a:pt x="10392" y="17989"/>
                  <a:pt x="10657" y="17814"/>
                  <a:pt x="10657" y="17462"/>
                </a:cubicBezTo>
                <a:lnTo>
                  <a:pt x="10657" y="16343"/>
                </a:lnTo>
                <a:cubicBezTo>
                  <a:pt x="10657" y="16129"/>
                  <a:pt x="10526" y="15938"/>
                  <a:pt x="10324" y="15855"/>
                </a:cubicBezTo>
                <a:lnTo>
                  <a:pt x="8907" y="15284"/>
                </a:lnTo>
                <a:lnTo>
                  <a:pt x="8907" y="13879"/>
                </a:lnTo>
                <a:cubicBezTo>
                  <a:pt x="8907" y="13712"/>
                  <a:pt x="8823" y="13557"/>
                  <a:pt x="8692" y="13462"/>
                </a:cubicBezTo>
                <a:lnTo>
                  <a:pt x="7502" y="12569"/>
                </a:lnTo>
                <a:lnTo>
                  <a:pt x="7502" y="10200"/>
                </a:lnTo>
                <a:lnTo>
                  <a:pt x="8550" y="10200"/>
                </a:lnTo>
                <a:lnTo>
                  <a:pt x="8550" y="11771"/>
                </a:lnTo>
                <a:cubicBezTo>
                  <a:pt x="8550" y="11938"/>
                  <a:pt x="8621" y="12093"/>
                  <a:pt x="8752" y="12200"/>
                </a:cubicBezTo>
                <a:lnTo>
                  <a:pt x="9943" y="13093"/>
                </a:lnTo>
                <a:lnTo>
                  <a:pt x="9943" y="14581"/>
                </a:lnTo>
                <a:cubicBezTo>
                  <a:pt x="9943" y="14819"/>
                  <a:pt x="10121" y="15034"/>
                  <a:pt x="10359" y="15093"/>
                </a:cubicBezTo>
                <a:lnTo>
                  <a:pt x="13110" y="15700"/>
                </a:lnTo>
                <a:lnTo>
                  <a:pt x="13110" y="16379"/>
                </a:lnTo>
                <a:lnTo>
                  <a:pt x="11979" y="16998"/>
                </a:lnTo>
                <a:cubicBezTo>
                  <a:pt x="11451" y="17282"/>
                  <a:pt x="11744" y="17998"/>
                  <a:pt x="12218" y="17998"/>
                </a:cubicBezTo>
                <a:cubicBezTo>
                  <a:pt x="12301" y="17998"/>
                  <a:pt x="12389" y="17976"/>
                  <a:pt x="12479" y="17927"/>
                </a:cubicBezTo>
                <a:lnTo>
                  <a:pt x="13884" y="17153"/>
                </a:lnTo>
                <a:cubicBezTo>
                  <a:pt x="14062" y="17058"/>
                  <a:pt x="14157" y="16879"/>
                  <a:pt x="14157" y="16689"/>
                </a:cubicBezTo>
                <a:lnTo>
                  <a:pt x="14157" y="15498"/>
                </a:lnTo>
                <a:lnTo>
                  <a:pt x="15146" y="14510"/>
                </a:lnTo>
                <a:lnTo>
                  <a:pt x="16205" y="15046"/>
                </a:lnTo>
                <a:cubicBezTo>
                  <a:pt x="16291" y="15086"/>
                  <a:pt x="16374" y="15104"/>
                  <a:pt x="16452" y="15104"/>
                </a:cubicBezTo>
                <a:cubicBezTo>
                  <a:pt x="16943" y="15104"/>
                  <a:pt x="17216" y="14383"/>
                  <a:pt x="16682" y="14105"/>
                </a:cubicBezTo>
                <a:lnTo>
                  <a:pt x="15277" y="13402"/>
                </a:lnTo>
                <a:cubicBezTo>
                  <a:pt x="15202" y="13363"/>
                  <a:pt x="15122" y="13345"/>
                  <a:pt x="15042" y="13345"/>
                </a:cubicBezTo>
                <a:cubicBezTo>
                  <a:pt x="14904" y="13345"/>
                  <a:pt x="14767" y="13400"/>
                  <a:pt x="14669" y="13498"/>
                </a:cubicBezTo>
                <a:lnTo>
                  <a:pt x="13467" y="14700"/>
                </a:lnTo>
                <a:lnTo>
                  <a:pt x="11002" y="14153"/>
                </a:lnTo>
                <a:lnTo>
                  <a:pt x="11002" y="13200"/>
                </a:lnTo>
                <a:lnTo>
                  <a:pt x="12431" y="12629"/>
                </a:lnTo>
                <a:cubicBezTo>
                  <a:pt x="13000" y="12397"/>
                  <a:pt x="12758" y="11597"/>
                  <a:pt x="12249" y="11597"/>
                </a:cubicBezTo>
                <a:cubicBezTo>
                  <a:pt x="12183" y="11597"/>
                  <a:pt x="12112" y="11610"/>
                  <a:pt x="12038" y="11640"/>
                </a:cubicBezTo>
                <a:lnTo>
                  <a:pt x="10550" y="12236"/>
                </a:lnTo>
                <a:lnTo>
                  <a:pt x="9585" y="11521"/>
                </a:lnTo>
                <a:lnTo>
                  <a:pt x="9585" y="10212"/>
                </a:lnTo>
                <a:lnTo>
                  <a:pt x="15050" y="10200"/>
                </a:lnTo>
                <a:cubicBezTo>
                  <a:pt x="16598" y="10200"/>
                  <a:pt x="17896" y="8997"/>
                  <a:pt x="18027" y="7449"/>
                </a:cubicBezTo>
                <a:cubicBezTo>
                  <a:pt x="18158" y="5902"/>
                  <a:pt x="17063" y="4509"/>
                  <a:pt x="15527" y="4258"/>
                </a:cubicBezTo>
                <a:cubicBezTo>
                  <a:pt x="15294" y="3001"/>
                  <a:pt x="14190" y="2119"/>
                  <a:pt x="12955" y="2119"/>
                </a:cubicBezTo>
                <a:cubicBezTo>
                  <a:pt x="12797" y="2119"/>
                  <a:pt x="12638" y="2133"/>
                  <a:pt x="12479" y="2163"/>
                </a:cubicBezTo>
                <a:cubicBezTo>
                  <a:pt x="12013" y="1240"/>
                  <a:pt x="11087" y="714"/>
                  <a:pt x="10129" y="714"/>
                </a:cubicBezTo>
                <a:cubicBezTo>
                  <a:pt x="9691" y="714"/>
                  <a:pt x="9246" y="824"/>
                  <a:pt x="8835" y="1056"/>
                </a:cubicBezTo>
                <a:cubicBezTo>
                  <a:pt x="8752" y="972"/>
                  <a:pt x="8669" y="901"/>
                  <a:pt x="8585" y="829"/>
                </a:cubicBezTo>
                <a:cubicBezTo>
                  <a:pt x="7878" y="258"/>
                  <a:pt x="7069" y="0"/>
                  <a:pt x="627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597" name="Google Shape;1597;p103"/>
          <p:cNvGrpSpPr/>
          <p:nvPr/>
        </p:nvGrpSpPr>
        <p:grpSpPr>
          <a:xfrm>
            <a:off x="4395048" y="3104914"/>
            <a:ext cx="353904" cy="347053"/>
            <a:chOff x="4679588" y="3477750"/>
            <a:chExt cx="458425" cy="449550"/>
          </a:xfrm>
        </p:grpSpPr>
        <p:sp>
          <p:nvSpPr>
            <p:cNvPr id="1598" name="Google Shape;1598;p103"/>
            <p:cNvSpPr/>
            <p:nvPr/>
          </p:nvSpPr>
          <p:spPr>
            <a:xfrm>
              <a:off x="4679588" y="3477750"/>
              <a:ext cx="458425" cy="344175"/>
            </a:xfrm>
            <a:custGeom>
              <a:avLst/>
              <a:gdLst/>
              <a:ahLst/>
              <a:cxnLst/>
              <a:rect l="l" t="t" r="r" b="b"/>
              <a:pathLst>
                <a:path w="18337" h="13767" extrusionOk="0">
                  <a:moveTo>
                    <a:pt x="9175" y="2453"/>
                  </a:moveTo>
                  <a:cubicBezTo>
                    <a:pt x="9440" y="2453"/>
                    <a:pt x="9704" y="2628"/>
                    <a:pt x="9704" y="2980"/>
                  </a:cubicBezTo>
                  <a:lnTo>
                    <a:pt x="9704" y="6492"/>
                  </a:lnTo>
                  <a:cubicBezTo>
                    <a:pt x="9704" y="6843"/>
                    <a:pt x="9440" y="7019"/>
                    <a:pt x="9175" y="7019"/>
                  </a:cubicBezTo>
                  <a:cubicBezTo>
                    <a:pt x="8910" y="7019"/>
                    <a:pt x="8645" y="6843"/>
                    <a:pt x="8645" y="6492"/>
                  </a:cubicBezTo>
                  <a:lnTo>
                    <a:pt x="8645" y="2980"/>
                  </a:lnTo>
                  <a:cubicBezTo>
                    <a:pt x="8645" y="2628"/>
                    <a:pt x="8910" y="2453"/>
                    <a:pt x="9175" y="2453"/>
                  </a:cubicBezTo>
                  <a:close/>
                  <a:moveTo>
                    <a:pt x="3906" y="4274"/>
                  </a:moveTo>
                  <a:cubicBezTo>
                    <a:pt x="4168" y="4274"/>
                    <a:pt x="4430" y="4450"/>
                    <a:pt x="4430" y="4801"/>
                  </a:cubicBezTo>
                  <a:lnTo>
                    <a:pt x="4430" y="8314"/>
                  </a:lnTo>
                  <a:cubicBezTo>
                    <a:pt x="4430" y="8665"/>
                    <a:pt x="4168" y="8840"/>
                    <a:pt x="3906" y="8840"/>
                  </a:cubicBezTo>
                  <a:cubicBezTo>
                    <a:pt x="3644" y="8840"/>
                    <a:pt x="3382" y="8665"/>
                    <a:pt x="3382" y="8314"/>
                  </a:cubicBezTo>
                  <a:lnTo>
                    <a:pt x="3382" y="4801"/>
                  </a:lnTo>
                  <a:cubicBezTo>
                    <a:pt x="3382" y="4450"/>
                    <a:pt x="3644" y="4274"/>
                    <a:pt x="3906" y="4274"/>
                  </a:cubicBezTo>
                  <a:close/>
                  <a:moveTo>
                    <a:pt x="14443" y="4274"/>
                  </a:moveTo>
                  <a:cubicBezTo>
                    <a:pt x="14705" y="4274"/>
                    <a:pt x="14967" y="4450"/>
                    <a:pt x="14967" y="4801"/>
                  </a:cubicBezTo>
                  <a:lnTo>
                    <a:pt x="14967" y="8314"/>
                  </a:lnTo>
                  <a:cubicBezTo>
                    <a:pt x="14967" y="8665"/>
                    <a:pt x="14705" y="8840"/>
                    <a:pt x="14443" y="8840"/>
                  </a:cubicBezTo>
                  <a:cubicBezTo>
                    <a:pt x="14181" y="8840"/>
                    <a:pt x="13919" y="8665"/>
                    <a:pt x="13919" y="8314"/>
                  </a:cubicBezTo>
                  <a:lnTo>
                    <a:pt x="13919" y="4801"/>
                  </a:lnTo>
                  <a:cubicBezTo>
                    <a:pt x="13919" y="4450"/>
                    <a:pt x="14181" y="4274"/>
                    <a:pt x="14443" y="4274"/>
                  </a:cubicBezTo>
                  <a:close/>
                  <a:moveTo>
                    <a:pt x="9181" y="0"/>
                  </a:moveTo>
                  <a:cubicBezTo>
                    <a:pt x="8919" y="0"/>
                    <a:pt x="8657" y="176"/>
                    <a:pt x="8657" y="527"/>
                  </a:cubicBezTo>
                  <a:lnTo>
                    <a:pt x="8657" y="1491"/>
                  </a:lnTo>
                  <a:cubicBezTo>
                    <a:pt x="8026" y="1718"/>
                    <a:pt x="7597" y="2313"/>
                    <a:pt x="7597" y="2980"/>
                  </a:cubicBezTo>
                  <a:lnTo>
                    <a:pt x="7597" y="6492"/>
                  </a:lnTo>
                  <a:cubicBezTo>
                    <a:pt x="7597" y="7159"/>
                    <a:pt x="8026" y="7754"/>
                    <a:pt x="8657" y="7980"/>
                  </a:cubicBezTo>
                  <a:lnTo>
                    <a:pt x="8657" y="9326"/>
                  </a:lnTo>
                  <a:lnTo>
                    <a:pt x="7752" y="8599"/>
                  </a:lnTo>
                  <a:cubicBezTo>
                    <a:pt x="7643" y="8514"/>
                    <a:pt x="7530" y="8478"/>
                    <a:pt x="7424" y="8478"/>
                  </a:cubicBezTo>
                  <a:cubicBezTo>
                    <a:pt x="6995" y="8478"/>
                    <a:pt x="6668" y="9068"/>
                    <a:pt x="7097" y="9421"/>
                  </a:cubicBezTo>
                  <a:lnTo>
                    <a:pt x="8657" y="10671"/>
                  </a:lnTo>
                  <a:lnTo>
                    <a:pt x="8657" y="12695"/>
                  </a:lnTo>
                  <a:lnTo>
                    <a:pt x="4442" y="12695"/>
                  </a:lnTo>
                  <a:lnTo>
                    <a:pt x="4442" y="11826"/>
                  </a:lnTo>
                  <a:lnTo>
                    <a:pt x="5859" y="11254"/>
                  </a:lnTo>
                  <a:cubicBezTo>
                    <a:pt x="6437" y="11023"/>
                    <a:pt x="6198" y="10234"/>
                    <a:pt x="5683" y="10234"/>
                  </a:cubicBezTo>
                  <a:cubicBezTo>
                    <a:pt x="5615" y="10234"/>
                    <a:pt x="5542" y="10248"/>
                    <a:pt x="5466" y="10278"/>
                  </a:cubicBezTo>
                  <a:lnTo>
                    <a:pt x="4442" y="10695"/>
                  </a:lnTo>
                  <a:lnTo>
                    <a:pt x="4442" y="9802"/>
                  </a:lnTo>
                  <a:cubicBezTo>
                    <a:pt x="5073" y="9576"/>
                    <a:pt x="5490" y="8980"/>
                    <a:pt x="5490" y="8314"/>
                  </a:cubicBezTo>
                  <a:lnTo>
                    <a:pt x="5490" y="4801"/>
                  </a:lnTo>
                  <a:cubicBezTo>
                    <a:pt x="5490" y="4135"/>
                    <a:pt x="5073" y="3539"/>
                    <a:pt x="4442" y="3313"/>
                  </a:cubicBezTo>
                  <a:lnTo>
                    <a:pt x="4442" y="2337"/>
                  </a:lnTo>
                  <a:cubicBezTo>
                    <a:pt x="4442" y="1985"/>
                    <a:pt x="4177" y="1810"/>
                    <a:pt x="3912" y="1810"/>
                  </a:cubicBezTo>
                  <a:cubicBezTo>
                    <a:pt x="3647" y="1810"/>
                    <a:pt x="3382" y="1985"/>
                    <a:pt x="3382" y="2337"/>
                  </a:cubicBezTo>
                  <a:lnTo>
                    <a:pt x="3382" y="3313"/>
                  </a:lnTo>
                  <a:cubicBezTo>
                    <a:pt x="2751" y="3539"/>
                    <a:pt x="2335" y="4135"/>
                    <a:pt x="2335" y="4801"/>
                  </a:cubicBezTo>
                  <a:lnTo>
                    <a:pt x="2335" y="8314"/>
                  </a:lnTo>
                  <a:cubicBezTo>
                    <a:pt x="2335" y="8980"/>
                    <a:pt x="2751" y="9576"/>
                    <a:pt x="3382" y="9802"/>
                  </a:cubicBezTo>
                  <a:lnTo>
                    <a:pt x="3382" y="12695"/>
                  </a:lnTo>
                  <a:lnTo>
                    <a:pt x="703" y="12695"/>
                  </a:lnTo>
                  <a:cubicBezTo>
                    <a:pt x="1" y="12695"/>
                    <a:pt x="1" y="13755"/>
                    <a:pt x="703" y="13755"/>
                  </a:cubicBezTo>
                  <a:lnTo>
                    <a:pt x="703" y="13767"/>
                  </a:lnTo>
                  <a:lnTo>
                    <a:pt x="17634" y="13767"/>
                  </a:lnTo>
                  <a:cubicBezTo>
                    <a:pt x="18337" y="13767"/>
                    <a:pt x="18337" y="12707"/>
                    <a:pt x="17634" y="12707"/>
                  </a:cubicBezTo>
                  <a:lnTo>
                    <a:pt x="14967" y="12707"/>
                  </a:lnTo>
                  <a:lnTo>
                    <a:pt x="14967" y="11838"/>
                  </a:lnTo>
                  <a:lnTo>
                    <a:pt x="16396" y="11266"/>
                  </a:lnTo>
                  <a:cubicBezTo>
                    <a:pt x="16974" y="11035"/>
                    <a:pt x="16735" y="10246"/>
                    <a:pt x="16220" y="10246"/>
                  </a:cubicBezTo>
                  <a:cubicBezTo>
                    <a:pt x="16152" y="10246"/>
                    <a:pt x="16079" y="10260"/>
                    <a:pt x="16003" y="10290"/>
                  </a:cubicBezTo>
                  <a:lnTo>
                    <a:pt x="14967" y="10695"/>
                  </a:lnTo>
                  <a:lnTo>
                    <a:pt x="14967" y="9802"/>
                  </a:lnTo>
                  <a:cubicBezTo>
                    <a:pt x="15598" y="9588"/>
                    <a:pt x="16015" y="8992"/>
                    <a:pt x="16027" y="8314"/>
                  </a:cubicBezTo>
                  <a:lnTo>
                    <a:pt x="16027" y="4801"/>
                  </a:lnTo>
                  <a:cubicBezTo>
                    <a:pt x="16027" y="4135"/>
                    <a:pt x="15598" y="3539"/>
                    <a:pt x="14967" y="3313"/>
                  </a:cubicBezTo>
                  <a:lnTo>
                    <a:pt x="14967" y="2349"/>
                  </a:lnTo>
                  <a:cubicBezTo>
                    <a:pt x="14967" y="1997"/>
                    <a:pt x="14705" y="1822"/>
                    <a:pt x="14443" y="1822"/>
                  </a:cubicBezTo>
                  <a:cubicBezTo>
                    <a:pt x="14181" y="1822"/>
                    <a:pt x="13919" y="1997"/>
                    <a:pt x="13919" y="2349"/>
                  </a:cubicBezTo>
                  <a:lnTo>
                    <a:pt x="13919" y="3313"/>
                  </a:lnTo>
                  <a:cubicBezTo>
                    <a:pt x="13288" y="3539"/>
                    <a:pt x="12860" y="4135"/>
                    <a:pt x="12860" y="4801"/>
                  </a:cubicBezTo>
                  <a:lnTo>
                    <a:pt x="12860" y="8314"/>
                  </a:lnTo>
                  <a:cubicBezTo>
                    <a:pt x="12860" y="8992"/>
                    <a:pt x="13288" y="9588"/>
                    <a:pt x="13919" y="9802"/>
                  </a:cubicBezTo>
                  <a:lnTo>
                    <a:pt x="13919" y="12707"/>
                  </a:lnTo>
                  <a:lnTo>
                    <a:pt x="9693" y="12707"/>
                  </a:lnTo>
                  <a:lnTo>
                    <a:pt x="9693" y="11731"/>
                  </a:lnTo>
                  <a:lnTo>
                    <a:pt x="11252" y="10481"/>
                  </a:lnTo>
                  <a:cubicBezTo>
                    <a:pt x="11717" y="10139"/>
                    <a:pt x="11373" y="9525"/>
                    <a:pt x="10937" y="9525"/>
                  </a:cubicBezTo>
                  <a:cubicBezTo>
                    <a:pt x="10826" y="9525"/>
                    <a:pt x="10709" y="9565"/>
                    <a:pt x="10597" y="9659"/>
                  </a:cubicBezTo>
                  <a:lnTo>
                    <a:pt x="9704" y="10385"/>
                  </a:lnTo>
                  <a:lnTo>
                    <a:pt x="9704" y="7980"/>
                  </a:lnTo>
                  <a:cubicBezTo>
                    <a:pt x="10336" y="7754"/>
                    <a:pt x="10752" y="7159"/>
                    <a:pt x="10764" y="6492"/>
                  </a:cubicBezTo>
                  <a:lnTo>
                    <a:pt x="10764" y="2980"/>
                  </a:lnTo>
                  <a:cubicBezTo>
                    <a:pt x="10752" y="2313"/>
                    <a:pt x="10336" y="1718"/>
                    <a:pt x="9704" y="1491"/>
                  </a:cubicBezTo>
                  <a:lnTo>
                    <a:pt x="9704" y="527"/>
                  </a:lnTo>
                  <a:cubicBezTo>
                    <a:pt x="9704" y="176"/>
                    <a:pt x="9443" y="0"/>
                    <a:pt x="9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9" name="Google Shape;1599;p103"/>
            <p:cNvSpPr/>
            <p:nvPr/>
          </p:nvSpPr>
          <p:spPr>
            <a:xfrm>
              <a:off x="5049288" y="3848100"/>
              <a:ext cx="88725" cy="26525"/>
            </a:xfrm>
            <a:custGeom>
              <a:avLst/>
              <a:gdLst/>
              <a:ahLst/>
              <a:cxnLst/>
              <a:rect l="l" t="t" r="r" b="b"/>
              <a:pathLst>
                <a:path w="3549" h="1061" extrusionOk="0">
                  <a:moveTo>
                    <a:pt x="703" y="0"/>
                  </a:moveTo>
                  <a:cubicBezTo>
                    <a:pt x="0" y="0"/>
                    <a:pt x="0" y="1060"/>
                    <a:pt x="703" y="1060"/>
                  </a:cubicBezTo>
                  <a:lnTo>
                    <a:pt x="2846" y="1060"/>
                  </a:lnTo>
                  <a:cubicBezTo>
                    <a:pt x="3549" y="1060"/>
                    <a:pt x="3549" y="0"/>
                    <a:pt x="2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0" name="Google Shape;1600;p103"/>
            <p:cNvSpPr/>
            <p:nvPr/>
          </p:nvSpPr>
          <p:spPr>
            <a:xfrm>
              <a:off x="4812363" y="3848100"/>
              <a:ext cx="65800" cy="26525"/>
            </a:xfrm>
            <a:custGeom>
              <a:avLst/>
              <a:gdLst/>
              <a:ahLst/>
              <a:cxnLst/>
              <a:rect l="l" t="t" r="r" b="b"/>
              <a:pathLst>
                <a:path w="2632" h="1061" extrusionOk="0">
                  <a:moveTo>
                    <a:pt x="703" y="0"/>
                  </a:moveTo>
                  <a:cubicBezTo>
                    <a:pt x="0" y="0"/>
                    <a:pt x="0" y="1060"/>
                    <a:pt x="703" y="1060"/>
                  </a:cubicBezTo>
                  <a:lnTo>
                    <a:pt x="2107" y="1060"/>
                  </a:lnTo>
                  <a:cubicBezTo>
                    <a:pt x="2393" y="1060"/>
                    <a:pt x="2631" y="822"/>
                    <a:pt x="2631" y="524"/>
                  </a:cubicBezTo>
                  <a:cubicBezTo>
                    <a:pt x="2631" y="239"/>
                    <a:pt x="2393" y="0"/>
                    <a:pt x="21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1" name="Google Shape;1601;p103"/>
            <p:cNvSpPr/>
            <p:nvPr/>
          </p:nvSpPr>
          <p:spPr>
            <a:xfrm>
              <a:off x="4917713" y="3848100"/>
              <a:ext cx="114025" cy="26525"/>
            </a:xfrm>
            <a:custGeom>
              <a:avLst/>
              <a:gdLst/>
              <a:ahLst/>
              <a:cxnLst/>
              <a:rect l="l" t="t" r="r" b="b"/>
              <a:pathLst>
                <a:path w="4561" h="1061" extrusionOk="0">
                  <a:moveTo>
                    <a:pt x="703" y="0"/>
                  </a:moveTo>
                  <a:cubicBezTo>
                    <a:pt x="1" y="0"/>
                    <a:pt x="1" y="1060"/>
                    <a:pt x="703" y="1060"/>
                  </a:cubicBezTo>
                  <a:lnTo>
                    <a:pt x="3859" y="1060"/>
                  </a:lnTo>
                  <a:cubicBezTo>
                    <a:pt x="4561" y="1060"/>
                    <a:pt x="4561" y="0"/>
                    <a:pt x="3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2" name="Google Shape;1602;p103"/>
            <p:cNvSpPr/>
            <p:nvPr/>
          </p:nvSpPr>
          <p:spPr>
            <a:xfrm>
              <a:off x="4679588" y="3848100"/>
              <a:ext cx="102125" cy="26525"/>
            </a:xfrm>
            <a:custGeom>
              <a:avLst/>
              <a:gdLst/>
              <a:ahLst/>
              <a:cxnLst/>
              <a:rect l="l" t="t" r="r" b="b"/>
              <a:pathLst>
                <a:path w="4085" h="1061" extrusionOk="0">
                  <a:moveTo>
                    <a:pt x="703" y="0"/>
                  </a:moveTo>
                  <a:cubicBezTo>
                    <a:pt x="1" y="0"/>
                    <a:pt x="1" y="1060"/>
                    <a:pt x="703" y="1060"/>
                  </a:cubicBezTo>
                  <a:lnTo>
                    <a:pt x="3549" y="1060"/>
                  </a:lnTo>
                  <a:cubicBezTo>
                    <a:pt x="3847" y="1060"/>
                    <a:pt x="4085" y="822"/>
                    <a:pt x="4073" y="524"/>
                  </a:cubicBezTo>
                  <a:lnTo>
                    <a:pt x="4085" y="524"/>
                  </a:lnTo>
                  <a:cubicBezTo>
                    <a:pt x="4085" y="239"/>
                    <a:pt x="3847" y="0"/>
                    <a:pt x="35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3" name="Google Shape;1603;p103"/>
            <p:cNvSpPr/>
            <p:nvPr/>
          </p:nvSpPr>
          <p:spPr>
            <a:xfrm>
              <a:off x="4856113" y="3900775"/>
              <a:ext cx="105400" cy="26525"/>
            </a:xfrm>
            <a:custGeom>
              <a:avLst/>
              <a:gdLst/>
              <a:ahLst/>
              <a:cxnLst/>
              <a:rect l="l" t="t" r="r" b="b"/>
              <a:pathLst>
                <a:path w="4216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3" y="1061"/>
                  </a:lnTo>
                  <a:cubicBezTo>
                    <a:pt x="4215" y="1061"/>
                    <a:pt x="4215" y="1"/>
                    <a:pt x="3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4" name="Google Shape;1604;p103"/>
            <p:cNvSpPr/>
            <p:nvPr/>
          </p:nvSpPr>
          <p:spPr>
            <a:xfrm>
              <a:off x="4996613" y="3900775"/>
              <a:ext cx="105375" cy="26525"/>
            </a:xfrm>
            <a:custGeom>
              <a:avLst/>
              <a:gdLst/>
              <a:ahLst/>
              <a:cxnLst/>
              <a:rect l="l" t="t" r="r" b="b"/>
              <a:pathLst>
                <a:path w="4215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2" y="1061"/>
                  </a:lnTo>
                  <a:cubicBezTo>
                    <a:pt x="4215" y="1061"/>
                    <a:pt x="4215" y="1"/>
                    <a:pt x="35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5" name="Google Shape;1605;p103"/>
            <p:cNvSpPr/>
            <p:nvPr/>
          </p:nvSpPr>
          <p:spPr>
            <a:xfrm>
              <a:off x="4715913" y="3900775"/>
              <a:ext cx="105100" cy="26525"/>
            </a:xfrm>
            <a:custGeom>
              <a:avLst/>
              <a:gdLst/>
              <a:ahLst/>
              <a:cxnLst/>
              <a:rect l="l" t="t" r="r" b="b"/>
              <a:pathLst>
                <a:path w="4204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3" y="1061"/>
                  </a:lnTo>
                  <a:cubicBezTo>
                    <a:pt x="4203" y="1061"/>
                    <a:pt x="4203" y="1"/>
                    <a:pt x="3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06" name="Google Shape;1606;p103"/>
          <p:cNvGrpSpPr/>
          <p:nvPr/>
        </p:nvGrpSpPr>
        <p:grpSpPr>
          <a:xfrm>
            <a:off x="1769255" y="3104825"/>
            <a:ext cx="346995" cy="347226"/>
            <a:chOff x="3303838" y="2149975"/>
            <a:chExt cx="449475" cy="449775"/>
          </a:xfrm>
        </p:grpSpPr>
        <p:sp>
          <p:nvSpPr>
            <p:cNvPr id="1607" name="Google Shape;1607;p103"/>
            <p:cNvSpPr/>
            <p:nvPr/>
          </p:nvSpPr>
          <p:spPr>
            <a:xfrm>
              <a:off x="3674413" y="2432675"/>
              <a:ext cx="26225" cy="61550"/>
            </a:xfrm>
            <a:custGeom>
              <a:avLst/>
              <a:gdLst/>
              <a:ahLst/>
              <a:cxnLst/>
              <a:rect l="l" t="t" r="r" b="b"/>
              <a:pathLst>
                <a:path w="1049" h="2462" extrusionOk="0">
                  <a:moveTo>
                    <a:pt x="524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944"/>
                  </a:lnTo>
                  <a:cubicBezTo>
                    <a:pt x="0" y="2289"/>
                    <a:pt x="262" y="2462"/>
                    <a:pt x="524" y="2462"/>
                  </a:cubicBezTo>
                  <a:cubicBezTo>
                    <a:pt x="786" y="2462"/>
                    <a:pt x="1048" y="2289"/>
                    <a:pt x="1048" y="1944"/>
                  </a:cubicBezTo>
                  <a:lnTo>
                    <a:pt x="1048" y="527"/>
                  </a:lnTo>
                  <a:cubicBezTo>
                    <a:pt x="1048" y="176"/>
                    <a:pt x="786" y="0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8" name="Google Shape;1608;p103"/>
            <p:cNvSpPr/>
            <p:nvPr/>
          </p:nvSpPr>
          <p:spPr>
            <a:xfrm>
              <a:off x="3621738" y="2406250"/>
              <a:ext cx="26200" cy="61500"/>
            </a:xfrm>
            <a:custGeom>
              <a:avLst/>
              <a:gdLst/>
              <a:ahLst/>
              <a:cxnLst/>
              <a:rect l="l" t="t" r="r" b="b"/>
              <a:pathLst>
                <a:path w="1048" h="2460" extrusionOk="0">
                  <a:moveTo>
                    <a:pt x="524" y="1"/>
                  </a:moveTo>
                  <a:lnTo>
                    <a:pt x="524" y="13"/>
                  </a:lnTo>
                  <a:cubicBezTo>
                    <a:pt x="226" y="13"/>
                    <a:pt x="0" y="239"/>
                    <a:pt x="0" y="536"/>
                  </a:cubicBezTo>
                  <a:lnTo>
                    <a:pt x="0" y="1941"/>
                  </a:lnTo>
                  <a:cubicBezTo>
                    <a:pt x="0" y="2287"/>
                    <a:pt x="262" y="2459"/>
                    <a:pt x="524" y="2459"/>
                  </a:cubicBezTo>
                  <a:cubicBezTo>
                    <a:pt x="786" y="2459"/>
                    <a:pt x="1048" y="2287"/>
                    <a:pt x="1048" y="1941"/>
                  </a:cubicBezTo>
                  <a:lnTo>
                    <a:pt x="1048" y="536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9" name="Google Shape;1609;p103"/>
            <p:cNvSpPr/>
            <p:nvPr/>
          </p:nvSpPr>
          <p:spPr>
            <a:xfrm>
              <a:off x="3489863" y="2274625"/>
              <a:ext cx="26525" cy="44150"/>
            </a:xfrm>
            <a:custGeom>
              <a:avLst/>
              <a:gdLst/>
              <a:ahLst/>
              <a:cxnLst/>
              <a:rect l="l" t="t" r="r" b="b"/>
              <a:pathLst>
                <a:path w="1061" h="1766" extrusionOk="0">
                  <a:moveTo>
                    <a:pt x="530" y="0"/>
                  </a:moveTo>
                  <a:cubicBezTo>
                    <a:pt x="266" y="0"/>
                    <a:pt x="1" y="176"/>
                    <a:pt x="1" y="527"/>
                  </a:cubicBezTo>
                  <a:lnTo>
                    <a:pt x="1" y="1229"/>
                  </a:lnTo>
                  <a:cubicBezTo>
                    <a:pt x="1" y="1527"/>
                    <a:pt x="239" y="1765"/>
                    <a:pt x="524" y="1765"/>
                  </a:cubicBezTo>
                  <a:cubicBezTo>
                    <a:pt x="822" y="1765"/>
                    <a:pt x="1060" y="1527"/>
                    <a:pt x="1060" y="1229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0" name="Google Shape;1610;p103"/>
            <p:cNvSpPr/>
            <p:nvPr/>
          </p:nvSpPr>
          <p:spPr>
            <a:xfrm>
              <a:off x="3516363" y="2204375"/>
              <a:ext cx="26500" cy="44150"/>
            </a:xfrm>
            <a:custGeom>
              <a:avLst/>
              <a:gdLst/>
              <a:ahLst/>
              <a:cxnLst/>
              <a:rect l="l" t="t" r="r" b="b"/>
              <a:pathLst>
                <a:path w="1060" h="1766" extrusionOk="0">
                  <a:moveTo>
                    <a:pt x="526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230"/>
                  </a:lnTo>
                  <a:cubicBezTo>
                    <a:pt x="0" y="1515"/>
                    <a:pt x="238" y="1753"/>
                    <a:pt x="524" y="1753"/>
                  </a:cubicBezTo>
                  <a:lnTo>
                    <a:pt x="524" y="1765"/>
                  </a:lnTo>
                  <a:cubicBezTo>
                    <a:pt x="822" y="1765"/>
                    <a:pt x="1060" y="1527"/>
                    <a:pt x="1060" y="1230"/>
                  </a:cubicBezTo>
                  <a:lnTo>
                    <a:pt x="1060" y="527"/>
                  </a:lnTo>
                  <a:cubicBezTo>
                    <a:pt x="1054" y="176"/>
                    <a:pt x="789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1" name="Google Shape;1611;p103"/>
            <p:cNvSpPr/>
            <p:nvPr/>
          </p:nvSpPr>
          <p:spPr>
            <a:xfrm>
              <a:off x="3560113" y="2450300"/>
              <a:ext cx="26525" cy="43925"/>
            </a:xfrm>
            <a:custGeom>
              <a:avLst/>
              <a:gdLst/>
              <a:ahLst/>
              <a:cxnLst/>
              <a:rect l="l" t="t" r="r" b="b"/>
              <a:pathLst>
                <a:path w="1061" h="1757" extrusionOk="0">
                  <a:moveTo>
                    <a:pt x="524" y="1"/>
                  </a:moveTo>
                  <a:cubicBezTo>
                    <a:pt x="239" y="1"/>
                    <a:pt x="0" y="239"/>
                    <a:pt x="0" y="537"/>
                  </a:cubicBezTo>
                  <a:lnTo>
                    <a:pt x="0" y="1239"/>
                  </a:lnTo>
                  <a:cubicBezTo>
                    <a:pt x="0" y="1584"/>
                    <a:pt x="265" y="1757"/>
                    <a:pt x="530" y="1757"/>
                  </a:cubicBezTo>
                  <a:cubicBezTo>
                    <a:pt x="795" y="1757"/>
                    <a:pt x="1060" y="1584"/>
                    <a:pt x="1060" y="1239"/>
                  </a:cubicBezTo>
                  <a:lnTo>
                    <a:pt x="1060" y="525"/>
                  </a:lnTo>
                  <a:cubicBezTo>
                    <a:pt x="1060" y="239"/>
                    <a:pt x="822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2" name="Google Shape;1612;p103"/>
            <p:cNvSpPr/>
            <p:nvPr/>
          </p:nvSpPr>
          <p:spPr>
            <a:xfrm>
              <a:off x="3555638" y="2397625"/>
              <a:ext cx="31000" cy="26525"/>
            </a:xfrm>
            <a:custGeom>
              <a:avLst/>
              <a:gdLst/>
              <a:ahLst/>
              <a:cxnLst/>
              <a:rect l="l" t="t" r="r" b="b"/>
              <a:pathLst>
                <a:path w="1240" h="1061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2" y="1013"/>
                    <a:pt x="574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3" name="Google Shape;1613;p103"/>
            <p:cNvSpPr/>
            <p:nvPr/>
          </p:nvSpPr>
          <p:spPr>
            <a:xfrm>
              <a:off x="3437188" y="2204375"/>
              <a:ext cx="26500" cy="61700"/>
            </a:xfrm>
            <a:custGeom>
              <a:avLst/>
              <a:gdLst/>
              <a:ahLst/>
              <a:cxnLst/>
              <a:rect l="l" t="t" r="r" b="b"/>
              <a:pathLst>
                <a:path w="1060" h="2468" extrusionOk="0">
                  <a:moveTo>
                    <a:pt x="530" y="0"/>
                  </a:moveTo>
                  <a:cubicBezTo>
                    <a:pt x="265" y="0"/>
                    <a:pt x="0" y="176"/>
                    <a:pt x="0" y="527"/>
                  </a:cubicBezTo>
                  <a:lnTo>
                    <a:pt x="0" y="1932"/>
                  </a:lnTo>
                  <a:cubicBezTo>
                    <a:pt x="0" y="2230"/>
                    <a:pt x="238" y="2468"/>
                    <a:pt x="524" y="2468"/>
                  </a:cubicBezTo>
                  <a:cubicBezTo>
                    <a:pt x="822" y="2468"/>
                    <a:pt x="1060" y="2230"/>
                    <a:pt x="1060" y="1932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4" name="Google Shape;1614;p103"/>
            <p:cNvSpPr/>
            <p:nvPr/>
          </p:nvSpPr>
          <p:spPr>
            <a:xfrm>
              <a:off x="3432713" y="2292250"/>
              <a:ext cx="30975" cy="26525"/>
            </a:xfrm>
            <a:custGeom>
              <a:avLst/>
              <a:gdLst/>
              <a:ahLst/>
              <a:cxnLst/>
              <a:rect l="l" t="t" r="r" b="b"/>
              <a:pathLst>
                <a:path w="1239" h="1061" extrusionOk="0">
                  <a:moveTo>
                    <a:pt x="703" y="1"/>
                  </a:moveTo>
                  <a:cubicBezTo>
                    <a:pt x="239" y="1"/>
                    <a:pt x="1" y="572"/>
                    <a:pt x="334" y="905"/>
                  </a:cubicBezTo>
                  <a:cubicBezTo>
                    <a:pt x="441" y="1013"/>
                    <a:pt x="573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5" name="Google Shape;1615;p103"/>
            <p:cNvSpPr/>
            <p:nvPr/>
          </p:nvSpPr>
          <p:spPr>
            <a:xfrm>
              <a:off x="3303838" y="2149975"/>
              <a:ext cx="449475" cy="449775"/>
            </a:xfrm>
            <a:custGeom>
              <a:avLst/>
              <a:gdLst/>
              <a:ahLst/>
              <a:cxnLst/>
              <a:rect l="l" t="t" r="r" b="b"/>
              <a:pathLst>
                <a:path w="17979" h="17991" extrusionOk="0">
                  <a:moveTo>
                    <a:pt x="9728" y="1060"/>
                  </a:moveTo>
                  <a:cubicBezTo>
                    <a:pt x="10204" y="1060"/>
                    <a:pt x="10597" y="1453"/>
                    <a:pt x="10609" y="1941"/>
                  </a:cubicBezTo>
                  <a:lnTo>
                    <a:pt x="10609" y="6918"/>
                  </a:lnTo>
                  <a:cubicBezTo>
                    <a:pt x="10609" y="7228"/>
                    <a:pt x="10680" y="7525"/>
                    <a:pt x="10811" y="7799"/>
                  </a:cubicBezTo>
                  <a:lnTo>
                    <a:pt x="5156" y="7799"/>
                  </a:lnTo>
                  <a:cubicBezTo>
                    <a:pt x="4679" y="7799"/>
                    <a:pt x="4286" y="7406"/>
                    <a:pt x="4286" y="6918"/>
                  </a:cubicBezTo>
                  <a:lnTo>
                    <a:pt x="4286" y="1941"/>
                  </a:lnTo>
                  <a:cubicBezTo>
                    <a:pt x="4286" y="1632"/>
                    <a:pt x="4203" y="1334"/>
                    <a:pt x="4072" y="1060"/>
                  </a:cubicBezTo>
                  <a:close/>
                  <a:moveTo>
                    <a:pt x="12883" y="1060"/>
                  </a:moveTo>
                  <a:cubicBezTo>
                    <a:pt x="13371" y="1060"/>
                    <a:pt x="13764" y="1453"/>
                    <a:pt x="13764" y="1941"/>
                  </a:cubicBezTo>
                  <a:lnTo>
                    <a:pt x="13764" y="6918"/>
                  </a:lnTo>
                  <a:cubicBezTo>
                    <a:pt x="13764" y="7228"/>
                    <a:pt x="13835" y="7525"/>
                    <a:pt x="13978" y="7799"/>
                  </a:cubicBezTo>
                  <a:lnTo>
                    <a:pt x="12537" y="7799"/>
                  </a:lnTo>
                  <a:cubicBezTo>
                    <a:pt x="12049" y="7799"/>
                    <a:pt x="11656" y="7406"/>
                    <a:pt x="11656" y="6918"/>
                  </a:cubicBezTo>
                  <a:lnTo>
                    <a:pt x="11656" y="1941"/>
                  </a:lnTo>
                  <a:cubicBezTo>
                    <a:pt x="11656" y="1632"/>
                    <a:pt x="11585" y="1334"/>
                    <a:pt x="11442" y="1060"/>
                  </a:cubicBezTo>
                  <a:close/>
                  <a:moveTo>
                    <a:pt x="2346" y="1060"/>
                  </a:moveTo>
                  <a:cubicBezTo>
                    <a:pt x="2834" y="1060"/>
                    <a:pt x="3227" y="1453"/>
                    <a:pt x="3227" y="1929"/>
                  </a:cubicBezTo>
                  <a:lnTo>
                    <a:pt x="3227" y="6918"/>
                  </a:lnTo>
                  <a:cubicBezTo>
                    <a:pt x="3227" y="7990"/>
                    <a:pt x="4096" y="8859"/>
                    <a:pt x="5168" y="8859"/>
                  </a:cubicBezTo>
                  <a:lnTo>
                    <a:pt x="6918" y="8859"/>
                  </a:lnTo>
                  <a:cubicBezTo>
                    <a:pt x="7406" y="8859"/>
                    <a:pt x="7799" y="9252"/>
                    <a:pt x="7799" y="9740"/>
                  </a:cubicBezTo>
                  <a:lnTo>
                    <a:pt x="7799" y="14824"/>
                  </a:lnTo>
                  <a:lnTo>
                    <a:pt x="5501" y="14824"/>
                  </a:lnTo>
                  <a:cubicBezTo>
                    <a:pt x="5168" y="14597"/>
                    <a:pt x="4787" y="14478"/>
                    <a:pt x="4382" y="14478"/>
                  </a:cubicBezTo>
                  <a:cubicBezTo>
                    <a:pt x="4215" y="14478"/>
                    <a:pt x="4048" y="14502"/>
                    <a:pt x="3882" y="14538"/>
                  </a:cubicBezTo>
                  <a:cubicBezTo>
                    <a:pt x="3489" y="13871"/>
                    <a:pt x="2786" y="13454"/>
                    <a:pt x="2012" y="13431"/>
                  </a:cubicBezTo>
                  <a:cubicBezTo>
                    <a:pt x="1762" y="13121"/>
                    <a:pt x="1429" y="12907"/>
                    <a:pt x="1048" y="12800"/>
                  </a:cubicBezTo>
                  <a:lnTo>
                    <a:pt x="1048" y="1060"/>
                  </a:lnTo>
                  <a:close/>
                  <a:moveTo>
                    <a:pt x="16050" y="8859"/>
                  </a:moveTo>
                  <a:cubicBezTo>
                    <a:pt x="16538" y="8859"/>
                    <a:pt x="16931" y="9252"/>
                    <a:pt x="16931" y="9728"/>
                  </a:cubicBezTo>
                  <a:lnTo>
                    <a:pt x="16931" y="14824"/>
                  </a:lnTo>
                  <a:lnTo>
                    <a:pt x="8847" y="14824"/>
                  </a:lnTo>
                  <a:lnTo>
                    <a:pt x="8847" y="9728"/>
                  </a:lnTo>
                  <a:cubicBezTo>
                    <a:pt x="8847" y="9430"/>
                    <a:pt x="8775" y="9121"/>
                    <a:pt x="8632" y="8859"/>
                  </a:cubicBezTo>
                  <a:close/>
                  <a:moveTo>
                    <a:pt x="1048" y="13955"/>
                  </a:moveTo>
                  <a:cubicBezTo>
                    <a:pt x="1143" y="14026"/>
                    <a:pt x="1227" y="14121"/>
                    <a:pt x="1286" y="14228"/>
                  </a:cubicBezTo>
                  <a:cubicBezTo>
                    <a:pt x="1383" y="14390"/>
                    <a:pt x="1559" y="14494"/>
                    <a:pt x="1742" y="14494"/>
                  </a:cubicBezTo>
                  <a:cubicBezTo>
                    <a:pt x="1760" y="14494"/>
                    <a:pt x="1779" y="14493"/>
                    <a:pt x="1798" y="14490"/>
                  </a:cubicBezTo>
                  <a:lnTo>
                    <a:pt x="1869" y="14478"/>
                  </a:lnTo>
                  <a:lnTo>
                    <a:pt x="1929" y="14478"/>
                  </a:lnTo>
                  <a:cubicBezTo>
                    <a:pt x="2477" y="14478"/>
                    <a:pt x="2953" y="14847"/>
                    <a:pt x="3108" y="15383"/>
                  </a:cubicBezTo>
                  <a:cubicBezTo>
                    <a:pt x="3174" y="15624"/>
                    <a:pt x="3390" y="15766"/>
                    <a:pt x="3616" y="15766"/>
                  </a:cubicBezTo>
                  <a:cubicBezTo>
                    <a:pt x="3715" y="15766"/>
                    <a:pt x="3815" y="15739"/>
                    <a:pt x="3905" y="15681"/>
                  </a:cubicBezTo>
                  <a:cubicBezTo>
                    <a:pt x="4058" y="15581"/>
                    <a:pt x="4223" y="15536"/>
                    <a:pt x="4384" y="15536"/>
                  </a:cubicBezTo>
                  <a:cubicBezTo>
                    <a:pt x="4840" y="15536"/>
                    <a:pt x="5263" y="15897"/>
                    <a:pt x="5263" y="16407"/>
                  </a:cubicBezTo>
                  <a:cubicBezTo>
                    <a:pt x="5263" y="16598"/>
                    <a:pt x="5203" y="16788"/>
                    <a:pt x="5096" y="16931"/>
                  </a:cubicBezTo>
                  <a:lnTo>
                    <a:pt x="1048" y="16931"/>
                  </a:lnTo>
                  <a:lnTo>
                    <a:pt x="1048" y="13955"/>
                  </a:lnTo>
                  <a:close/>
                  <a:moveTo>
                    <a:pt x="16919" y="15871"/>
                  </a:moveTo>
                  <a:lnTo>
                    <a:pt x="16919" y="16931"/>
                  </a:lnTo>
                  <a:lnTo>
                    <a:pt x="6239" y="16931"/>
                  </a:lnTo>
                  <a:cubicBezTo>
                    <a:pt x="6346" y="16586"/>
                    <a:pt x="6346" y="16217"/>
                    <a:pt x="6239" y="15871"/>
                  </a:cubicBezTo>
                  <a:close/>
                  <a:moveTo>
                    <a:pt x="524" y="0"/>
                  </a:moveTo>
                  <a:cubicBezTo>
                    <a:pt x="226" y="0"/>
                    <a:pt x="0" y="239"/>
                    <a:pt x="0" y="524"/>
                  </a:cubicBezTo>
                  <a:lnTo>
                    <a:pt x="0" y="17467"/>
                  </a:lnTo>
                  <a:cubicBezTo>
                    <a:pt x="0" y="17753"/>
                    <a:pt x="226" y="17991"/>
                    <a:pt x="524" y="17991"/>
                  </a:cubicBezTo>
                  <a:lnTo>
                    <a:pt x="17455" y="17991"/>
                  </a:lnTo>
                  <a:cubicBezTo>
                    <a:pt x="17741" y="17991"/>
                    <a:pt x="17979" y="17753"/>
                    <a:pt x="17979" y="17467"/>
                  </a:cubicBezTo>
                  <a:lnTo>
                    <a:pt x="17979" y="9728"/>
                  </a:lnTo>
                  <a:cubicBezTo>
                    <a:pt x="17979" y="8668"/>
                    <a:pt x="17109" y="7799"/>
                    <a:pt x="16050" y="7799"/>
                  </a:cubicBezTo>
                  <a:lnTo>
                    <a:pt x="15693" y="7799"/>
                  </a:lnTo>
                  <a:cubicBezTo>
                    <a:pt x="15216" y="7799"/>
                    <a:pt x="14823" y="7406"/>
                    <a:pt x="14823" y="6918"/>
                  </a:cubicBezTo>
                  <a:lnTo>
                    <a:pt x="14823" y="1941"/>
                  </a:lnTo>
                  <a:cubicBezTo>
                    <a:pt x="14823" y="870"/>
                    <a:pt x="13954" y="0"/>
                    <a:pt x="128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616" name="Google Shape;1616;p103"/>
          <p:cNvSpPr/>
          <p:nvPr/>
        </p:nvSpPr>
        <p:spPr>
          <a:xfrm>
            <a:off x="7020832" y="3104895"/>
            <a:ext cx="349291" cy="347111"/>
          </a:xfrm>
          <a:custGeom>
            <a:avLst/>
            <a:gdLst/>
            <a:ahLst/>
            <a:cxnLst/>
            <a:rect l="l" t="t" r="r" b="b"/>
            <a:pathLst>
              <a:path w="18098" h="17985" extrusionOk="0">
                <a:moveTo>
                  <a:pt x="5108" y="2566"/>
                </a:moveTo>
                <a:cubicBezTo>
                  <a:pt x="5846" y="3150"/>
                  <a:pt x="6501" y="3840"/>
                  <a:pt x="7061" y="4614"/>
                </a:cubicBezTo>
                <a:cubicBezTo>
                  <a:pt x="7001" y="5019"/>
                  <a:pt x="6978" y="5424"/>
                  <a:pt x="6978" y="5829"/>
                </a:cubicBezTo>
                <a:cubicBezTo>
                  <a:pt x="6989" y="6972"/>
                  <a:pt x="7192" y="8115"/>
                  <a:pt x="7585" y="9186"/>
                </a:cubicBezTo>
                <a:cubicBezTo>
                  <a:pt x="6906" y="8496"/>
                  <a:pt x="6335" y="7686"/>
                  <a:pt x="5918" y="6805"/>
                </a:cubicBezTo>
                <a:cubicBezTo>
                  <a:pt x="5168" y="5233"/>
                  <a:pt x="5073" y="3555"/>
                  <a:pt x="5096" y="2566"/>
                </a:cubicBezTo>
                <a:close/>
                <a:moveTo>
                  <a:pt x="13097" y="2566"/>
                </a:moveTo>
                <a:lnTo>
                  <a:pt x="13097" y="2566"/>
                </a:lnTo>
                <a:cubicBezTo>
                  <a:pt x="13121" y="3566"/>
                  <a:pt x="13014" y="5233"/>
                  <a:pt x="12276" y="6805"/>
                </a:cubicBezTo>
                <a:cubicBezTo>
                  <a:pt x="11859" y="7686"/>
                  <a:pt x="11288" y="8496"/>
                  <a:pt x="10609" y="9186"/>
                </a:cubicBezTo>
                <a:cubicBezTo>
                  <a:pt x="11002" y="8115"/>
                  <a:pt x="11204" y="6972"/>
                  <a:pt x="11216" y="5829"/>
                </a:cubicBezTo>
                <a:lnTo>
                  <a:pt x="11216" y="5829"/>
                </a:lnTo>
                <a:cubicBezTo>
                  <a:pt x="11216" y="5833"/>
                  <a:pt x="11216" y="5837"/>
                  <a:pt x="11216" y="5841"/>
                </a:cubicBezTo>
                <a:lnTo>
                  <a:pt x="11216" y="5829"/>
                </a:lnTo>
                <a:cubicBezTo>
                  <a:pt x="11216" y="5829"/>
                  <a:pt x="11216" y="5829"/>
                  <a:pt x="11216" y="5829"/>
                </a:cubicBezTo>
                <a:lnTo>
                  <a:pt x="11216" y="5829"/>
                </a:lnTo>
                <a:cubicBezTo>
                  <a:pt x="11216" y="5416"/>
                  <a:pt x="11192" y="5015"/>
                  <a:pt x="11133" y="4626"/>
                </a:cubicBezTo>
                <a:cubicBezTo>
                  <a:pt x="11692" y="3852"/>
                  <a:pt x="12347" y="3162"/>
                  <a:pt x="13097" y="2566"/>
                </a:cubicBezTo>
                <a:close/>
                <a:moveTo>
                  <a:pt x="1858" y="5067"/>
                </a:moveTo>
                <a:cubicBezTo>
                  <a:pt x="2787" y="5281"/>
                  <a:pt x="3679" y="5638"/>
                  <a:pt x="4513" y="6102"/>
                </a:cubicBezTo>
                <a:cubicBezTo>
                  <a:pt x="4644" y="6495"/>
                  <a:pt x="4787" y="6876"/>
                  <a:pt x="4965" y="7257"/>
                </a:cubicBezTo>
                <a:cubicBezTo>
                  <a:pt x="5454" y="8281"/>
                  <a:pt x="6108" y="9210"/>
                  <a:pt x="6918" y="10020"/>
                </a:cubicBezTo>
                <a:cubicBezTo>
                  <a:pt x="5989" y="9674"/>
                  <a:pt x="5144" y="9174"/>
                  <a:pt x="4382" y="8555"/>
                </a:cubicBezTo>
                <a:cubicBezTo>
                  <a:pt x="3048" y="7448"/>
                  <a:pt x="2251" y="5960"/>
                  <a:pt x="1858" y="5067"/>
                </a:cubicBezTo>
                <a:close/>
                <a:moveTo>
                  <a:pt x="16348" y="5067"/>
                </a:moveTo>
                <a:lnTo>
                  <a:pt x="16348" y="5067"/>
                </a:lnTo>
                <a:cubicBezTo>
                  <a:pt x="15943" y="5972"/>
                  <a:pt x="15157" y="7448"/>
                  <a:pt x="13812" y="8555"/>
                </a:cubicBezTo>
                <a:cubicBezTo>
                  <a:pt x="13050" y="9186"/>
                  <a:pt x="12204" y="9674"/>
                  <a:pt x="11288" y="10020"/>
                </a:cubicBezTo>
                <a:cubicBezTo>
                  <a:pt x="12085" y="9210"/>
                  <a:pt x="12740" y="8281"/>
                  <a:pt x="13228" y="7257"/>
                </a:cubicBezTo>
                <a:cubicBezTo>
                  <a:pt x="13407" y="6876"/>
                  <a:pt x="13562" y="6495"/>
                  <a:pt x="13681" y="6102"/>
                </a:cubicBezTo>
                <a:cubicBezTo>
                  <a:pt x="14514" y="5638"/>
                  <a:pt x="15407" y="5281"/>
                  <a:pt x="16348" y="5067"/>
                </a:cubicBezTo>
                <a:close/>
                <a:moveTo>
                  <a:pt x="9097" y="1614"/>
                </a:moveTo>
                <a:cubicBezTo>
                  <a:pt x="9549" y="2507"/>
                  <a:pt x="10168" y="4067"/>
                  <a:pt x="10168" y="5829"/>
                </a:cubicBezTo>
                <a:cubicBezTo>
                  <a:pt x="10168" y="7591"/>
                  <a:pt x="9537" y="9162"/>
                  <a:pt x="9097" y="10055"/>
                </a:cubicBezTo>
                <a:cubicBezTo>
                  <a:pt x="8656" y="9162"/>
                  <a:pt x="8037" y="7591"/>
                  <a:pt x="8037" y="5829"/>
                </a:cubicBezTo>
                <a:cubicBezTo>
                  <a:pt x="8037" y="4067"/>
                  <a:pt x="8656" y="2507"/>
                  <a:pt x="9097" y="1614"/>
                </a:cubicBezTo>
                <a:close/>
                <a:moveTo>
                  <a:pt x="16860" y="10615"/>
                </a:moveTo>
                <a:cubicBezTo>
                  <a:pt x="16300" y="12484"/>
                  <a:pt x="14598" y="13758"/>
                  <a:pt x="12645" y="13770"/>
                </a:cubicBezTo>
                <a:lnTo>
                  <a:pt x="6358" y="13770"/>
                </a:lnTo>
                <a:cubicBezTo>
                  <a:pt x="6347" y="13770"/>
                  <a:pt x="6335" y="13770"/>
                  <a:pt x="6323" y="13770"/>
                </a:cubicBezTo>
                <a:cubicBezTo>
                  <a:pt x="5217" y="13770"/>
                  <a:pt x="4185" y="14328"/>
                  <a:pt x="3572" y="15258"/>
                </a:cubicBezTo>
                <a:lnTo>
                  <a:pt x="2465" y="16925"/>
                </a:lnTo>
                <a:lnTo>
                  <a:pt x="1441" y="16925"/>
                </a:lnTo>
                <a:lnTo>
                  <a:pt x="2727" y="14056"/>
                </a:lnTo>
                <a:cubicBezTo>
                  <a:pt x="3370" y="12603"/>
                  <a:pt x="4811" y="11663"/>
                  <a:pt x="6418" y="11663"/>
                </a:cubicBezTo>
                <a:lnTo>
                  <a:pt x="13324" y="11663"/>
                </a:lnTo>
                <a:cubicBezTo>
                  <a:pt x="14574" y="11663"/>
                  <a:pt x="15800" y="11294"/>
                  <a:pt x="16860" y="10615"/>
                </a:cubicBezTo>
                <a:close/>
                <a:moveTo>
                  <a:pt x="9109" y="1"/>
                </a:moveTo>
                <a:cubicBezTo>
                  <a:pt x="8942" y="1"/>
                  <a:pt x="8775" y="78"/>
                  <a:pt x="8668" y="233"/>
                </a:cubicBezTo>
                <a:cubicBezTo>
                  <a:pt x="8085" y="1173"/>
                  <a:pt x="7644" y="2197"/>
                  <a:pt x="7347" y="3257"/>
                </a:cubicBezTo>
                <a:cubicBezTo>
                  <a:pt x="6656" y="2435"/>
                  <a:pt x="5835" y="1721"/>
                  <a:pt x="4930" y="1138"/>
                </a:cubicBezTo>
                <a:cubicBezTo>
                  <a:pt x="4842" y="1083"/>
                  <a:pt x="4748" y="1057"/>
                  <a:pt x="4656" y="1057"/>
                </a:cubicBezTo>
                <a:cubicBezTo>
                  <a:pt x="4408" y="1057"/>
                  <a:pt x="4175" y="1238"/>
                  <a:pt x="4132" y="1507"/>
                </a:cubicBezTo>
                <a:cubicBezTo>
                  <a:pt x="4001" y="2590"/>
                  <a:pt x="4025" y="3674"/>
                  <a:pt x="4215" y="4757"/>
                </a:cubicBezTo>
                <a:cubicBezTo>
                  <a:pt x="3227" y="4293"/>
                  <a:pt x="2167" y="3995"/>
                  <a:pt x="1084" y="3840"/>
                </a:cubicBezTo>
                <a:cubicBezTo>
                  <a:pt x="1062" y="3837"/>
                  <a:pt x="1039" y="3836"/>
                  <a:pt x="1018" y="3836"/>
                </a:cubicBezTo>
                <a:cubicBezTo>
                  <a:pt x="680" y="3836"/>
                  <a:pt x="424" y="4172"/>
                  <a:pt x="524" y="4507"/>
                </a:cubicBezTo>
                <a:cubicBezTo>
                  <a:pt x="560" y="4626"/>
                  <a:pt x="1393" y="7412"/>
                  <a:pt x="3715" y="9365"/>
                </a:cubicBezTo>
                <a:cubicBezTo>
                  <a:pt x="4334" y="9877"/>
                  <a:pt x="5013" y="10305"/>
                  <a:pt x="5739" y="10651"/>
                </a:cubicBezTo>
                <a:cubicBezTo>
                  <a:pt x="3989" y="10889"/>
                  <a:pt x="2477" y="12020"/>
                  <a:pt x="1763" y="13627"/>
                </a:cubicBezTo>
                <a:lnTo>
                  <a:pt x="155" y="17247"/>
                </a:lnTo>
                <a:cubicBezTo>
                  <a:pt x="0" y="17592"/>
                  <a:pt x="250" y="17985"/>
                  <a:pt x="643" y="17985"/>
                </a:cubicBezTo>
                <a:lnTo>
                  <a:pt x="2751" y="17985"/>
                </a:lnTo>
                <a:cubicBezTo>
                  <a:pt x="2917" y="17985"/>
                  <a:pt x="3084" y="17902"/>
                  <a:pt x="3179" y="17747"/>
                </a:cubicBezTo>
                <a:lnTo>
                  <a:pt x="4453" y="15842"/>
                </a:lnTo>
                <a:cubicBezTo>
                  <a:pt x="4882" y="15211"/>
                  <a:pt x="5596" y="14830"/>
                  <a:pt x="6358" y="14830"/>
                </a:cubicBezTo>
                <a:lnTo>
                  <a:pt x="12645" y="14830"/>
                </a:lnTo>
                <a:cubicBezTo>
                  <a:pt x="15657" y="14818"/>
                  <a:pt x="18098" y="12389"/>
                  <a:pt x="18098" y="9377"/>
                </a:cubicBezTo>
                <a:cubicBezTo>
                  <a:pt x="18090" y="9062"/>
                  <a:pt x="17831" y="8857"/>
                  <a:pt x="17564" y="8857"/>
                </a:cubicBezTo>
                <a:cubicBezTo>
                  <a:pt x="17437" y="8857"/>
                  <a:pt x="17309" y="8904"/>
                  <a:pt x="17205" y="9008"/>
                </a:cubicBezTo>
                <a:lnTo>
                  <a:pt x="17193" y="9008"/>
                </a:lnTo>
                <a:cubicBezTo>
                  <a:pt x="16169" y="10032"/>
                  <a:pt x="14776" y="10615"/>
                  <a:pt x="13324" y="10615"/>
                </a:cubicBezTo>
                <a:lnTo>
                  <a:pt x="12573" y="10615"/>
                </a:lnTo>
                <a:cubicBezTo>
                  <a:pt x="13264" y="10270"/>
                  <a:pt x="13907" y="9853"/>
                  <a:pt x="14502" y="9365"/>
                </a:cubicBezTo>
                <a:cubicBezTo>
                  <a:pt x="16824" y="7412"/>
                  <a:pt x="17657" y="4626"/>
                  <a:pt x="17693" y="4507"/>
                </a:cubicBezTo>
                <a:cubicBezTo>
                  <a:pt x="17783" y="4172"/>
                  <a:pt x="17536" y="3836"/>
                  <a:pt x="17190" y="3836"/>
                </a:cubicBezTo>
                <a:cubicBezTo>
                  <a:pt x="17168" y="3836"/>
                  <a:pt x="17145" y="3837"/>
                  <a:pt x="17122" y="3840"/>
                </a:cubicBezTo>
                <a:cubicBezTo>
                  <a:pt x="16050" y="3995"/>
                  <a:pt x="15002" y="4293"/>
                  <a:pt x="14014" y="4757"/>
                </a:cubicBezTo>
                <a:cubicBezTo>
                  <a:pt x="14193" y="3674"/>
                  <a:pt x="14217" y="2590"/>
                  <a:pt x="14086" y="1507"/>
                </a:cubicBezTo>
                <a:cubicBezTo>
                  <a:pt x="14042" y="1238"/>
                  <a:pt x="13809" y="1057"/>
                  <a:pt x="13562" y="1057"/>
                </a:cubicBezTo>
                <a:cubicBezTo>
                  <a:pt x="13470" y="1057"/>
                  <a:pt x="13375" y="1083"/>
                  <a:pt x="13288" y="1138"/>
                </a:cubicBezTo>
                <a:cubicBezTo>
                  <a:pt x="12383" y="1721"/>
                  <a:pt x="11573" y="2435"/>
                  <a:pt x="10871" y="3257"/>
                </a:cubicBezTo>
                <a:cubicBezTo>
                  <a:pt x="10585" y="2197"/>
                  <a:pt x="10133" y="1173"/>
                  <a:pt x="9549" y="233"/>
                </a:cubicBezTo>
                <a:cubicBezTo>
                  <a:pt x="9442" y="78"/>
                  <a:pt x="9275" y="1"/>
                  <a:pt x="910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617" name="Google Shape;1617;p103"/>
          <p:cNvGrpSpPr/>
          <p:nvPr/>
        </p:nvGrpSpPr>
        <p:grpSpPr>
          <a:xfrm>
            <a:off x="7026068" y="2335573"/>
            <a:ext cx="350449" cy="348095"/>
            <a:chOff x="1921213" y="2132275"/>
            <a:chExt cx="453950" cy="450900"/>
          </a:xfrm>
        </p:grpSpPr>
        <p:sp>
          <p:nvSpPr>
            <p:cNvPr id="1618" name="Google Shape;1618;p103"/>
            <p:cNvSpPr/>
            <p:nvPr/>
          </p:nvSpPr>
          <p:spPr>
            <a:xfrm>
              <a:off x="2125963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24" y="2465"/>
                    <a:pt x="1276" y="2179"/>
                  </a:cubicBezTo>
                  <a:lnTo>
                    <a:pt x="1062" y="417"/>
                  </a:lnTo>
                  <a:cubicBezTo>
                    <a:pt x="1003" y="132"/>
                    <a:pt x="779" y="0"/>
                    <a:pt x="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9" name="Google Shape;1619;p103"/>
            <p:cNvSpPr/>
            <p:nvPr/>
          </p:nvSpPr>
          <p:spPr>
            <a:xfrm>
              <a:off x="213818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39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1" y="2814"/>
                    <a:pt x="802" y="2812"/>
                    <a:pt x="823" y="2810"/>
                  </a:cubicBezTo>
                  <a:cubicBezTo>
                    <a:pt x="1132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6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0" name="Google Shape;1620;p103"/>
            <p:cNvSpPr/>
            <p:nvPr/>
          </p:nvSpPr>
          <p:spPr>
            <a:xfrm>
              <a:off x="2199638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6" y="2814"/>
                    <a:pt x="808" y="2812"/>
                    <a:pt x="829" y="2810"/>
                  </a:cubicBezTo>
                  <a:cubicBezTo>
                    <a:pt x="1127" y="2774"/>
                    <a:pt x="1341" y="2477"/>
                    <a:pt x="1282" y="2179"/>
                  </a:cubicBezTo>
                  <a:lnTo>
                    <a:pt x="1056" y="417"/>
                  </a:lnTo>
                  <a:cubicBezTo>
                    <a:pt x="997" y="132"/>
                    <a:pt x="772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1" name="Google Shape;1621;p103"/>
            <p:cNvSpPr/>
            <p:nvPr/>
          </p:nvSpPr>
          <p:spPr>
            <a:xfrm>
              <a:off x="2187588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4" y="0"/>
                    <a:pt x="1" y="196"/>
                    <a:pt x="14" y="548"/>
                  </a:cubicBezTo>
                  <a:lnTo>
                    <a:pt x="228" y="2310"/>
                  </a:lnTo>
                  <a:cubicBezTo>
                    <a:pt x="261" y="2574"/>
                    <a:pt x="497" y="2767"/>
                    <a:pt x="758" y="2767"/>
                  </a:cubicBezTo>
                  <a:cubicBezTo>
                    <a:pt x="779" y="2767"/>
                    <a:pt x="801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6" y="2179"/>
                  </a:cubicBezTo>
                  <a:lnTo>
                    <a:pt x="1050" y="417"/>
                  </a:lnTo>
                  <a:cubicBezTo>
                    <a:pt x="990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2" name="Google Shape;1622;p103"/>
            <p:cNvSpPr/>
            <p:nvPr/>
          </p:nvSpPr>
          <p:spPr>
            <a:xfrm>
              <a:off x="2261113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7" y="0"/>
                  </a:moveTo>
                  <a:cubicBezTo>
                    <a:pt x="274" y="0"/>
                    <a:pt x="0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6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3" name="Google Shape;1623;p103"/>
            <p:cNvSpPr/>
            <p:nvPr/>
          </p:nvSpPr>
          <p:spPr>
            <a:xfrm>
              <a:off x="2249038" y="2416075"/>
              <a:ext cx="32975" cy="69375"/>
            </a:xfrm>
            <a:custGeom>
              <a:avLst/>
              <a:gdLst/>
              <a:ahLst/>
              <a:cxnLst/>
              <a:rect l="l" t="t" r="r" b="b"/>
              <a:pathLst>
                <a:path w="1319" h="2775" extrusionOk="0">
                  <a:moveTo>
                    <a:pt x="548" y="0"/>
                  </a:moveTo>
                  <a:cubicBezTo>
                    <a:pt x="275" y="0"/>
                    <a:pt x="1" y="196"/>
                    <a:pt x="20" y="548"/>
                  </a:cubicBezTo>
                  <a:lnTo>
                    <a:pt x="235" y="2310"/>
                  </a:lnTo>
                  <a:cubicBezTo>
                    <a:pt x="268" y="2574"/>
                    <a:pt x="493" y="2767"/>
                    <a:pt x="762" y="2767"/>
                  </a:cubicBezTo>
                  <a:cubicBezTo>
                    <a:pt x="784" y="2767"/>
                    <a:pt x="807" y="2766"/>
                    <a:pt x="830" y="2763"/>
                  </a:cubicBezTo>
                  <a:lnTo>
                    <a:pt x="830" y="2763"/>
                  </a:lnTo>
                  <a:lnTo>
                    <a:pt x="818" y="2775"/>
                  </a:lnTo>
                  <a:cubicBezTo>
                    <a:pt x="1104" y="2739"/>
                    <a:pt x="1318" y="2465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4" name="Google Shape;1624;p103"/>
            <p:cNvSpPr/>
            <p:nvPr/>
          </p:nvSpPr>
          <p:spPr>
            <a:xfrm>
              <a:off x="2322563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7" y="2814"/>
                    <a:pt x="808" y="2812"/>
                    <a:pt x="830" y="2810"/>
                  </a:cubicBezTo>
                  <a:cubicBezTo>
                    <a:pt x="1127" y="2774"/>
                    <a:pt x="1342" y="2477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5" name="Google Shape;1625;p103"/>
            <p:cNvSpPr/>
            <p:nvPr/>
          </p:nvSpPr>
          <p:spPr>
            <a:xfrm>
              <a:off x="231051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5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62" y="2574"/>
                    <a:pt x="497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12" y="2465"/>
                    <a:pt x="1276" y="2179"/>
                  </a:cubicBezTo>
                  <a:lnTo>
                    <a:pt x="1050" y="417"/>
                  </a:lnTo>
                  <a:cubicBezTo>
                    <a:pt x="991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6" name="Google Shape;1626;p103"/>
            <p:cNvSpPr/>
            <p:nvPr/>
          </p:nvSpPr>
          <p:spPr>
            <a:xfrm>
              <a:off x="1941738" y="2416075"/>
              <a:ext cx="32775" cy="69375"/>
            </a:xfrm>
            <a:custGeom>
              <a:avLst/>
              <a:gdLst/>
              <a:ahLst/>
              <a:cxnLst/>
              <a:rect l="l" t="t" r="r" b="b"/>
              <a:pathLst>
                <a:path w="1311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7" y="2310"/>
                  </a:lnTo>
                  <a:cubicBezTo>
                    <a:pt x="260" y="2574"/>
                    <a:pt x="486" y="2767"/>
                    <a:pt x="755" y="2767"/>
                  </a:cubicBezTo>
                  <a:cubicBezTo>
                    <a:pt x="777" y="2767"/>
                    <a:pt x="800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8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7" name="Google Shape;1627;p103"/>
            <p:cNvSpPr/>
            <p:nvPr/>
          </p:nvSpPr>
          <p:spPr>
            <a:xfrm>
              <a:off x="195363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8" name="Google Shape;1628;p103"/>
            <p:cNvSpPr/>
            <p:nvPr/>
          </p:nvSpPr>
          <p:spPr>
            <a:xfrm>
              <a:off x="2015238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8" y="0"/>
                  </a:moveTo>
                  <a:cubicBezTo>
                    <a:pt x="275" y="0"/>
                    <a:pt x="1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9" y="2814"/>
                    <a:pt x="762" y="2814"/>
                  </a:cubicBezTo>
                  <a:cubicBezTo>
                    <a:pt x="782" y="2814"/>
                    <a:pt x="803" y="2812"/>
                    <a:pt x="824" y="2810"/>
                  </a:cubicBezTo>
                  <a:cubicBezTo>
                    <a:pt x="1133" y="2774"/>
                    <a:pt x="1336" y="2477"/>
                    <a:pt x="1276" y="2179"/>
                  </a:cubicBezTo>
                  <a:lnTo>
                    <a:pt x="1062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9" name="Google Shape;1629;p103"/>
            <p:cNvSpPr/>
            <p:nvPr/>
          </p:nvSpPr>
          <p:spPr>
            <a:xfrm>
              <a:off x="2003038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1" y="2766"/>
                    <a:pt x="823" y="2763"/>
                  </a:cubicBezTo>
                  <a:lnTo>
                    <a:pt x="823" y="2775"/>
                  </a:lnTo>
                  <a:cubicBezTo>
                    <a:pt x="1109" y="2739"/>
                    <a:pt x="1323" y="2465"/>
                    <a:pt x="1276" y="2179"/>
                  </a:cubicBezTo>
                  <a:lnTo>
                    <a:pt x="1062" y="417"/>
                  </a:lnTo>
                  <a:cubicBezTo>
                    <a:pt x="1002" y="132"/>
                    <a:pt x="778" y="0"/>
                    <a:pt x="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0" name="Google Shape;1630;p103"/>
            <p:cNvSpPr/>
            <p:nvPr/>
          </p:nvSpPr>
          <p:spPr>
            <a:xfrm>
              <a:off x="2076688" y="2512825"/>
              <a:ext cx="33575" cy="70350"/>
            </a:xfrm>
            <a:custGeom>
              <a:avLst/>
              <a:gdLst/>
              <a:ahLst/>
              <a:cxnLst/>
              <a:rect l="l" t="t" r="r" b="b"/>
              <a:pathLst>
                <a:path w="1343" h="2814" extrusionOk="0">
                  <a:moveTo>
                    <a:pt x="548" y="0"/>
                  </a:moveTo>
                  <a:cubicBezTo>
                    <a:pt x="275" y="0"/>
                    <a:pt x="1" y="195"/>
                    <a:pt x="21" y="548"/>
                  </a:cubicBezTo>
                  <a:lnTo>
                    <a:pt x="235" y="2310"/>
                  </a:lnTo>
                  <a:cubicBezTo>
                    <a:pt x="246" y="2598"/>
                    <a:pt x="484" y="2814"/>
                    <a:pt x="766" y="2814"/>
                  </a:cubicBezTo>
                  <a:cubicBezTo>
                    <a:pt x="787" y="2814"/>
                    <a:pt x="809" y="2812"/>
                    <a:pt x="830" y="2810"/>
                  </a:cubicBezTo>
                  <a:cubicBezTo>
                    <a:pt x="1128" y="2774"/>
                    <a:pt x="1342" y="2477"/>
                    <a:pt x="1283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1" name="Google Shape;1631;p103"/>
            <p:cNvSpPr/>
            <p:nvPr/>
          </p:nvSpPr>
          <p:spPr>
            <a:xfrm>
              <a:off x="206466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8" y="2310"/>
                  </a:lnTo>
                  <a:cubicBezTo>
                    <a:pt x="260" y="2569"/>
                    <a:pt x="488" y="2769"/>
                    <a:pt x="743" y="2769"/>
                  </a:cubicBezTo>
                  <a:cubicBezTo>
                    <a:pt x="769" y="2769"/>
                    <a:pt x="796" y="2767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2" name="Google Shape;1632;p103"/>
            <p:cNvSpPr/>
            <p:nvPr/>
          </p:nvSpPr>
          <p:spPr>
            <a:xfrm>
              <a:off x="1921213" y="2132275"/>
              <a:ext cx="453950" cy="254950"/>
            </a:xfrm>
            <a:custGeom>
              <a:avLst/>
              <a:gdLst/>
              <a:ahLst/>
              <a:cxnLst/>
              <a:rect l="l" t="t" r="r" b="b"/>
              <a:pathLst>
                <a:path w="18158" h="10198" extrusionOk="0">
                  <a:moveTo>
                    <a:pt x="6265" y="1059"/>
                  </a:moveTo>
                  <a:cubicBezTo>
                    <a:pt x="7450" y="1059"/>
                    <a:pt x="8563" y="1861"/>
                    <a:pt x="8847" y="3113"/>
                  </a:cubicBezTo>
                  <a:cubicBezTo>
                    <a:pt x="8912" y="3397"/>
                    <a:pt x="9128" y="3522"/>
                    <a:pt x="9346" y="3522"/>
                  </a:cubicBezTo>
                  <a:cubicBezTo>
                    <a:pt x="9651" y="3522"/>
                    <a:pt x="9961" y="3278"/>
                    <a:pt x="9871" y="2875"/>
                  </a:cubicBezTo>
                  <a:cubicBezTo>
                    <a:pt x="9800" y="2530"/>
                    <a:pt x="9669" y="2209"/>
                    <a:pt x="9502" y="1899"/>
                  </a:cubicBezTo>
                  <a:cubicBezTo>
                    <a:pt x="9707" y="1808"/>
                    <a:pt x="9923" y="1765"/>
                    <a:pt x="10137" y="1765"/>
                  </a:cubicBezTo>
                  <a:cubicBezTo>
                    <a:pt x="10681" y="1765"/>
                    <a:pt x="11211" y="2046"/>
                    <a:pt x="11502" y="2542"/>
                  </a:cubicBezTo>
                  <a:cubicBezTo>
                    <a:pt x="11204" y="2744"/>
                    <a:pt x="10954" y="2994"/>
                    <a:pt x="10764" y="3292"/>
                  </a:cubicBezTo>
                  <a:cubicBezTo>
                    <a:pt x="10486" y="3705"/>
                    <a:pt x="10845" y="4117"/>
                    <a:pt x="11214" y="4117"/>
                  </a:cubicBezTo>
                  <a:cubicBezTo>
                    <a:pt x="11367" y="4117"/>
                    <a:pt x="11521" y="4046"/>
                    <a:pt x="11633" y="3875"/>
                  </a:cubicBezTo>
                  <a:cubicBezTo>
                    <a:pt x="11944" y="3438"/>
                    <a:pt x="12430" y="3205"/>
                    <a:pt x="12924" y="3205"/>
                  </a:cubicBezTo>
                  <a:cubicBezTo>
                    <a:pt x="13263" y="3205"/>
                    <a:pt x="13605" y="3314"/>
                    <a:pt x="13895" y="3542"/>
                  </a:cubicBezTo>
                  <a:cubicBezTo>
                    <a:pt x="14610" y="4090"/>
                    <a:pt x="14717" y="5126"/>
                    <a:pt x="14133" y="5804"/>
                  </a:cubicBezTo>
                  <a:cubicBezTo>
                    <a:pt x="13751" y="6195"/>
                    <a:pt x="14118" y="6712"/>
                    <a:pt x="14522" y="6712"/>
                  </a:cubicBezTo>
                  <a:cubicBezTo>
                    <a:pt x="14659" y="6712"/>
                    <a:pt x="14801" y="6652"/>
                    <a:pt x="14919" y="6507"/>
                  </a:cubicBezTo>
                  <a:cubicBezTo>
                    <a:pt x="15217" y="6173"/>
                    <a:pt x="15419" y="5780"/>
                    <a:pt x="15526" y="5340"/>
                  </a:cubicBezTo>
                  <a:cubicBezTo>
                    <a:pt x="16455" y="5578"/>
                    <a:pt x="17074" y="6483"/>
                    <a:pt x="16955" y="7447"/>
                  </a:cubicBezTo>
                  <a:cubicBezTo>
                    <a:pt x="16836" y="8400"/>
                    <a:pt x="16026" y="9138"/>
                    <a:pt x="15062" y="9150"/>
                  </a:cubicBezTo>
                  <a:lnTo>
                    <a:pt x="15050" y="9138"/>
                  </a:lnTo>
                  <a:lnTo>
                    <a:pt x="3108" y="9138"/>
                  </a:lnTo>
                  <a:cubicBezTo>
                    <a:pt x="2084" y="9114"/>
                    <a:pt x="1263" y="8305"/>
                    <a:pt x="1227" y="7293"/>
                  </a:cubicBezTo>
                  <a:cubicBezTo>
                    <a:pt x="1179" y="6269"/>
                    <a:pt x="1929" y="5388"/>
                    <a:pt x="2953" y="5280"/>
                  </a:cubicBezTo>
                  <a:cubicBezTo>
                    <a:pt x="3096" y="5602"/>
                    <a:pt x="3299" y="5888"/>
                    <a:pt x="3525" y="6150"/>
                  </a:cubicBezTo>
                  <a:cubicBezTo>
                    <a:pt x="3641" y="6280"/>
                    <a:pt x="3776" y="6334"/>
                    <a:pt x="3908" y="6334"/>
                  </a:cubicBezTo>
                  <a:cubicBezTo>
                    <a:pt x="4303" y="6334"/>
                    <a:pt x="4659" y="5840"/>
                    <a:pt x="4311" y="5447"/>
                  </a:cubicBezTo>
                  <a:cubicBezTo>
                    <a:pt x="3168" y="4173"/>
                    <a:pt x="3537" y="2149"/>
                    <a:pt x="5061" y="1351"/>
                  </a:cubicBezTo>
                  <a:cubicBezTo>
                    <a:pt x="5451" y="1152"/>
                    <a:pt x="5862" y="1059"/>
                    <a:pt x="6265" y="1059"/>
                  </a:cubicBezTo>
                  <a:close/>
                  <a:moveTo>
                    <a:pt x="6291" y="1"/>
                  </a:moveTo>
                  <a:cubicBezTo>
                    <a:pt x="4386" y="1"/>
                    <a:pt x="2584" y="1506"/>
                    <a:pt x="2584" y="3697"/>
                  </a:cubicBezTo>
                  <a:cubicBezTo>
                    <a:pt x="2584" y="3887"/>
                    <a:pt x="2596" y="4078"/>
                    <a:pt x="2632" y="4268"/>
                  </a:cubicBezTo>
                  <a:cubicBezTo>
                    <a:pt x="1084" y="4507"/>
                    <a:pt x="1" y="5900"/>
                    <a:pt x="132" y="7447"/>
                  </a:cubicBezTo>
                  <a:cubicBezTo>
                    <a:pt x="251" y="9007"/>
                    <a:pt x="1548" y="10198"/>
                    <a:pt x="3108" y="10198"/>
                  </a:cubicBezTo>
                  <a:lnTo>
                    <a:pt x="15050" y="10198"/>
                  </a:lnTo>
                  <a:cubicBezTo>
                    <a:pt x="16610" y="10198"/>
                    <a:pt x="17908" y="9007"/>
                    <a:pt x="18027" y="7447"/>
                  </a:cubicBezTo>
                  <a:cubicBezTo>
                    <a:pt x="18158" y="5900"/>
                    <a:pt x="17062" y="4507"/>
                    <a:pt x="15526" y="4268"/>
                  </a:cubicBezTo>
                  <a:cubicBezTo>
                    <a:pt x="15293" y="2996"/>
                    <a:pt x="14191" y="2120"/>
                    <a:pt x="12944" y="2120"/>
                  </a:cubicBezTo>
                  <a:cubicBezTo>
                    <a:pt x="12790" y="2120"/>
                    <a:pt x="12635" y="2134"/>
                    <a:pt x="12478" y="2161"/>
                  </a:cubicBezTo>
                  <a:cubicBezTo>
                    <a:pt x="12013" y="1238"/>
                    <a:pt x="11087" y="712"/>
                    <a:pt x="10129" y="712"/>
                  </a:cubicBezTo>
                  <a:cubicBezTo>
                    <a:pt x="9691" y="712"/>
                    <a:pt x="9246" y="822"/>
                    <a:pt x="8835" y="1054"/>
                  </a:cubicBezTo>
                  <a:cubicBezTo>
                    <a:pt x="8764" y="970"/>
                    <a:pt x="8680" y="899"/>
                    <a:pt x="8585" y="827"/>
                  </a:cubicBezTo>
                  <a:cubicBezTo>
                    <a:pt x="7882" y="257"/>
                    <a:pt x="7078" y="1"/>
                    <a:pt x="6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9"/>
          <p:cNvSpPr txBox="1">
            <a:spLocks noGrp="1"/>
          </p:cNvSpPr>
          <p:nvPr>
            <p:ph type="ctrTitle"/>
          </p:nvPr>
        </p:nvSpPr>
        <p:spPr>
          <a:xfrm>
            <a:off x="966613" y="2911472"/>
            <a:ext cx="3484202" cy="11173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sz="6000" dirty="0">
                <a:cs typeface="B Nazanin" panose="00000400000000000000" pitchFamily="2" charset="-78"/>
              </a:rPr>
              <a:t>خوش آمدید</a:t>
            </a:r>
            <a:endParaRPr sz="6000" dirty="0">
              <a:cs typeface="B Nazanin" panose="00000400000000000000" pitchFamily="2" charset="-78"/>
            </a:endParaRPr>
          </a:p>
        </p:txBody>
      </p:sp>
      <p:sp>
        <p:nvSpPr>
          <p:cNvPr id="434" name="Google Shape;434;p59"/>
          <p:cNvSpPr txBox="1">
            <a:spLocks noGrp="1"/>
          </p:cNvSpPr>
          <p:nvPr>
            <p:ph type="subTitle" idx="1"/>
          </p:nvPr>
        </p:nvSpPr>
        <p:spPr>
          <a:xfrm>
            <a:off x="176270" y="4028800"/>
            <a:ext cx="4811355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Clr>
                <a:schemeClr val="dk1"/>
              </a:buClr>
              <a:buSzPts val="1100"/>
            </a:pPr>
            <a:r>
              <a:rPr lang="fa-IR" dirty="0">
                <a:cs typeface="B Nazanin" panose="00000400000000000000" pitchFamily="2" charset="-78"/>
              </a:rPr>
              <a:t>این می تواند بخشی از ارائه باشدجایی که خودت را معرفی میکنی...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p104"/>
          <p:cNvSpPr txBox="1">
            <a:spLocks noGrp="1"/>
          </p:cNvSpPr>
          <p:nvPr>
            <p:ph type="ctrTitle" idx="2"/>
          </p:nvPr>
        </p:nvSpPr>
        <p:spPr>
          <a:xfrm>
            <a:off x="1982400" y="1089825"/>
            <a:ext cx="5179200" cy="93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38" name="Google Shape;1638;p104"/>
          <p:cNvSpPr txBox="1">
            <a:spLocks noGrp="1"/>
          </p:cNvSpPr>
          <p:nvPr>
            <p:ph type="title"/>
          </p:nvPr>
        </p:nvSpPr>
        <p:spPr>
          <a:xfrm>
            <a:off x="3336450" y="252825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9" name="Google Shape;1639;p104"/>
          <p:cNvSpPr txBox="1">
            <a:spLocks noGrp="1"/>
          </p:cNvSpPr>
          <p:nvPr>
            <p:ph type="subTitle" idx="1"/>
          </p:nvPr>
        </p:nvSpPr>
        <p:spPr>
          <a:xfrm>
            <a:off x="1982400" y="1828275"/>
            <a:ext cx="51792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" name="Google Shape;1644;p105"/>
          <p:cNvSpPr txBox="1">
            <a:spLocks noGrp="1"/>
          </p:cNvSpPr>
          <p:nvPr>
            <p:ph type="title"/>
          </p:nvPr>
        </p:nvSpPr>
        <p:spPr>
          <a:xfrm>
            <a:off x="713225" y="1622975"/>
            <a:ext cx="7717500" cy="135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180,524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5" name="Google Shape;1645;p105"/>
          <p:cNvSpPr txBox="1">
            <a:spLocks noGrp="1"/>
          </p:cNvSpPr>
          <p:nvPr>
            <p:ph type="subTitle" idx="1"/>
          </p:nvPr>
        </p:nvSpPr>
        <p:spPr>
          <a:xfrm>
            <a:off x="713225" y="3070800"/>
            <a:ext cx="7717500" cy="4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0" name="Google Shape;1650;p10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7798" b="7806"/>
          <a:stretch/>
        </p:blipFill>
        <p:spPr>
          <a:xfrm flipH="1">
            <a:off x="4" y="0"/>
            <a:ext cx="9144000" cy="5143500"/>
          </a:xfrm>
          <a:prstGeom prst="rect">
            <a:avLst/>
          </a:prstGeom>
        </p:spPr>
      </p:pic>
      <p:grpSp>
        <p:nvGrpSpPr>
          <p:cNvPr id="1651" name="Google Shape;1651;p106"/>
          <p:cNvGrpSpPr/>
          <p:nvPr/>
        </p:nvGrpSpPr>
        <p:grpSpPr>
          <a:xfrm>
            <a:off x="2807300" y="2853050"/>
            <a:ext cx="6336688" cy="1874400"/>
            <a:chOff x="2807300" y="2853050"/>
            <a:chExt cx="6336688" cy="1874400"/>
          </a:xfrm>
        </p:grpSpPr>
        <p:sp>
          <p:nvSpPr>
            <p:cNvPr id="1652" name="Google Shape;1652;p106"/>
            <p:cNvSpPr/>
            <p:nvPr/>
          </p:nvSpPr>
          <p:spPr>
            <a:xfrm>
              <a:off x="2807300" y="2853050"/>
              <a:ext cx="6336600" cy="187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1653" name="Google Shape;1653;p106"/>
            <p:cNvCxnSpPr/>
            <p:nvPr/>
          </p:nvCxnSpPr>
          <p:spPr>
            <a:xfrm>
              <a:off x="8851938" y="3498200"/>
              <a:ext cx="0" cy="5841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54" name="Google Shape;1654;p106"/>
          <p:cNvSpPr txBox="1">
            <a:spLocks noGrp="1"/>
          </p:cNvSpPr>
          <p:nvPr>
            <p:ph type="title"/>
          </p:nvPr>
        </p:nvSpPr>
        <p:spPr>
          <a:xfrm>
            <a:off x="3061950" y="2900025"/>
            <a:ext cx="5363100" cy="135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150,000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55" name="Google Shape;1655;p106"/>
          <p:cNvSpPr txBox="1">
            <a:spLocks noGrp="1"/>
          </p:cNvSpPr>
          <p:nvPr>
            <p:ph type="subTitle" idx="1"/>
          </p:nvPr>
        </p:nvSpPr>
        <p:spPr>
          <a:xfrm>
            <a:off x="3061950" y="4148475"/>
            <a:ext cx="5363100" cy="44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Google Shape;1660;p107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بیایید تعدادی اعداد را ببینیم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1" name="Google Shape;1661;p107"/>
          <p:cNvSpPr txBox="1">
            <a:spLocks noGrp="1"/>
          </p:cNvSpPr>
          <p:nvPr>
            <p:ph type="title" idx="2"/>
          </p:nvPr>
        </p:nvSpPr>
        <p:spPr>
          <a:xfrm>
            <a:off x="713225" y="1582737"/>
            <a:ext cx="7717500" cy="99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927,109,872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2" name="Google Shape;1662;p107"/>
          <p:cNvSpPr txBox="1">
            <a:spLocks noGrp="1"/>
          </p:cNvSpPr>
          <p:nvPr>
            <p:ph type="subTitle" idx="1"/>
          </p:nvPr>
        </p:nvSpPr>
        <p:spPr>
          <a:xfrm>
            <a:off x="713225" y="2400900"/>
            <a:ext cx="7717500" cy="4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گونه هایی هستند که از ابتدای قرن بیستم یافت شده اند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3" name="Google Shape;1663;p107"/>
          <p:cNvSpPr txBox="1">
            <a:spLocks noGrp="1"/>
          </p:cNvSpPr>
          <p:nvPr>
            <p:ph type="title" idx="3"/>
          </p:nvPr>
        </p:nvSpPr>
        <p:spPr>
          <a:xfrm>
            <a:off x="713225" y="3331550"/>
            <a:ext cx="7717500" cy="99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256,102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4" name="Google Shape;1664;p107"/>
          <p:cNvSpPr txBox="1">
            <a:spLocks noGrp="1"/>
          </p:cNvSpPr>
          <p:nvPr>
            <p:ph type="subTitle" idx="4"/>
          </p:nvPr>
        </p:nvSpPr>
        <p:spPr>
          <a:xfrm>
            <a:off x="713225" y="4149713"/>
            <a:ext cx="7717500" cy="4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" name="Google Shape;1669;p108"/>
          <p:cNvPicPr preferRelativeResize="0">
            <a:picLocks noGrp="1"/>
          </p:cNvPicPr>
          <p:nvPr>
            <p:ph type="pic" idx="6"/>
          </p:nvPr>
        </p:nvPicPr>
        <p:blipFill rotWithShape="1">
          <a:blip r:embed="rId3">
            <a:alphaModFix/>
          </a:blip>
          <a:srcRect l="23843" r="23843"/>
          <a:stretch/>
        </p:blipFill>
        <p:spPr>
          <a:xfrm>
            <a:off x="5107000" y="0"/>
            <a:ext cx="4037100" cy="5143500"/>
          </a:xfrm>
          <a:prstGeom prst="rect">
            <a:avLst/>
          </a:prstGeom>
        </p:spPr>
      </p:pic>
      <p:sp>
        <p:nvSpPr>
          <p:cNvPr id="1670" name="Google Shape;1670;p108"/>
          <p:cNvSpPr txBox="1">
            <a:spLocks noGrp="1"/>
          </p:cNvSpPr>
          <p:nvPr>
            <p:ph type="title" idx="2"/>
          </p:nvPr>
        </p:nvSpPr>
        <p:spPr>
          <a:xfrm>
            <a:off x="799100" y="2082087"/>
            <a:ext cx="4206600" cy="71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333,000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71" name="Google Shape;1671;p108"/>
          <p:cNvSpPr txBox="1">
            <a:spLocks noGrp="1"/>
          </p:cNvSpPr>
          <p:nvPr>
            <p:ph type="title"/>
          </p:nvPr>
        </p:nvSpPr>
        <p:spPr>
          <a:xfrm>
            <a:off x="799100" y="697563"/>
            <a:ext cx="4206600" cy="71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2" name="Google Shape;1672;p108"/>
          <p:cNvSpPr txBox="1">
            <a:spLocks noGrp="1"/>
          </p:cNvSpPr>
          <p:nvPr>
            <p:ph type="subTitle" idx="1"/>
          </p:nvPr>
        </p:nvSpPr>
        <p:spPr>
          <a:xfrm>
            <a:off x="799100" y="1414047"/>
            <a:ext cx="42066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3" name="Google Shape;1673;p108"/>
          <p:cNvSpPr txBox="1">
            <a:spLocks noGrp="1"/>
          </p:cNvSpPr>
          <p:nvPr>
            <p:ph type="subTitle" idx="3"/>
          </p:nvPr>
        </p:nvSpPr>
        <p:spPr>
          <a:xfrm>
            <a:off x="799100" y="2797803"/>
            <a:ext cx="42066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</a:p>
        </p:txBody>
      </p:sp>
      <p:sp>
        <p:nvSpPr>
          <p:cNvPr id="1674" name="Google Shape;1674;p108"/>
          <p:cNvSpPr txBox="1">
            <a:spLocks noGrp="1"/>
          </p:cNvSpPr>
          <p:nvPr>
            <p:ph type="title" idx="4"/>
          </p:nvPr>
        </p:nvSpPr>
        <p:spPr>
          <a:xfrm>
            <a:off x="799100" y="3463600"/>
            <a:ext cx="4206600" cy="71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38000 کیلومتر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5" name="Google Shape;1675;p108"/>
          <p:cNvSpPr txBox="1">
            <a:spLocks noGrp="1"/>
          </p:cNvSpPr>
          <p:nvPr>
            <p:ph type="subTitle" idx="5"/>
          </p:nvPr>
        </p:nvSpPr>
        <p:spPr>
          <a:xfrm>
            <a:off x="799100" y="4181503"/>
            <a:ext cx="42066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جنگل قابل ویرایش می باشد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/>
                                        <p:tgtEl>
                                          <p:spTgt spid="1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900"/>
                                        <p:tgtEl>
                                          <p:spTgt spid="1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/>
                                        <p:tgtEl>
                                          <p:spTgt spid="1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109"/>
          <p:cNvSpPr txBox="1">
            <a:spLocks noGrp="1"/>
          </p:cNvSpPr>
          <p:nvPr>
            <p:ph type="subTitle" idx="1"/>
          </p:nvPr>
        </p:nvSpPr>
        <p:spPr>
          <a:xfrm>
            <a:off x="4572000" y="1668163"/>
            <a:ext cx="3858900" cy="25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مورد را حذف کنید، مال خود را اضافه کنید و آن را به درستی وسط قرار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81" name="Google Shape;1681;p109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نرم افزار دسکتاپ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682" name="Google Shape;1682;p109"/>
          <p:cNvGrpSpPr/>
          <p:nvPr/>
        </p:nvGrpSpPr>
        <p:grpSpPr>
          <a:xfrm>
            <a:off x="713214" y="1748610"/>
            <a:ext cx="3123097" cy="2378638"/>
            <a:chOff x="1669410" y="1345922"/>
            <a:chExt cx="4021500" cy="3062887"/>
          </a:xfrm>
        </p:grpSpPr>
        <p:sp>
          <p:nvSpPr>
            <p:cNvPr id="1683" name="Google Shape;1683;p109"/>
            <p:cNvSpPr/>
            <p:nvPr/>
          </p:nvSpPr>
          <p:spPr>
            <a:xfrm>
              <a:off x="1669410" y="1345922"/>
              <a:ext cx="4021500" cy="2544300"/>
            </a:xfrm>
            <a:prstGeom prst="roundRect">
              <a:avLst>
                <a:gd name="adj" fmla="val 3857"/>
              </a:avLst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4" name="Google Shape;1684;p109"/>
            <p:cNvSpPr/>
            <p:nvPr/>
          </p:nvSpPr>
          <p:spPr>
            <a:xfrm>
              <a:off x="1696753" y="1373639"/>
              <a:ext cx="3966900" cy="2488800"/>
            </a:xfrm>
            <a:prstGeom prst="roundRect">
              <a:avLst>
                <a:gd name="adj" fmla="val 3282"/>
              </a:avLst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5" name="Google Shape;1685;p109"/>
            <p:cNvSpPr/>
            <p:nvPr/>
          </p:nvSpPr>
          <p:spPr>
            <a:xfrm>
              <a:off x="2991808" y="3890161"/>
              <a:ext cx="1373274" cy="518648"/>
            </a:xfrm>
            <a:custGeom>
              <a:avLst/>
              <a:gdLst/>
              <a:ahLst/>
              <a:cxnLst/>
              <a:rect l="l" t="t" r="r" b="b"/>
              <a:pathLst>
                <a:path w="65999" h="24926" extrusionOk="0">
                  <a:moveTo>
                    <a:pt x="13372" y="0"/>
                  </a:moveTo>
                  <a:cubicBezTo>
                    <a:pt x="13051" y="1881"/>
                    <a:pt x="12653" y="8225"/>
                    <a:pt x="11445" y="11283"/>
                  </a:cubicBezTo>
                  <a:cubicBezTo>
                    <a:pt x="10237" y="14341"/>
                    <a:pt x="7883" y="16511"/>
                    <a:pt x="6125" y="18346"/>
                  </a:cubicBezTo>
                  <a:cubicBezTo>
                    <a:pt x="4367" y="20181"/>
                    <a:pt x="1875" y="21297"/>
                    <a:pt x="896" y="22291"/>
                  </a:cubicBezTo>
                  <a:cubicBezTo>
                    <a:pt x="-82" y="23285"/>
                    <a:pt x="-174" y="23896"/>
                    <a:pt x="254" y="24309"/>
                  </a:cubicBezTo>
                  <a:cubicBezTo>
                    <a:pt x="682" y="24722"/>
                    <a:pt x="805" y="24692"/>
                    <a:pt x="3465" y="24768"/>
                  </a:cubicBezTo>
                  <a:cubicBezTo>
                    <a:pt x="6125" y="24845"/>
                    <a:pt x="10925" y="24768"/>
                    <a:pt x="16215" y="24768"/>
                  </a:cubicBezTo>
                  <a:cubicBezTo>
                    <a:pt x="21505" y="24768"/>
                    <a:pt x="28630" y="24768"/>
                    <a:pt x="35204" y="24768"/>
                  </a:cubicBezTo>
                  <a:cubicBezTo>
                    <a:pt x="41778" y="24768"/>
                    <a:pt x="50783" y="24768"/>
                    <a:pt x="55660" y="24768"/>
                  </a:cubicBezTo>
                  <a:cubicBezTo>
                    <a:pt x="60537" y="24768"/>
                    <a:pt x="62754" y="25104"/>
                    <a:pt x="64466" y="24768"/>
                  </a:cubicBezTo>
                  <a:cubicBezTo>
                    <a:pt x="66178" y="24432"/>
                    <a:pt x="66056" y="23346"/>
                    <a:pt x="65934" y="22750"/>
                  </a:cubicBezTo>
                  <a:cubicBezTo>
                    <a:pt x="65812" y="22154"/>
                    <a:pt x="65353" y="22765"/>
                    <a:pt x="63732" y="21190"/>
                  </a:cubicBezTo>
                  <a:cubicBezTo>
                    <a:pt x="62111" y="19615"/>
                    <a:pt x="57999" y="16512"/>
                    <a:pt x="56210" y="13301"/>
                  </a:cubicBezTo>
                  <a:cubicBezTo>
                    <a:pt x="54421" y="10091"/>
                    <a:pt x="53505" y="4083"/>
                    <a:pt x="53000" y="1927"/>
                  </a:cubicBezTo>
                  <a:cubicBezTo>
                    <a:pt x="52496" y="-229"/>
                    <a:pt x="53153" y="627"/>
                    <a:pt x="53183" y="367"/>
                  </a:cubicBezTo>
                </a:path>
              </a:pathLst>
            </a:cu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cxnSp>
          <p:nvCxnSpPr>
            <p:cNvPr id="1686" name="Google Shape;1686;p109"/>
            <p:cNvCxnSpPr/>
            <p:nvPr/>
          </p:nvCxnSpPr>
          <p:spPr>
            <a:xfrm>
              <a:off x="3006650" y="4359727"/>
              <a:ext cx="13533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1687" name="Google Shape;1687;p109"/>
          <p:cNvPicPr preferRelativeResize="0"/>
          <p:nvPr/>
        </p:nvPicPr>
        <p:blipFill rotWithShape="1">
          <a:blip r:embed="rId3">
            <a:alphaModFix/>
          </a:blip>
          <a:srcRect l="5666" t="6249" r="5657" b="6223"/>
          <a:stretch/>
        </p:blipFill>
        <p:spPr>
          <a:xfrm>
            <a:off x="823143" y="1835766"/>
            <a:ext cx="2903220" cy="179096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p110"/>
          <p:cNvSpPr txBox="1">
            <a:spLocks noGrp="1"/>
          </p:cNvSpPr>
          <p:nvPr>
            <p:ph type="subTitle" idx="1"/>
          </p:nvPr>
        </p:nvSpPr>
        <p:spPr>
          <a:xfrm>
            <a:off x="713225" y="1668163"/>
            <a:ext cx="3858900" cy="25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مورد را حذف کنید، مال خود را اضافه کنید و آن را به درستی وسط قرار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3" name="Google Shape;1693;p110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برنامه تبلت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694" name="Google Shape;1694;p110"/>
          <p:cNvGrpSpPr/>
          <p:nvPr/>
        </p:nvGrpSpPr>
        <p:grpSpPr>
          <a:xfrm>
            <a:off x="5924773" y="1614158"/>
            <a:ext cx="1925467" cy="2647544"/>
            <a:chOff x="-734425" y="725975"/>
            <a:chExt cx="2684700" cy="3691500"/>
          </a:xfrm>
        </p:grpSpPr>
        <p:sp>
          <p:nvSpPr>
            <p:cNvPr id="1695" name="Google Shape;1695;p110"/>
            <p:cNvSpPr/>
            <p:nvPr/>
          </p:nvSpPr>
          <p:spPr>
            <a:xfrm>
              <a:off x="-734425" y="725975"/>
              <a:ext cx="2684700" cy="3691500"/>
            </a:xfrm>
            <a:prstGeom prst="roundRect">
              <a:avLst>
                <a:gd name="adj" fmla="val 4846"/>
              </a:avLst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cs typeface="B Nazanin" panose="00000400000000000000" pitchFamily="2" charset="-78"/>
              </a:endParaRPr>
            </a:p>
          </p:txBody>
        </p:sp>
        <p:sp>
          <p:nvSpPr>
            <p:cNvPr id="1696" name="Google Shape;1696;p110"/>
            <p:cNvSpPr/>
            <p:nvPr/>
          </p:nvSpPr>
          <p:spPr>
            <a:xfrm>
              <a:off x="515525" y="4253150"/>
              <a:ext cx="184800" cy="109500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7" name="Google Shape;1697;p110"/>
            <p:cNvSpPr/>
            <p:nvPr/>
          </p:nvSpPr>
          <p:spPr>
            <a:xfrm>
              <a:off x="577175" y="801325"/>
              <a:ext cx="61500" cy="61500"/>
            </a:xfrm>
            <a:prstGeom prst="ellipse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1698" name="Google Shape;1698;p110"/>
          <p:cNvPicPr preferRelativeResize="0"/>
          <p:nvPr/>
        </p:nvPicPr>
        <p:blipFill rotWithShape="1">
          <a:blip r:embed="rId3">
            <a:alphaModFix/>
          </a:blip>
          <a:srcRect t="1409" b="1399"/>
          <a:stretch/>
        </p:blipFill>
        <p:spPr>
          <a:xfrm>
            <a:off x="6080551" y="1760808"/>
            <a:ext cx="1613895" cy="2354224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111"/>
          <p:cNvSpPr txBox="1">
            <a:spLocks noGrp="1"/>
          </p:cNvSpPr>
          <p:nvPr>
            <p:ph type="subTitle" idx="1"/>
          </p:nvPr>
        </p:nvSpPr>
        <p:spPr>
          <a:xfrm>
            <a:off x="4572000" y="1668163"/>
            <a:ext cx="3858900" cy="25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مورد را حذف کنید، مال خود را اضافه کنید و آن را به درستی وسط قرار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4" name="Google Shape;1704;p111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نرم افزار دسکتاپ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5" name="Google Shape;1705;p111"/>
          <p:cNvSpPr/>
          <p:nvPr/>
        </p:nvSpPr>
        <p:spPr>
          <a:xfrm>
            <a:off x="1681277" y="1718168"/>
            <a:ext cx="1223392" cy="2439514"/>
          </a:xfrm>
          <a:custGeom>
            <a:avLst/>
            <a:gdLst/>
            <a:ahLst/>
            <a:cxnLst/>
            <a:rect l="l" t="t" r="r" b="b"/>
            <a:pathLst>
              <a:path w="103480" h="206345" extrusionOk="0">
                <a:moveTo>
                  <a:pt x="61741" y="8558"/>
                </a:moveTo>
                <a:cubicBezTo>
                  <a:pt x="62649" y="8558"/>
                  <a:pt x="62637" y="9975"/>
                  <a:pt x="61704" y="9975"/>
                </a:cubicBezTo>
                <a:cubicBezTo>
                  <a:pt x="61677" y="9975"/>
                  <a:pt x="61650" y="9973"/>
                  <a:pt x="61623" y="9971"/>
                </a:cubicBezTo>
                <a:lnTo>
                  <a:pt x="40979" y="9971"/>
                </a:lnTo>
                <a:cubicBezTo>
                  <a:pt x="40952" y="9973"/>
                  <a:pt x="40925" y="9975"/>
                  <a:pt x="40898" y="9975"/>
                </a:cubicBezTo>
                <a:cubicBezTo>
                  <a:pt x="39965" y="9975"/>
                  <a:pt x="39952" y="8558"/>
                  <a:pt x="40861" y="8558"/>
                </a:cubicBezTo>
                <a:cubicBezTo>
                  <a:pt x="40899" y="8558"/>
                  <a:pt x="40938" y="8561"/>
                  <a:pt x="40979" y="8566"/>
                </a:cubicBezTo>
                <a:lnTo>
                  <a:pt x="61623" y="8566"/>
                </a:lnTo>
                <a:cubicBezTo>
                  <a:pt x="61664" y="8561"/>
                  <a:pt x="61703" y="8558"/>
                  <a:pt x="61741" y="8558"/>
                </a:cubicBezTo>
                <a:close/>
                <a:moveTo>
                  <a:pt x="100713" y="16164"/>
                </a:moveTo>
                <a:lnTo>
                  <a:pt x="100713" y="189567"/>
                </a:lnTo>
                <a:lnTo>
                  <a:pt x="2987" y="189567"/>
                </a:lnTo>
                <a:lnTo>
                  <a:pt x="2987" y="16164"/>
                </a:lnTo>
                <a:close/>
                <a:moveTo>
                  <a:pt x="22357" y="196638"/>
                </a:moveTo>
                <a:lnTo>
                  <a:pt x="22313" y="197165"/>
                </a:lnTo>
                <a:lnTo>
                  <a:pt x="18448" y="197165"/>
                </a:lnTo>
                <a:lnTo>
                  <a:pt x="18448" y="196638"/>
                </a:lnTo>
                <a:close/>
                <a:moveTo>
                  <a:pt x="53277" y="196726"/>
                </a:moveTo>
                <a:cubicBezTo>
                  <a:pt x="53365" y="196726"/>
                  <a:pt x="53453" y="196814"/>
                  <a:pt x="53453" y="196945"/>
                </a:cubicBezTo>
                <a:lnTo>
                  <a:pt x="53453" y="199976"/>
                </a:lnTo>
                <a:cubicBezTo>
                  <a:pt x="53453" y="200064"/>
                  <a:pt x="53365" y="200152"/>
                  <a:pt x="53234" y="200152"/>
                </a:cubicBezTo>
                <a:lnTo>
                  <a:pt x="50203" y="200152"/>
                </a:lnTo>
                <a:cubicBezTo>
                  <a:pt x="50071" y="200152"/>
                  <a:pt x="49983" y="200064"/>
                  <a:pt x="49983" y="199976"/>
                </a:cubicBezTo>
                <a:lnTo>
                  <a:pt x="49983" y="196945"/>
                </a:lnTo>
                <a:cubicBezTo>
                  <a:pt x="49983" y="196814"/>
                  <a:pt x="50071" y="196726"/>
                  <a:pt x="50203" y="196726"/>
                </a:cubicBezTo>
                <a:close/>
                <a:moveTo>
                  <a:pt x="80706" y="196517"/>
                </a:moveTo>
                <a:cubicBezTo>
                  <a:pt x="80761" y="196517"/>
                  <a:pt x="80816" y="196528"/>
                  <a:pt x="80860" y="196550"/>
                </a:cubicBezTo>
                <a:cubicBezTo>
                  <a:pt x="80948" y="196638"/>
                  <a:pt x="80948" y="196770"/>
                  <a:pt x="80860" y="196858"/>
                </a:cubicBezTo>
                <a:lnTo>
                  <a:pt x="79455" y="198263"/>
                </a:lnTo>
                <a:cubicBezTo>
                  <a:pt x="79367" y="198351"/>
                  <a:pt x="79323" y="198439"/>
                  <a:pt x="79323" y="198527"/>
                </a:cubicBezTo>
                <a:cubicBezTo>
                  <a:pt x="79323" y="198614"/>
                  <a:pt x="79367" y="198702"/>
                  <a:pt x="79455" y="198790"/>
                </a:cubicBezTo>
                <a:lnTo>
                  <a:pt x="80860" y="200196"/>
                </a:lnTo>
                <a:cubicBezTo>
                  <a:pt x="80948" y="200284"/>
                  <a:pt x="80948" y="200415"/>
                  <a:pt x="80860" y="200503"/>
                </a:cubicBezTo>
                <a:cubicBezTo>
                  <a:pt x="80816" y="200547"/>
                  <a:pt x="80761" y="200569"/>
                  <a:pt x="80706" y="200569"/>
                </a:cubicBezTo>
                <a:cubicBezTo>
                  <a:pt x="80652" y="200569"/>
                  <a:pt x="80597" y="200547"/>
                  <a:pt x="80553" y="200503"/>
                </a:cubicBezTo>
                <a:lnTo>
                  <a:pt x="79147" y="199098"/>
                </a:lnTo>
                <a:cubicBezTo>
                  <a:pt x="79015" y="198922"/>
                  <a:pt x="78928" y="198746"/>
                  <a:pt x="78928" y="198527"/>
                </a:cubicBezTo>
                <a:cubicBezTo>
                  <a:pt x="78928" y="198307"/>
                  <a:pt x="79015" y="198131"/>
                  <a:pt x="79147" y="198000"/>
                </a:cubicBezTo>
                <a:lnTo>
                  <a:pt x="80553" y="196550"/>
                </a:lnTo>
                <a:cubicBezTo>
                  <a:pt x="80597" y="196528"/>
                  <a:pt x="80652" y="196517"/>
                  <a:pt x="80706" y="196517"/>
                </a:cubicBezTo>
                <a:close/>
                <a:moveTo>
                  <a:pt x="15461" y="1"/>
                </a:moveTo>
                <a:cubicBezTo>
                  <a:pt x="6940" y="1"/>
                  <a:pt x="1" y="6941"/>
                  <a:pt x="1" y="15461"/>
                </a:cubicBezTo>
                <a:lnTo>
                  <a:pt x="1" y="190884"/>
                </a:lnTo>
                <a:cubicBezTo>
                  <a:pt x="1" y="199405"/>
                  <a:pt x="6940" y="206345"/>
                  <a:pt x="15461" y="206345"/>
                </a:cubicBezTo>
                <a:lnTo>
                  <a:pt x="88019" y="206345"/>
                </a:lnTo>
                <a:cubicBezTo>
                  <a:pt x="96540" y="206345"/>
                  <a:pt x="103480" y="199405"/>
                  <a:pt x="103480" y="190884"/>
                </a:cubicBezTo>
                <a:lnTo>
                  <a:pt x="103480" y="15461"/>
                </a:lnTo>
                <a:cubicBezTo>
                  <a:pt x="103480" y="6941"/>
                  <a:pt x="96540" y="1"/>
                  <a:pt x="88019" y="1"/>
                </a:cubicBezTo>
                <a:close/>
              </a:path>
            </a:pathLst>
          </a:cu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cs typeface="B Nazanin" panose="00000400000000000000" pitchFamily="2" charset="-78"/>
            </a:endParaRPr>
          </a:p>
        </p:txBody>
      </p:sp>
      <p:pic>
        <p:nvPicPr>
          <p:cNvPr id="1706" name="Google Shape;1706;p111"/>
          <p:cNvPicPr preferRelativeResize="0"/>
          <p:nvPr/>
        </p:nvPicPr>
        <p:blipFill rotWithShape="1">
          <a:blip r:embed="rId3">
            <a:alphaModFix/>
          </a:blip>
          <a:srcRect l="46466" r="19689"/>
          <a:stretch/>
        </p:blipFill>
        <p:spPr>
          <a:xfrm>
            <a:off x="1705893" y="1895889"/>
            <a:ext cx="1179577" cy="2083918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1" name="Google Shape;1711;p112"/>
          <p:cNvSpPr txBox="1">
            <a:spLocks noGrp="1"/>
          </p:cNvSpPr>
          <p:nvPr>
            <p:ph type="subTitle" idx="1"/>
          </p:nvPr>
        </p:nvSpPr>
        <p:spPr>
          <a:xfrm>
            <a:off x="1985100" y="4037750"/>
            <a:ext cx="5173800" cy="5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مورد را حذف کنید، مال خود را اضافه کنید و آن را به درستی وسط قرار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2" name="Google Shape;1712;p112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وب موبایل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713" name="Google Shape;1713;p112"/>
          <p:cNvPicPr preferRelativeResize="0"/>
          <p:nvPr/>
        </p:nvPicPr>
        <p:blipFill rotWithShape="1">
          <a:blip r:embed="rId3">
            <a:alphaModFix/>
          </a:blip>
          <a:srcRect l="35612" t="44243"/>
          <a:stretch/>
        </p:blipFill>
        <p:spPr>
          <a:xfrm flipH="1">
            <a:off x="2901725" y="1477492"/>
            <a:ext cx="3331328" cy="19226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4" name="Google Shape;1714;p112"/>
          <p:cNvGrpSpPr/>
          <p:nvPr/>
        </p:nvGrpSpPr>
        <p:grpSpPr>
          <a:xfrm>
            <a:off x="2730790" y="1347721"/>
            <a:ext cx="3682944" cy="2559438"/>
            <a:chOff x="2730790" y="1347721"/>
            <a:chExt cx="3682944" cy="2559438"/>
          </a:xfrm>
        </p:grpSpPr>
        <p:sp>
          <p:nvSpPr>
            <p:cNvPr id="1715" name="Google Shape;1715;p112"/>
            <p:cNvSpPr/>
            <p:nvPr/>
          </p:nvSpPr>
          <p:spPr>
            <a:xfrm>
              <a:off x="2730790" y="1347721"/>
              <a:ext cx="3682944" cy="2559438"/>
            </a:xfrm>
            <a:custGeom>
              <a:avLst/>
              <a:gdLst/>
              <a:ahLst/>
              <a:cxnLst/>
              <a:rect l="l" t="t" r="r" b="b"/>
              <a:pathLst>
                <a:path w="285721" h="198560" extrusionOk="0">
                  <a:moveTo>
                    <a:pt x="4894" y="1"/>
                  </a:moveTo>
                  <a:cubicBezTo>
                    <a:pt x="2320" y="1"/>
                    <a:pt x="0" y="2065"/>
                    <a:pt x="0" y="4901"/>
                  </a:cubicBezTo>
                  <a:lnTo>
                    <a:pt x="0" y="193405"/>
                  </a:lnTo>
                  <a:cubicBezTo>
                    <a:pt x="0" y="196239"/>
                    <a:pt x="2320" y="198560"/>
                    <a:pt x="4894" y="198560"/>
                  </a:cubicBezTo>
                  <a:lnTo>
                    <a:pt x="281292" y="198560"/>
                  </a:lnTo>
                  <a:cubicBezTo>
                    <a:pt x="283867" y="198560"/>
                    <a:pt x="285720" y="196239"/>
                    <a:pt x="285720" y="193405"/>
                  </a:cubicBezTo>
                  <a:lnTo>
                    <a:pt x="285719" y="4901"/>
                  </a:lnTo>
                  <a:cubicBezTo>
                    <a:pt x="285719" y="2065"/>
                    <a:pt x="283865" y="1"/>
                    <a:pt x="281292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6" name="Google Shape;1716;p112"/>
            <p:cNvSpPr/>
            <p:nvPr/>
          </p:nvSpPr>
          <p:spPr>
            <a:xfrm>
              <a:off x="2893010" y="3551282"/>
              <a:ext cx="3337182" cy="18613"/>
            </a:xfrm>
            <a:custGeom>
              <a:avLst/>
              <a:gdLst/>
              <a:ahLst/>
              <a:cxnLst/>
              <a:rect l="l" t="t" r="r" b="b"/>
              <a:pathLst>
                <a:path w="258897" h="1444" extrusionOk="0">
                  <a:moveTo>
                    <a:pt x="0" y="0"/>
                  </a:moveTo>
                  <a:lnTo>
                    <a:pt x="0" y="1443"/>
                  </a:lnTo>
                  <a:lnTo>
                    <a:pt x="258897" y="1443"/>
                  </a:lnTo>
                  <a:lnTo>
                    <a:pt x="2588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7" name="Google Shape;1717;p112"/>
            <p:cNvSpPr/>
            <p:nvPr/>
          </p:nvSpPr>
          <p:spPr>
            <a:xfrm>
              <a:off x="3532225" y="3654768"/>
              <a:ext cx="88374" cy="124324"/>
            </a:xfrm>
            <a:custGeom>
              <a:avLst/>
              <a:gdLst/>
              <a:ahLst/>
              <a:cxnLst/>
              <a:rect l="l" t="t" r="r" b="b"/>
              <a:pathLst>
                <a:path w="6856" h="9645" extrusionOk="0">
                  <a:moveTo>
                    <a:pt x="0" y="0"/>
                  </a:moveTo>
                  <a:lnTo>
                    <a:pt x="0" y="9644"/>
                  </a:lnTo>
                  <a:lnTo>
                    <a:pt x="6855" y="4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8" name="Google Shape;1718;p112"/>
            <p:cNvSpPr/>
            <p:nvPr/>
          </p:nvSpPr>
          <p:spPr>
            <a:xfrm>
              <a:off x="3635917" y="3654768"/>
              <a:ext cx="20701" cy="124324"/>
            </a:xfrm>
            <a:custGeom>
              <a:avLst/>
              <a:gdLst/>
              <a:ahLst/>
              <a:cxnLst/>
              <a:rect l="l" t="t" r="r" b="b"/>
              <a:pathLst>
                <a:path w="1606" h="9645" extrusionOk="0">
                  <a:moveTo>
                    <a:pt x="1" y="0"/>
                  </a:moveTo>
                  <a:lnTo>
                    <a:pt x="1" y="9644"/>
                  </a:lnTo>
                  <a:lnTo>
                    <a:pt x="1605" y="9644"/>
                  </a:lnTo>
                  <a:lnTo>
                    <a:pt x="160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9" name="Google Shape;1719;p112"/>
            <p:cNvSpPr/>
            <p:nvPr/>
          </p:nvSpPr>
          <p:spPr>
            <a:xfrm>
              <a:off x="3281470" y="3654768"/>
              <a:ext cx="88400" cy="124324"/>
            </a:xfrm>
            <a:custGeom>
              <a:avLst/>
              <a:gdLst/>
              <a:ahLst/>
              <a:cxnLst/>
              <a:rect l="l" t="t" r="r" b="b"/>
              <a:pathLst>
                <a:path w="6858" h="9645" extrusionOk="0">
                  <a:moveTo>
                    <a:pt x="1" y="0"/>
                  </a:moveTo>
                  <a:lnTo>
                    <a:pt x="1" y="9644"/>
                  </a:lnTo>
                  <a:lnTo>
                    <a:pt x="6857" y="48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0" name="Google Shape;1720;p112"/>
            <p:cNvSpPr/>
            <p:nvPr/>
          </p:nvSpPr>
          <p:spPr>
            <a:xfrm>
              <a:off x="3030741" y="3654768"/>
              <a:ext cx="88387" cy="124324"/>
            </a:xfrm>
            <a:custGeom>
              <a:avLst/>
              <a:gdLst/>
              <a:ahLst/>
              <a:cxnLst/>
              <a:rect l="l" t="t" r="r" b="b"/>
              <a:pathLst>
                <a:path w="6857" h="9645" extrusionOk="0">
                  <a:moveTo>
                    <a:pt x="6857" y="0"/>
                  </a:moveTo>
                  <a:lnTo>
                    <a:pt x="0" y="4822"/>
                  </a:lnTo>
                  <a:lnTo>
                    <a:pt x="6857" y="9644"/>
                  </a:lnTo>
                  <a:lnTo>
                    <a:pt x="68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1" name="Google Shape;1721;p112"/>
            <p:cNvSpPr/>
            <p:nvPr/>
          </p:nvSpPr>
          <p:spPr>
            <a:xfrm>
              <a:off x="2994717" y="3654768"/>
              <a:ext cx="20701" cy="124324"/>
            </a:xfrm>
            <a:custGeom>
              <a:avLst/>
              <a:gdLst/>
              <a:ahLst/>
              <a:cxnLst/>
              <a:rect l="l" t="t" r="r" b="b"/>
              <a:pathLst>
                <a:path w="1606" h="9645" extrusionOk="0">
                  <a:moveTo>
                    <a:pt x="0" y="0"/>
                  </a:moveTo>
                  <a:lnTo>
                    <a:pt x="0" y="9644"/>
                  </a:lnTo>
                  <a:lnTo>
                    <a:pt x="1605" y="9644"/>
                  </a:lnTo>
                  <a:lnTo>
                    <a:pt x="160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2" name="Google Shape;1722;p112"/>
            <p:cNvSpPr/>
            <p:nvPr/>
          </p:nvSpPr>
          <p:spPr>
            <a:xfrm>
              <a:off x="5462282" y="3633192"/>
              <a:ext cx="161537" cy="158019"/>
            </a:xfrm>
            <a:custGeom>
              <a:avLst/>
              <a:gdLst/>
              <a:ahLst/>
              <a:cxnLst/>
              <a:rect l="l" t="t" r="r" b="b"/>
              <a:pathLst>
                <a:path w="12532" h="12259" extrusionOk="0">
                  <a:moveTo>
                    <a:pt x="6266" y="4165"/>
                  </a:moveTo>
                  <a:cubicBezTo>
                    <a:pt x="7372" y="4165"/>
                    <a:pt x="8275" y="5046"/>
                    <a:pt x="8275" y="6128"/>
                  </a:cubicBezTo>
                  <a:cubicBezTo>
                    <a:pt x="8275" y="7212"/>
                    <a:pt x="7374" y="8094"/>
                    <a:pt x="6266" y="8094"/>
                  </a:cubicBezTo>
                  <a:cubicBezTo>
                    <a:pt x="5158" y="8094"/>
                    <a:pt x="4257" y="7212"/>
                    <a:pt x="4257" y="6128"/>
                  </a:cubicBezTo>
                  <a:cubicBezTo>
                    <a:pt x="4257" y="5046"/>
                    <a:pt x="5159" y="4165"/>
                    <a:pt x="6266" y="4165"/>
                  </a:cubicBezTo>
                  <a:close/>
                  <a:moveTo>
                    <a:pt x="5550" y="0"/>
                  </a:moveTo>
                  <a:cubicBezTo>
                    <a:pt x="5454" y="0"/>
                    <a:pt x="4829" y="1686"/>
                    <a:pt x="4829" y="1686"/>
                  </a:cubicBezTo>
                  <a:lnTo>
                    <a:pt x="4064" y="1996"/>
                  </a:lnTo>
                  <a:cubicBezTo>
                    <a:pt x="4064" y="1996"/>
                    <a:pt x="2509" y="1336"/>
                    <a:pt x="2319" y="1336"/>
                  </a:cubicBezTo>
                  <a:cubicBezTo>
                    <a:pt x="2310" y="1336"/>
                    <a:pt x="2304" y="1338"/>
                    <a:pt x="2301" y="1340"/>
                  </a:cubicBezTo>
                  <a:lnTo>
                    <a:pt x="1328" y="2292"/>
                  </a:lnTo>
                  <a:cubicBezTo>
                    <a:pt x="1261" y="2357"/>
                    <a:pt x="2035" y="3983"/>
                    <a:pt x="2035" y="3983"/>
                  </a:cubicBezTo>
                  <a:lnTo>
                    <a:pt x="1719" y="4733"/>
                  </a:lnTo>
                  <a:cubicBezTo>
                    <a:pt x="1719" y="4733"/>
                    <a:pt x="0" y="5394"/>
                    <a:pt x="0" y="5484"/>
                  </a:cubicBezTo>
                  <a:lnTo>
                    <a:pt x="0" y="6830"/>
                  </a:lnTo>
                  <a:cubicBezTo>
                    <a:pt x="0" y="6924"/>
                    <a:pt x="1724" y="7537"/>
                    <a:pt x="1724" y="7537"/>
                  </a:cubicBezTo>
                  <a:lnTo>
                    <a:pt x="2039" y="8285"/>
                  </a:lnTo>
                  <a:cubicBezTo>
                    <a:pt x="2039" y="8285"/>
                    <a:pt x="1304" y="9944"/>
                    <a:pt x="1369" y="10007"/>
                  </a:cubicBezTo>
                  <a:lnTo>
                    <a:pt x="2342" y="10961"/>
                  </a:lnTo>
                  <a:cubicBezTo>
                    <a:pt x="2345" y="10963"/>
                    <a:pt x="2350" y="10964"/>
                    <a:pt x="2358" y="10964"/>
                  </a:cubicBezTo>
                  <a:cubicBezTo>
                    <a:pt x="2540" y="10964"/>
                    <a:pt x="4069" y="10267"/>
                    <a:pt x="4069" y="10267"/>
                  </a:cubicBezTo>
                  <a:lnTo>
                    <a:pt x="4836" y="10579"/>
                  </a:lnTo>
                  <a:cubicBezTo>
                    <a:pt x="4836" y="10579"/>
                    <a:pt x="5513" y="12259"/>
                    <a:pt x="5607" y="12259"/>
                  </a:cubicBezTo>
                  <a:lnTo>
                    <a:pt x="6983" y="12259"/>
                  </a:lnTo>
                  <a:cubicBezTo>
                    <a:pt x="7077" y="12259"/>
                    <a:pt x="7704" y="10573"/>
                    <a:pt x="7704" y="10573"/>
                  </a:cubicBezTo>
                  <a:lnTo>
                    <a:pt x="8471" y="10263"/>
                  </a:lnTo>
                  <a:cubicBezTo>
                    <a:pt x="8471" y="10263"/>
                    <a:pt x="10025" y="10924"/>
                    <a:pt x="10212" y="10924"/>
                  </a:cubicBezTo>
                  <a:cubicBezTo>
                    <a:pt x="10220" y="10924"/>
                    <a:pt x="10226" y="10923"/>
                    <a:pt x="10229" y="10920"/>
                  </a:cubicBezTo>
                  <a:lnTo>
                    <a:pt x="11203" y="9968"/>
                  </a:lnTo>
                  <a:cubicBezTo>
                    <a:pt x="11271" y="9902"/>
                    <a:pt x="10495" y="8276"/>
                    <a:pt x="10495" y="8276"/>
                  </a:cubicBezTo>
                  <a:lnTo>
                    <a:pt x="10811" y="7526"/>
                  </a:lnTo>
                  <a:cubicBezTo>
                    <a:pt x="10811" y="7526"/>
                    <a:pt x="12531" y="6865"/>
                    <a:pt x="12531" y="6773"/>
                  </a:cubicBezTo>
                  <a:lnTo>
                    <a:pt x="12531" y="5427"/>
                  </a:lnTo>
                  <a:cubicBezTo>
                    <a:pt x="12531" y="5334"/>
                    <a:pt x="10809" y="4724"/>
                    <a:pt x="10809" y="4724"/>
                  </a:cubicBezTo>
                  <a:lnTo>
                    <a:pt x="10492" y="3972"/>
                  </a:lnTo>
                  <a:cubicBezTo>
                    <a:pt x="10492" y="3972"/>
                    <a:pt x="11229" y="2313"/>
                    <a:pt x="11163" y="2249"/>
                  </a:cubicBezTo>
                  <a:lnTo>
                    <a:pt x="10190" y="1298"/>
                  </a:lnTo>
                  <a:cubicBezTo>
                    <a:pt x="10187" y="1296"/>
                    <a:pt x="10181" y="1294"/>
                    <a:pt x="10173" y="1294"/>
                  </a:cubicBezTo>
                  <a:cubicBezTo>
                    <a:pt x="9987" y="1294"/>
                    <a:pt x="8462" y="1991"/>
                    <a:pt x="8462" y="1991"/>
                  </a:cubicBezTo>
                  <a:lnTo>
                    <a:pt x="7695" y="1682"/>
                  </a:lnTo>
                  <a:cubicBezTo>
                    <a:pt x="7695" y="1682"/>
                    <a:pt x="7019" y="0"/>
                    <a:pt x="69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3" name="Google Shape;1723;p112"/>
            <p:cNvSpPr/>
            <p:nvPr/>
          </p:nvSpPr>
          <p:spPr>
            <a:xfrm>
              <a:off x="5738196" y="3650553"/>
              <a:ext cx="184288" cy="121140"/>
            </a:xfrm>
            <a:custGeom>
              <a:avLst/>
              <a:gdLst/>
              <a:ahLst/>
              <a:cxnLst/>
              <a:rect l="l" t="t" r="r" b="b"/>
              <a:pathLst>
                <a:path w="14297" h="9398" extrusionOk="0">
                  <a:moveTo>
                    <a:pt x="13244" y="1052"/>
                  </a:moveTo>
                  <a:lnTo>
                    <a:pt x="13244" y="8346"/>
                  </a:lnTo>
                  <a:lnTo>
                    <a:pt x="1053" y="8346"/>
                  </a:lnTo>
                  <a:lnTo>
                    <a:pt x="1053" y="1052"/>
                  </a:lnTo>
                  <a:close/>
                  <a:moveTo>
                    <a:pt x="0" y="1"/>
                  </a:moveTo>
                  <a:lnTo>
                    <a:pt x="0" y="9398"/>
                  </a:lnTo>
                  <a:lnTo>
                    <a:pt x="14296" y="9398"/>
                  </a:lnTo>
                  <a:lnTo>
                    <a:pt x="1429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4" name="Google Shape;1724;p112"/>
            <p:cNvSpPr/>
            <p:nvPr/>
          </p:nvSpPr>
          <p:spPr>
            <a:xfrm>
              <a:off x="6120406" y="3637703"/>
              <a:ext cx="60364" cy="60299"/>
            </a:xfrm>
            <a:custGeom>
              <a:avLst/>
              <a:gdLst/>
              <a:ahLst/>
              <a:cxnLst/>
              <a:rect l="l" t="t" r="r" b="b"/>
              <a:pathLst>
                <a:path w="4683" h="4678" extrusionOk="0">
                  <a:moveTo>
                    <a:pt x="1" y="1"/>
                  </a:moveTo>
                  <a:lnTo>
                    <a:pt x="1" y="1052"/>
                  </a:lnTo>
                  <a:lnTo>
                    <a:pt x="3630" y="1052"/>
                  </a:lnTo>
                  <a:lnTo>
                    <a:pt x="3630" y="4678"/>
                  </a:lnTo>
                  <a:lnTo>
                    <a:pt x="4682" y="4678"/>
                  </a:lnTo>
                  <a:lnTo>
                    <a:pt x="468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5" name="Google Shape;1725;p112"/>
            <p:cNvSpPr/>
            <p:nvPr/>
          </p:nvSpPr>
          <p:spPr>
            <a:xfrm>
              <a:off x="6033805" y="3637703"/>
              <a:ext cx="60338" cy="60299"/>
            </a:xfrm>
            <a:custGeom>
              <a:avLst/>
              <a:gdLst/>
              <a:ahLst/>
              <a:cxnLst/>
              <a:rect l="l" t="t" r="r" b="b"/>
              <a:pathLst>
                <a:path w="4681" h="4678" extrusionOk="0">
                  <a:moveTo>
                    <a:pt x="1" y="1"/>
                  </a:moveTo>
                  <a:lnTo>
                    <a:pt x="1" y="4678"/>
                  </a:lnTo>
                  <a:lnTo>
                    <a:pt x="1053" y="4678"/>
                  </a:lnTo>
                  <a:lnTo>
                    <a:pt x="1053" y="1052"/>
                  </a:lnTo>
                  <a:lnTo>
                    <a:pt x="4681" y="1052"/>
                  </a:lnTo>
                  <a:lnTo>
                    <a:pt x="468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6" name="Google Shape;1726;p112"/>
            <p:cNvSpPr/>
            <p:nvPr/>
          </p:nvSpPr>
          <p:spPr>
            <a:xfrm>
              <a:off x="6120406" y="3724252"/>
              <a:ext cx="60364" cy="60299"/>
            </a:xfrm>
            <a:custGeom>
              <a:avLst/>
              <a:gdLst/>
              <a:ahLst/>
              <a:cxnLst/>
              <a:rect l="l" t="t" r="r" b="b"/>
              <a:pathLst>
                <a:path w="4683" h="4678" extrusionOk="0">
                  <a:moveTo>
                    <a:pt x="3630" y="0"/>
                  </a:moveTo>
                  <a:lnTo>
                    <a:pt x="3630" y="3626"/>
                  </a:lnTo>
                  <a:lnTo>
                    <a:pt x="1" y="3626"/>
                  </a:lnTo>
                  <a:lnTo>
                    <a:pt x="1" y="4677"/>
                  </a:lnTo>
                  <a:lnTo>
                    <a:pt x="4682" y="4677"/>
                  </a:lnTo>
                  <a:lnTo>
                    <a:pt x="46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7" name="Google Shape;1727;p112"/>
            <p:cNvSpPr/>
            <p:nvPr/>
          </p:nvSpPr>
          <p:spPr>
            <a:xfrm>
              <a:off x="6033805" y="3724252"/>
              <a:ext cx="60338" cy="60299"/>
            </a:xfrm>
            <a:custGeom>
              <a:avLst/>
              <a:gdLst/>
              <a:ahLst/>
              <a:cxnLst/>
              <a:rect l="l" t="t" r="r" b="b"/>
              <a:pathLst>
                <a:path w="4681" h="4678" extrusionOk="0">
                  <a:moveTo>
                    <a:pt x="1" y="0"/>
                  </a:moveTo>
                  <a:lnTo>
                    <a:pt x="1" y="4677"/>
                  </a:lnTo>
                  <a:lnTo>
                    <a:pt x="4681" y="4677"/>
                  </a:lnTo>
                  <a:lnTo>
                    <a:pt x="4681" y="3626"/>
                  </a:lnTo>
                  <a:lnTo>
                    <a:pt x="1053" y="3626"/>
                  </a:lnTo>
                  <a:lnTo>
                    <a:pt x="105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28" name="Google Shape;1728;p112"/>
          <p:cNvSpPr/>
          <p:nvPr/>
        </p:nvSpPr>
        <p:spPr>
          <a:xfrm>
            <a:off x="2893010" y="3551282"/>
            <a:ext cx="1362898" cy="18613"/>
          </a:xfrm>
          <a:custGeom>
            <a:avLst/>
            <a:gdLst/>
            <a:ahLst/>
            <a:cxnLst/>
            <a:rect l="l" t="t" r="r" b="b"/>
            <a:pathLst>
              <a:path w="105733" h="1444" extrusionOk="0">
                <a:moveTo>
                  <a:pt x="0" y="0"/>
                </a:moveTo>
                <a:lnTo>
                  <a:pt x="0" y="1443"/>
                </a:lnTo>
                <a:lnTo>
                  <a:pt x="105732" y="1443"/>
                </a:lnTo>
                <a:lnTo>
                  <a:pt x="10573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29" name="Google Shape;1729;p112"/>
          <p:cNvSpPr/>
          <p:nvPr/>
        </p:nvSpPr>
        <p:spPr>
          <a:xfrm>
            <a:off x="4222558" y="3528031"/>
            <a:ext cx="66641" cy="64102"/>
          </a:xfrm>
          <a:custGeom>
            <a:avLst/>
            <a:gdLst/>
            <a:ahLst/>
            <a:cxnLst/>
            <a:rect l="l" t="t" r="r" b="b"/>
            <a:pathLst>
              <a:path w="5170" h="4973" extrusionOk="0">
                <a:moveTo>
                  <a:pt x="2684" y="0"/>
                </a:moveTo>
                <a:cubicBezTo>
                  <a:pt x="2683" y="0"/>
                  <a:pt x="2682" y="0"/>
                  <a:pt x="2681" y="0"/>
                </a:cubicBezTo>
                <a:cubicBezTo>
                  <a:pt x="1675" y="0"/>
                  <a:pt x="768" y="607"/>
                  <a:pt x="385" y="1536"/>
                </a:cubicBezTo>
                <a:cubicBezTo>
                  <a:pt x="0" y="2464"/>
                  <a:pt x="213" y="3535"/>
                  <a:pt x="925" y="4246"/>
                </a:cubicBezTo>
                <a:cubicBezTo>
                  <a:pt x="1400" y="4721"/>
                  <a:pt x="2035" y="4973"/>
                  <a:pt x="2682" y="4973"/>
                </a:cubicBezTo>
                <a:cubicBezTo>
                  <a:pt x="3003" y="4973"/>
                  <a:pt x="3328" y="4910"/>
                  <a:pt x="3637" y="4782"/>
                </a:cubicBezTo>
                <a:cubicBezTo>
                  <a:pt x="4565" y="4397"/>
                  <a:pt x="5170" y="3488"/>
                  <a:pt x="5170" y="2482"/>
                </a:cubicBezTo>
                <a:cubicBezTo>
                  <a:pt x="5168" y="1112"/>
                  <a:pt x="4056" y="0"/>
                  <a:pt x="268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730" name="Google Shape;1730;p112"/>
          <p:cNvGrpSpPr/>
          <p:nvPr/>
        </p:nvGrpSpPr>
        <p:grpSpPr>
          <a:xfrm>
            <a:off x="4299653" y="2166013"/>
            <a:ext cx="544926" cy="545612"/>
            <a:chOff x="4299653" y="2013613"/>
            <a:chExt cx="544926" cy="545612"/>
          </a:xfrm>
        </p:grpSpPr>
        <p:sp>
          <p:nvSpPr>
            <p:cNvPr id="1731" name="Google Shape;1731;p112"/>
            <p:cNvSpPr/>
            <p:nvPr/>
          </p:nvSpPr>
          <p:spPr>
            <a:xfrm>
              <a:off x="4299653" y="2013613"/>
              <a:ext cx="544926" cy="545612"/>
            </a:xfrm>
            <a:custGeom>
              <a:avLst/>
              <a:gdLst/>
              <a:ahLst/>
              <a:cxnLst/>
              <a:rect l="l" t="t" r="r" b="b"/>
              <a:pathLst>
                <a:path w="27020" h="27054" extrusionOk="0">
                  <a:moveTo>
                    <a:pt x="13510" y="1"/>
                  </a:moveTo>
                  <a:cubicBezTo>
                    <a:pt x="6038" y="1"/>
                    <a:pt x="0" y="6072"/>
                    <a:pt x="0" y="13510"/>
                  </a:cubicBezTo>
                  <a:cubicBezTo>
                    <a:pt x="0" y="20982"/>
                    <a:pt x="6038" y="27053"/>
                    <a:pt x="13510" y="27053"/>
                  </a:cubicBezTo>
                  <a:cubicBezTo>
                    <a:pt x="20982" y="27053"/>
                    <a:pt x="27019" y="20982"/>
                    <a:pt x="27019" y="13510"/>
                  </a:cubicBezTo>
                  <a:cubicBezTo>
                    <a:pt x="27019" y="6072"/>
                    <a:pt x="20982" y="1"/>
                    <a:pt x="13510" y="1"/>
                  </a:cubicBezTo>
                  <a:close/>
                </a:path>
              </a:pathLst>
            </a:custGeom>
            <a:solidFill>
              <a:schemeClr val="accent3">
                <a:alpha val="474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2" name="Google Shape;1732;p112"/>
            <p:cNvSpPr/>
            <p:nvPr/>
          </p:nvSpPr>
          <p:spPr>
            <a:xfrm>
              <a:off x="4479265" y="2163639"/>
              <a:ext cx="245559" cy="245559"/>
            </a:xfrm>
            <a:custGeom>
              <a:avLst/>
              <a:gdLst/>
              <a:ahLst/>
              <a:cxnLst/>
              <a:rect l="l" t="t" r="r" b="b"/>
              <a:pathLst>
                <a:path w="12176" h="12176" extrusionOk="0">
                  <a:moveTo>
                    <a:pt x="0" y="0"/>
                  </a:moveTo>
                  <a:lnTo>
                    <a:pt x="0" y="12176"/>
                  </a:lnTo>
                  <a:lnTo>
                    <a:pt x="12176" y="60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113"/>
          <p:cNvSpPr/>
          <p:nvPr/>
        </p:nvSpPr>
        <p:spPr>
          <a:xfrm>
            <a:off x="0" y="542300"/>
            <a:ext cx="9144000" cy="559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38" name="Google Shape;1738;p113"/>
          <p:cNvSpPr txBox="1">
            <a:spLocks noGrp="1"/>
          </p:cNvSpPr>
          <p:nvPr>
            <p:ph type="subTitle" idx="1"/>
          </p:nvPr>
        </p:nvSpPr>
        <p:spPr>
          <a:xfrm>
            <a:off x="1276938" y="3864713"/>
            <a:ext cx="29322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اعضای خدمه خود را در اینجا توصیف کنید تا به مخاطبان خود اطلاعات بیشتری درباره آنها بدهید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39" name="Google Shape;1739;p113"/>
          <p:cNvSpPr txBox="1">
            <a:spLocks noGrp="1"/>
          </p:cNvSpPr>
          <p:nvPr>
            <p:ph type="subTitle" idx="2"/>
          </p:nvPr>
        </p:nvSpPr>
        <p:spPr>
          <a:xfrm>
            <a:off x="4934788" y="3864713"/>
            <a:ext cx="29322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اعضای خدمه خود را در اینجا توصیف کنید تا به مخاطبان خود اطلاعات بیشتری درباره آنها بدهید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740" name="Google Shape;1740;p113"/>
          <p:cNvSpPr txBox="1">
            <a:spLocks noGrp="1"/>
          </p:cNvSpPr>
          <p:nvPr>
            <p:ph type="subTitle" idx="3"/>
          </p:nvPr>
        </p:nvSpPr>
        <p:spPr>
          <a:xfrm>
            <a:off x="1276950" y="3494138"/>
            <a:ext cx="2932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جنا 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41" name="Google Shape;1741;p113"/>
          <p:cNvSpPr txBox="1">
            <a:spLocks noGrp="1"/>
          </p:cNvSpPr>
          <p:nvPr>
            <p:ph type="subTitle" idx="4"/>
          </p:nvPr>
        </p:nvSpPr>
        <p:spPr>
          <a:xfrm>
            <a:off x="4934800" y="3494138"/>
            <a:ext cx="2932200" cy="3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جان 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42" name="Google Shape;1742;p113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با اعضای خدمه ما ملاقات کنید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743" name="Google Shape;1743;p113"/>
          <p:cNvGrpSpPr/>
          <p:nvPr/>
        </p:nvGrpSpPr>
        <p:grpSpPr>
          <a:xfrm>
            <a:off x="1891650" y="1542030"/>
            <a:ext cx="1702800" cy="1796995"/>
            <a:chOff x="1891650" y="1542030"/>
            <a:chExt cx="1702800" cy="1796995"/>
          </a:xfrm>
        </p:grpSpPr>
        <p:cxnSp>
          <p:nvCxnSpPr>
            <p:cNvPr id="1744" name="Google Shape;1744;p113"/>
            <p:cNvCxnSpPr/>
            <p:nvPr/>
          </p:nvCxnSpPr>
          <p:spPr>
            <a:xfrm>
              <a:off x="2743038" y="2993725"/>
              <a:ext cx="0" cy="3453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1745" name="Google Shape;1745;p113"/>
            <p:cNvPicPr preferRelativeResize="0"/>
            <p:nvPr/>
          </p:nvPicPr>
          <p:blipFill rotWithShape="1">
            <a:blip r:embed="rId3">
              <a:alphaModFix/>
            </a:blip>
            <a:srcRect l="34232"/>
            <a:stretch/>
          </p:blipFill>
          <p:spPr>
            <a:xfrm>
              <a:off x="1891650" y="1542030"/>
              <a:ext cx="1702800" cy="16284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746" name="Google Shape;1746;p113"/>
            <p:cNvSpPr/>
            <p:nvPr/>
          </p:nvSpPr>
          <p:spPr>
            <a:xfrm>
              <a:off x="3034950" y="2610925"/>
              <a:ext cx="559500" cy="559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747" name="Google Shape;1747;p113"/>
            <p:cNvGrpSpPr/>
            <p:nvPr/>
          </p:nvGrpSpPr>
          <p:grpSpPr>
            <a:xfrm>
              <a:off x="3149086" y="2725064"/>
              <a:ext cx="331231" cy="331215"/>
              <a:chOff x="1696600" y="2504875"/>
              <a:chExt cx="516500" cy="516475"/>
            </a:xfrm>
          </p:grpSpPr>
          <p:sp>
            <p:nvSpPr>
              <p:cNvPr id="1748" name="Google Shape;1748;p113"/>
              <p:cNvSpPr/>
              <p:nvPr/>
            </p:nvSpPr>
            <p:spPr>
              <a:xfrm>
                <a:off x="1696600" y="2504875"/>
                <a:ext cx="516500" cy="516475"/>
              </a:xfrm>
              <a:custGeom>
                <a:avLst/>
                <a:gdLst/>
                <a:ahLst/>
                <a:cxnLst/>
                <a:rect l="l" t="t" r="r" b="b"/>
                <a:pathLst>
                  <a:path w="20660" h="20659" extrusionOk="0">
                    <a:moveTo>
                      <a:pt x="10330" y="689"/>
                    </a:moveTo>
                    <a:cubicBezTo>
                      <a:pt x="10364" y="689"/>
                      <a:pt x="10398" y="694"/>
                      <a:pt x="10432" y="704"/>
                    </a:cubicBezTo>
                    <a:lnTo>
                      <a:pt x="13975" y="1795"/>
                    </a:lnTo>
                    <a:cubicBezTo>
                      <a:pt x="14265" y="1883"/>
                      <a:pt x="14463" y="2150"/>
                      <a:pt x="14462" y="2453"/>
                    </a:cubicBezTo>
                    <a:lnTo>
                      <a:pt x="14462" y="4952"/>
                    </a:lnTo>
                    <a:cubicBezTo>
                      <a:pt x="14072" y="5119"/>
                      <a:pt x="12890" y="5508"/>
                      <a:pt x="10330" y="5508"/>
                    </a:cubicBezTo>
                    <a:cubicBezTo>
                      <a:pt x="7769" y="5508"/>
                      <a:pt x="6588" y="5119"/>
                      <a:pt x="6198" y="4952"/>
                    </a:cubicBezTo>
                    <a:lnTo>
                      <a:pt x="6198" y="2453"/>
                    </a:lnTo>
                    <a:cubicBezTo>
                      <a:pt x="6197" y="2150"/>
                      <a:pt x="6393" y="1883"/>
                      <a:pt x="6683" y="1795"/>
                    </a:cubicBezTo>
                    <a:lnTo>
                      <a:pt x="10228" y="704"/>
                    </a:lnTo>
                    <a:cubicBezTo>
                      <a:pt x="10262" y="694"/>
                      <a:pt x="10296" y="689"/>
                      <a:pt x="10330" y="689"/>
                    </a:cubicBezTo>
                    <a:close/>
                    <a:moveTo>
                      <a:pt x="14462" y="5688"/>
                    </a:moveTo>
                    <a:lnTo>
                      <a:pt x="14462" y="6329"/>
                    </a:lnTo>
                    <a:cubicBezTo>
                      <a:pt x="14067" y="6498"/>
                      <a:pt x="12883" y="6886"/>
                      <a:pt x="10330" y="6886"/>
                    </a:cubicBezTo>
                    <a:cubicBezTo>
                      <a:pt x="7775" y="6886"/>
                      <a:pt x="6588" y="6496"/>
                      <a:pt x="6198" y="6329"/>
                    </a:cubicBezTo>
                    <a:lnTo>
                      <a:pt x="6198" y="5688"/>
                    </a:lnTo>
                    <a:cubicBezTo>
                      <a:pt x="6831" y="5906"/>
                      <a:pt x="8092" y="6198"/>
                      <a:pt x="10330" y="6198"/>
                    </a:cubicBezTo>
                    <a:cubicBezTo>
                      <a:pt x="12568" y="6198"/>
                      <a:pt x="13827" y="5906"/>
                      <a:pt x="14462" y="5688"/>
                    </a:cubicBezTo>
                    <a:close/>
                    <a:moveTo>
                      <a:pt x="15149" y="5572"/>
                    </a:moveTo>
                    <a:cubicBezTo>
                      <a:pt x="16908" y="5950"/>
                      <a:pt x="17561" y="6443"/>
                      <a:pt x="17561" y="6696"/>
                    </a:cubicBezTo>
                    <a:cubicBezTo>
                      <a:pt x="17561" y="7134"/>
                      <a:pt x="15969" y="7871"/>
                      <a:pt x="12908" y="8151"/>
                    </a:cubicBezTo>
                    <a:lnTo>
                      <a:pt x="12893" y="8151"/>
                    </a:lnTo>
                    <a:cubicBezTo>
                      <a:pt x="12041" y="8225"/>
                      <a:pt x="11187" y="8262"/>
                      <a:pt x="10332" y="8262"/>
                    </a:cubicBezTo>
                    <a:cubicBezTo>
                      <a:pt x="9478" y="8262"/>
                      <a:pt x="8624" y="8225"/>
                      <a:pt x="7772" y="8151"/>
                    </a:cubicBezTo>
                    <a:cubicBezTo>
                      <a:pt x="7764" y="8151"/>
                      <a:pt x="7757" y="8148"/>
                      <a:pt x="7749" y="8148"/>
                    </a:cubicBezTo>
                    <a:cubicBezTo>
                      <a:pt x="4690" y="7871"/>
                      <a:pt x="3099" y="7134"/>
                      <a:pt x="3099" y="6696"/>
                    </a:cubicBezTo>
                    <a:cubicBezTo>
                      <a:pt x="3099" y="6443"/>
                      <a:pt x="3751" y="5951"/>
                      <a:pt x="5509" y="5572"/>
                    </a:cubicBezTo>
                    <a:lnTo>
                      <a:pt x="5509" y="6543"/>
                    </a:lnTo>
                    <a:cubicBezTo>
                      <a:pt x="5509" y="6657"/>
                      <a:pt x="5567" y="6764"/>
                      <a:pt x="5662" y="6829"/>
                    </a:cubicBezTo>
                    <a:cubicBezTo>
                      <a:pt x="5707" y="6859"/>
                      <a:pt x="6823" y="7575"/>
                      <a:pt x="10330" y="7575"/>
                    </a:cubicBezTo>
                    <a:cubicBezTo>
                      <a:pt x="13837" y="7575"/>
                      <a:pt x="14951" y="6859"/>
                      <a:pt x="14996" y="6829"/>
                    </a:cubicBezTo>
                    <a:cubicBezTo>
                      <a:pt x="15093" y="6764"/>
                      <a:pt x="15149" y="6657"/>
                      <a:pt x="15149" y="6543"/>
                    </a:cubicBezTo>
                    <a:lnTo>
                      <a:pt x="15149" y="5572"/>
                    </a:lnTo>
                    <a:close/>
                    <a:moveTo>
                      <a:pt x="12760" y="8851"/>
                    </a:moveTo>
                    <a:cubicBezTo>
                      <a:pt x="13259" y="9377"/>
                      <a:pt x="13832" y="9830"/>
                      <a:pt x="14462" y="10191"/>
                    </a:cubicBezTo>
                    <a:lnTo>
                      <a:pt x="14462" y="11768"/>
                    </a:lnTo>
                    <a:cubicBezTo>
                      <a:pt x="14462" y="11918"/>
                      <a:pt x="14430" y="12065"/>
                      <a:pt x="14367" y="12199"/>
                    </a:cubicBezTo>
                    <a:cubicBezTo>
                      <a:pt x="13979" y="13054"/>
                      <a:pt x="12541" y="15838"/>
                      <a:pt x="10330" y="15838"/>
                    </a:cubicBezTo>
                    <a:cubicBezTo>
                      <a:pt x="8117" y="15838"/>
                      <a:pt x="6680" y="13054"/>
                      <a:pt x="6292" y="12199"/>
                    </a:cubicBezTo>
                    <a:cubicBezTo>
                      <a:pt x="6230" y="12065"/>
                      <a:pt x="6200" y="11918"/>
                      <a:pt x="6200" y="11768"/>
                    </a:cubicBezTo>
                    <a:lnTo>
                      <a:pt x="6200" y="10189"/>
                    </a:lnTo>
                    <a:cubicBezTo>
                      <a:pt x="6828" y="9826"/>
                      <a:pt x="7399" y="9377"/>
                      <a:pt x="7899" y="8851"/>
                    </a:cubicBezTo>
                    <a:cubicBezTo>
                      <a:pt x="8708" y="8918"/>
                      <a:pt x="9519" y="8952"/>
                      <a:pt x="10330" y="8952"/>
                    </a:cubicBezTo>
                    <a:cubicBezTo>
                      <a:pt x="11141" y="8952"/>
                      <a:pt x="11951" y="8918"/>
                      <a:pt x="12760" y="8851"/>
                    </a:cubicBezTo>
                    <a:close/>
                    <a:moveTo>
                      <a:pt x="15987" y="8321"/>
                    </a:moveTo>
                    <a:cubicBezTo>
                      <a:pt x="16342" y="8999"/>
                      <a:pt x="16526" y="9752"/>
                      <a:pt x="16526" y="10516"/>
                    </a:cubicBezTo>
                    <a:lnTo>
                      <a:pt x="16526" y="14564"/>
                    </a:lnTo>
                    <a:cubicBezTo>
                      <a:pt x="16526" y="15022"/>
                      <a:pt x="16830" y="15425"/>
                      <a:pt x="17269" y="15552"/>
                    </a:cubicBezTo>
                    <a:cubicBezTo>
                      <a:pt x="17850" y="15730"/>
                      <a:pt x="18247" y="16264"/>
                      <a:pt x="18248" y="16872"/>
                    </a:cubicBezTo>
                    <a:cubicBezTo>
                      <a:pt x="18243" y="17197"/>
                      <a:pt x="18120" y="17510"/>
                      <a:pt x="17902" y="17751"/>
                    </a:cubicBezTo>
                    <a:lnTo>
                      <a:pt x="15204" y="17205"/>
                    </a:lnTo>
                    <a:cubicBezTo>
                      <a:pt x="14894" y="16681"/>
                      <a:pt x="14372" y="16319"/>
                      <a:pt x="13772" y="16214"/>
                    </a:cubicBezTo>
                    <a:lnTo>
                      <a:pt x="13772" y="14512"/>
                    </a:lnTo>
                    <a:cubicBezTo>
                      <a:pt x="14257" y="13886"/>
                      <a:pt x="14666" y="13205"/>
                      <a:pt x="14994" y="12484"/>
                    </a:cubicBezTo>
                    <a:cubicBezTo>
                      <a:pt x="15098" y="12259"/>
                      <a:pt x="15151" y="12016"/>
                      <a:pt x="15149" y="11768"/>
                    </a:cubicBezTo>
                    <a:lnTo>
                      <a:pt x="15149" y="10191"/>
                    </a:lnTo>
                    <a:cubicBezTo>
                      <a:pt x="15149" y="9940"/>
                      <a:pt x="15011" y="9708"/>
                      <a:pt x="14790" y="9587"/>
                    </a:cubicBezTo>
                    <a:cubicBezTo>
                      <a:pt x="14382" y="9355"/>
                      <a:pt x="14000" y="9079"/>
                      <a:pt x="13654" y="8761"/>
                    </a:cubicBezTo>
                    <a:cubicBezTo>
                      <a:pt x="14442" y="8671"/>
                      <a:pt x="15221" y="8524"/>
                      <a:pt x="15987" y="8321"/>
                    </a:cubicBezTo>
                    <a:close/>
                    <a:moveTo>
                      <a:pt x="4671" y="8319"/>
                    </a:moveTo>
                    <a:cubicBezTo>
                      <a:pt x="5437" y="8523"/>
                      <a:pt x="6217" y="8669"/>
                      <a:pt x="7004" y="8759"/>
                    </a:cubicBezTo>
                    <a:cubicBezTo>
                      <a:pt x="6656" y="9077"/>
                      <a:pt x="6277" y="9354"/>
                      <a:pt x="5867" y="9585"/>
                    </a:cubicBezTo>
                    <a:cubicBezTo>
                      <a:pt x="5647" y="9708"/>
                      <a:pt x="5509" y="9940"/>
                      <a:pt x="5509" y="10191"/>
                    </a:cubicBezTo>
                    <a:lnTo>
                      <a:pt x="5509" y="11768"/>
                    </a:lnTo>
                    <a:cubicBezTo>
                      <a:pt x="5509" y="12016"/>
                      <a:pt x="5562" y="12259"/>
                      <a:pt x="5666" y="12484"/>
                    </a:cubicBezTo>
                    <a:cubicBezTo>
                      <a:pt x="5994" y="13205"/>
                      <a:pt x="6403" y="13886"/>
                      <a:pt x="6886" y="14512"/>
                    </a:cubicBezTo>
                    <a:lnTo>
                      <a:pt x="6886" y="16214"/>
                    </a:lnTo>
                    <a:cubicBezTo>
                      <a:pt x="6288" y="16321"/>
                      <a:pt x="5767" y="16682"/>
                      <a:pt x="5457" y="17205"/>
                    </a:cubicBezTo>
                    <a:lnTo>
                      <a:pt x="2756" y="17753"/>
                    </a:lnTo>
                    <a:cubicBezTo>
                      <a:pt x="2538" y="17510"/>
                      <a:pt x="2415" y="17197"/>
                      <a:pt x="2410" y="16872"/>
                    </a:cubicBezTo>
                    <a:cubicBezTo>
                      <a:pt x="2412" y="16264"/>
                      <a:pt x="2810" y="15730"/>
                      <a:pt x="3389" y="15552"/>
                    </a:cubicBezTo>
                    <a:cubicBezTo>
                      <a:pt x="3830" y="15425"/>
                      <a:pt x="4134" y="15022"/>
                      <a:pt x="4132" y="14564"/>
                    </a:cubicBezTo>
                    <a:lnTo>
                      <a:pt x="4132" y="10516"/>
                    </a:lnTo>
                    <a:cubicBezTo>
                      <a:pt x="4132" y="9752"/>
                      <a:pt x="4317" y="8997"/>
                      <a:pt x="4671" y="8319"/>
                    </a:cubicBezTo>
                    <a:close/>
                    <a:moveTo>
                      <a:pt x="13084" y="15277"/>
                    </a:moveTo>
                    <a:lnTo>
                      <a:pt x="13084" y="16379"/>
                    </a:lnTo>
                    <a:cubicBezTo>
                      <a:pt x="12272" y="17137"/>
                      <a:pt x="11341" y="17758"/>
                      <a:pt x="10330" y="18219"/>
                    </a:cubicBezTo>
                    <a:cubicBezTo>
                      <a:pt x="9319" y="17758"/>
                      <a:pt x="8388" y="17137"/>
                      <a:pt x="7576" y="16379"/>
                    </a:cubicBezTo>
                    <a:lnTo>
                      <a:pt x="7576" y="15279"/>
                    </a:lnTo>
                    <a:cubicBezTo>
                      <a:pt x="8293" y="16040"/>
                      <a:pt x="9283" y="16487"/>
                      <a:pt x="10330" y="16527"/>
                    </a:cubicBezTo>
                    <a:cubicBezTo>
                      <a:pt x="11376" y="16487"/>
                      <a:pt x="12365" y="16038"/>
                      <a:pt x="13084" y="15277"/>
                    </a:cubicBezTo>
                    <a:close/>
                    <a:moveTo>
                      <a:pt x="13561" y="16876"/>
                    </a:moveTo>
                    <a:cubicBezTo>
                      <a:pt x="14195" y="16940"/>
                      <a:pt x="14703" y="17428"/>
                      <a:pt x="14791" y="18060"/>
                    </a:cubicBezTo>
                    <a:lnTo>
                      <a:pt x="14790" y="18063"/>
                    </a:lnTo>
                    <a:lnTo>
                      <a:pt x="12032" y="19716"/>
                    </a:lnTo>
                    <a:cubicBezTo>
                      <a:pt x="11960" y="19230"/>
                      <a:pt x="11682" y="18799"/>
                      <a:pt x="11273" y="18529"/>
                    </a:cubicBezTo>
                    <a:cubicBezTo>
                      <a:pt x="12100" y="18074"/>
                      <a:pt x="12868" y="17520"/>
                      <a:pt x="13561" y="16876"/>
                    </a:cubicBezTo>
                    <a:close/>
                    <a:moveTo>
                      <a:pt x="7099" y="16879"/>
                    </a:moveTo>
                    <a:cubicBezTo>
                      <a:pt x="7790" y="17522"/>
                      <a:pt x="8558" y="18078"/>
                      <a:pt x="9387" y="18532"/>
                    </a:cubicBezTo>
                    <a:cubicBezTo>
                      <a:pt x="8976" y="18801"/>
                      <a:pt x="8700" y="19232"/>
                      <a:pt x="8626" y="19718"/>
                    </a:cubicBezTo>
                    <a:lnTo>
                      <a:pt x="5867" y="18061"/>
                    </a:lnTo>
                    <a:cubicBezTo>
                      <a:pt x="5959" y="17432"/>
                      <a:pt x="6467" y="16945"/>
                      <a:pt x="7099" y="16879"/>
                    </a:cubicBezTo>
                    <a:close/>
                    <a:moveTo>
                      <a:pt x="1722" y="18664"/>
                    </a:moveTo>
                    <a:lnTo>
                      <a:pt x="1722" y="19970"/>
                    </a:lnTo>
                    <a:lnTo>
                      <a:pt x="688" y="19970"/>
                    </a:lnTo>
                    <a:lnTo>
                      <a:pt x="688" y="19720"/>
                    </a:lnTo>
                    <a:cubicBezTo>
                      <a:pt x="690" y="19229"/>
                      <a:pt x="1034" y="18807"/>
                      <a:pt x="1514" y="18707"/>
                    </a:cubicBezTo>
                    <a:lnTo>
                      <a:pt x="1722" y="18664"/>
                    </a:lnTo>
                    <a:close/>
                    <a:moveTo>
                      <a:pt x="5186" y="17963"/>
                    </a:moveTo>
                    <a:lnTo>
                      <a:pt x="5186" y="17963"/>
                    </a:lnTo>
                    <a:cubicBezTo>
                      <a:pt x="5144" y="18238"/>
                      <a:pt x="5274" y="18511"/>
                      <a:pt x="5514" y="18654"/>
                    </a:cubicBezTo>
                    <a:lnTo>
                      <a:pt x="7709" y="19970"/>
                    </a:lnTo>
                    <a:lnTo>
                      <a:pt x="4477" y="19970"/>
                    </a:lnTo>
                    <a:lnTo>
                      <a:pt x="4477" y="18106"/>
                    </a:lnTo>
                    <a:lnTo>
                      <a:pt x="5186" y="17963"/>
                    </a:lnTo>
                    <a:close/>
                    <a:moveTo>
                      <a:pt x="9985" y="19000"/>
                    </a:moveTo>
                    <a:lnTo>
                      <a:pt x="9985" y="19970"/>
                    </a:lnTo>
                    <a:lnTo>
                      <a:pt x="9296" y="19970"/>
                    </a:lnTo>
                    <a:cubicBezTo>
                      <a:pt x="9298" y="19535"/>
                      <a:pt x="9574" y="19147"/>
                      <a:pt x="9985" y="19000"/>
                    </a:cubicBezTo>
                    <a:close/>
                    <a:moveTo>
                      <a:pt x="10673" y="19000"/>
                    </a:moveTo>
                    <a:cubicBezTo>
                      <a:pt x="11084" y="19145"/>
                      <a:pt x="11361" y="19535"/>
                      <a:pt x="11362" y="19970"/>
                    </a:cubicBezTo>
                    <a:lnTo>
                      <a:pt x="10673" y="19970"/>
                    </a:lnTo>
                    <a:lnTo>
                      <a:pt x="10673" y="19000"/>
                    </a:lnTo>
                    <a:close/>
                    <a:moveTo>
                      <a:pt x="15474" y="17963"/>
                    </a:moveTo>
                    <a:lnTo>
                      <a:pt x="16183" y="18106"/>
                    </a:lnTo>
                    <a:lnTo>
                      <a:pt x="16183" y="19970"/>
                    </a:lnTo>
                    <a:lnTo>
                      <a:pt x="12949" y="19970"/>
                    </a:lnTo>
                    <a:lnTo>
                      <a:pt x="15144" y="18654"/>
                    </a:lnTo>
                    <a:cubicBezTo>
                      <a:pt x="15384" y="18512"/>
                      <a:pt x="15514" y="18238"/>
                      <a:pt x="15474" y="17963"/>
                    </a:cubicBezTo>
                    <a:close/>
                    <a:moveTo>
                      <a:pt x="16871" y="18246"/>
                    </a:moveTo>
                    <a:lnTo>
                      <a:pt x="18248" y="18524"/>
                    </a:lnTo>
                    <a:lnTo>
                      <a:pt x="18248" y="19970"/>
                    </a:lnTo>
                    <a:lnTo>
                      <a:pt x="16871" y="19970"/>
                    </a:lnTo>
                    <a:lnTo>
                      <a:pt x="16871" y="18246"/>
                    </a:lnTo>
                    <a:close/>
                    <a:moveTo>
                      <a:pt x="18938" y="18664"/>
                    </a:moveTo>
                    <a:lnTo>
                      <a:pt x="19144" y="18707"/>
                    </a:lnTo>
                    <a:cubicBezTo>
                      <a:pt x="19624" y="18807"/>
                      <a:pt x="19969" y="19229"/>
                      <a:pt x="19970" y="19720"/>
                    </a:cubicBezTo>
                    <a:lnTo>
                      <a:pt x="19970" y="19970"/>
                    </a:lnTo>
                    <a:lnTo>
                      <a:pt x="18938" y="19970"/>
                    </a:lnTo>
                    <a:lnTo>
                      <a:pt x="18938" y="18664"/>
                    </a:lnTo>
                    <a:close/>
                    <a:moveTo>
                      <a:pt x="3787" y="18244"/>
                    </a:moveTo>
                    <a:lnTo>
                      <a:pt x="3787" y="19971"/>
                    </a:lnTo>
                    <a:lnTo>
                      <a:pt x="2410" y="19971"/>
                    </a:lnTo>
                    <a:lnTo>
                      <a:pt x="2410" y="19970"/>
                    </a:lnTo>
                    <a:lnTo>
                      <a:pt x="2410" y="18524"/>
                    </a:lnTo>
                    <a:lnTo>
                      <a:pt x="3787" y="18244"/>
                    </a:lnTo>
                    <a:close/>
                    <a:moveTo>
                      <a:pt x="10329" y="0"/>
                    </a:moveTo>
                    <a:cubicBezTo>
                      <a:pt x="10227" y="0"/>
                      <a:pt x="10124" y="16"/>
                      <a:pt x="10025" y="46"/>
                    </a:cubicBezTo>
                    <a:lnTo>
                      <a:pt x="6482" y="1137"/>
                    </a:lnTo>
                    <a:cubicBezTo>
                      <a:pt x="5902" y="1314"/>
                      <a:pt x="5506" y="1848"/>
                      <a:pt x="5509" y="2453"/>
                    </a:cubicBezTo>
                    <a:lnTo>
                      <a:pt x="5509" y="4867"/>
                    </a:lnTo>
                    <a:cubicBezTo>
                      <a:pt x="4034" y="5170"/>
                      <a:pt x="2410" y="5725"/>
                      <a:pt x="2410" y="6696"/>
                    </a:cubicBezTo>
                    <a:cubicBezTo>
                      <a:pt x="2410" y="7277"/>
                      <a:pt x="3024" y="7748"/>
                      <a:pt x="4005" y="8108"/>
                    </a:cubicBezTo>
                    <a:cubicBezTo>
                      <a:pt x="3636" y="8857"/>
                      <a:pt x="3442" y="9680"/>
                      <a:pt x="3442" y="10516"/>
                    </a:cubicBezTo>
                    <a:lnTo>
                      <a:pt x="3442" y="14564"/>
                    </a:lnTo>
                    <a:cubicBezTo>
                      <a:pt x="3442" y="14717"/>
                      <a:pt x="3339" y="14851"/>
                      <a:pt x="3193" y="14892"/>
                    </a:cubicBezTo>
                    <a:cubicBezTo>
                      <a:pt x="2322" y="15157"/>
                      <a:pt x="1724" y="15961"/>
                      <a:pt x="1721" y="16872"/>
                    </a:cubicBezTo>
                    <a:cubicBezTo>
                      <a:pt x="1722" y="17235"/>
                      <a:pt x="1822" y="17593"/>
                      <a:pt x="2010" y="17905"/>
                    </a:cubicBezTo>
                    <a:lnTo>
                      <a:pt x="1378" y="18031"/>
                    </a:lnTo>
                    <a:cubicBezTo>
                      <a:pt x="577" y="18198"/>
                      <a:pt x="2" y="18902"/>
                      <a:pt x="0" y="19720"/>
                    </a:cubicBezTo>
                    <a:lnTo>
                      <a:pt x="0" y="19970"/>
                    </a:lnTo>
                    <a:cubicBezTo>
                      <a:pt x="0" y="20351"/>
                      <a:pt x="308" y="20659"/>
                      <a:pt x="688" y="20659"/>
                    </a:cubicBezTo>
                    <a:lnTo>
                      <a:pt x="19970" y="20659"/>
                    </a:lnTo>
                    <a:cubicBezTo>
                      <a:pt x="20350" y="20659"/>
                      <a:pt x="20660" y="20351"/>
                      <a:pt x="20660" y="19970"/>
                    </a:cubicBezTo>
                    <a:lnTo>
                      <a:pt x="20660" y="19720"/>
                    </a:lnTo>
                    <a:cubicBezTo>
                      <a:pt x="20656" y="18902"/>
                      <a:pt x="20082" y="18198"/>
                      <a:pt x="19282" y="18031"/>
                    </a:cubicBezTo>
                    <a:lnTo>
                      <a:pt x="18648" y="17905"/>
                    </a:lnTo>
                    <a:cubicBezTo>
                      <a:pt x="18836" y="17593"/>
                      <a:pt x="18936" y="17235"/>
                      <a:pt x="18938" y="16872"/>
                    </a:cubicBezTo>
                    <a:cubicBezTo>
                      <a:pt x="18934" y="15960"/>
                      <a:pt x="18338" y="15157"/>
                      <a:pt x="17466" y="14892"/>
                    </a:cubicBezTo>
                    <a:cubicBezTo>
                      <a:pt x="17319" y="14851"/>
                      <a:pt x="17216" y="14717"/>
                      <a:pt x="17216" y="14564"/>
                    </a:cubicBezTo>
                    <a:lnTo>
                      <a:pt x="17216" y="10516"/>
                    </a:lnTo>
                    <a:cubicBezTo>
                      <a:pt x="17216" y="9680"/>
                      <a:pt x="17023" y="8857"/>
                      <a:pt x="16653" y="8108"/>
                    </a:cubicBezTo>
                    <a:cubicBezTo>
                      <a:pt x="17636" y="7748"/>
                      <a:pt x="18248" y="7277"/>
                      <a:pt x="18248" y="6696"/>
                    </a:cubicBezTo>
                    <a:cubicBezTo>
                      <a:pt x="18248" y="5725"/>
                      <a:pt x="16625" y="5170"/>
                      <a:pt x="15149" y="4867"/>
                    </a:cubicBezTo>
                    <a:lnTo>
                      <a:pt x="15149" y="2453"/>
                    </a:lnTo>
                    <a:cubicBezTo>
                      <a:pt x="15153" y="1848"/>
                      <a:pt x="14756" y="1314"/>
                      <a:pt x="14178" y="1137"/>
                    </a:cubicBezTo>
                    <a:lnTo>
                      <a:pt x="10633" y="46"/>
                    </a:lnTo>
                    <a:cubicBezTo>
                      <a:pt x="10534" y="16"/>
                      <a:pt x="10432" y="0"/>
                      <a:pt x="103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49" name="Google Shape;1749;p113"/>
              <p:cNvSpPr/>
              <p:nvPr/>
            </p:nvSpPr>
            <p:spPr>
              <a:xfrm>
                <a:off x="1868750" y="2547800"/>
                <a:ext cx="69500" cy="34550"/>
              </a:xfrm>
              <a:custGeom>
                <a:avLst/>
                <a:gdLst/>
                <a:ahLst/>
                <a:cxnLst/>
                <a:rect l="l" t="t" r="r" b="b"/>
                <a:pathLst>
                  <a:path w="2780" h="1382" extrusionOk="0">
                    <a:moveTo>
                      <a:pt x="2415" y="0"/>
                    </a:moveTo>
                    <a:cubicBezTo>
                      <a:pt x="2323" y="0"/>
                      <a:pt x="2233" y="38"/>
                      <a:pt x="2167" y="106"/>
                    </a:cubicBezTo>
                    <a:cubicBezTo>
                      <a:pt x="1589" y="684"/>
                      <a:pt x="357" y="694"/>
                      <a:pt x="345" y="694"/>
                    </a:cubicBezTo>
                    <a:cubicBezTo>
                      <a:pt x="155" y="694"/>
                      <a:pt x="0" y="847"/>
                      <a:pt x="0" y="1037"/>
                    </a:cubicBezTo>
                    <a:cubicBezTo>
                      <a:pt x="0" y="1229"/>
                      <a:pt x="155" y="1382"/>
                      <a:pt x="345" y="1382"/>
                    </a:cubicBezTo>
                    <a:cubicBezTo>
                      <a:pt x="407" y="1382"/>
                      <a:pt x="1874" y="1373"/>
                      <a:pt x="2655" y="592"/>
                    </a:cubicBezTo>
                    <a:cubicBezTo>
                      <a:pt x="2743" y="506"/>
                      <a:pt x="2780" y="378"/>
                      <a:pt x="2748" y="258"/>
                    </a:cubicBezTo>
                    <a:cubicBezTo>
                      <a:pt x="2716" y="138"/>
                      <a:pt x="2623" y="43"/>
                      <a:pt x="2501" y="11"/>
                    </a:cubicBezTo>
                    <a:cubicBezTo>
                      <a:pt x="2473" y="4"/>
                      <a:pt x="2444" y="0"/>
                      <a:pt x="24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50" name="Google Shape;1750;p113"/>
              <p:cNvSpPr/>
              <p:nvPr/>
            </p:nvSpPr>
            <p:spPr>
              <a:xfrm>
                <a:off x="1971275" y="2548000"/>
                <a:ext cx="69650" cy="34350"/>
              </a:xfrm>
              <a:custGeom>
                <a:avLst/>
                <a:gdLst/>
                <a:ahLst/>
                <a:cxnLst/>
                <a:rect l="l" t="t" r="r" b="b"/>
                <a:pathLst>
                  <a:path w="2786" h="1374" extrusionOk="0">
                    <a:moveTo>
                      <a:pt x="379" y="1"/>
                    </a:moveTo>
                    <a:cubicBezTo>
                      <a:pt x="291" y="1"/>
                      <a:pt x="203" y="34"/>
                      <a:pt x="136" y="102"/>
                    </a:cubicBezTo>
                    <a:cubicBezTo>
                      <a:pt x="2" y="235"/>
                      <a:pt x="1" y="450"/>
                      <a:pt x="132" y="584"/>
                    </a:cubicBezTo>
                    <a:cubicBezTo>
                      <a:pt x="913" y="1365"/>
                      <a:pt x="2379" y="1374"/>
                      <a:pt x="2442" y="1374"/>
                    </a:cubicBezTo>
                    <a:cubicBezTo>
                      <a:pt x="2632" y="1374"/>
                      <a:pt x="2785" y="1219"/>
                      <a:pt x="2785" y="1029"/>
                    </a:cubicBezTo>
                    <a:cubicBezTo>
                      <a:pt x="2785" y="839"/>
                      <a:pt x="2632" y="686"/>
                      <a:pt x="2442" y="686"/>
                    </a:cubicBezTo>
                    <a:cubicBezTo>
                      <a:pt x="2097" y="686"/>
                      <a:pt x="1102" y="579"/>
                      <a:pt x="619" y="98"/>
                    </a:cubicBezTo>
                    <a:cubicBezTo>
                      <a:pt x="552" y="33"/>
                      <a:pt x="465" y="1"/>
                      <a:pt x="3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51" name="Google Shape;1751;p113"/>
          <p:cNvGrpSpPr/>
          <p:nvPr/>
        </p:nvGrpSpPr>
        <p:grpSpPr>
          <a:xfrm>
            <a:off x="5549500" y="1542030"/>
            <a:ext cx="1702800" cy="1796995"/>
            <a:chOff x="5549500" y="1542030"/>
            <a:chExt cx="1702800" cy="1796995"/>
          </a:xfrm>
        </p:grpSpPr>
        <p:cxnSp>
          <p:nvCxnSpPr>
            <p:cNvPr id="1752" name="Google Shape;1752;p113"/>
            <p:cNvCxnSpPr/>
            <p:nvPr/>
          </p:nvCxnSpPr>
          <p:spPr>
            <a:xfrm>
              <a:off x="6400888" y="2993725"/>
              <a:ext cx="0" cy="34530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1753" name="Google Shape;1753;p113"/>
            <p:cNvPicPr preferRelativeResize="0"/>
            <p:nvPr/>
          </p:nvPicPr>
          <p:blipFill rotWithShape="1">
            <a:blip r:embed="rId4">
              <a:alphaModFix/>
            </a:blip>
            <a:srcRect l="20210" r="20204"/>
            <a:stretch/>
          </p:blipFill>
          <p:spPr>
            <a:xfrm>
              <a:off x="5549500" y="1542030"/>
              <a:ext cx="1702800" cy="16284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754" name="Google Shape;1754;p113"/>
            <p:cNvSpPr/>
            <p:nvPr/>
          </p:nvSpPr>
          <p:spPr>
            <a:xfrm>
              <a:off x="6692800" y="2610925"/>
              <a:ext cx="559500" cy="559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755" name="Google Shape;1755;p113"/>
            <p:cNvGrpSpPr/>
            <p:nvPr/>
          </p:nvGrpSpPr>
          <p:grpSpPr>
            <a:xfrm>
              <a:off x="6806936" y="2725064"/>
              <a:ext cx="331247" cy="331215"/>
              <a:chOff x="1018700" y="2504875"/>
              <a:chExt cx="516525" cy="516475"/>
            </a:xfrm>
          </p:grpSpPr>
          <p:sp>
            <p:nvSpPr>
              <p:cNvPr id="1756" name="Google Shape;1756;p113"/>
              <p:cNvSpPr/>
              <p:nvPr/>
            </p:nvSpPr>
            <p:spPr>
              <a:xfrm>
                <a:off x="1018700" y="2504875"/>
                <a:ext cx="516525" cy="516475"/>
              </a:xfrm>
              <a:custGeom>
                <a:avLst/>
                <a:gdLst/>
                <a:ahLst/>
                <a:cxnLst/>
                <a:rect l="l" t="t" r="r" b="b"/>
                <a:pathLst>
                  <a:path w="20661" h="20659" extrusionOk="0">
                    <a:moveTo>
                      <a:pt x="10330" y="689"/>
                    </a:moveTo>
                    <a:cubicBezTo>
                      <a:pt x="10365" y="689"/>
                      <a:pt x="10399" y="694"/>
                      <a:pt x="10432" y="704"/>
                    </a:cubicBezTo>
                    <a:lnTo>
                      <a:pt x="13977" y="1795"/>
                    </a:lnTo>
                    <a:cubicBezTo>
                      <a:pt x="14265" y="1883"/>
                      <a:pt x="14464" y="2150"/>
                      <a:pt x="14462" y="2453"/>
                    </a:cubicBezTo>
                    <a:lnTo>
                      <a:pt x="14462" y="4952"/>
                    </a:lnTo>
                    <a:cubicBezTo>
                      <a:pt x="14072" y="5119"/>
                      <a:pt x="12892" y="5508"/>
                      <a:pt x="10330" y="5508"/>
                    </a:cubicBezTo>
                    <a:cubicBezTo>
                      <a:pt x="7771" y="5508"/>
                      <a:pt x="6589" y="5119"/>
                      <a:pt x="6199" y="4952"/>
                    </a:cubicBezTo>
                    <a:lnTo>
                      <a:pt x="6199" y="2453"/>
                    </a:lnTo>
                    <a:cubicBezTo>
                      <a:pt x="6197" y="2150"/>
                      <a:pt x="6395" y="1883"/>
                      <a:pt x="6685" y="1795"/>
                    </a:cubicBezTo>
                    <a:lnTo>
                      <a:pt x="10229" y="704"/>
                    </a:lnTo>
                    <a:cubicBezTo>
                      <a:pt x="10262" y="694"/>
                      <a:pt x="10296" y="689"/>
                      <a:pt x="10330" y="689"/>
                    </a:cubicBezTo>
                    <a:close/>
                    <a:moveTo>
                      <a:pt x="14462" y="5688"/>
                    </a:moveTo>
                    <a:lnTo>
                      <a:pt x="14462" y="6329"/>
                    </a:lnTo>
                    <a:cubicBezTo>
                      <a:pt x="14069" y="6498"/>
                      <a:pt x="12883" y="6886"/>
                      <a:pt x="10330" y="6886"/>
                    </a:cubicBezTo>
                    <a:cubicBezTo>
                      <a:pt x="7778" y="6886"/>
                      <a:pt x="6589" y="6496"/>
                      <a:pt x="6199" y="6329"/>
                    </a:cubicBezTo>
                    <a:lnTo>
                      <a:pt x="6199" y="5688"/>
                    </a:lnTo>
                    <a:cubicBezTo>
                      <a:pt x="6832" y="5906"/>
                      <a:pt x="8092" y="6198"/>
                      <a:pt x="10330" y="6198"/>
                    </a:cubicBezTo>
                    <a:cubicBezTo>
                      <a:pt x="12569" y="6198"/>
                      <a:pt x="13829" y="5906"/>
                      <a:pt x="14462" y="5688"/>
                    </a:cubicBezTo>
                    <a:close/>
                    <a:moveTo>
                      <a:pt x="15151" y="5572"/>
                    </a:moveTo>
                    <a:cubicBezTo>
                      <a:pt x="16908" y="5950"/>
                      <a:pt x="17561" y="6443"/>
                      <a:pt x="17561" y="6696"/>
                    </a:cubicBezTo>
                    <a:cubicBezTo>
                      <a:pt x="17561" y="6951"/>
                      <a:pt x="17038" y="7294"/>
                      <a:pt x="16022" y="7598"/>
                    </a:cubicBezTo>
                    <a:lnTo>
                      <a:pt x="16019" y="7598"/>
                    </a:lnTo>
                    <a:lnTo>
                      <a:pt x="16016" y="7600"/>
                    </a:lnTo>
                    <a:cubicBezTo>
                      <a:pt x="14316" y="8045"/>
                      <a:pt x="12568" y="8270"/>
                      <a:pt x="10813" y="8270"/>
                    </a:cubicBezTo>
                    <a:cubicBezTo>
                      <a:pt x="10652" y="8270"/>
                      <a:pt x="10491" y="8268"/>
                      <a:pt x="10330" y="8264"/>
                    </a:cubicBezTo>
                    <a:cubicBezTo>
                      <a:pt x="10257" y="8265"/>
                      <a:pt x="10184" y="8265"/>
                      <a:pt x="10110" y="8265"/>
                    </a:cubicBezTo>
                    <a:cubicBezTo>
                      <a:pt x="8697" y="8265"/>
                      <a:pt x="7286" y="8144"/>
                      <a:pt x="5892" y="7900"/>
                    </a:cubicBezTo>
                    <a:lnTo>
                      <a:pt x="5884" y="7900"/>
                    </a:lnTo>
                    <a:cubicBezTo>
                      <a:pt x="5466" y="7821"/>
                      <a:pt x="5053" y="7723"/>
                      <a:pt x="4645" y="7603"/>
                    </a:cubicBezTo>
                    <a:lnTo>
                      <a:pt x="4642" y="7600"/>
                    </a:lnTo>
                    <a:lnTo>
                      <a:pt x="4639" y="7600"/>
                    </a:lnTo>
                    <a:cubicBezTo>
                      <a:pt x="3624" y="7294"/>
                      <a:pt x="3100" y="6946"/>
                      <a:pt x="3100" y="6696"/>
                    </a:cubicBezTo>
                    <a:cubicBezTo>
                      <a:pt x="3100" y="6443"/>
                      <a:pt x="3753" y="5951"/>
                      <a:pt x="5509" y="5572"/>
                    </a:cubicBezTo>
                    <a:lnTo>
                      <a:pt x="5509" y="6543"/>
                    </a:lnTo>
                    <a:cubicBezTo>
                      <a:pt x="5509" y="6657"/>
                      <a:pt x="5568" y="6764"/>
                      <a:pt x="5663" y="6829"/>
                    </a:cubicBezTo>
                    <a:cubicBezTo>
                      <a:pt x="5709" y="6859"/>
                      <a:pt x="6823" y="7575"/>
                      <a:pt x="10330" y="7575"/>
                    </a:cubicBezTo>
                    <a:cubicBezTo>
                      <a:pt x="13837" y="7575"/>
                      <a:pt x="14952" y="6859"/>
                      <a:pt x="14998" y="6829"/>
                    </a:cubicBezTo>
                    <a:cubicBezTo>
                      <a:pt x="15093" y="6764"/>
                      <a:pt x="15151" y="6657"/>
                      <a:pt x="15151" y="6543"/>
                    </a:cubicBezTo>
                    <a:lnTo>
                      <a:pt x="15151" y="5572"/>
                    </a:lnTo>
                    <a:close/>
                    <a:moveTo>
                      <a:pt x="15834" y="8361"/>
                    </a:moveTo>
                    <a:lnTo>
                      <a:pt x="15834" y="8361"/>
                    </a:lnTo>
                    <a:cubicBezTo>
                      <a:pt x="15846" y="8677"/>
                      <a:pt x="15831" y="8994"/>
                      <a:pt x="15788" y="9309"/>
                    </a:cubicBezTo>
                    <a:cubicBezTo>
                      <a:pt x="15654" y="9793"/>
                      <a:pt x="15351" y="10214"/>
                      <a:pt x="14935" y="10498"/>
                    </a:cubicBezTo>
                    <a:cubicBezTo>
                      <a:pt x="14945" y="10151"/>
                      <a:pt x="14985" y="9806"/>
                      <a:pt x="15058" y="9467"/>
                    </a:cubicBezTo>
                    <a:cubicBezTo>
                      <a:pt x="15106" y="9199"/>
                      <a:pt x="15161" y="8894"/>
                      <a:pt x="15205" y="8509"/>
                    </a:cubicBezTo>
                    <a:cubicBezTo>
                      <a:pt x="15423" y="8464"/>
                      <a:pt x="15633" y="8414"/>
                      <a:pt x="15834" y="8361"/>
                    </a:cubicBezTo>
                    <a:close/>
                    <a:moveTo>
                      <a:pt x="4827" y="8361"/>
                    </a:moveTo>
                    <a:cubicBezTo>
                      <a:pt x="5033" y="8416"/>
                      <a:pt x="5248" y="8466"/>
                      <a:pt x="5471" y="8513"/>
                    </a:cubicBezTo>
                    <a:cubicBezTo>
                      <a:pt x="5514" y="8894"/>
                      <a:pt x="5568" y="9195"/>
                      <a:pt x="5618" y="9462"/>
                    </a:cubicBezTo>
                    <a:cubicBezTo>
                      <a:pt x="5691" y="9805"/>
                      <a:pt x="5731" y="10154"/>
                      <a:pt x="5739" y="10506"/>
                    </a:cubicBezTo>
                    <a:cubicBezTo>
                      <a:pt x="5321" y="10226"/>
                      <a:pt x="5017" y="9808"/>
                      <a:pt x="4877" y="9325"/>
                    </a:cubicBezTo>
                    <a:cubicBezTo>
                      <a:pt x="4832" y="9005"/>
                      <a:pt x="4815" y="8684"/>
                      <a:pt x="4827" y="8361"/>
                    </a:cubicBezTo>
                    <a:close/>
                    <a:moveTo>
                      <a:pt x="14494" y="8641"/>
                    </a:moveTo>
                    <a:cubicBezTo>
                      <a:pt x="14459" y="8909"/>
                      <a:pt x="14417" y="9137"/>
                      <a:pt x="14379" y="9344"/>
                    </a:cubicBezTo>
                    <a:cubicBezTo>
                      <a:pt x="14295" y="9737"/>
                      <a:pt x="14250" y="10135"/>
                      <a:pt x="14245" y="10536"/>
                    </a:cubicBezTo>
                    <a:cubicBezTo>
                      <a:pt x="14245" y="10719"/>
                      <a:pt x="14252" y="10902"/>
                      <a:pt x="14259" y="11079"/>
                    </a:cubicBezTo>
                    <a:lnTo>
                      <a:pt x="14259" y="11092"/>
                    </a:lnTo>
                    <a:lnTo>
                      <a:pt x="14262" y="11174"/>
                    </a:lnTo>
                    <a:cubicBezTo>
                      <a:pt x="14305" y="12134"/>
                      <a:pt x="14339" y="12896"/>
                      <a:pt x="13371" y="13808"/>
                    </a:cubicBezTo>
                    <a:cubicBezTo>
                      <a:pt x="13310" y="13866"/>
                      <a:pt x="13260" y="13925"/>
                      <a:pt x="13203" y="13980"/>
                    </a:cubicBezTo>
                    <a:cubicBezTo>
                      <a:pt x="13191" y="13991"/>
                      <a:pt x="13181" y="14003"/>
                      <a:pt x="13171" y="14015"/>
                    </a:cubicBezTo>
                    <a:cubicBezTo>
                      <a:pt x="12832" y="14389"/>
                      <a:pt x="12524" y="14791"/>
                      <a:pt x="12249" y="15215"/>
                    </a:cubicBezTo>
                    <a:cubicBezTo>
                      <a:pt x="11809" y="15886"/>
                      <a:pt x="11589" y="16183"/>
                      <a:pt x="10992" y="16183"/>
                    </a:cubicBezTo>
                    <a:lnTo>
                      <a:pt x="9683" y="16183"/>
                    </a:lnTo>
                    <a:cubicBezTo>
                      <a:pt x="9085" y="16183"/>
                      <a:pt x="8865" y="15886"/>
                      <a:pt x="8427" y="15215"/>
                    </a:cubicBezTo>
                    <a:cubicBezTo>
                      <a:pt x="8156" y="14786"/>
                      <a:pt x="7844" y="14381"/>
                      <a:pt x="7496" y="14010"/>
                    </a:cubicBezTo>
                    <a:cubicBezTo>
                      <a:pt x="7483" y="13991"/>
                      <a:pt x="7466" y="13975"/>
                      <a:pt x="7448" y="13960"/>
                    </a:cubicBezTo>
                    <a:cubicBezTo>
                      <a:pt x="7398" y="13910"/>
                      <a:pt x="7355" y="13860"/>
                      <a:pt x="7301" y="13808"/>
                    </a:cubicBezTo>
                    <a:cubicBezTo>
                      <a:pt x="6337" y="12899"/>
                      <a:pt x="6370" y="12139"/>
                      <a:pt x="6412" y="11179"/>
                    </a:cubicBezTo>
                    <a:cubicBezTo>
                      <a:pt x="6420" y="10967"/>
                      <a:pt x="6429" y="10771"/>
                      <a:pt x="6429" y="10536"/>
                    </a:cubicBezTo>
                    <a:cubicBezTo>
                      <a:pt x="6424" y="10133"/>
                      <a:pt x="6379" y="9733"/>
                      <a:pt x="6294" y="9339"/>
                    </a:cubicBezTo>
                    <a:cubicBezTo>
                      <a:pt x="6257" y="9134"/>
                      <a:pt x="6217" y="8907"/>
                      <a:pt x="6181" y="8642"/>
                    </a:cubicBezTo>
                    <a:lnTo>
                      <a:pt x="6181" y="8642"/>
                    </a:lnTo>
                    <a:cubicBezTo>
                      <a:pt x="7557" y="8849"/>
                      <a:pt x="8945" y="8952"/>
                      <a:pt x="10334" y="8952"/>
                    </a:cubicBezTo>
                    <a:cubicBezTo>
                      <a:pt x="11724" y="8952"/>
                      <a:pt x="13115" y="8848"/>
                      <a:pt x="14494" y="8641"/>
                    </a:cubicBezTo>
                    <a:close/>
                    <a:moveTo>
                      <a:pt x="7576" y="15189"/>
                    </a:moveTo>
                    <a:cubicBezTo>
                      <a:pt x="7673" y="15327"/>
                      <a:pt x="7766" y="15463"/>
                      <a:pt x="7851" y="15593"/>
                    </a:cubicBezTo>
                    <a:cubicBezTo>
                      <a:pt x="8282" y="16251"/>
                      <a:pt x="8688" y="16872"/>
                      <a:pt x="9683" y="16872"/>
                    </a:cubicBezTo>
                    <a:lnTo>
                      <a:pt x="10992" y="16872"/>
                    </a:lnTo>
                    <a:cubicBezTo>
                      <a:pt x="11987" y="16872"/>
                      <a:pt x="12394" y="16251"/>
                      <a:pt x="12825" y="15593"/>
                    </a:cubicBezTo>
                    <a:cubicBezTo>
                      <a:pt x="12905" y="15468"/>
                      <a:pt x="12993" y="15338"/>
                      <a:pt x="13085" y="15207"/>
                    </a:cubicBezTo>
                    <a:lnTo>
                      <a:pt x="13085" y="16379"/>
                    </a:lnTo>
                    <a:cubicBezTo>
                      <a:pt x="12272" y="17137"/>
                      <a:pt x="11341" y="17758"/>
                      <a:pt x="10330" y="18219"/>
                    </a:cubicBezTo>
                    <a:cubicBezTo>
                      <a:pt x="9320" y="17758"/>
                      <a:pt x="8389" y="17137"/>
                      <a:pt x="7576" y="16379"/>
                    </a:cubicBezTo>
                    <a:lnTo>
                      <a:pt x="7576" y="15189"/>
                    </a:lnTo>
                    <a:close/>
                    <a:moveTo>
                      <a:pt x="13561" y="16876"/>
                    </a:moveTo>
                    <a:cubicBezTo>
                      <a:pt x="14196" y="16940"/>
                      <a:pt x="14703" y="17428"/>
                      <a:pt x="14793" y="18060"/>
                    </a:cubicBezTo>
                    <a:lnTo>
                      <a:pt x="14792" y="18063"/>
                    </a:lnTo>
                    <a:lnTo>
                      <a:pt x="12034" y="19716"/>
                    </a:lnTo>
                    <a:cubicBezTo>
                      <a:pt x="11961" y="19230"/>
                      <a:pt x="11684" y="18799"/>
                      <a:pt x="11273" y="18529"/>
                    </a:cubicBezTo>
                    <a:cubicBezTo>
                      <a:pt x="12101" y="18074"/>
                      <a:pt x="12870" y="17520"/>
                      <a:pt x="13561" y="16876"/>
                    </a:cubicBezTo>
                    <a:close/>
                    <a:moveTo>
                      <a:pt x="7101" y="16879"/>
                    </a:moveTo>
                    <a:cubicBezTo>
                      <a:pt x="7793" y="17522"/>
                      <a:pt x="8560" y="18076"/>
                      <a:pt x="9390" y="18531"/>
                    </a:cubicBezTo>
                    <a:cubicBezTo>
                      <a:pt x="8978" y="18801"/>
                      <a:pt x="8702" y="19232"/>
                      <a:pt x="8629" y="19718"/>
                    </a:cubicBezTo>
                    <a:lnTo>
                      <a:pt x="5869" y="18061"/>
                    </a:lnTo>
                    <a:cubicBezTo>
                      <a:pt x="5961" y="17432"/>
                      <a:pt x="6467" y="16945"/>
                      <a:pt x="7100" y="16879"/>
                    </a:cubicBezTo>
                    <a:close/>
                    <a:moveTo>
                      <a:pt x="1723" y="18664"/>
                    </a:moveTo>
                    <a:lnTo>
                      <a:pt x="1723" y="19970"/>
                    </a:lnTo>
                    <a:lnTo>
                      <a:pt x="690" y="19970"/>
                    </a:lnTo>
                    <a:lnTo>
                      <a:pt x="690" y="19720"/>
                    </a:lnTo>
                    <a:cubicBezTo>
                      <a:pt x="692" y="19229"/>
                      <a:pt x="1037" y="18807"/>
                      <a:pt x="1516" y="18707"/>
                    </a:cubicBezTo>
                    <a:lnTo>
                      <a:pt x="1723" y="18664"/>
                    </a:lnTo>
                    <a:close/>
                    <a:moveTo>
                      <a:pt x="5186" y="17963"/>
                    </a:moveTo>
                    <a:lnTo>
                      <a:pt x="5186" y="17963"/>
                    </a:lnTo>
                    <a:cubicBezTo>
                      <a:pt x="5146" y="18239"/>
                      <a:pt x="5276" y="18512"/>
                      <a:pt x="5516" y="18654"/>
                    </a:cubicBezTo>
                    <a:lnTo>
                      <a:pt x="5518" y="18654"/>
                    </a:lnTo>
                    <a:lnTo>
                      <a:pt x="7709" y="19970"/>
                    </a:lnTo>
                    <a:lnTo>
                      <a:pt x="4477" y="19970"/>
                    </a:lnTo>
                    <a:lnTo>
                      <a:pt x="4477" y="18106"/>
                    </a:lnTo>
                    <a:lnTo>
                      <a:pt x="5186" y="17963"/>
                    </a:lnTo>
                    <a:close/>
                    <a:moveTo>
                      <a:pt x="9986" y="19000"/>
                    </a:moveTo>
                    <a:lnTo>
                      <a:pt x="9986" y="19970"/>
                    </a:lnTo>
                    <a:lnTo>
                      <a:pt x="9298" y="19970"/>
                    </a:lnTo>
                    <a:cubicBezTo>
                      <a:pt x="9300" y="19535"/>
                      <a:pt x="9574" y="19147"/>
                      <a:pt x="9986" y="19000"/>
                    </a:cubicBezTo>
                    <a:close/>
                    <a:moveTo>
                      <a:pt x="10675" y="19000"/>
                    </a:moveTo>
                    <a:cubicBezTo>
                      <a:pt x="11086" y="19145"/>
                      <a:pt x="11361" y="19535"/>
                      <a:pt x="11363" y="19970"/>
                    </a:cubicBezTo>
                    <a:lnTo>
                      <a:pt x="10675" y="19970"/>
                    </a:lnTo>
                    <a:lnTo>
                      <a:pt x="10675" y="19000"/>
                    </a:lnTo>
                    <a:close/>
                    <a:moveTo>
                      <a:pt x="15474" y="17963"/>
                    </a:moveTo>
                    <a:lnTo>
                      <a:pt x="16184" y="18106"/>
                    </a:lnTo>
                    <a:lnTo>
                      <a:pt x="16184" y="19970"/>
                    </a:lnTo>
                    <a:lnTo>
                      <a:pt x="12952" y="19970"/>
                    </a:lnTo>
                    <a:lnTo>
                      <a:pt x="15145" y="18654"/>
                    </a:lnTo>
                    <a:cubicBezTo>
                      <a:pt x="15385" y="18512"/>
                      <a:pt x="15516" y="18238"/>
                      <a:pt x="15474" y="17963"/>
                    </a:cubicBezTo>
                    <a:close/>
                    <a:moveTo>
                      <a:pt x="16873" y="18246"/>
                    </a:moveTo>
                    <a:lnTo>
                      <a:pt x="18249" y="18524"/>
                    </a:lnTo>
                    <a:lnTo>
                      <a:pt x="18249" y="19970"/>
                    </a:lnTo>
                    <a:lnTo>
                      <a:pt x="16873" y="19970"/>
                    </a:lnTo>
                    <a:lnTo>
                      <a:pt x="16873" y="18246"/>
                    </a:lnTo>
                    <a:close/>
                    <a:moveTo>
                      <a:pt x="18938" y="18664"/>
                    </a:moveTo>
                    <a:lnTo>
                      <a:pt x="19145" y="18707"/>
                    </a:lnTo>
                    <a:cubicBezTo>
                      <a:pt x="19626" y="18807"/>
                      <a:pt x="19971" y="19229"/>
                      <a:pt x="19971" y="19720"/>
                    </a:cubicBezTo>
                    <a:lnTo>
                      <a:pt x="19971" y="19970"/>
                    </a:lnTo>
                    <a:lnTo>
                      <a:pt x="18938" y="19970"/>
                    </a:lnTo>
                    <a:lnTo>
                      <a:pt x="18938" y="18664"/>
                    </a:lnTo>
                    <a:close/>
                    <a:moveTo>
                      <a:pt x="3789" y="18244"/>
                    </a:moveTo>
                    <a:lnTo>
                      <a:pt x="3789" y="19971"/>
                    </a:lnTo>
                    <a:lnTo>
                      <a:pt x="2412" y="19971"/>
                    </a:lnTo>
                    <a:lnTo>
                      <a:pt x="2412" y="19970"/>
                    </a:lnTo>
                    <a:lnTo>
                      <a:pt x="2412" y="18524"/>
                    </a:lnTo>
                    <a:lnTo>
                      <a:pt x="3789" y="18244"/>
                    </a:lnTo>
                    <a:close/>
                    <a:moveTo>
                      <a:pt x="10330" y="0"/>
                    </a:moveTo>
                    <a:cubicBezTo>
                      <a:pt x="10228" y="0"/>
                      <a:pt x="10126" y="16"/>
                      <a:pt x="10027" y="46"/>
                    </a:cubicBezTo>
                    <a:lnTo>
                      <a:pt x="6482" y="1137"/>
                    </a:lnTo>
                    <a:cubicBezTo>
                      <a:pt x="5902" y="1314"/>
                      <a:pt x="5508" y="1848"/>
                      <a:pt x="5509" y="2453"/>
                    </a:cubicBezTo>
                    <a:lnTo>
                      <a:pt x="5509" y="4867"/>
                    </a:lnTo>
                    <a:cubicBezTo>
                      <a:pt x="4034" y="5170"/>
                      <a:pt x="2410" y="5725"/>
                      <a:pt x="2410" y="6696"/>
                    </a:cubicBezTo>
                    <a:cubicBezTo>
                      <a:pt x="2410" y="7305"/>
                      <a:pt x="3087" y="7796"/>
                      <a:pt x="4156" y="8161"/>
                    </a:cubicBezTo>
                    <a:cubicBezTo>
                      <a:pt x="4121" y="8587"/>
                      <a:pt x="4134" y="9017"/>
                      <a:pt x="4197" y="9442"/>
                    </a:cubicBezTo>
                    <a:cubicBezTo>
                      <a:pt x="4407" y="10251"/>
                      <a:pt x="4963" y="10929"/>
                      <a:pt x="5716" y="11294"/>
                    </a:cubicBezTo>
                    <a:cubicBezTo>
                      <a:pt x="5678" y="12249"/>
                      <a:pt x="5691" y="13237"/>
                      <a:pt x="6828" y="14309"/>
                    </a:cubicBezTo>
                    <a:cubicBezTo>
                      <a:pt x="6850" y="14329"/>
                      <a:pt x="6867" y="14349"/>
                      <a:pt x="6887" y="14369"/>
                    </a:cubicBezTo>
                    <a:lnTo>
                      <a:pt x="6887" y="16216"/>
                    </a:lnTo>
                    <a:cubicBezTo>
                      <a:pt x="6289" y="16321"/>
                      <a:pt x="5768" y="16682"/>
                      <a:pt x="5458" y="17205"/>
                    </a:cubicBezTo>
                    <a:lnTo>
                      <a:pt x="1378" y="18031"/>
                    </a:lnTo>
                    <a:cubicBezTo>
                      <a:pt x="577" y="18198"/>
                      <a:pt x="2" y="18902"/>
                      <a:pt x="1" y="19720"/>
                    </a:cubicBezTo>
                    <a:lnTo>
                      <a:pt x="1" y="19970"/>
                    </a:lnTo>
                    <a:cubicBezTo>
                      <a:pt x="1" y="20351"/>
                      <a:pt x="309" y="20659"/>
                      <a:pt x="689" y="20659"/>
                    </a:cubicBezTo>
                    <a:lnTo>
                      <a:pt x="19971" y="20659"/>
                    </a:lnTo>
                    <a:cubicBezTo>
                      <a:pt x="20350" y="20659"/>
                      <a:pt x="20660" y="20351"/>
                      <a:pt x="20660" y="19970"/>
                    </a:cubicBezTo>
                    <a:lnTo>
                      <a:pt x="20660" y="19720"/>
                    </a:lnTo>
                    <a:cubicBezTo>
                      <a:pt x="20658" y="18902"/>
                      <a:pt x="20084" y="18198"/>
                      <a:pt x="19283" y="18031"/>
                    </a:cubicBezTo>
                    <a:lnTo>
                      <a:pt x="15205" y="17205"/>
                    </a:lnTo>
                    <a:cubicBezTo>
                      <a:pt x="14897" y="16681"/>
                      <a:pt x="14374" y="16319"/>
                      <a:pt x="13774" y="16214"/>
                    </a:cubicBezTo>
                    <a:lnTo>
                      <a:pt x="13774" y="14383"/>
                    </a:lnTo>
                    <a:cubicBezTo>
                      <a:pt x="13798" y="14358"/>
                      <a:pt x="13819" y="14333"/>
                      <a:pt x="13844" y="14309"/>
                    </a:cubicBezTo>
                    <a:cubicBezTo>
                      <a:pt x="14983" y="13234"/>
                      <a:pt x="14997" y="12243"/>
                      <a:pt x="14957" y="11289"/>
                    </a:cubicBezTo>
                    <a:cubicBezTo>
                      <a:pt x="15709" y="10919"/>
                      <a:pt x="16260" y="10238"/>
                      <a:pt x="16465" y="9427"/>
                    </a:cubicBezTo>
                    <a:cubicBezTo>
                      <a:pt x="16527" y="9007"/>
                      <a:pt x="16540" y="8582"/>
                      <a:pt x="16505" y="8161"/>
                    </a:cubicBezTo>
                    <a:cubicBezTo>
                      <a:pt x="17574" y="7795"/>
                      <a:pt x="18250" y="7305"/>
                      <a:pt x="18250" y="6696"/>
                    </a:cubicBezTo>
                    <a:cubicBezTo>
                      <a:pt x="18250" y="5725"/>
                      <a:pt x="16627" y="5170"/>
                      <a:pt x="15151" y="4867"/>
                    </a:cubicBezTo>
                    <a:lnTo>
                      <a:pt x="15151" y="2453"/>
                    </a:lnTo>
                    <a:cubicBezTo>
                      <a:pt x="15153" y="1848"/>
                      <a:pt x="14758" y="1314"/>
                      <a:pt x="14179" y="1137"/>
                    </a:cubicBezTo>
                    <a:lnTo>
                      <a:pt x="10634" y="46"/>
                    </a:lnTo>
                    <a:cubicBezTo>
                      <a:pt x="10534" y="16"/>
                      <a:pt x="10432" y="0"/>
                      <a:pt x="10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57" name="Google Shape;1757;p113"/>
              <p:cNvSpPr/>
              <p:nvPr/>
            </p:nvSpPr>
            <p:spPr>
              <a:xfrm>
                <a:off x="1190850" y="2547800"/>
                <a:ext cx="69500" cy="34550"/>
              </a:xfrm>
              <a:custGeom>
                <a:avLst/>
                <a:gdLst/>
                <a:ahLst/>
                <a:cxnLst/>
                <a:rect l="l" t="t" r="r" b="b"/>
                <a:pathLst>
                  <a:path w="2780" h="1382" extrusionOk="0">
                    <a:moveTo>
                      <a:pt x="2417" y="0"/>
                    </a:moveTo>
                    <a:cubicBezTo>
                      <a:pt x="2324" y="0"/>
                      <a:pt x="2235" y="38"/>
                      <a:pt x="2169" y="106"/>
                    </a:cubicBezTo>
                    <a:cubicBezTo>
                      <a:pt x="1591" y="684"/>
                      <a:pt x="357" y="694"/>
                      <a:pt x="345" y="694"/>
                    </a:cubicBezTo>
                    <a:cubicBezTo>
                      <a:pt x="156" y="694"/>
                      <a:pt x="1" y="847"/>
                      <a:pt x="1" y="1037"/>
                    </a:cubicBezTo>
                    <a:cubicBezTo>
                      <a:pt x="1" y="1229"/>
                      <a:pt x="156" y="1382"/>
                      <a:pt x="345" y="1382"/>
                    </a:cubicBezTo>
                    <a:cubicBezTo>
                      <a:pt x="409" y="1382"/>
                      <a:pt x="1874" y="1373"/>
                      <a:pt x="2655" y="592"/>
                    </a:cubicBezTo>
                    <a:cubicBezTo>
                      <a:pt x="2745" y="506"/>
                      <a:pt x="2780" y="378"/>
                      <a:pt x="2748" y="258"/>
                    </a:cubicBezTo>
                    <a:cubicBezTo>
                      <a:pt x="2717" y="138"/>
                      <a:pt x="2623" y="43"/>
                      <a:pt x="2504" y="11"/>
                    </a:cubicBezTo>
                    <a:cubicBezTo>
                      <a:pt x="2475" y="4"/>
                      <a:pt x="2445" y="0"/>
                      <a:pt x="24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58" name="Google Shape;1758;p113"/>
              <p:cNvSpPr/>
              <p:nvPr/>
            </p:nvSpPr>
            <p:spPr>
              <a:xfrm>
                <a:off x="1293425" y="2548000"/>
                <a:ext cx="69650" cy="34350"/>
              </a:xfrm>
              <a:custGeom>
                <a:avLst/>
                <a:gdLst/>
                <a:ahLst/>
                <a:cxnLst/>
                <a:rect l="l" t="t" r="r" b="b"/>
                <a:pathLst>
                  <a:path w="2786" h="1374" extrusionOk="0">
                    <a:moveTo>
                      <a:pt x="378" y="1"/>
                    </a:moveTo>
                    <a:cubicBezTo>
                      <a:pt x="290" y="1"/>
                      <a:pt x="202" y="34"/>
                      <a:pt x="136" y="102"/>
                    </a:cubicBezTo>
                    <a:cubicBezTo>
                      <a:pt x="3" y="235"/>
                      <a:pt x="1" y="450"/>
                      <a:pt x="131" y="584"/>
                    </a:cubicBezTo>
                    <a:cubicBezTo>
                      <a:pt x="912" y="1365"/>
                      <a:pt x="2379" y="1374"/>
                      <a:pt x="2440" y="1374"/>
                    </a:cubicBezTo>
                    <a:cubicBezTo>
                      <a:pt x="2630" y="1374"/>
                      <a:pt x="2785" y="1219"/>
                      <a:pt x="2785" y="1029"/>
                    </a:cubicBezTo>
                    <a:cubicBezTo>
                      <a:pt x="2785" y="839"/>
                      <a:pt x="2630" y="686"/>
                      <a:pt x="2440" y="686"/>
                    </a:cubicBezTo>
                    <a:cubicBezTo>
                      <a:pt x="2096" y="686"/>
                      <a:pt x="1100" y="579"/>
                      <a:pt x="619" y="98"/>
                    </a:cubicBezTo>
                    <a:cubicBezTo>
                      <a:pt x="551" y="33"/>
                      <a:pt x="464" y="1"/>
                      <a:pt x="3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" name="Google Shape;439;p6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3716" b="38792"/>
          <a:stretch/>
        </p:blipFill>
        <p:spPr>
          <a:xfrm flipH="1">
            <a:off x="4" y="0"/>
            <a:ext cx="9144000" cy="5143500"/>
          </a:xfrm>
          <a:prstGeom prst="rect">
            <a:avLst/>
          </a:prstGeom>
        </p:spPr>
      </p:pic>
      <p:grpSp>
        <p:nvGrpSpPr>
          <p:cNvPr id="440" name="Google Shape;440;p60"/>
          <p:cNvGrpSpPr/>
          <p:nvPr/>
        </p:nvGrpSpPr>
        <p:grpSpPr>
          <a:xfrm>
            <a:off x="0" y="1523550"/>
            <a:ext cx="9144000" cy="2207100"/>
            <a:chOff x="0" y="1523550"/>
            <a:chExt cx="9144000" cy="2207100"/>
          </a:xfrm>
        </p:grpSpPr>
        <p:sp>
          <p:nvSpPr>
            <p:cNvPr id="441" name="Google Shape;441;p60"/>
            <p:cNvSpPr/>
            <p:nvPr/>
          </p:nvSpPr>
          <p:spPr>
            <a:xfrm>
              <a:off x="0" y="1523550"/>
              <a:ext cx="9144000" cy="22071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442" name="Google Shape;442;p60"/>
            <p:cNvCxnSpPr/>
            <p:nvPr/>
          </p:nvCxnSpPr>
          <p:spPr>
            <a:xfrm rot="10800000">
              <a:off x="0" y="2627536"/>
              <a:ext cx="7650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3" name="Google Shape;443;p60"/>
            <p:cNvCxnSpPr/>
            <p:nvPr/>
          </p:nvCxnSpPr>
          <p:spPr>
            <a:xfrm rot="10800000">
              <a:off x="8379000" y="2627536"/>
              <a:ext cx="7650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44" name="Google Shape;444;p60"/>
          <p:cNvSpPr txBox="1">
            <a:spLocks noGrp="1"/>
          </p:cNvSpPr>
          <p:nvPr>
            <p:ph type="ctrTitle"/>
          </p:nvPr>
        </p:nvSpPr>
        <p:spPr>
          <a:xfrm>
            <a:off x="1789500" y="1387675"/>
            <a:ext cx="5565000" cy="166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8000" dirty="0">
                <a:cs typeface="B Nazanin" panose="00000400000000000000" pitchFamily="2" charset="-78"/>
              </a:rPr>
              <a:t>خوش آمدید</a:t>
            </a:r>
            <a:endParaRPr sz="8000" dirty="0">
              <a:cs typeface="B Nazanin" panose="00000400000000000000" pitchFamily="2" charset="-78"/>
            </a:endParaRPr>
          </a:p>
        </p:txBody>
      </p:sp>
      <p:sp>
        <p:nvSpPr>
          <p:cNvPr id="445" name="Google Shape;445;p60"/>
          <p:cNvSpPr txBox="1">
            <a:spLocks noGrp="1"/>
          </p:cNvSpPr>
          <p:nvPr>
            <p:ph type="subTitle" idx="1"/>
          </p:nvPr>
        </p:nvSpPr>
        <p:spPr>
          <a:xfrm>
            <a:off x="1789500" y="2911275"/>
            <a:ext cx="55650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buClr>
                <a:schemeClr val="dk1"/>
              </a:buClr>
              <a:buSzPts val="1100"/>
            </a:pPr>
            <a:r>
              <a:rPr lang="fa-IR" dirty="0">
                <a:cs typeface="B Nazanin" panose="00000400000000000000" pitchFamily="2" charset="-78"/>
              </a:rPr>
              <a:t>این می تواند بخشی از ارائه باشدجایی که خودت را معرفی میکنی...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" name="Google Shape;1763;p114"/>
          <p:cNvSpPr txBox="1">
            <a:spLocks noGrp="1"/>
          </p:cNvSpPr>
          <p:nvPr>
            <p:ph type="subTitle" idx="2"/>
          </p:nvPr>
        </p:nvSpPr>
        <p:spPr>
          <a:xfrm>
            <a:off x="713234" y="3434586"/>
            <a:ext cx="20880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سوزان بونز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4" name="Google Shape;1764;p114"/>
          <p:cNvSpPr txBox="1">
            <a:spLocks noGrp="1"/>
          </p:cNvSpPr>
          <p:nvPr>
            <p:ph type="title" idx="429496729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Our team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765" name="Google Shape;1765;p114"/>
          <p:cNvSpPr txBox="1">
            <a:spLocks noGrp="1"/>
          </p:cNvSpPr>
          <p:nvPr>
            <p:ph type="subTitle" idx="3"/>
          </p:nvPr>
        </p:nvSpPr>
        <p:spPr>
          <a:xfrm>
            <a:off x="6342775" y="3713311"/>
            <a:ext cx="20880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6" name="Google Shape;1766;p114"/>
          <p:cNvSpPr txBox="1">
            <a:spLocks noGrp="1"/>
          </p:cNvSpPr>
          <p:nvPr>
            <p:ph type="subTitle" idx="4"/>
          </p:nvPr>
        </p:nvSpPr>
        <p:spPr>
          <a:xfrm>
            <a:off x="6342733" y="3434586"/>
            <a:ext cx="20880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جنا 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7" name="Google Shape;1767;p114"/>
          <p:cNvSpPr txBox="1">
            <a:spLocks noGrp="1"/>
          </p:cNvSpPr>
          <p:nvPr>
            <p:ph type="subTitle" idx="1"/>
          </p:nvPr>
        </p:nvSpPr>
        <p:spPr>
          <a:xfrm>
            <a:off x="713275" y="3713311"/>
            <a:ext cx="20880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8" name="Google Shape;1768;p114"/>
          <p:cNvSpPr txBox="1">
            <a:spLocks noGrp="1"/>
          </p:cNvSpPr>
          <p:nvPr>
            <p:ph type="subTitle" idx="5"/>
          </p:nvPr>
        </p:nvSpPr>
        <p:spPr>
          <a:xfrm>
            <a:off x="3528050" y="3713311"/>
            <a:ext cx="20880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9" name="Google Shape;1769;p114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با اعضای خدمه ما ملاقات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70" name="Google Shape;1770;p114"/>
          <p:cNvSpPr txBox="1">
            <a:spLocks noGrp="1"/>
          </p:cNvSpPr>
          <p:nvPr>
            <p:ph type="subTitle" idx="6"/>
          </p:nvPr>
        </p:nvSpPr>
        <p:spPr>
          <a:xfrm>
            <a:off x="3528009" y="3434586"/>
            <a:ext cx="2088000" cy="3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تیمی جیمی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771" name="Google Shape;1771;p114"/>
          <p:cNvPicPr preferRelativeResize="0"/>
          <p:nvPr/>
        </p:nvPicPr>
        <p:blipFill rotWithShape="1">
          <a:blip r:embed="rId3">
            <a:alphaModFix/>
          </a:blip>
          <a:srcRect l="14882" t="13794" r="14882" b="38222"/>
          <a:stretch/>
        </p:blipFill>
        <p:spPr>
          <a:xfrm>
            <a:off x="905850" y="1595443"/>
            <a:ext cx="1702800" cy="1628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72" name="Google Shape;1772;p114"/>
          <p:cNvPicPr preferRelativeResize="0"/>
          <p:nvPr/>
        </p:nvPicPr>
        <p:blipFill rotWithShape="1">
          <a:blip r:embed="rId4">
            <a:alphaModFix/>
          </a:blip>
          <a:srcRect l="12232" t="10226" r="3286" b="32059"/>
          <a:stretch/>
        </p:blipFill>
        <p:spPr>
          <a:xfrm>
            <a:off x="3720625" y="1595455"/>
            <a:ext cx="1702800" cy="1628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73" name="Google Shape;1773;p114"/>
          <p:cNvPicPr preferRelativeResize="0"/>
          <p:nvPr/>
        </p:nvPicPr>
        <p:blipFill rotWithShape="1">
          <a:blip r:embed="rId5">
            <a:alphaModFix/>
          </a:blip>
          <a:srcRect l="3392" t="8275" r="3392" b="32313"/>
          <a:stretch/>
        </p:blipFill>
        <p:spPr>
          <a:xfrm>
            <a:off x="6535400" y="1595455"/>
            <a:ext cx="1702800" cy="16284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p115"/>
          <p:cNvSpPr txBox="1">
            <a:spLocks noGrp="1"/>
          </p:cNvSpPr>
          <p:nvPr>
            <p:ph type="ctrTitle"/>
          </p:nvPr>
        </p:nvSpPr>
        <p:spPr>
          <a:xfrm>
            <a:off x="0" y="539500"/>
            <a:ext cx="5939275" cy="11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000" dirty="0">
                <a:cs typeface="B Nazanin" panose="00000400000000000000" pitchFamily="2" charset="-78"/>
              </a:rPr>
              <a:t>با تشکر از شما دوستان عزیز...!</a:t>
            </a:r>
            <a:endParaRPr sz="4000" dirty="0">
              <a:cs typeface="B Nazanin" panose="00000400000000000000" pitchFamily="2" charset="-78"/>
            </a:endParaRPr>
          </a:p>
        </p:txBody>
      </p:sp>
      <p:sp>
        <p:nvSpPr>
          <p:cNvPr id="1779" name="Google Shape;1779;p115"/>
          <p:cNvSpPr txBox="1">
            <a:spLocks noGrp="1"/>
          </p:cNvSpPr>
          <p:nvPr>
            <p:ph type="subTitle" idx="1"/>
          </p:nvPr>
        </p:nvSpPr>
        <p:spPr>
          <a:xfrm>
            <a:off x="713225" y="4076650"/>
            <a:ext cx="45288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لطفاً این اسلاید را به عنوان منبع نگهداری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80" name="Google Shape;1780;p115"/>
          <p:cNvSpPr txBox="1">
            <a:spLocks noGrp="1"/>
          </p:cNvSpPr>
          <p:nvPr>
            <p:ph type="subTitle" idx="2"/>
          </p:nvPr>
        </p:nvSpPr>
        <p:spPr>
          <a:xfrm>
            <a:off x="713225" y="2116850"/>
            <a:ext cx="4528800" cy="11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هیچ سوالی دارید؟</a:t>
            </a: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cs typeface="B Nazanin" panose="00000400000000000000" pitchFamily="2" charset="-78"/>
              </a:rPr>
              <a:t>addyouremail@freepik.com</a:t>
            </a:r>
            <a:endParaRPr lang="fa-IR" dirty="0">
              <a:cs typeface="B Nazanin" panose="00000400000000000000" pitchFamily="2" charset="-78"/>
            </a:endParaRP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cs typeface="B Nazanin" panose="00000400000000000000" pitchFamily="2" charset="-78"/>
              </a:rPr>
              <a:t>+91 620 421 838</a:t>
            </a:r>
            <a:endParaRPr lang="fa-IR" dirty="0">
              <a:cs typeface="B Nazanin" panose="00000400000000000000" pitchFamily="2" charset="-78"/>
            </a:endParaRP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cs typeface="B Nazanin" panose="00000400000000000000" pitchFamily="2" charset="-78"/>
              </a:rPr>
              <a:t>yourcompany.com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781" name="Google Shape;1781;p115"/>
          <p:cNvGrpSpPr/>
          <p:nvPr/>
        </p:nvGrpSpPr>
        <p:grpSpPr>
          <a:xfrm>
            <a:off x="1964312" y="1671424"/>
            <a:ext cx="2026632" cy="301772"/>
            <a:chOff x="1964312" y="1527499"/>
            <a:chExt cx="2026632" cy="301772"/>
          </a:xfrm>
        </p:grpSpPr>
        <p:sp>
          <p:nvSpPr>
            <p:cNvPr id="1782" name="Google Shape;1782;p115"/>
            <p:cNvSpPr/>
            <p:nvPr/>
          </p:nvSpPr>
          <p:spPr>
            <a:xfrm>
              <a:off x="2540023" y="1527530"/>
              <a:ext cx="299499" cy="299547"/>
            </a:xfrm>
            <a:custGeom>
              <a:avLst/>
              <a:gdLst/>
              <a:ahLst/>
              <a:cxnLst/>
              <a:rect l="l" t="t" r="r" b="b"/>
              <a:pathLst>
                <a:path w="19248" h="19248" fill="none" extrusionOk="0">
                  <a:moveTo>
                    <a:pt x="9624" y="0"/>
                  </a:moveTo>
                  <a:cubicBezTo>
                    <a:pt x="4310" y="0"/>
                    <a:pt x="0" y="4308"/>
                    <a:pt x="0" y="9624"/>
                  </a:cubicBezTo>
                  <a:cubicBezTo>
                    <a:pt x="0" y="14938"/>
                    <a:pt x="4310" y="19247"/>
                    <a:pt x="9624" y="19247"/>
                  </a:cubicBezTo>
                  <a:cubicBezTo>
                    <a:pt x="14939" y="19247"/>
                    <a:pt x="19247" y="14938"/>
                    <a:pt x="19247" y="9624"/>
                  </a:cubicBezTo>
                  <a:cubicBezTo>
                    <a:pt x="19247" y="4308"/>
                    <a:pt x="14939" y="0"/>
                    <a:pt x="9624" y="0"/>
                  </a:cubicBezTo>
                  <a:close/>
                  <a:moveTo>
                    <a:pt x="10956" y="12042"/>
                  </a:moveTo>
                  <a:lnTo>
                    <a:pt x="8346" y="10400"/>
                  </a:lnTo>
                  <a:lnTo>
                    <a:pt x="4040" y="12392"/>
                  </a:lnTo>
                  <a:lnTo>
                    <a:pt x="8398" y="7892"/>
                  </a:lnTo>
                  <a:lnTo>
                    <a:pt x="11008" y="9536"/>
                  </a:lnTo>
                  <a:lnTo>
                    <a:pt x="15209" y="6855"/>
                  </a:ln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3" name="Google Shape;1783;p115"/>
            <p:cNvSpPr/>
            <p:nvPr/>
          </p:nvSpPr>
          <p:spPr>
            <a:xfrm>
              <a:off x="1964312" y="1529724"/>
              <a:ext cx="299499" cy="299547"/>
            </a:xfrm>
            <a:custGeom>
              <a:avLst/>
              <a:gdLst/>
              <a:ahLst/>
              <a:cxnLst/>
              <a:rect l="l" t="t" r="r" b="b"/>
              <a:pathLst>
                <a:path w="19248" h="19248" fill="none" extrusionOk="0">
                  <a:moveTo>
                    <a:pt x="9624" y="1"/>
                  </a:moveTo>
                  <a:cubicBezTo>
                    <a:pt x="4310" y="1"/>
                    <a:pt x="0" y="4309"/>
                    <a:pt x="0" y="9624"/>
                  </a:cubicBezTo>
                  <a:cubicBezTo>
                    <a:pt x="0" y="14940"/>
                    <a:pt x="4310" y="19248"/>
                    <a:pt x="9624" y="19248"/>
                  </a:cubicBezTo>
                  <a:cubicBezTo>
                    <a:pt x="14939" y="19248"/>
                    <a:pt x="19248" y="14940"/>
                    <a:pt x="19248" y="9624"/>
                  </a:cubicBezTo>
                  <a:cubicBezTo>
                    <a:pt x="19248" y="4309"/>
                    <a:pt x="14939" y="1"/>
                    <a:pt x="9624" y="1"/>
                  </a:cubicBezTo>
                  <a:close/>
                  <a:moveTo>
                    <a:pt x="14170" y="7023"/>
                  </a:moveTo>
                  <a:cubicBezTo>
                    <a:pt x="15984" y="12858"/>
                    <a:pt x="10858" y="14868"/>
                    <a:pt x="7880" y="14455"/>
                  </a:cubicBezTo>
                  <a:cubicBezTo>
                    <a:pt x="4901" y="14042"/>
                    <a:pt x="4049" y="12865"/>
                    <a:pt x="4049" y="12865"/>
                  </a:cubicBezTo>
                  <a:cubicBezTo>
                    <a:pt x="4228" y="12885"/>
                    <a:pt x="4413" y="12897"/>
                    <a:pt x="4600" y="12897"/>
                  </a:cubicBezTo>
                  <a:cubicBezTo>
                    <a:pt x="5684" y="12897"/>
                    <a:pt x="6681" y="12527"/>
                    <a:pt x="7472" y="11906"/>
                  </a:cubicBezTo>
                  <a:cubicBezTo>
                    <a:pt x="6460" y="11887"/>
                    <a:pt x="5607" y="11218"/>
                    <a:pt x="5313" y="10301"/>
                  </a:cubicBezTo>
                  <a:cubicBezTo>
                    <a:pt x="5454" y="10327"/>
                    <a:pt x="5597" y="10342"/>
                    <a:pt x="5747" y="10342"/>
                  </a:cubicBezTo>
                  <a:cubicBezTo>
                    <a:pt x="5959" y="10342"/>
                    <a:pt x="6164" y="10314"/>
                    <a:pt x="6357" y="10261"/>
                  </a:cubicBezTo>
                  <a:cubicBezTo>
                    <a:pt x="5299" y="10047"/>
                    <a:pt x="4502" y="9113"/>
                    <a:pt x="4502" y="7992"/>
                  </a:cubicBezTo>
                  <a:cubicBezTo>
                    <a:pt x="4502" y="7982"/>
                    <a:pt x="4502" y="7972"/>
                    <a:pt x="4502" y="7962"/>
                  </a:cubicBezTo>
                  <a:cubicBezTo>
                    <a:pt x="4813" y="8136"/>
                    <a:pt x="5169" y="8241"/>
                    <a:pt x="5549" y="8252"/>
                  </a:cubicBezTo>
                  <a:cubicBezTo>
                    <a:pt x="4928" y="7838"/>
                    <a:pt x="4520" y="7130"/>
                    <a:pt x="4520" y="6327"/>
                  </a:cubicBezTo>
                  <a:cubicBezTo>
                    <a:pt x="4520" y="5903"/>
                    <a:pt x="4635" y="5505"/>
                    <a:pt x="4833" y="5163"/>
                  </a:cubicBezTo>
                  <a:cubicBezTo>
                    <a:pt x="5975" y="6564"/>
                    <a:pt x="7679" y="7485"/>
                    <a:pt x="9602" y="7581"/>
                  </a:cubicBezTo>
                  <a:cubicBezTo>
                    <a:pt x="9562" y="7411"/>
                    <a:pt x="9541" y="7235"/>
                    <a:pt x="9541" y="7053"/>
                  </a:cubicBezTo>
                  <a:cubicBezTo>
                    <a:pt x="9541" y="5776"/>
                    <a:pt x="10578" y="4740"/>
                    <a:pt x="11855" y="4740"/>
                  </a:cubicBezTo>
                  <a:cubicBezTo>
                    <a:pt x="12520" y="4740"/>
                    <a:pt x="13121" y="5022"/>
                    <a:pt x="13544" y="5471"/>
                  </a:cubicBezTo>
                  <a:cubicBezTo>
                    <a:pt x="14070" y="5368"/>
                    <a:pt x="14565" y="5175"/>
                    <a:pt x="15013" y="4910"/>
                  </a:cubicBezTo>
                  <a:cubicBezTo>
                    <a:pt x="14840" y="5450"/>
                    <a:pt x="14473" y="5903"/>
                    <a:pt x="13995" y="6189"/>
                  </a:cubicBezTo>
                  <a:cubicBezTo>
                    <a:pt x="14463" y="6134"/>
                    <a:pt x="14785" y="6062"/>
                    <a:pt x="15201" y="5878"/>
                  </a:cubicBezTo>
                  <a:cubicBezTo>
                    <a:pt x="14890" y="6342"/>
                    <a:pt x="14621" y="6697"/>
                    <a:pt x="14170" y="7023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4" name="Google Shape;1784;p115"/>
            <p:cNvSpPr/>
            <p:nvPr/>
          </p:nvSpPr>
          <p:spPr>
            <a:xfrm>
              <a:off x="3115734" y="1527499"/>
              <a:ext cx="299499" cy="299547"/>
            </a:xfrm>
            <a:custGeom>
              <a:avLst/>
              <a:gdLst/>
              <a:ahLst/>
              <a:cxnLst/>
              <a:rect l="l" t="t" r="r" b="b"/>
              <a:pathLst>
                <a:path w="19248" h="19248" fill="none" extrusionOk="0">
                  <a:moveTo>
                    <a:pt x="9624" y="1"/>
                  </a:moveTo>
                  <a:cubicBezTo>
                    <a:pt x="4310" y="1"/>
                    <a:pt x="0" y="4309"/>
                    <a:pt x="0" y="9624"/>
                  </a:cubicBezTo>
                  <a:cubicBezTo>
                    <a:pt x="0" y="14938"/>
                    <a:pt x="4310" y="19248"/>
                    <a:pt x="9624" y="19248"/>
                  </a:cubicBezTo>
                  <a:cubicBezTo>
                    <a:pt x="14939" y="19248"/>
                    <a:pt x="19247" y="14938"/>
                    <a:pt x="19247" y="9624"/>
                  </a:cubicBezTo>
                  <a:cubicBezTo>
                    <a:pt x="19247" y="4309"/>
                    <a:pt x="14939" y="1"/>
                    <a:pt x="9624" y="1"/>
                  </a:cubicBezTo>
                  <a:close/>
                  <a:moveTo>
                    <a:pt x="11935" y="6352"/>
                  </a:moveTo>
                  <a:cubicBezTo>
                    <a:pt x="11754" y="6297"/>
                    <a:pt x="11529" y="6255"/>
                    <a:pt x="11249" y="6255"/>
                  </a:cubicBezTo>
                  <a:cubicBezTo>
                    <a:pt x="10550" y="6255"/>
                    <a:pt x="10255" y="6802"/>
                    <a:pt x="10255" y="7474"/>
                  </a:cubicBezTo>
                  <a:lnTo>
                    <a:pt x="10255" y="7824"/>
                  </a:lnTo>
                  <a:lnTo>
                    <a:pt x="11627" y="7824"/>
                  </a:lnTo>
                  <a:lnTo>
                    <a:pt x="11627" y="9393"/>
                  </a:lnTo>
                  <a:lnTo>
                    <a:pt x="10268" y="9393"/>
                  </a:lnTo>
                  <a:lnTo>
                    <a:pt x="10268" y="14675"/>
                  </a:lnTo>
                  <a:lnTo>
                    <a:pt x="8125" y="14675"/>
                  </a:lnTo>
                  <a:lnTo>
                    <a:pt x="8125" y="9393"/>
                  </a:lnTo>
                  <a:lnTo>
                    <a:pt x="7227" y="9393"/>
                  </a:lnTo>
                  <a:lnTo>
                    <a:pt x="7227" y="7824"/>
                  </a:lnTo>
                  <a:lnTo>
                    <a:pt x="8125" y="7824"/>
                  </a:lnTo>
                  <a:lnTo>
                    <a:pt x="8125" y="7558"/>
                  </a:lnTo>
                  <a:cubicBezTo>
                    <a:pt x="8125" y="6732"/>
                    <a:pt x="8377" y="5821"/>
                    <a:pt x="8994" y="5260"/>
                  </a:cubicBezTo>
                  <a:cubicBezTo>
                    <a:pt x="9526" y="4755"/>
                    <a:pt x="10268" y="4573"/>
                    <a:pt x="10884" y="4573"/>
                  </a:cubicBezTo>
                  <a:cubicBezTo>
                    <a:pt x="11362" y="4573"/>
                    <a:pt x="11725" y="4630"/>
                    <a:pt x="12020" y="4713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785" name="Google Shape;1785;p115"/>
            <p:cNvGrpSpPr/>
            <p:nvPr/>
          </p:nvGrpSpPr>
          <p:grpSpPr>
            <a:xfrm>
              <a:off x="3691444" y="1529397"/>
              <a:ext cx="299499" cy="299547"/>
              <a:chOff x="3691444" y="1529397"/>
              <a:chExt cx="299499" cy="299547"/>
            </a:xfrm>
          </p:grpSpPr>
          <p:sp>
            <p:nvSpPr>
              <p:cNvPr id="1786" name="Google Shape;1786;p115"/>
              <p:cNvSpPr/>
              <p:nvPr/>
            </p:nvSpPr>
            <p:spPr>
              <a:xfrm>
                <a:off x="3768498" y="1603247"/>
                <a:ext cx="147400" cy="151797"/>
              </a:xfrm>
              <a:custGeom>
                <a:avLst/>
                <a:gdLst/>
                <a:ahLst/>
                <a:cxnLst/>
                <a:rect l="l" t="t" r="r" b="b"/>
                <a:pathLst>
                  <a:path w="9473" h="9754" extrusionOk="0">
                    <a:moveTo>
                      <a:pt x="5256" y="3406"/>
                    </a:moveTo>
                    <a:cubicBezTo>
                      <a:pt x="5438" y="3406"/>
                      <a:pt x="5578" y="3434"/>
                      <a:pt x="5689" y="3462"/>
                    </a:cubicBezTo>
                    <a:lnTo>
                      <a:pt x="5494" y="4793"/>
                    </a:lnTo>
                    <a:cubicBezTo>
                      <a:pt x="5368" y="5605"/>
                      <a:pt x="4822" y="6263"/>
                      <a:pt x="4302" y="6263"/>
                    </a:cubicBezTo>
                    <a:cubicBezTo>
                      <a:pt x="3841" y="6263"/>
                      <a:pt x="3603" y="5929"/>
                      <a:pt x="3603" y="5396"/>
                    </a:cubicBezTo>
                    <a:cubicBezTo>
                      <a:pt x="3603" y="4317"/>
                      <a:pt x="4330" y="3406"/>
                      <a:pt x="5256" y="3406"/>
                    </a:cubicBezTo>
                    <a:close/>
                    <a:moveTo>
                      <a:pt x="5241" y="0"/>
                    </a:moveTo>
                    <a:cubicBezTo>
                      <a:pt x="2076" y="0"/>
                      <a:pt x="1" y="2481"/>
                      <a:pt x="1" y="5339"/>
                    </a:cubicBezTo>
                    <a:cubicBezTo>
                      <a:pt x="1" y="8085"/>
                      <a:pt x="2047" y="9754"/>
                      <a:pt x="4374" y="9754"/>
                    </a:cubicBezTo>
                    <a:cubicBezTo>
                      <a:pt x="5368" y="9754"/>
                      <a:pt x="6096" y="9627"/>
                      <a:pt x="6936" y="9249"/>
                    </a:cubicBezTo>
                    <a:lnTo>
                      <a:pt x="6685" y="8436"/>
                    </a:lnTo>
                    <a:cubicBezTo>
                      <a:pt x="6124" y="8730"/>
                      <a:pt x="5368" y="8884"/>
                      <a:pt x="4653" y="8884"/>
                    </a:cubicBezTo>
                    <a:cubicBezTo>
                      <a:pt x="2565" y="8884"/>
                      <a:pt x="1066" y="7554"/>
                      <a:pt x="1066" y="5212"/>
                    </a:cubicBezTo>
                    <a:cubicBezTo>
                      <a:pt x="1066" y="2536"/>
                      <a:pt x="2943" y="856"/>
                      <a:pt x="5088" y="856"/>
                    </a:cubicBezTo>
                    <a:cubicBezTo>
                      <a:pt x="7260" y="856"/>
                      <a:pt x="8437" y="2272"/>
                      <a:pt x="8437" y="4092"/>
                    </a:cubicBezTo>
                    <a:cubicBezTo>
                      <a:pt x="8437" y="5688"/>
                      <a:pt x="7694" y="6460"/>
                      <a:pt x="7094" y="6460"/>
                    </a:cubicBezTo>
                    <a:cubicBezTo>
                      <a:pt x="7088" y="6460"/>
                      <a:pt x="7082" y="6460"/>
                      <a:pt x="7076" y="6460"/>
                    </a:cubicBezTo>
                    <a:cubicBezTo>
                      <a:pt x="6685" y="6446"/>
                      <a:pt x="6587" y="6068"/>
                      <a:pt x="6727" y="5241"/>
                    </a:cubicBezTo>
                    <a:lnTo>
                      <a:pt x="7148" y="2650"/>
                    </a:lnTo>
                    <a:cubicBezTo>
                      <a:pt x="6797" y="2453"/>
                      <a:pt x="6096" y="2298"/>
                      <a:pt x="5479" y="2298"/>
                    </a:cubicBezTo>
                    <a:cubicBezTo>
                      <a:pt x="3463" y="2298"/>
                      <a:pt x="2200" y="3854"/>
                      <a:pt x="2200" y="5564"/>
                    </a:cubicBezTo>
                    <a:cubicBezTo>
                      <a:pt x="2200" y="6713"/>
                      <a:pt x="2860" y="7386"/>
                      <a:pt x="3771" y="7386"/>
                    </a:cubicBezTo>
                    <a:cubicBezTo>
                      <a:pt x="4514" y="7386"/>
                      <a:pt x="5143" y="7021"/>
                      <a:pt x="5578" y="6307"/>
                    </a:cubicBezTo>
                    <a:lnTo>
                      <a:pt x="5606" y="6307"/>
                    </a:lnTo>
                    <a:cubicBezTo>
                      <a:pt x="5676" y="7049"/>
                      <a:pt x="6152" y="7386"/>
                      <a:pt x="6810" y="7386"/>
                    </a:cubicBezTo>
                    <a:cubicBezTo>
                      <a:pt x="8324" y="7386"/>
                      <a:pt x="9473" y="6097"/>
                      <a:pt x="9473" y="4050"/>
                    </a:cubicBezTo>
                    <a:cubicBezTo>
                      <a:pt x="9473" y="1697"/>
                      <a:pt x="7707" y="0"/>
                      <a:pt x="52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87" name="Google Shape;1787;p115"/>
              <p:cNvSpPr/>
              <p:nvPr/>
            </p:nvSpPr>
            <p:spPr>
              <a:xfrm>
                <a:off x="3691444" y="1529397"/>
                <a:ext cx="299499" cy="299547"/>
              </a:xfrm>
              <a:custGeom>
                <a:avLst/>
                <a:gdLst/>
                <a:ahLst/>
                <a:cxnLst/>
                <a:rect l="l" t="t" r="r" b="b"/>
                <a:pathLst>
                  <a:path w="19248" h="19248" fill="none" extrusionOk="0">
                    <a:moveTo>
                      <a:pt x="16428" y="2819"/>
                    </a:moveTo>
                    <a:cubicBezTo>
                      <a:pt x="18233" y="4623"/>
                      <a:pt x="19247" y="7071"/>
                      <a:pt x="19247" y="9624"/>
                    </a:cubicBezTo>
                    <a:cubicBezTo>
                      <a:pt x="19247" y="12177"/>
                      <a:pt x="18233" y="14625"/>
                      <a:pt x="16428" y="16428"/>
                    </a:cubicBezTo>
                    <a:cubicBezTo>
                      <a:pt x="14623" y="18233"/>
                      <a:pt x="12177" y="19247"/>
                      <a:pt x="9624" y="19247"/>
                    </a:cubicBezTo>
                    <a:cubicBezTo>
                      <a:pt x="7071" y="19247"/>
                      <a:pt x="4623" y="18233"/>
                      <a:pt x="2819" y="16428"/>
                    </a:cubicBezTo>
                    <a:cubicBezTo>
                      <a:pt x="1014" y="14625"/>
                      <a:pt x="0" y="12177"/>
                      <a:pt x="0" y="9624"/>
                    </a:cubicBezTo>
                    <a:cubicBezTo>
                      <a:pt x="0" y="7071"/>
                      <a:pt x="1014" y="4623"/>
                      <a:pt x="2819" y="2819"/>
                    </a:cubicBezTo>
                    <a:cubicBezTo>
                      <a:pt x="4623" y="1014"/>
                      <a:pt x="7071" y="0"/>
                      <a:pt x="9624" y="0"/>
                    </a:cubicBezTo>
                    <a:cubicBezTo>
                      <a:pt x="12177" y="0"/>
                      <a:pt x="14623" y="1014"/>
                      <a:pt x="16428" y="281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pic>
        <p:nvPicPr>
          <p:cNvPr id="1788" name="Google Shape;1788;p115"/>
          <p:cNvPicPr preferRelativeResize="0"/>
          <p:nvPr/>
        </p:nvPicPr>
        <p:blipFill rotWithShape="1">
          <a:blip r:embed="rId3">
            <a:alphaModFix/>
          </a:blip>
          <a:srcRect r="6472"/>
          <a:stretch/>
        </p:blipFill>
        <p:spPr>
          <a:xfrm>
            <a:off x="5939275" y="0"/>
            <a:ext cx="32047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3" name="Google Shape;1793;p116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بسته آیکون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94" name="Google Shape;1794;p116"/>
          <p:cNvSpPr/>
          <p:nvPr/>
        </p:nvSpPr>
        <p:spPr>
          <a:xfrm>
            <a:off x="1322663" y="1503075"/>
            <a:ext cx="442575" cy="450325"/>
          </a:xfrm>
          <a:custGeom>
            <a:avLst/>
            <a:gdLst/>
            <a:ahLst/>
            <a:cxnLst/>
            <a:rect l="l" t="t" r="r" b="b"/>
            <a:pathLst>
              <a:path w="17703" h="18013" extrusionOk="0">
                <a:moveTo>
                  <a:pt x="8857" y="2993"/>
                </a:moveTo>
                <a:cubicBezTo>
                  <a:pt x="9227" y="3278"/>
                  <a:pt x="9727" y="3778"/>
                  <a:pt x="9727" y="4338"/>
                </a:cubicBezTo>
                <a:cubicBezTo>
                  <a:pt x="9727" y="4695"/>
                  <a:pt x="9334" y="4993"/>
                  <a:pt x="8857" y="4993"/>
                </a:cubicBezTo>
                <a:cubicBezTo>
                  <a:pt x="8381" y="4993"/>
                  <a:pt x="7976" y="4695"/>
                  <a:pt x="7976" y="4338"/>
                </a:cubicBezTo>
                <a:cubicBezTo>
                  <a:pt x="7976" y="3778"/>
                  <a:pt x="8476" y="3267"/>
                  <a:pt x="8857" y="2993"/>
                </a:cubicBezTo>
                <a:close/>
                <a:moveTo>
                  <a:pt x="14715" y="5076"/>
                </a:moveTo>
                <a:lnTo>
                  <a:pt x="14370" y="7100"/>
                </a:lnTo>
                <a:lnTo>
                  <a:pt x="12858" y="7100"/>
                </a:lnTo>
                <a:lnTo>
                  <a:pt x="14715" y="5076"/>
                </a:lnTo>
                <a:close/>
                <a:moveTo>
                  <a:pt x="2988" y="5088"/>
                </a:moveTo>
                <a:lnTo>
                  <a:pt x="4845" y="7112"/>
                </a:lnTo>
                <a:lnTo>
                  <a:pt x="3333" y="7112"/>
                </a:lnTo>
                <a:lnTo>
                  <a:pt x="2988" y="5088"/>
                </a:lnTo>
                <a:close/>
                <a:moveTo>
                  <a:pt x="8857" y="6053"/>
                </a:moveTo>
                <a:cubicBezTo>
                  <a:pt x="9334" y="6053"/>
                  <a:pt x="9727" y="6445"/>
                  <a:pt x="9727" y="6934"/>
                </a:cubicBezTo>
                <a:lnTo>
                  <a:pt x="9727" y="8684"/>
                </a:lnTo>
                <a:cubicBezTo>
                  <a:pt x="9727" y="9172"/>
                  <a:pt x="9334" y="9565"/>
                  <a:pt x="8857" y="9565"/>
                </a:cubicBezTo>
                <a:cubicBezTo>
                  <a:pt x="8369" y="9565"/>
                  <a:pt x="7976" y="9172"/>
                  <a:pt x="7976" y="8684"/>
                </a:cubicBezTo>
                <a:lnTo>
                  <a:pt x="7976" y="6934"/>
                </a:lnTo>
                <a:cubicBezTo>
                  <a:pt x="7976" y="6445"/>
                  <a:pt x="8369" y="6053"/>
                  <a:pt x="8857" y="6053"/>
                </a:cubicBezTo>
                <a:close/>
                <a:moveTo>
                  <a:pt x="8851" y="10625"/>
                </a:moveTo>
                <a:cubicBezTo>
                  <a:pt x="9158" y="10625"/>
                  <a:pt x="9465" y="10815"/>
                  <a:pt x="9524" y="11196"/>
                </a:cubicBezTo>
                <a:lnTo>
                  <a:pt x="9893" y="14054"/>
                </a:lnTo>
                <a:cubicBezTo>
                  <a:pt x="9989" y="14780"/>
                  <a:pt x="9774" y="15518"/>
                  <a:pt x="9298" y="16090"/>
                </a:cubicBezTo>
                <a:lnTo>
                  <a:pt x="9310" y="16090"/>
                </a:lnTo>
                <a:lnTo>
                  <a:pt x="8846" y="16637"/>
                </a:lnTo>
                <a:lnTo>
                  <a:pt x="8381" y="16090"/>
                </a:lnTo>
                <a:cubicBezTo>
                  <a:pt x="7917" y="15518"/>
                  <a:pt x="7703" y="14780"/>
                  <a:pt x="7798" y="14054"/>
                </a:cubicBezTo>
                <a:lnTo>
                  <a:pt x="8179" y="11196"/>
                </a:lnTo>
                <a:cubicBezTo>
                  <a:pt x="8238" y="10815"/>
                  <a:pt x="8545" y="10625"/>
                  <a:pt x="8851" y="10625"/>
                </a:cubicBezTo>
                <a:close/>
                <a:moveTo>
                  <a:pt x="6734" y="1"/>
                </a:moveTo>
                <a:cubicBezTo>
                  <a:pt x="6280" y="1"/>
                  <a:pt x="5960" y="655"/>
                  <a:pt x="6440" y="969"/>
                </a:cubicBezTo>
                <a:cubicBezTo>
                  <a:pt x="6952" y="1314"/>
                  <a:pt x="7262" y="1885"/>
                  <a:pt x="7262" y="2505"/>
                </a:cubicBezTo>
                <a:lnTo>
                  <a:pt x="7262" y="3171"/>
                </a:lnTo>
                <a:cubicBezTo>
                  <a:pt x="7036" y="3517"/>
                  <a:pt x="6917" y="3921"/>
                  <a:pt x="6917" y="4338"/>
                </a:cubicBezTo>
                <a:cubicBezTo>
                  <a:pt x="6917" y="4802"/>
                  <a:pt x="7131" y="5255"/>
                  <a:pt x="7488" y="5553"/>
                </a:cubicBezTo>
                <a:cubicBezTo>
                  <a:pt x="7202" y="5838"/>
                  <a:pt x="7012" y="6195"/>
                  <a:pt x="6952" y="6588"/>
                </a:cubicBezTo>
                <a:lnTo>
                  <a:pt x="6155" y="6981"/>
                </a:lnTo>
                <a:lnTo>
                  <a:pt x="2571" y="3064"/>
                </a:lnTo>
                <a:cubicBezTo>
                  <a:pt x="2462" y="2948"/>
                  <a:pt x="2318" y="2887"/>
                  <a:pt x="2172" y="2887"/>
                </a:cubicBezTo>
                <a:cubicBezTo>
                  <a:pt x="2063" y="2887"/>
                  <a:pt x="1953" y="2921"/>
                  <a:pt x="1857" y="2993"/>
                </a:cubicBezTo>
                <a:lnTo>
                  <a:pt x="452" y="4052"/>
                </a:lnTo>
                <a:cubicBezTo>
                  <a:pt x="0" y="4389"/>
                  <a:pt x="324" y="5004"/>
                  <a:pt x="759" y="5004"/>
                </a:cubicBezTo>
                <a:cubicBezTo>
                  <a:pt x="864" y="5004"/>
                  <a:pt x="975" y="4969"/>
                  <a:pt x="1083" y="4886"/>
                </a:cubicBezTo>
                <a:lnTo>
                  <a:pt x="1797" y="4362"/>
                </a:lnTo>
                <a:lnTo>
                  <a:pt x="2357" y="7719"/>
                </a:lnTo>
                <a:cubicBezTo>
                  <a:pt x="2404" y="7969"/>
                  <a:pt x="2619" y="8160"/>
                  <a:pt x="2881" y="8160"/>
                </a:cubicBezTo>
                <a:lnTo>
                  <a:pt x="6036" y="8160"/>
                </a:lnTo>
                <a:cubicBezTo>
                  <a:pt x="6119" y="8160"/>
                  <a:pt x="6202" y="8148"/>
                  <a:pt x="6274" y="8112"/>
                </a:cubicBezTo>
                <a:lnTo>
                  <a:pt x="6917" y="7791"/>
                </a:lnTo>
                <a:lnTo>
                  <a:pt x="6917" y="8696"/>
                </a:lnTo>
                <a:cubicBezTo>
                  <a:pt x="6917" y="9243"/>
                  <a:pt x="7155" y="9767"/>
                  <a:pt x="7572" y="10136"/>
                </a:cubicBezTo>
                <a:cubicBezTo>
                  <a:pt x="7393" y="10327"/>
                  <a:pt x="7274" y="10553"/>
                  <a:pt x="7191" y="10803"/>
                </a:cubicBezTo>
                <a:lnTo>
                  <a:pt x="5107" y="10291"/>
                </a:lnTo>
                <a:cubicBezTo>
                  <a:pt x="5064" y="10280"/>
                  <a:pt x="5020" y="10275"/>
                  <a:pt x="4976" y="10275"/>
                </a:cubicBezTo>
                <a:cubicBezTo>
                  <a:pt x="4874" y="10275"/>
                  <a:pt x="4774" y="10304"/>
                  <a:pt x="4690" y="10363"/>
                </a:cubicBezTo>
                <a:lnTo>
                  <a:pt x="2940" y="11529"/>
                </a:lnTo>
                <a:lnTo>
                  <a:pt x="2547" y="11125"/>
                </a:lnTo>
                <a:cubicBezTo>
                  <a:pt x="2444" y="11022"/>
                  <a:pt x="2311" y="10971"/>
                  <a:pt x="2178" y="10971"/>
                </a:cubicBezTo>
                <a:cubicBezTo>
                  <a:pt x="2034" y="10971"/>
                  <a:pt x="1890" y="11031"/>
                  <a:pt x="1785" y="11148"/>
                </a:cubicBezTo>
                <a:cubicBezTo>
                  <a:pt x="1595" y="11363"/>
                  <a:pt x="1607" y="11684"/>
                  <a:pt x="1821" y="11887"/>
                </a:cubicBezTo>
                <a:lnTo>
                  <a:pt x="2511" y="12577"/>
                </a:lnTo>
                <a:cubicBezTo>
                  <a:pt x="2614" y="12680"/>
                  <a:pt x="2749" y="12732"/>
                  <a:pt x="2884" y="12732"/>
                </a:cubicBezTo>
                <a:cubicBezTo>
                  <a:pt x="2982" y="12732"/>
                  <a:pt x="3081" y="12704"/>
                  <a:pt x="3166" y="12649"/>
                </a:cubicBezTo>
                <a:lnTo>
                  <a:pt x="5083" y="11375"/>
                </a:lnTo>
                <a:lnTo>
                  <a:pt x="7036" y="11863"/>
                </a:lnTo>
                <a:lnTo>
                  <a:pt x="6857" y="13149"/>
                </a:lnTo>
                <a:lnTo>
                  <a:pt x="5488" y="12756"/>
                </a:lnTo>
                <a:cubicBezTo>
                  <a:pt x="5439" y="12742"/>
                  <a:pt x="5389" y="12735"/>
                  <a:pt x="5340" y="12735"/>
                </a:cubicBezTo>
                <a:cubicBezTo>
                  <a:pt x="5094" y="12735"/>
                  <a:pt x="4871" y="12902"/>
                  <a:pt x="4821" y="13161"/>
                </a:cubicBezTo>
                <a:lnTo>
                  <a:pt x="4166" y="16423"/>
                </a:lnTo>
                <a:lnTo>
                  <a:pt x="3000" y="17006"/>
                </a:lnTo>
                <a:cubicBezTo>
                  <a:pt x="2456" y="17273"/>
                  <a:pt x="2725" y="18009"/>
                  <a:pt x="3214" y="18009"/>
                </a:cubicBezTo>
                <a:cubicBezTo>
                  <a:pt x="3293" y="18009"/>
                  <a:pt x="3377" y="17990"/>
                  <a:pt x="3464" y="17947"/>
                </a:cubicBezTo>
                <a:lnTo>
                  <a:pt x="4869" y="17244"/>
                </a:lnTo>
                <a:cubicBezTo>
                  <a:pt x="5012" y="17173"/>
                  <a:pt x="5119" y="17042"/>
                  <a:pt x="5155" y="16875"/>
                </a:cubicBezTo>
                <a:lnTo>
                  <a:pt x="5750" y="13923"/>
                </a:lnTo>
                <a:lnTo>
                  <a:pt x="6738" y="14208"/>
                </a:lnTo>
                <a:cubicBezTo>
                  <a:pt x="6679" y="15137"/>
                  <a:pt x="6988" y="16054"/>
                  <a:pt x="7583" y="16768"/>
                </a:cubicBezTo>
                <a:lnTo>
                  <a:pt x="8453" y="17816"/>
                </a:lnTo>
                <a:cubicBezTo>
                  <a:pt x="8560" y="17941"/>
                  <a:pt x="8709" y="18003"/>
                  <a:pt x="8857" y="18003"/>
                </a:cubicBezTo>
                <a:cubicBezTo>
                  <a:pt x="9006" y="18003"/>
                  <a:pt x="9155" y="17941"/>
                  <a:pt x="9262" y="17816"/>
                </a:cubicBezTo>
                <a:lnTo>
                  <a:pt x="10131" y="16768"/>
                </a:lnTo>
                <a:cubicBezTo>
                  <a:pt x="10727" y="16054"/>
                  <a:pt x="11024" y="15137"/>
                  <a:pt x="10977" y="14208"/>
                </a:cubicBezTo>
                <a:lnTo>
                  <a:pt x="11965" y="13923"/>
                </a:lnTo>
                <a:lnTo>
                  <a:pt x="12560" y="16875"/>
                </a:lnTo>
                <a:cubicBezTo>
                  <a:pt x="12596" y="17042"/>
                  <a:pt x="12691" y="17173"/>
                  <a:pt x="12846" y="17244"/>
                </a:cubicBezTo>
                <a:lnTo>
                  <a:pt x="14251" y="17947"/>
                </a:lnTo>
                <a:cubicBezTo>
                  <a:pt x="14338" y="17992"/>
                  <a:pt x="14423" y="18012"/>
                  <a:pt x="14502" y="18012"/>
                </a:cubicBezTo>
                <a:cubicBezTo>
                  <a:pt x="14982" y="18012"/>
                  <a:pt x="15257" y="17272"/>
                  <a:pt x="14715" y="17006"/>
                </a:cubicBezTo>
                <a:lnTo>
                  <a:pt x="13549" y="16423"/>
                </a:lnTo>
                <a:lnTo>
                  <a:pt x="12894" y="13161"/>
                </a:lnTo>
                <a:cubicBezTo>
                  <a:pt x="12858" y="13018"/>
                  <a:pt x="12775" y="12887"/>
                  <a:pt x="12644" y="12815"/>
                </a:cubicBezTo>
                <a:cubicBezTo>
                  <a:pt x="12565" y="12761"/>
                  <a:pt x="12472" y="12731"/>
                  <a:pt x="12376" y="12731"/>
                </a:cubicBezTo>
                <a:cubicBezTo>
                  <a:pt x="12326" y="12731"/>
                  <a:pt x="12276" y="12739"/>
                  <a:pt x="12227" y="12756"/>
                </a:cubicBezTo>
                <a:lnTo>
                  <a:pt x="10858" y="13149"/>
                </a:lnTo>
                <a:lnTo>
                  <a:pt x="10667" y="11851"/>
                </a:lnTo>
                <a:lnTo>
                  <a:pt x="12608" y="11363"/>
                </a:lnTo>
                <a:lnTo>
                  <a:pt x="14537" y="12637"/>
                </a:lnTo>
                <a:cubicBezTo>
                  <a:pt x="14627" y="12692"/>
                  <a:pt x="14729" y="12720"/>
                  <a:pt x="14829" y="12720"/>
                </a:cubicBezTo>
                <a:cubicBezTo>
                  <a:pt x="14966" y="12720"/>
                  <a:pt x="15100" y="12668"/>
                  <a:pt x="15203" y="12565"/>
                </a:cubicBezTo>
                <a:lnTo>
                  <a:pt x="15906" y="11863"/>
                </a:lnTo>
                <a:cubicBezTo>
                  <a:pt x="16256" y="11485"/>
                  <a:pt x="15915" y="10979"/>
                  <a:pt x="15511" y="10979"/>
                </a:cubicBezTo>
                <a:cubicBezTo>
                  <a:pt x="15392" y="10979"/>
                  <a:pt x="15269" y="11022"/>
                  <a:pt x="15156" y="11125"/>
                </a:cubicBezTo>
                <a:lnTo>
                  <a:pt x="14763" y="11518"/>
                </a:lnTo>
                <a:lnTo>
                  <a:pt x="13013" y="10351"/>
                </a:lnTo>
                <a:cubicBezTo>
                  <a:pt x="12929" y="10292"/>
                  <a:pt x="12829" y="10263"/>
                  <a:pt x="12727" y="10263"/>
                </a:cubicBezTo>
                <a:cubicBezTo>
                  <a:pt x="12683" y="10263"/>
                  <a:pt x="12639" y="10269"/>
                  <a:pt x="12596" y="10279"/>
                </a:cubicBezTo>
                <a:lnTo>
                  <a:pt x="10512" y="10803"/>
                </a:lnTo>
                <a:cubicBezTo>
                  <a:pt x="10441" y="10553"/>
                  <a:pt x="10310" y="10315"/>
                  <a:pt x="10131" y="10124"/>
                </a:cubicBezTo>
                <a:cubicBezTo>
                  <a:pt x="10548" y="9767"/>
                  <a:pt x="10786" y="9232"/>
                  <a:pt x="10786" y="8684"/>
                </a:cubicBezTo>
                <a:lnTo>
                  <a:pt x="10786" y="7779"/>
                </a:lnTo>
                <a:lnTo>
                  <a:pt x="11429" y="8100"/>
                </a:lnTo>
                <a:cubicBezTo>
                  <a:pt x="11501" y="8136"/>
                  <a:pt x="11584" y="8160"/>
                  <a:pt x="11667" y="8160"/>
                </a:cubicBezTo>
                <a:lnTo>
                  <a:pt x="14822" y="8160"/>
                </a:lnTo>
                <a:cubicBezTo>
                  <a:pt x="15084" y="8160"/>
                  <a:pt x="15299" y="7969"/>
                  <a:pt x="15346" y="7708"/>
                </a:cubicBezTo>
                <a:lnTo>
                  <a:pt x="15906" y="4350"/>
                </a:lnTo>
                <a:lnTo>
                  <a:pt x="16620" y="4886"/>
                </a:lnTo>
                <a:cubicBezTo>
                  <a:pt x="16728" y="4969"/>
                  <a:pt x="16839" y="5004"/>
                  <a:pt x="16943" y="5004"/>
                </a:cubicBezTo>
                <a:cubicBezTo>
                  <a:pt x="17379" y="5004"/>
                  <a:pt x="17703" y="4389"/>
                  <a:pt x="17251" y="4052"/>
                </a:cubicBezTo>
                <a:lnTo>
                  <a:pt x="15846" y="2993"/>
                </a:lnTo>
                <a:cubicBezTo>
                  <a:pt x="15747" y="2924"/>
                  <a:pt x="15633" y="2889"/>
                  <a:pt x="15519" y="2889"/>
                </a:cubicBezTo>
                <a:cubicBezTo>
                  <a:pt x="15457" y="2889"/>
                  <a:pt x="15394" y="2900"/>
                  <a:pt x="15334" y="2921"/>
                </a:cubicBezTo>
                <a:cubicBezTo>
                  <a:pt x="15251" y="2957"/>
                  <a:pt x="15192" y="3005"/>
                  <a:pt x="15132" y="3064"/>
                </a:cubicBezTo>
                <a:lnTo>
                  <a:pt x="11548" y="6981"/>
                </a:lnTo>
                <a:lnTo>
                  <a:pt x="10751" y="6588"/>
                </a:lnTo>
                <a:cubicBezTo>
                  <a:pt x="10679" y="6195"/>
                  <a:pt x="10489" y="5838"/>
                  <a:pt x="10203" y="5553"/>
                </a:cubicBezTo>
                <a:cubicBezTo>
                  <a:pt x="10572" y="5255"/>
                  <a:pt x="10774" y="4802"/>
                  <a:pt x="10786" y="4338"/>
                </a:cubicBezTo>
                <a:cubicBezTo>
                  <a:pt x="10774" y="3921"/>
                  <a:pt x="10655" y="3517"/>
                  <a:pt x="10429" y="3159"/>
                </a:cubicBezTo>
                <a:lnTo>
                  <a:pt x="10429" y="2505"/>
                </a:lnTo>
                <a:cubicBezTo>
                  <a:pt x="10429" y="1885"/>
                  <a:pt x="10739" y="1314"/>
                  <a:pt x="11251" y="969"/>
                </a:cubicBezTo>
                <a:cubicBezTo>
                  <a:pt x="11731" y="655"/>
                  <a:pt x="11420" y="1"/>
                  <a:pt x="10968" y="1"/>
                </a:cubicBezTo>
                <a:cubicBezTo>
                  <a:pt x="10872" y="1"/>
                  <a:pt x="10770" y="30"/>
                  <a:pt x="10667" y="99"/>
                </a:cubicBezTo>
                <a:cubicBezTo>
                  <a:pt x="9977" y="552"/>
                  <a:pt x="9524" y="1278"/>
                  <a:pt x="9405" y="2100"/>
                </a:cubicBezTo>
                <a:cubicBezTo>
                  <a:pt x="9310" y="2028"/>
                  <a:pt x="9215" y="1957"/>
                  <a:pt x="9107" y="1909"/>
                </a:cubicBezTo>
                <a:cubicBezTo>
                  <a:pt x="9030" y="1862"/>
                  <a:pt x="8941" y="1838"/>
                  <a:pt x="8850" y="1838"/>
                </a:cubicBezTo>
                <a:cubicBezTo>
                  <a:pt x="8759" y="1838"/>
                  <a:pt x="8667" y="1862"/>
                  <a:pt x="8584" y="1909"/>
                </a:cubicBezTo>
                <a:cubicBezTo>
                  <a:pt x="8488" y="1957"/>
                  <a:pt x="8381" y="2028"/>
                  <a:pt x="8286" y="2100"/>
                </a:cubicBezTo>
                <a:cubicBezTo>
                  <a:pt x="8179" y="1278"/>
                  <a:pt x="7714" y="552"/>
                  <a:pt x="7036" y="99"/>
                </a:cubicBezTo>
                <a:cubicBezTo>
                  <a:pt x="6933" y="30"/>
                  <a:pt x="6830" y="1"/>
                  <a:pt x="673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5" name="Google Shape;1795;p116"/>
          <p:cNvSpPr/>
          <p:nvPr/>
        </p:nvSpPr>
        <p:spPr>
          <a:xfrm>
            <a:off x="7380538" y="4164200"/>
            <a:ext cx="457800" cy="449800"/>
          </a:xfrm>
          <a:custGeom>
            <a:avLst/>
            <a:gdLst/>
            <a:ahLst/>
            <a:cxnLst/>
            <a:rect l="l" t="t" r="r" b="b"/>
            <a:pathLst>
              <a:path w="18312" h="17992" extrusionOk="0">
                <a:moveTo>
                  <a:pt x="10192" y="3239"/>
                </a:moveTo>
                <a:cubicBezTo>
                  <a:pt x="10573" y="3239"/>
                  <a:pt x="10966" y="3513"/>
                  <a:pt x="11228" y="3763"/>
                </a:cubicBezTo>
                <a:cubicBezTo>
                  <a:pt x="10966" y="4013"/>
                  <a:pt x="10573" y="4287"/>
                  <a:pt x="10192" y="4287"/>
                </a:cubicBezTo>
                <a:cubicBezTo>
                  <a:pt x="9811" y="4287"/>
                  <a:pt x="9418" y="4013"/>
                  <a:pt x="9144" y="3763"/>
                </a:cubicBezTo>
                <a:cubicBezTo>
                  <a:pt x="9418" y="3513"/>
                  <a:pt x="9811" y="3239"/>
                  <a:pt x="10192" y="3239"/>
                </a:cubicBezTo>
                <a:close/>
                <a:moveTo>
                  <a:pt x="13692" y="4990"/>
                </a:moveTo>
                <a:cubicBezTo>
                  <a:pt x="14073" y="4990"/>
                  <a:pt x="14466" y="5263"/>
                  <a:pt x="14740" y="5513"/>
                </a:cubicBezTo>
                <a:cubicBezTo>
                  <a:pt x="14466" y="5763"/>
                  <a:pt x="14073" y="6037"/>
                  <a:pt x="13692" y="6037"/>
                </a:cubicBezTo>
                <a:cubicBezTo>
                  <a:pt x="13311" y="6037"/>
                  <a:pt x="12918" y="5763"/>
                  <a:pt x="12657" y="5513"/>
                </a:cubicBezTo>
                <a:cubicBezTo>
                  <a:pt x="12918" y="5263"/>
                  <a:pt x="13311" y="4990"/>
                  <a:pt x="13692" y="4990"/>
                </a:cubicBezTo>
                <a:close/>
                <a:moveTo>
                  <a:pt x="2465" y="4990"/>
                </a:moveTo>
                <a:cubicBezTo>
                  <a:pt x="2846" y="4990"/>
                  <a:pt x="3239" y="5263"/>
                  <a:pt x="3501" y="5513"/>
                </a:cubicBezTo>
                <a:cubicBezTo>
                  <a:pt x="3239" y="5763"/>
                  <a:pt x="2846" y="6049"/>
                  <a:pt x="2465" y="6049"/>
                </a:cubicBezTo>
                <a:cubicBezTo>
                  <a:pt x="2072" y="6049"/>
                  <a:pt x="1679" y="5763"/>
                  <a:pt x="1417" y="5513"/>
                </a:cubicBezTo>
                <a:cubicBezTo>
                  <a:pt x="1691" y="5263"/>
                  <a:pt x="2084" y="4990"/>
                  <a:pt x="2465" y="4990"/>
                </a:cubicBezTo>
                <a:close/>
                <a:moveTo>
                  <a:pt x="5965" y="5692"/>
                </a:moveTo>
                <a:cubicBezTo>
                  <a:pt x="6358" y="5692"/>
                  <a:pt x="6751" y="5966"/>
                  <a:pt x="7013" y="6216"/>
                </a:cubicBezTo>
                <a:cubicBezTo>
                  <a:pt x="6739" y="6466"/>
                  <a:pt x="6346" y="6752"/>
                  <a:pt x="5965" y="6752"/>
                </a:cubicBezTo>
                <a:cubicBezTo>
                  <a:pt x="5584" y="6752"/>
                  <a:pt x="5191" y="6466"/>
                  <a:pt x="4929" y="6216"/>
                </a:cubicBezTo>
                <a:cubicBezTo>
                  <a:pt x="5191" y="5966"/>
                  <a:pt x="5584" y="5692"/>
                  <a:pt x="5965" y="5692"/>
                </a:cubicBezTo>
                <a:close/>
                <a:moveTo>
                  <a:pt x="10192" y="8145"/>
                </a:moveTo>
                <a:cubicBezTo>
                  <a:pt x="10573" y="8145"/>
                  <a:pt x="10966" y="8419"/>
                  <a:pt x="11228" y="8669"/>
                </a:cubicBezTo>
                <a:cubicBezTo>
                  <a:pt x="10966" y="8919"/>
                  <a:pt x="10573" y="9204"/>
                  <a:pt x="10192" y="9204"/>
                </a:cubicBezTo>
                <a:cubicBezTo>
                  <a:pt x="9811" y="9204"/>
                  <a:pt x="9418" y="8919"/>
                  <a:pt x="9144" y="8669"/>
                </a:cubicBezTo>
                <a:cubicBezTo>
                  <a:pt x="9418" y="8419"/>
                  <a:pt x="9811" y="8145"/>
                  <a:pt x="10192" y="8145"/>
                </a:cubicBezTo>
                <a:close/>
                <a:moveTo>
                  <a:pt x="13692" y="9550"/>
                </a:moveTo>
                <a:cubicBezTo>
                  <a:pt x="14073" y="9550"/>
                  <a:pt x="14466" y="9823"/>
                  <a:pt x="14740" y="10074"/>
                </a:cubicBezTo>
                <a:cubicBezTo>
                  <a:pt x="14466" y="10324"/>
                  <a:pt x="14073" y="10597"/>
                  <a:pt x="13692" y="10597"/>
                </a:cubicBezTo>
                <a:cubicBezTo>
                  <a:pt x="13311" y="10597"/>
                  <a:pt x="12918" y="10324"/>
                  <a:pt x="12657" y="10074"/>
                </a:cubicBezTo>
                <a:cubicBezTo>
                  <a:pt x="12918" y="9823"/>
                  <a:pt x="13311" y="9550"/>
                  <a:pt x="13692" y="9550"/>
                </a:cubicBezTo>
                <a:close/>
                <a:moveTo>
                  <a:pt x="2465" y="9562"/>
                </a:moveTo>
                <a:cubicBezTo>
                  <a:pt x="2846" y="9562"/>
                  <a:pt x="3239" y="9835"/>
                  <a:pt x="3501" y="10085"/>
                </a:cubicBezTo>
                <a:cubicBezTo>
                  <a:pt x="3239" y="10335"/>
                  <a:pt x="2846" y="10609"/>
                  <a:pt x="2465" y="10609"/>
                </a:cubicBezTo>
                <a:cubicBezTo>
                  <a:pt x="2072" y="10609"/>
                  <a:pt x="1679" y="10335"/>
                  <a:pt x="1417" y="10085"/>
                </a:cubicBezTo>
                <a:cubicBezTo>
                  <a:pt x="1691" y="9835"/>
                  <a:pt x="2084" y="9562"/>
                  <a:pt x="2465" y="9562"/>
                </a:cubicBezTo>
                <a:close/>
                <a:moveTo>
                  <a:pt x="11418" y="1049"/>
                </a:moveTo>
                <a:lnTo>
                  <a:pt x="11418" y="2561"/>
                </a:lnTo>
                <a:cubicBezTo>
                  <a:pt x="11049" y="2323"/>
                  <a:pt x="10621" y="2192"/>
                  <a:pt x="10180" y="2180"/>
                </a:cubicBezTo>
                <a:cubicBezTo>
                  <a:pt x="8989" y="2180"/>
                  <a:pt x="8096" y="3311"/>
                  <a:pt x="8001" y="3442"/>
                </a:cubicBezTo>
                <a:cubicBezTo>
                  <a:pt x="7870" y="3632"/>
                  <a:pt x="7870" y="3882"/>
                  <a:pt x="8001" y="4073"/>
                </a:cubicBezTo>
                <a:cubicBezTo>
                  <a:pt x="8108" y="4204"/>
                  <a:pt x="8989" y="5335"/>
                  <a:pt x="10180" y="5335"/>
                </a:cubicBezTo>
                <a:cubicBezTo>
                  <a:pt x="10621" y="5323"/>
                  <a:pt x="11049" y="5192"/>
                  <a:pt x="11418" y="4942"/>
                </a:cubicBezTo>
                <a:lnTo>
                  <a:pt x="11418" y="7478"/>
                </a:lnTo>
                <a:cubicBezTo>
                  <a:pt x="11049" y="7228"/>
                  <a:pt x="10621" y="7097"/>
                  <a:pt x="10180" y="7085"/>
                </a:cubicBezTo>
                <a:cubicBezTo>
                  <a:pt x="8989" y="7085"/>
                  <a:pt x="8096" y="8216"/>
                  <a:pt x="8001" y="8347"/>
                </a:cubicBezTo>
                <a:cubicBezTo>
                  <a:pt x="7870" y="8538"/>
                  <a:pt x="7870" y="8788"/>
                  <a:pt x="8001" y="8978"/>
                </a:cubicBezTo>
                <a:cubicBezTo>
                  <a:pt x="8108" y="9109"/>
                  <a:pt x="8989" y="10252"/>
                  <a:pt x="10180" y="10252"/>
                </a:cubicBezTo>
                <a:cubicBezTo>
                  <a:pt x="10621" y="10240"/>
                  <a:pt x="11049" y="10097"/>
                  <a:pt x="11418" y="9859"/>
                </a:cubicBezTo>
                <a:lnTo>
                  <a:pt x="11418" y="10074"/>
                </a:lnTo>
                <a:cubicBezTo>
                  <a:pt x="11418" y="11907"/>
                  <a:pt x="9918" y="13407"/>
                  <a:pt x="8073" y="13407"/>
                </a:cubicBezTo>
                <a:lnTo>
                  <a:pt x="8085" y="13419"/>
                </a:lnTo>
                <a:cubicBezTo>
                  <a:pt x="6239" y="13419"/>
                  <a:pt x="4739" y="11919"/>
                  <a:pt x="4739" y="10085"/>
                </a:cubicBezTo>
                <a:lnTo>
                  <a:pt x="4739" y="7407"/>
                </a:lnTo>
                <a:cubicBezTo>
                  <a:pt x="5108" y="7645"/>
                  <a:pt x="5537" y="7788"/>
                  <a:pt x="5977" y="7799"/>
                </a:cubicBezTo>
                <a:cubicBezTo>
                  <a:pt x="7168" y="7799"/>
                  <a:pt x="8061" y="6656"/>
                  <a:pt x="8156" y="6525"/>
                </a:cubicBezTo>
                <a:cubicBezTo>
                  <a:pt x="8287" y="6347"/>
                  <a:pt x="8287" y="6085"/>
                  <a:pt x="8156" y="5894"/>
                </a:cubicBezTo>
                <a:cubicBezTo>
                  <a:pt x="8049" y="5775"/>
                  <a:pt x="7168" y="4632"/>
                  <a:pt x="5977" y="4632"/>
                </a:cubicBezTo>
                <a:cubicBezTo>
                  <a:pt x="5537" y="4644"/>
                  <a:pt x="5108" y="4775"/>
                  <a:pt x="4739" y="5025"/>
                </a:cubicBezTo>
                <a:lnTo>
                  <a:pt x="4739" y="1049"/>
                </a:lnTo>
                <a:close/>
                <a:moveTo>
                  <a:pt x="11311" y="13312"/>
                </a:moveTo>
                <a:lnTo>
                  <a:pt x="11311" y="13312"/>
                </a:lnTo>
                <a:cubicBezTo>
                  <a:pt x="11680" y="13324"/>
                  <a:pt x="12145" y="13407"/>
                  <a:pt x="12418" y="13681"/>
                </a:cubicBezTo>
                <a:cubicBezTo>
                  <a:pt x="12692" y="13955"/>
                  <a:pt x="12776" y="14419"/>
                  <a:pt x="12788" y="14788"/>
                </a:cubicBezTo>
                <a:cubicBezTo>
                  <a:pt x="12418" y="14776"/>
                  <a:pt x="11942" y="14693"/>
                  <a:pt x="11680" y="14419"/>
                </a:cubicBezTo>
                <a:cubicBezTo>
                  <a:pt x="11406" y="14145"/>
                  <a:pt x="11323" y="13681"/>
                  <a:pt x="11311" y="13312"/>
                </a:cubicBezTo>
                <a:close/>
                <a:moveTo>
                  <a:pt x="4846" y="13312"/>
                </a:moveTo>
                <a:lnTo>
                  <a:pt x="4846" y="13312"/>
                </a:lnTo>
                <a:cubicBezTo>
                  <a:pt x="4834" y="13681"/>
                  <a:pt x="4751" y="14157"/>
                  <a:pt x="4477" y="14431"/>
                </a:cubicBezTo>
                <a:cubicBezTo>
                  <a:pt x="4203" y="14705"/>
                  <a:pt x="3739" y="14788"/>
                  <a:pt x="3370" y="14800"/>
                </a:cubicBezTo>
                <a:cubicBezTo>
                  <a:pt x="3382" y="14431"/>
                  <a:pt x="3465" y="13955"/>
                  <a:pt x="3739" y="13681"/>
                </a:cubicBezTo>
                <a:cubicBezTo>
                  <a:pt x="4001" y="13407"/>
                  <a:pt x="4477" y="13336"/>
                  <a:pt x="4846" y="13312"/>
                </a:cubicBezTo>
                <a:close/>
                <a:moveTo>
                  <a:pt x="8085" y="14669"/>
                </a:moveTo>
                <a:cubicBezTo>
                  <a:pt x="8335" y="14931"/>
                  <a:pt x="8608" y="15324"/>
                  <a:pt x="8608" y="15705"/>
                </a:cubicBezTo>
                <a:cubicBezTo>
                  <a:pt x="8608" y="16086"/>
                  <a:pt x="8335" y="16479"/>
                  <a:pt x="8085" y="16753"/>
                </a:cubicBezTo>
                <a:cubicBezTo>
                  <a:pt x="7835" y="16479"/>
                  <a:pt x="7549" y="16086"/>
                  <a:pt x="7549" y="15705"/>
                </a:cubicBezTo>
                <a:cubicBezTo>
                  <a:pt x="7549" y="15324"/>
                  <a:pt x="7823" y="14931"/>
                  <a:pt x="8085" y="14669"/>
                </a:cubicBezTo>
                <a:close/>
                <a:moveTo>
                  <a:pt x="703" y="1"/>
                </a:moveTo>
                <a:cubicBezTo>
                  <a:pt x="0" y="1"/>
                  <a:pt x="0" y="1061"/>
                  <a:pt x="703" y="1061"/>
                </a:cubicBezTo>
                <a:lnTo>
                  <a:pt x="3691" y="1061"/>
                </a:lnTo>
                <a:lnTo>
                  <a:pt x="3691" y="4335"/>
                </a:lnTo>
                <a:cubicBezTo>
                  <a:pt x="3322" y="4085"/>
                  <a:pt x="2893" y="3954"/>
                  <a:pt x="2465" y="3942"/>
                </a:cubicBezTo>
                <a:cubicBezTo>
                  <a:pt x="1262" y="3942"/>
                  <a:pt x="381" y="5073"/>
                  <a:pt x="286" y="5204"/>
                </a:cubicBezTo>
                <a:cubicBezTo>
                  <a:pt x="143" y="5394"/>
                  <a:pt x="143" y="5644"/>
                  <a:pt x="286" y="5835"/>
                </a:cubicBezTo>
                <a:cubicBezTo>
                  <a:pt x="381" y="5966"/>
                  <a:pt x="1262" y="7097"/>
                  <a:pt x="2465" y="7097"/>
                </a:cubicBezTo>
                <a:cubicBezTo>
                  <a:pt x="2893" y="7085"/>
                  <a:pt x="3322" y="6954"/>
                  <a:pt x="3691" y="6704"/>
                </a:cubicBezTo>
                <a:lnTo>
                  <a:pt x="3691" y="8895"/>
                </a:lnTo>
                <a:cubicBezTo>
                  <a:pt x="3322" y="8657"/>
                  <a:pt x="2893" y="8514"/>
                  <a:pt x="2465" y="8502"/>
                </a:cubicBezTo>
                <a:cubicBezTo>
                  <a:pt x="1262" y="8502"/>
                  <a:pt x="381" y="9645"/>
                  <a:pt x="286" y="9776"/>
                </a:cubicBezTo>
                <a:cubicBezTo>
                  <a:pt x="143" y="9954"/>
                  <a:pt x="143" y="10216"/>
                  <a:pt x="286" y="10407"/>
                </a:cubicBezTo>
                <a:cubicBezTo>
                  <a:pt x="381" y="10526"/>
                  <a:pt x="1262" y="11669"/>
                  <a:pt x="2465" y="11669"/>
                </a:cubicBezTo>
                <a:cubicBezTo>
                  <a:pt x="2953" y="11645"/>
                  <a:pt x="3429" y="11478"/>
                  <a:pt x="3822" y="11181"/>
                </a:cubicBezTo>
                <a:cubicBezTo>
                  <a:pt x="3929" y="11586"/>
                  <a:pt x="4084" y="11967"/>
                  <a:pt x="4298" y="12312"/>
                </a:cubicBezTo>
                <a:cubicBezTo>
                  <a:pt x="3810" y="12383"/>
                  <a:pt x="3346" y="12598"/>
                  <a:pt x="2989" y="12943"/>
                </a:cubicBezTo>
                <a:cubicBezTo>
                  <a:pt x="2143" y="13788"/>
                  <a:pt x="2322" y="15217"/>
                  <a:pt x="2346" y="15372"/>
                </a:cubicBezTo>
                <a:cubicBezTo>
                  <a:pt x="2370" y="15610"/>
                  <a:pt x="2560" y="15789"/>
                  <a:pt x="2786" y="15824"/>
                </a:cubicBezTo>
                <a:cubicBezTo>
                  <a:pt x="2840" y="15832"/>
                  <a:pt x="3026" y="15856"/>
                  <a:pt x="3282" y="15856"/>
                </a:cubicBezTo>
                <a:cubicBezTo>
                  <a:pt x="3814" y="15856"/>
                  <a:pt x="4648" y="15752"/>
                  <a:pt x="5227" y="15181"/>
                </a:cubicBezTo>
                <a:cubicBezTo>
                  <a:pt x="5560" y="14812"/>
                  <a:pt x="5787" y="14360"/>
                  <a:pt x="5846" y="13872"/>
                </a:cubicBezTo>
                <a:cubicBezTo>
                  <a:pt x="6203" y="14074"/>
                  <a:pt x="6584" y="14229"/>
                  <a:pt x="6977" y="14336"/>
                </a:cubicBezTo>
                <a:cubicBezTo>
                  <a:pt x="6680" y="14729"/>
                  <a:pt x="6513" y="15205"/>
                  <a:pt x="6501" y="15705"/>
                </a:cubicBezTo>
                <a:cubicBezTo>
                  <a:pt x="6501" y="16908"/>
                  <a:pt x="7632" y="17789"/>
                  <a:pt x="7763" y="17884"/>
                </a:cubicBezTo>
                <a:cubicBezTo>
                  <a:pt x="7858" y="17955"/>
                  <a:pt x="7968" y="17991"/>
                  <a:pt x="8079" y="17991"/>
                </a:cubicBezTo>
                <a:cubicBezTo>
                  <a:pt x="8189" y="17991"/>
                  <a:pt x="8299" y="17955"/>
                  <a:pt x="8394" y="17884"/>
                </a:cubicBezTo>
                <a:cubicBezTo>
                  <a:pt x="8525" y="17789"/>
                  <a:pt x="9656" y="16908"/>
                  <a:pt x="9656" y="15705"/>
                </a:cubicBezTo>
                <a:cubicBezTo>
                  <a:pt x="9644" y="15205"/>
                  <a:pt x="9478" y="14729"/>
                  <a:pt x="9180" y="14336"/>
                </a:cubicBezTo>
                <a:cubicBezTo>
                  <a:pt x="9573" y="14229"/>
                  <a:pt x="9954" y="14074"/>
                  <a:pt x="10311" y="13872"/>
                </a:cubicBezTo>
                <a:cubicBezTo>
                  <a:pt x="10371" y="14360"/>
                  <a:pt x="10597" y="14812"/>
                  <a:pt x="10930" y="15181"/>
                </a:cubicBezTo>
                <a:cubicBezTo>
                  <a:pt x="11509" y="15752"/>
                  <a:pt x="12348" y="15856"/>
                  <a:pt x="12880" y="15856"/>
                </a:cubicBezTo>
                <a:cubicBezTo>
                  <a:pt x="13136" y="15856"/>
                  <a:pt x="13321" y="15832"/>
                  <a:pt x="13371" y="15824"/>
                </a:cubicBezTo>
                <a:cubicBezTo>
                  <a:pt x="13597" y="15789"/>
                  <a:pt x="13788" y="15610"/>
                  <a:pt x="13823" y="15372"/>
                </a:cubicBezTo>
                <a:cubicBezTo>
                  <a:pt x="13847" y="15217"/>
                  <a:pt x="14014" y="13788"/>
                  <a:pt x="13169" y="12943"/>
                </a:cubicBezTo>
                <a:cubicBezTo>
                  <a:pt x="12811" y="12598"/>
                  <a:pt x="12347" y="12383"/>
                  <a:pt x="11859" y="12312"/>
                </a:cubicBezTo>
                <a:cubicBezTo>
                  <a:pt x="12073" y="11967"/>
                  <a:pt x="12228" y="11586"/>
                  <a:pt x="12335" y="11181"/>
                </a:cubicBezTo>
                <a:cubicBezTo>
                  <a:pt x="12728" y="11478"/>
                  <a:pt x="13204" y="11645"/>
                  <a:pt x="13704" y="11669"/>
                </a:cubicBezTo>
                <a:cubicBezTo>
                  <a:pt x="14895" y="11669"/>
                  <a:pt x="15788" y="10526"/>
                  <a:pt x="15883" y="10407"/>
                </a:cubicBezTo>
                <a:cubicBezTo>
                  <a:pt x="16014" y="10216"/>
                  <a:pt x="16014" y="9954"/>
                  <a:pt x="15883" y="9776"/>
                </a:cubicBezTo>
                <a:cubicBezTo>
                  <a:pt x="15788" y="9645"/>
                  <a:pt x="14895" y="8502"/>
                  <a:pt x="13704" y="8502"/>
                </a:cubicBezTo>
                <a:cubicBezTo>
                  <a:pt x="13264" y="8514"/>
                  <a:pt x="12835" y="8657"/>
                  <a:pt x="12466" y="8895"/>
                </a:cubicBezTo>
                <a:lnTo>
                  <a:pt x="12466" y="6704"/>
                </a:lnTo>
                <a:cubicBezTo>
                  <a:pt x="12835" y="6954"/>
                  <a:pt x="13264" y="7085"/>
                  <a:pt x="13704" y="7097"/>
                </a:cubicBezTo>
                <a:cubicBezTo>
                  <a:pt x="14895" y="7097"/>
                  <a:pt x="15788" y="5966"/>
                  <a:pt x="15883" y="5835"/>
                </a:cubicBezTo>
                <a:cubicBezTo>
                  <a:pt x="16014" y="5644"/>
                  <a:pt x="16014" y="5382"/>
                  <a:pt x="15883" y="5204"/>
                </a:cubicBezTo>
                <a:cubicBezTo>
                  <a:pt x="15788" y="5073"/>
                  <a:pt x="14895" y="3942"/>
                  <a:pt x="13704" y="3942"/>
                </a:cubicBezTo>
                <a:cubicBezTo>
                  <a:pt x="13264" y="3942"/>
                  <a:pt x="12835" y="4085"/>
                  <a:pt x="12466" y="4323"/>
                </a:cubicBezTo>
                <a:lnTo>
                  <a:pt x="12466" y="1049"/>
                </a:lnTo>
                <a:lnTo>
                  <a:pt x="17038" y="1049"/>
                </a:lnTo>
                <a:cubicBezTo>
                  <a:pt x="16979" y="1203"/>
                  <a:pt x="16907" y="1334"/>
                  <a:pt x="16824" y="1465"/>
                </a:cubicBezTo>
                <a:cubicBezTo>
                  <a:pt x="16645" y="1763"/>
                  <a:pt x="16514" y="2084"/>
                  <a:pt x="16455" y="2418"/>
                </a:cubicBezTo>
                <a:lnTo>
                  <a:pt x="15526" y="2418"/>
                </a:lnTo>
                <a:cubicBezTo>
                  <a:pt x="14823" y="2418"/>
                  <a:pt x="14823" y="3466"/>
                  <a:pt x="15526" y="3466"/>
                </a:cubicBezTo>
                <a:lnTo>
                  <a:pt x="16455" y="3466"/>
                </a:lnTo>
                <a:cubicBezTo>
                  <a:pt x="16514" y="3811"/>
                  <a:pt x="16645" y="4132"/>
                  <a:pt x="16824" y="4418"/>
                </a:cubicBezTo>
                <a:cubicBezTo>
                  <a:pt x="17205" y="4990"/>
                  <a:pt x="17205" y="5728"/>
                  <a:pt x="16824" y="6311"/>
                </a:cubicBezTo>
                <a:cubicBezTo>
                  <a:pt x="16264" y="7204"/>
                  <a:pt x="16264" y="8347"/>
                  <a:pt x="16824" y="9252"/>
                </a:cubicBezTo>
                <a:cubicBezTo>
                  <a:pt x="17205" y="9823"/>
                  <a:pt x="17205" y="10562"/>
                  <a:pt x="16824" y="11145"/>
                </a:cubicBezTo>
                <a:cubicBezTo>
                  <a:pt x="16633" y="11443"/>
                  <a:pt x="16502" y="11788"/>
                  <a:pt x="16443" y="12145"/>
                </a:cubicBezTo>
                <a:cubicBezTo>
                  <a:pt x="15395" y="12371"/>
                  <a:pt x="14657" y="13300"/>
                  <a:pt x="14657" y="14372"/>
                </a:cubicBezTo>
                <a:cubicBezTo>
                  <a:pt x="14657" y="14723"/>
                  <a:pt x="14919" y="14899"/>
                  <a:pt x="15181" y="14899"/>
                </a:cubicBezTo>
                <a:cubicBezTo>
                  <a:pt x="15443" y="14899"/>
                  <a:pt x="15705" y="14723"/>
                  <a:pt x="15705" y="14372"/>
                </a:cubicBezTo>
                <a:cubicBezTo>
                  <a:pt x="15705" y="13872"/>
                  <a:pt x="16014" y="13419"/>
                  <a:pt x="16478" y="13241"/>
                </a:cubicBezTo>
                <a:cubicBezTo>
                  <a:pt x="16538" y="13538"/>
                  <a:pt x="16669" y="13824"/>
                  <a:pt x="16836" y="14098"/>
                </a:cubicBezTo>
                <a:cubicBezTo>
                  <a:pt x="17205" y="14669"/>
                  <a:pt x="17205" y="15408"/>
                  <a:pt x="16836" y="15979"/>
                </a:cubicBezTo>
                <a:cubicBezTo>
                  <a:pt x="16550" y="16420"/>
                  <a:pt x="16395" y="16932"/>
                  <a:pt x="16407" y="17455"/>
                </a:cubicBezTo>
                <a:cubicBezTo>
                  <a:pt x="16407" y="17807"/>
                  <a:pt x="16672" y="17982"/>
                  <a:pt x="16937" y="17982"/>
                </a:cubicBezTo>
                <a:cubicBezTo>
                  <a:pt x="17202" y="17982"/>
                  <a:pt x="17467" y="17807"/>
                  <a:pt x="17467" y="17455"/>
                </a:cubicBezTo>
                <a:cubicBezTo>
                  <a:pt x="17455" y="17122"/>
                  <a:pt x="17550" y="16789"/>
                  <a:pt x="17741" y="16515"/>
                </a:cubicBezTo>
                <a:cubicBezTo>
                  <a:pt x="18312" y="15610"/>
                  <a:pt x="18312" y="14467"/>
                  <a:pt x="17741" y="13562"/>
                </a:cubicBezTo>
                <a:cubicBezTo>
                  <a:pt x="17371" y="12991"/>
                  <a:pt x="17371" y="12252"/>
                  <a:pt x="17741" y="11669"/>
                </a:cubicBezTo>
                <a:cubicBezTo>
                  <a:pt x="18312" y="10776"/>
                  <a:pt x="18312" y="9621"/>
                  <a:pt x="17741" y="8728"/>
                </a:cubicBezTo>
                <a:cubicBezTo>
                  <a:pt x="17371" y="8157"/>
                  <a:pt x="17371" y="7407"/>
                  <a:pt x="17741" y="6835"/>
                </a:cubicBezTo>
                <a:cubicBezTo>
                  <a:pt x="18026" y="6394"/>
                  <a:pt x="18181" y="5883"/>
                  <a:pt x="18169" y="5359"/>
                </a:cubicBezTo>
                <a:lnTo>
                  <a:pt x="18157" y="5359"/>
                </a:lnTo>
                <a:cubicBezTo>
                  <a:pt x="18169" y="4847"/>
                  <a:pt x="18026" y="4323"/>
                  <a:pt x="17741" y="3894"/>
                </a:cubicBezTo>
                <a:cubicBezTo>
                  <a:pt x="17360" y="3311"/>
                  <a:pt x="17360" y="2573"/>
                  <a:pt x="17741" y="2001"/>
                </a:cubicBezTo>
                <a:cubicBezTo>
                  <a:pt x="18026" y="1561"/>
                  <a:pt x="18169" y="1049"/>
                  <a:pt x="18157" y="525"/>
                </a:cubicBezTo>
                <a:cubicBezTo>
                  <a:pt x="18157" y="239"/>
                  <a:pt x="17919" y="1"/>
                  <a:pt x="176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6" name="Google Shape;1796;p116"/>
          <p:cNvSpPr/>
          <p:nvPr/>
        </p:nvSpPr>
        <p:spPr>
          <a:xfrm>
            <a:off x="7380538" y="3495300"/>
            <a:ext cx="458400" cy="449550"/>
          </a:xfrm>
          <a:custGeom>
            <a:avLst/>
            <a:gdLst/>
            <a:ahLst/>
            <a:cxnLst/>
            <a:rect l="l" t="t" r="r" b="b"/>
            <a:pathLst>
              <a:path w="18336" h="17982" extrusionOk="0">
                <a:moveTo>
                  <a:pt x="9180" y="2647"/>
                </a:moveTo>
                <a:cubicBezTo>
                  <a:pt x="9609" y="2980"/>
                  <a:pt x="10406" y="3718"/>
                  <a:pt x="10406" y="4635"/>
                </a:cubicBezTo>
                <a:cubicBezTo>
                  <a:pt x="10406" y="5207"/>
                  <a:pt x="9847" y="5683"/>
                  <a:pt x="9180" y="5683"/>
                </a:cubicBezTo>
                <a:cubicBezTo>
                  <a:pt x="8501" y="5683"/>
                  <a:pt x="7942" y="5218"/>
                  <a:pt x="7942" y="4635"/>
                </a:cubicBezTo>
                <a:cubicBezTo>
                  <a:pt x="7942" y="3718"/>
                  <a:pt x="8739" y="2980"/>
                  <a:pt x="9180" y="2647"/>
                </a:cubicBezTo>
                <a:close/>
                <a:moveTo>
                  <a:pt x="9180" y="6742"/>
                </a:moveTo>
                <a:cubicBezTo>
                  <a:pt x="9847" y="6742"/>
                  <a:pt x="10406" y="7624"/>
                  <a:pt x="10406" y="8671"/>
                </a:cubicBezTo>
                <a:cubicBezTo>
                  <a:pt x="10406" y="9719"/>
                  <a:pt x="9847" y="10612"/>
                  <a:pt x="9180" y="10612"/>
                </a:cubicBezTo>
                <a:cubicBezTo>
                  <a:pt x="8513" y="10612"/>
                  <a:pt x="7942" y="9719"/>
                  <a:pt x="7942" y="8671"/>
                </a:cubicBezTo>
                <a:cubicBezTo>
                  <a:pt x="7942" y="7624"/>
                  <a:pt x="8513" y="6742"/>
                  <a:pt x="9180" y="6742"/>
                </a:cubicBezTo>
                <a:close/>
                <a:moveTo>
                  <a:pt x="9180" y="11660"/>
                </a:moveTo>
                <a:cubicBezTo>
                  <a:pt x="10513" y="11660"/>
                  <a:pt x="11109" y="12207"/>
                  <a:pt x="11109" y="13434"/>
                </a:cubicBezTo>
                <a:cubicBezTo>
                  <a:pt x="11109" y="15065"/>
                  <a:pt x="10073" y="16922"/>
                  <a:pt x="9180" y="16922"/>
                </a:cubicBezTo>
                <a:cubicBezTo>
                  <a:pt x="8275" y="16922"/>
                  <a:pt x="7239" y="15065"/>
                  <a:pt x="7239" y="13434"/>
                </a:cubicBezTo>
                <a:cubicBezTo>
                  <a:pt x="7239" y="12207"/>
                  <a:pt x="7835" y="11660"/>
                  <a:pt x="9180" y="11660"/>
                </a:cubicBezTo>
                <a:close/>
                <a:moveTo>
                  <a:pt x="7067" y="1"/>
                </a:moveTo>
                <a:cubicBezTo>
                  <a:pt x="6802" y="1"/>
                  <a:pt x="6537" y="176"/>
                  <a:pt x="6537" y="527"/>
                </a:cubicBezTo>
                <a:lnTo>
                  <a:pt x="6537" y="1575"/>
                </a:lnTo>
                <a:cubicBezTo>
                  <a:pt x="6537" y="1694"/>
                  <a:pt x="6584" y="1813"/>
                  <a:pt x="6656" y="1897"/>
                </a:cubicBezTo>
                <a:lnTo>
                  <a:pt x="7454" y="2932"/>
                </a:lnTo>
                <a:cubicBezTo>
                  <a:pt x="7096" y="3433"/>
                  <a:pt x="6906" y="4016"/>
                  <a:pt x="6894" y="4635"/>
                </a:cubicBezTo>
                <a:cubicBezTo>
                  <a:pt x="6906" y="5302"/>
                  <a:pt x="7239" y="5921"/>
                  <a:pt x="7787" y="6302"/>
                </a:cubicBezTo>
                <a:cubicBezTo>
                  <a:pt x="7680" y="6397"/>
                  <a:pt x="7596" y="6516"/>
                  <a:pt x="7513" y="6623"/>
                </a:cubicBezTo>
                <a:cubicBezTo>
                  <a:pt x="7465" y="6695"/>
                  <a:pt x="7418" y="6766"/>
                  <a:pt x="7382" y="6826"/>
                </a:cubicBezTo>
                <a:lnTo>
                  <a:pt x="5489" y="5885"/>
                </a:lnTo>
                <a:lnTo>
                  <a:pt x="5489" y="4456"/>
                </a:lnTo>
                <a:cubicBezTo>
                  <a:pt x="5489" y="4230"/>
                  <a:pt x="5346" y="4028"/>
                  <a:pt x="5132" y="3956"/>
                </a:cubicBezTo>
                <a:lnTo>
                  <a:pt x="3024" y="3254"/>
                </a:lnTo>
                <a:cubicBezTo>
                  <a:pt x="2957" y="3231"/>
                  <a:pt x="2894" y="3221"/>
                  <a:pt x="2834" y="3221"/>
                </a:cubicBezTo>
                <a:cubicBezTo>
                  <a:pt x="2301" y="3221"/>
                  <a:pt x="2091" y="4051"/>
                  <a:pt x="2691" y="4254"/>
                </a:cubicBezTo>
                <a:lnTo>
                  <a:pt x="4441" y="4837"/>
                </a:lnTo>
                <a:lnTo>
                  <a:pt x="4441" y="6207"/>
                </a:lnTo>
                <a:cubicBezTo>
                  <a:pt x="4441" y="6409"/>
                  <a:pt x="4560" y="6600"/>
                  <a:pt x="4739" y="6683"/>
                </a:cubicBezTo>
                <a:lnTo>
                  <a:pt x="7001" y="7814"/>
                </a:lnTo>
                <a:cubicBezTo>
                  <a:pt x="6977" y="7921"/>
                  <a:pt x="6953" y="8028"/>
                  <a:pt x="6942" y="8147"/>
                </a:cubicBezTo>
                <a:lnTo>
                  <a:pt x="4608" y="8147"/>
                </a:lnTo>
                <a:cubicBezTo>
                  <a:pt x="4441" y="8147"/>
                  <a:pt x="4275" y="8219"/>
                  <a:pt x="4179" y="8350"/>
                </a:cubicBezTo>
                <a:lnTo>
                  <a:pt x="2227" y="10957"/>
                </a:lnTo>
                <a:lnTo>
                  <a:pt x="703" y="10957"/>
                </a:lnTo>
                <a:cubicBezTo>
                  <a:pt x="0" y="10957"/>
                  <a:pt x="0" y="12005"/>
                  <a:pt x="703" y="12005"/>
                </a:cubicBezTo>
                <a:lnTo>
                  <a:pt x="2489" y="12005"/>
                </a:lnTo>
                <a:cubicBezTo>
                  <a:pt x="2655" y="12005"/>
                  <a:pt x="2810" y="11934"/>
                  <a:pt x="2905" y="11803"/>
                </a:cubicBezTo>
                <a:lnTo>
                  <a:pt x="4858" y="9195"/>
                </a:lnTo>
                <a:lnTo>
                  <a:pt x="6930" y="9195"/>
                </a:lnTo>
                <a:cubicBezTo>
                  <a:pt x="6942" y="9302"/>
                  <a:pt x="6953" y="9398"/>
                  <a:pt x="6977" y="9493"/>
                </a:cubicBezTo>
                <a:lnTo>
                  <a:pt x="5096" y="10302"/>
                </a:lnTo>
                <a:cubicBezTo>
                  <a:pt x="4941" y="10362"/>
                  <a:pt x="4822" y="10505"/>
                  <a:pt x="4798" y="10672"/>
                </a:cubicBezTo>
                <a:lnTo>
                  <a:pt x="3822" y="15172"/>
                </a:lnTo>
                <a:lnTo>
                  <a:pt x="2846" y="15172"/>
                </a:lnTo>
                <a:cubicBezTo>
                  <a:pt x="2143" y="15172"/>
                  <a:pt x="2143" y="16232"/>
                  <a:pt x="2846" y="16232"/>
                </a:cubicBezTo>
                <a:lnTo>
                  <a:pt x="4251" y="16232"/>
                </a:lnTo>
                <a:cubicBezTo>
                  <a:pt x="4489" y="16232"/>
                  <a:pt x="4703" y="16053"/>
                  <a:pt x="4763" y="15815"/>
                </a:cubicBezTo>
                <a:lnTo>
                  <a:pt x="5751" y="11160"/>
                </a:lnTo>
                <a:lnTo>
                  <a:pt x="7334" y="10481"/>
                </a:lnTo>
                <a:cubicBezTo>
                  <a:pt x="7382" y="10564"/>
                  <a:pt x="7442" y="10648"/>
                  <a:pt x="7489" y="10719"/>
                </a:cubicBezTo>
                <a:cubicBezTo>
                  <a:pt x="7537" y="10803"/>
                  <a:pt x="7573" y="10838"/>
                  <a:pt x="7620" y="10898"/>
                </a:cubicBezTo>
                <a:cubicBezTo>
                  <a:pt x="7430" y="10981"/>
                  <a:pt x="7251" y="11088"/>
                  <a:pt x="7096" y="11219"/>
                </a:cubicBezTo>
                <a:cubicBezTo>
                  <a:pt x="6477" y="11707"/>
                  <a:pt x="6180" y="12457"/>
                  <a:pt x="6180" y="13434"/>
                </a:cubicBezTo>
                <a:cubicBezTo>
                  <a:pt x="6191" y="14458"/>
                  <a:pt x="6465" y="15470"/>
                  <a:pt x="6965" y="16363"/>
                </a:cubicBezTo>
                <a:cubicBezTo>
                  <a:pt x="7561" y="17399"/>
                  <a:pt x="8335" y="17982"/>
                  <a:pt x="9156" y="17982"/>
                </a:cubicBezTo>
                <a:cubicBezTo>
                  <a:pt x="9990" y="17982"/>
                  <a:pt x="10763" y="17410"/>
                  <a:pt x="11359" y="16363"/>
                </a:cubicBezTo>
                <a:cubicBezTo>
                  <a:pt x="11859" y="15470"/>
                  <a:pt x="12121" y="14458"/>
                  <a:pt x="12145" y="13434"/>
                </a:cubicBezTo>
                <a:cubicBezTo>
                  <a:pt x="12145" y="12457"/>
                  <a:pt x="11835" y="11707"/>
                  <a:pt x="11228" y="11219"/>
                </a:cubicBezTo>
                <a:cubicBezTo>
                  <a:pt x="11061" y="11088"/>
                  <a:pt x="10883" y="10981"/>
                  <a:pt x="10692" y="10898"/>
                </a:cubicBezTo>
                <a:cubicBezTo>
                  <a:pt x="10740" y="10838"/>
                  <a:pt x="10787" y="10779"/>
                  <a:pt x="10835" y="10719"/>
                </a:cubicBezTo>
                <a:cubicBezTo>
                  <a:pt x="10883" y="10648"/>
                  <a:pt x="10930" y="10564"/>
                  <a:pt x="10978" y="10481"/>
                </a:cubicBezTo>
                <a:lnTo>
                  <a:pt x="12561" y="11160"/>
                </a:lnTo>
                <a:lnTo>
                  <a:pt x="13561" y="15815"/>
                </a:lnTo>
                <a:cubicBezTo>
                  <a:pt x="13609" y="16053"/>
                  <a:pt x="13823" y="16232"/>
                  <a:pt x="14073" y="16232"/>
                </a:cubicBezTo>
                <a:lnTo>
                  <a:pt x="15478" y="16232"/>
                </a:lnTo>
                <a:cubicBezTo>
                  <a:pt x="16181" y="16232"/>
                  <a:pt x="16181" y="15172"/>
                  <a:pt x="15478" y="15172"/>
                </a:cubicBezTo>
                <a:lnTo>
                  <a:pt x="14514" y="15172"/>
                </a:lnTo>
                <a:lnTo>
                  <a:pt x="13550" y="10672"/>
                </a:lnTo>
                <a:cubicBezTo>
                  <a:pt x="13514" y="10505"/>
                  <a:pt x="13395" y="10362"/>
                  <a:pt x="13240" y="10302"/>
                </a:cubicBezTo>
                <a:lnTo>
                  <a:pt x="11371" y="9493"/>
                </a:lnTo>
                <a:cubicBezTo>
                  <a:pt x="11394" y="9398"/>
                  <a:pt x="11406" y="9302"/>
                  <a:pt x="11418" y="9195"/>
                </a:cubicBezTo>
                <a:lnTo>
                  <a:pt x="13478" y="9195"/>
                </a:lnTo>
                <a:lnTo>
                  <a:pt x="15419" y="11803"/>
                </a:lnTo>
                <a:cubicBezTo>
                  <a:pt x="15526" y="11934"/>
                  <a:pt x="15681" y="12005"/>
                  <a:pt x="15847" y="12005"/>
                </a:cubicBezTo>
                <a:lnTo>
                  <a:pt x="17633" y="12005"/>
                </a:lnTo>
                <a:cubicBezTo>
                  <a:pt x="18336" y="12005"/>
                  <a:pt x="18336" y="10957"/>
                  <a:pt x="17633" y="10957"/>
                </a:cubicBezTo>
                <a:lnTo>
                  <a:pt x="16109" y="10957"/>
                </a:lnTo>
                <a:lnTo>
                  <a:pt x="14157" y="8350"/>
                </a:lnTo>
                <a:cubicBezTo>
                  <a:pt x="14061" y="8219"/>
                  <a:pt x="13907" y="8147"/>
                  <a:pt x="13740" y="8147"/>
                </a:cubicBezTo>
                <a:lnTo>
                  <a:pt x="11418" y="8147"/>
                </a:lnTo>
                <a:cubicBezTo>
                  <a:pt x="11406" y="8028"/>
                  <a:pt x="11383" y="7921"/>
                  <a:pt x="11359" y="7814"/>
                </a:cubicBezTo>
                <a:lnTo>
                  <a:pt x="13621" y="6683"/>
                </a:lnTo>
                <a:cubicBezTo>
                  <a:pt x="13800" y="6600"/>
                  <a:pt x="13919" y="6409"/>
                  <a:pt x="13919" y="6207"/>
                </a:cubicBezTo>
                <a:lnTo>
                  <a:pt x="13919" y="4837"/>
                </a:lnTo>
                <a:lnTo>
                  <a:pt x="15669" y="4254"/>
                </a:lnTo>
                <a:cubicBezTo>
                  <a:pt x="16269" y="4051"/>
                  <a:pt x="16059" y="3221"/>
                  <a:pt x="15526" y="3221"/>
                </a:cubicBezTo>
                <a:cubicBezTo>
                  <a:pt x="15466" y="3221"/>
                  <a:pt x="15402" y="3231"/>
                  <a:pt x="15335" y="3254"/>
                </a:cubicBezTo>
                <a:lnTo>
                  <a:pt x="13228" y="3956"/>
                </a:lnTo>
                <a:cubicBezTo>
                  <a:pt x="13014" y="4028"/>
                  <a:pt x="12871" y="4230"/>
                  <a:pt x="12871" y="4456"/>
                </a:cubicBezTo>
                <a:lnTo>
                  <a:pt x="12871" y="5885"/>
                </a:lnTo>
                <a:lnTo>
                  <a:pt x="10978" y="6826"/>
                </a:lnTo>
                <a:cubicBezTo>
                  <a:pt x="10942" y="6766"/>
                  <a:pt x="10894" y="6695"/>
                  <a:pt x="10847" y="6623"/>
                </a:cubicBezTo>
                <a:cubicBezTo>
                  <a:pt x="10763" y="6504"/>
                  <a:pt x="10680" y="6397"/>
                  <a:pt x="10573" y="6302"/>
                </a:cubicBezTo>
                <a:cubicBezTo>
                  <a:pt x="11121" y="5921"/>
                  <a:pt x="11454" y="5302"/>
                  <a:pt x="11466" y="4635"/>
                </a:cubicBezTo>
                <a:cubicBezTo>
                  <a:pt x="11454" y="4016"/>
                  <a:pt x="11252" y="3421"/>
                  <a:pt x="10906" y="2932"/>
                </a:cubicBezTo>
                <a:lnTo>
                  <a:pt x="11704" y="1897"/>
                </a:lnTo>
                <a:cubicBezTo>
                  <a:pt x="11775" y="1813"/>
                  <a:pt x="11811" y="1694"/>
                  <a:pt x="11823" y="1575"/>
                </a:cubicBezTo>
                <a:lnTo>
                  <a:pt x="11823" y="527"/>
                </a:lnTo>
                <a:cubicBezTo>
                  <a:pt x="11823" y="176"/>
                  <a:pt x="11558" y="1"/>
                  <a:pt x="11293" y="1"/>
                </a:cubicBezTo>
                <a:cubicBezTo>
                  <a:pt x="11028" y="1"/>
                  <a:pt x="10763" y="176"/>
                  <a:pt x="10763" y="527"/>
                </a:cubicBezTo>
                <a:lnTo>
                  <a:pt x="10763" y="1397"/>
                </a:lnTo>
                <a:lnTo>
                  <a:pt x="10192" y="2123"/>
                </a:lnTo>
                <a:cubicBezTo>
                  <a:pt x="9966" y="1909"/>
                  <a:pt x="9716" y="1718"/>
                  <a:pt x="9454" y="1551"/>
                </a:cubicBezTo>
                <a:cubicBezTo>
                  <a:pt x="9370" y="1498"/>
                  <a:pt x="9275" y="1471"/>
                  <a:pt x="9180" y="1471"/>
                </a:cubicBezTo>
                <a:cubicBezTo>
                  <a:pt x="9085" y="1471"/>
                  <a:pt x="8989" y="1498"/>
                  <a:pt x="8906" y="1551"/>
                </a:cubicBezTo>
                <a:cubicBezTo>
                  <a:pt x="8644" y="1718"/>
                  <a:pt x="8394" y="1909"/>
                  <a:pt x="8168" y="2123"/>
                </a:cubicBezTo>
                <a:lnTo>
                  <a:pt x="7596" y="1397"/>
                </a:lnTo>
                <a:lnTo>
                  <a:pt x="7596" y="527"/>
                </a:lnTo>
                <a:cubicBezTo>
                  <a:pt x="7596" y="176"/>
                  <a:pt x="7331" y="1"/>
                  <a:pt x="70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97" name="Google Shape;1797;p116"/>
          <p:cNvGrpSpPr/>
          <p:nvPr/>
        </p:nvGrpSpPr>
        <p:grpSpPr>
          <a:xfrm>
            <a:off x="7388563" y="2805025"/>
            <a:ext cx="395325" cy="449575"/>
            <a:chOff x="7388563" y="2805025"/>
            <a:chExt cx="395325" cy="449575"/>
          </a:xfrm>
        </p:grpSpPr>
        <p:sp>
          <p:nvSpPr>
            <p:cNvPr id="1798" name="Google Shape;1798;p116"/>
            <p:cNvSpPr/>
            <p:nvPr/>
          </p:nvSpPr>
          <p:spPr>
            <a:xfrm>
              <a:off x="7388563" y="2805025"/>
              <a:ext cx="395325" cy="449575"/>
            </a:xfrm>
            <a:custGeom>
              <a:avLst/>
              <a:gdLst/>
              <a:ahLst/>
              <a:cxnLst/>
              <a:rect l="l" t="t" r="r" b="b"/>
              <a:pathLst>
                <a:path w="15813" h="17983" extrusionOk="0">
                  <a:moveTo>
                    <a:pt x="2953" y="1492"/>
                  </a:moveTo>
                  <a:lnTo>
                    <a:pt x="4942" y="2576"/>
                  </a:lnTo>
                  <a:cubicBezTo>
                    <a:pt x="4299" y="2957"/>
                    <a:pt x="3739" y="3457"/>
                    <a:pt x="3299" y="4052"/>
                  </a:cubicBezTo>
                  <a:lnTo>
                    <a:pt x="2953" y="1492"/>
                  </a:lnTo>
                  <a:close/>
                  <a:moveTo>
                    <a:pt x="12871" y="1492"/>
                  </a:moveTo>
                  <a:lnTo>
                    <a:pt x="12526" y="4052"/>
                  </a:lnTo>
                  <a:cubicBezTo>
                    <a:pt x="12074" y="3457"/>
                    <a:pt x="11514" y="2957"/>
                    <a:pt x="10883" y="2576"/>
                  </a:cubicBezTo>
                  <a:lnTo>
                    <a:pt x="12871" y="1492"/>
                  </a:lnTo>
                  <a:close/>
                  <a:moveTo>
                    <a:pt x="7918" y="2814"/>
                  </a:moveTo>
                  <a:cubicBezTo>
                    <a:pt x="10526" y="2814"/>
                    <a:pt x="12657" y="4933"/>
                    <a:pt x="12657" y="7553"/>
                  </a:cubicBezTo>
                  <a:lnTo>
                    <a:pt x="12657" y="8505"/>
                  </a:lnTo>
                  <a:cubicBezTo>
                    <a:pt x="12657" y="8672"/>
                    <a:pt x="12728" y="8827"/>
                    <a:pt x="12871" y="8934"/>
                  </a:cubicBezTo>
                  <a:cubicBezTo>
                    <a:pt x="14086" y="9827"/>
                    <a:pt x="14764" y="10982"/>
                    <a:pt x="14764" y="12184"/>
                  </a:cubicBezTo>
                  <a:cubicBezTo>
                    <a:pt x="14764" y="13399"/>
                    <a:pt x="14074" y="14589"/>
                    <a:pt x="12824" y="15482"/>
                  </a:cubicBezTo>
                  <a:cubicBezTo>
                    <a:pt x="11514" y="16423"/>
                    <a:pt x="9776" y="16935"/>
                    <a:pt x="7906" y="16935"/>
                  </a:cubicBezTo>
                  <a:cubicBezTo>
                    <a:pt x="6049" y="16935"/>
                    <a:pt x="4299" y="16423"/>
                    <a:pt x="3001" y="15482"/>
                  </a:cubicBezTo>
                  <a:cubicBezTo>
                    <a:pt x="1751" y="14589"/>
                    <a:pt x="1060" y="13422"/>
                    <a:pt x="1060" y="12184"/>
                  </a:cubicBezTo>
                  <a:cubicBezTo>
                    <a:pt x="1060" y="10958"/>
                    <a:pt x="1739" y="9815"/>
                    <a:pt x="2953" y="8934"/>
                  </a:cubicBezTo>
                  <a:cubicBezTo>
                    <a:pt x="3084" y="8827"/>
                    <a:pt x="3168" y="8672"/>
                    <a:pt x="3168" y="8505"/>
                  </a:cubicBezTo>
                  <a:lnTo>
                    <a:pt x="3168" y="7553"/>
                  </a:lnTo>
                  <a:cubicBezTo>
                    <a:pt x="3168" y="4933"/>
                    <a:pt x="5299" y="2814"/>
                    <a:pt x="7918" y="2814"/>
                  </a:cubicBezTo>
                  <a:close/>
                  <a:moveTo>
                    <a:pt x="2292" y="0"/>
                  </a:moveTo>
                  <a:cubicBezTo>
                    <a:pt x="1996" y="0"/>
                    <a:pt x="1725" y="263"/>
                    <a:pt x="1763" y="599"/>
                  </a:cubicBezTo>
                  <a:lnTo>
                    <a:pt x="2441" y="5636"/>
                  </a:lnTo>
                  <a:cubicBezTo>
                    <a:pt x="2227" y="6255"/>
                    <a:pt x="2120" y="6898"/>
                    <a:pt x="2108" y="7553"/>
                  </a:cubicBezTo>
                  <a:lnTo>
                    <a:pt x="2108" y="8243"/>
                  </a:lnTo>
                  <a:cubicBezTo>
                    <a:pt x="751" y="9315"/>
                    <a:pt x="1" y="10708"/>
                    <a:pt x="1" y="12184"/>
                  </a:cubicBezTo>
                  <a:cubicBezTo>
                    <a:pt x="1" y="13768"/>
                    <a:pt x="858" y="15244"/>
                    <a:pt x="2382" y="16339"/>
                  </a:cubicBezTo>
                  <a:cubicBezTo>
                    <a:pt x="3870" y="17399"/>
                    <a:pt x="5835" y="17982"/>
                    <a:pt x="7906" y="17982"/>
                  </a:cubicBezTo>
                  <a:cubicBezTo>
                    <a:pt x="9990" y="17982"/>
                    <a:pt x="11955" y="17399"/>
                    <a:pt x="13431" y="16339"/>
                  </a:cubicBezTo>
                  <a:cubicBezTo>
                    <a:pt x="14967" y="15244"/>
                    <a:pt x="15812" y="13768"/>
                    <a:pt x="15812" y="12184"/>
                  </a:cubicBezTo>
                  <a:cubicBezTo>
                    <a:pt x="15812" y="10708"/>
                    <a:pt x="15074" y="9315"/>
                    <a:pt x="13705" y="8243"/>
                  </a:cubicBezTo>
                  <a:lnTo>
                    <a:pt x="13705" y="7553"/>
                  </a:lnTo>
                  <a:cubicBezTo>
                    <a:pt x="13705" y="6898"/>
                    <a:pt x="13598" y="6255"/>
                    <a:pt x="13383" y="5636"/>
                  </a:cubicBezTo>
                  <a:lnTo>
                    <a:pt x="14050" y="599"/>
                  </a:lnTo>
                  <a:cubicBezTo>
                    <a:pt x="14097" y="263"/>
                    <a:pt x="13828" y="0"/>
                    <a:pt x="13527" y="0"/>
                  </a:cubicBezTo>
                  <a:cubicBezTo>
                    <a:pt x="13444" y="0"/>
                    <a:pt x="13358" y="20"/>
                    <a:pt x="13276" y="64"/>
                  </a:cubicBezTo>
                  <a:lnTo>
                    <a:pt x="9680" y="2028"/>
                  </a:lnTo>
                  <a:cubicBezTo>
                    <a:pt x="9103" y="1844"/>
                    <a:pt x="8508" y="1751"/>
                    <a:pt x="7912" y="1751"/>
                  </a:cubicBezTo>
                  <a:cubicBezTo>
                    <a:pt x="7317" y="1751"/>
                    <a:pt x="6722" y="1844"/>
                    <a:pt x="6144" y="2028"/>
                  </a:cubicBezTo>
                  <a:lnTo>
                    <a:pt x="2537" y="64"/>
                  </a:lnTo>
                  <a:cubicBezTo>
                    <a:pt x="2457" y="20"/>
                    <a:pt x="2374" y="0"/>
                    <a:pt x="22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116"/>
            <p:cNvSpPr/>
            <p:nvPr/>
          </p:nvSpPr>
          <p:spPr>
            <a:xfrm>
              <a:off x="7511788" y="3008700"/>
              <a:ext cx="149150" cy="184575"/>
            </a:xfrm>
            <a:custGeom>
              <a:avLst/>
              <a:gdLst/>
              <a:ahLst/>
              <a:cxnLst/>
              <a:rect l="l" t="t" r="r" b="b"/>
              <a:pathLst>
                <a:path w="5966" h="7383" extrusionOk="0">
                  <a:moveTo>
                    <a:pt x="4382" y="1061"/>
                  </a:moveTo>
                  <a:cubicBezTo>
                    <a:pt x="4680" y="1061"/>
                    <a:pt x="4918" y="1287"/>
                    <a:pt x="4918" y="1584"/>
                  </a:cubicBezTo>
                  <a:lnTo>
                    <a:pt x="4918" y="4216"/>
                  </a:lnTo>
                  <a:cubicBezTo>
                    <a:pt x="4370" y="4204"/>
                    <a:pt x="3847" y="3954"/>
                    <a:pt x="3513" y="3513"/>
                  </a:cubicBezTo>
                  <a:lnTo>
                    <a:pt x="3513" y="2632"/>
                  </a:lnTo>
                  <a:cubicBezTo>
                    <a:pt x="3513" y="2281"/>
                    <a:pt x="3248" y="2105"/>
                    <a:pt x="2983" y="2105"/>
                  </a:cubicBezTo>
                  <a:cubicBezTo>
                    <a:pt x="2718" y="2105"/>
                    <a:pt x="2454" y="2281"/>
                    <a:pt x="2454" y="2632"/>
                  </a:cubicBezTo>
                  <a:lnTo>
                    <a:pt x="2454" y="3513"/>
                  </a:lnTo>
                  <a:cubicBezTo>
                    <a:pt x="2120" y="3954"/>
                    <a:pt x="1596" y="4204"/>
                    <a:pt x="1049" y="4216"/>
                  </a:cubicBezTo>
                  <a:lnTo>
                    <a:pt x="1049" y="1584"/>
                  </a:lnTo>
                  <a:cubicBezTo>
                    <a:pt x="1049" y="1287"/>
                    <a:pt x="1287" y="1061"/>
                    <a:pt x="1572" y="1061"/>
                  </a:cubicBezTo>
                  <a:close/>
                  <a:moveTo>
                    <a:pt x="2989" y="4501"/>
                  </a:moveTo>
                  <a:cubicBezTo>
                    <a:pt x="3513" y="4990"/>
                    <a:pt x="4204" y="5263"/>
                    <a:pt x="4918" y="5275"/>
                  </a:cubicBezTo>
                  <a:lnTo>
                    <a:pt x="4918" y="5799"/>
                  </a:lnTo>
                  <a:cubicBezTo>
                    <a:pt x="4918" y="6085"/>
                    <a:pt x="4680" y="6323"/>
                    <a:pt x="4382" y="6323"/>
                  </a:cubicBezTo>
                  <a:lnTo>
                    <a:pt x="1572" y="6323"/>
                  </a:lnTo>
                  <a:cubicBezTo>
                    <a:pt x="1287" y="6323"/>
                    <a:pt x="1049" y="6085"/>
                    <a:pt x="1049" y="5799"/>
                  </a:cubicBezTo>
                  <a:lnTo>
                    <a:pt x="1049" y="5275"/>
                  </a:lnTo>
                  <a:cubicBezTo>
                    <a:pt x="1763" y="5263"/>
                    <a:pt x="2454" y="4990"/>
                    <a:pt x="2989" y="4501"/>
                  </a:cubicBezTo>
                  <a:close/>
                  <a:moveTo>
                    <a:pt x="1572" y="1"/>
                  </a:moveTo>
                  <a:cubicBezTo>
                    <a:pt x="703" y="1"/>
                    <a:pt x="1" y="715"/>
                    <a:pt x="1" y="1584"/>
                  </a:cubicBezTo>
                  <a:lnTo>
                    <a:pt x="1" y="5799"/>
                  </a:lnTo>
                  <a:cubicBezTo>
                    <a:pt x="1" y="6668"/>
                    <a:pt x="703" y="7383"/>
                    <a:pt x="1572" y="7383"/>
                  </a:cubicBezTo>
                  <a:lnTo>
                    <a:pt x="4382" y="7383"/>
                  </a:lnTo>
                  <a:cubicBezTo>
                    <a:pt x="5263" y="7371"/>
                    <a:pt x="5966" y="6668"/>
                    <a:pt x="5966" y="5799"/>
                  </a:cubicBezTo>
                  <a:lnTo>
                    <a:pt x="5966" y="1584"/>
                  </a:lnTo>
                  <a:cubicBezTo>
                    <a:pt x="5966" y="715"/>
                    <a:pt x="5263" y="1"/>
                    <a:pt x="43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16"/>
            <p:cNvSpPr/>
            <p:nvPr/>
          </p:nvSpPr>
          <p:spPr>
            <a:xfrm>
              <a:off x="7630263" y="2954250"/>
              <a:ext cx="30675" cy="26525"/>
            </a:xfrm>
            <a:custGeom>
              <a:avLst/>
              <a:gdLst/>
              <a:ahLst/>
              <a:cxnLst/>
              <a:rect l="l" t="t" r="r" b="b"/>
              <a:pathLst>
                <a:path w="1227" h="1061" extrusionOk="0">
                  <a:moveTo>
                    <a:pt x="703" y="0"/>
                  </a:moveTo>
                  <a:cubicBezTo>
                    <a:pt x="227" y="0"/>
                    <a:pt x="1" y="572"/>
                    <a:pt x="334" y="905"/>
                  </a:cubicBezTo>
                  <a:cubicBezTo>
                    <a:pt x="437" y="1012"/>
                    <a:pt x="567" y="1060"/>
                    <a:pt x="695" y="1060"/>
                  </a:cubicBezTo>
                  <a:cubicBezTo>
                    <a:pt x="964" y="1060"/>
                    <a:pt x="1227" y="847"/>
                    <a:pt x="1227" y="524"/>
                  </a:cubicBezTo>
                  <a:cubicBezTo>
                    <a:pt x="1227" y="238"/>
                    <a:pt x="989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16"/>
            <p:cNvSpPr/>
            <p:nvPr/>
          </p:nvSpPr>
          <p:spPr>
            <a:xfrm>
              <a:off x="7507338" y="2954250"/>
              <a:ext cx="30675" cy="26525"/>
            </a:xfrm>
            <a:custGeom>
              <a:avLst/>
              <a:gdLst/>
              <a:ahLst/>
              <a:cxnLst/>
              <a:rect l="l" t="t" r="r" b="b"/>
              <a:pathLst>
                <a:path w="1227" h="1061" extrusionOk="0">
                  <a:moveTo>
                    <a:pt x="703" y="0"/>
                  </a:moveTo>
                  <a:cubicBezTo>
                    <a:pt x="226" y="0"/>
                    <a:pt x="0" y="572"/>
                    <a:pt x="334" y="905"/>
                  </a:cubicBezTo>
                  <a:cubicBezTo>
                    <a:pt x="437" y="1012"/>
                    <a:pt x="566" y="1060"/>
                    <a:pt x="694" y="1060"/>
                  </a:cubicBezTo>
                  <a:cubicBezTo>
                    <a:pt x="964" y="1060"/>
                    <a:pt x="1227" y="847"/>
                    <a:pt x="1227" y="524"/>
                  </a:cubicBezTo>
                  <a:cubicBezTo>
                    <a:pt x="1227" y="238"/>
                    <a:pt x="988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2" name="Google Shape;1802;p116"/>
          <p:cNvGrpSpPr/>
          <p:nvPr/>
        </p:nvGrpSpPr>
        <p:grpSpPr>
          <a:xfrm>
            <a:off x="7350763" y="2149875"/>
            <a:ext cx="468825" cy="449725"/>
            <a:chOff x="7350763" y="2149875"/>
            <a:chExt cx="468825" cy="449725"/>
          </a:xfrm>
        </p:grpSpPr>
        <p:sp>
          <p:nvSpPr>
            <p:cNvPr id="1803" name="Google Shape;1803;p116"/>
            <p:cNvSpPr/>
            <p:nvPr/>
          </p:nvSpPr>
          <p:spPr>
            <a:xfrm>
              <a:off x="7350763" y="2149875"/>
              <a:ext cx="468825" cy="449725"/>
            </a:xfrm>
            <a:custGeom>
              <a:avLst/>
              <a:gdLst/>
              <a:ahLst/>
              <a:cxnLst/>
              <a:rect l="l" t="t" r="r" b="b"/>
              <a:pathLst>
                <a:path w="18753" h="17989" extrusionOk="0">
                  <a:moveTo>
                    <a:pt x="9367" y="3516"/>
                  </a:moveTo>
                  <a:cubicBezTo>
                    <a:pt x="9818" y="3516"/>
                    <a:pt x="10252" y="3867"/>
                    <a:pt x="10252" y="4398"/>
                  </a:cubicBezTo>
                  <a:cubicBezTo>
                    <a:pt x="10252" y="4886"/>
                    <a:pt x="9859" y="5279"/>
                    <a:pt x="9371" y="5279"/>
                  </a:cubicBezTo>
                  <a:cubicBezTo>
                    <a:pt x="8585" y="5279"/>
                    <a:pt x="8204" y="4326"/>
                    <a:pt x="8752" y="3779"/>
                  </a:cubicBezTo>
                  <a:cubicBezTo>
                    <a:pt x="8930" y="3597"/>
                    <a:pt x="9150" y="3516"/>
                    <a:pt x="9367" y="3516"/>
                  </a:cubicBezTo>
                  <a:close/>
                  <a:moveTo>
                    <a:pt x="2048" y="4219"/>
                  </a:moveTo>
                  <a:cubicBezTo>
                    <a:pt x="4227" y="4231"/>
                    <a:pt x="6239" y="5374"/>
                    <a:pt x="7371" y="7243"/>
                  </a:cubicBezTo>
                  <a:lnTo>
                    <a:pt x="7442" y="7351"/>
                  </a:lnTo>
                  <a:lnTo>
                    <a:pt x="7442" y="10196"/>
                  </a:lnTo>
                  <a:lnTo>
                    <a:pt x="4120" y="10196"/>
                  </a:lnTo>
                  <a:cubicBezTo>
                    <a:pt x="3239" y="10196"/>
                    <a:pt x="2525" y="9482"/>
                    <a:pt x="2525" y="8601"/>
                  </a:cubicBezTo>
                  <a:cubicBezTo>
                    <a:pt x="2525" y="7362"/>
                    <a:pt x="2191" y="6148"/>
                    <a:pt x="1548" y="5088"/>
                  </a:cubicBezTo>
                  <a:cubicBezTo>
                    <a:pt x="1322" y="4707"/>
                    <a:pt x="1596" y="4219"/>
                    <a:pt x="2048" y="4219"/>
                  </a:cubicBezTo>
                  <a:close/>
                  <a:moveTo>
                    <a:pt x="16705" y="4219"/>
                  </a:moveTo>
                  <a:cubicBezTo>
                    <a:pt x="17015" y="4219"/>
                    <a:pt x="17277" y="4481"/>
                    <a:pt x="17277" y="4791"/>
                  </a:cubicBezTo>
                  <a:cubicBezTo>
                    <a:pt x="17277" y="4898"/>
                    <a:pt x="17253" y="5005"/>
                    <a:pt x="17193" y="5088"/>
                  </a:cubicBezTo>
                  <a:cubicBezTo>
                    <a:pt x="16562" y="6148"/>
                    <a:pt x="16217" y="7362"/>
                    <a:pt x="16229" y="8601"/>
                  </a:cubicBezTo>
                  <a:cubicBezTo>
                    <a:pt x="16217" y="9482"/>
                    <a:pt x="15503" y="10196"/>
                    <a:pt x="14633" y="10196"/>
                  </a:cubicBezTo>
                  <a:lnTo>
                    <a:pt x="11300" y="10196"/>
                  </a:lnTo>
                  <a:lnTo>
                    <a:pt x="11300" y="7351"/>
                  </a:lnTo>
                  <a:lnTo>
                    <a:pt x="11371" y="7243"/>
                  </a:lnTo>
                  <a:cubicBezTo>
                    <a:pt x="12502" y="5374"/>
                    <a:pt x="14526" y="4231"/>
                    <a:pt x="16705" y="4219"/>
                  </a:cubicBezTo>
                  <a:close/>
                  <a:moveTo>
                    <a:pt x="9371" y="6327"/>
                  </a:moveTo>
                  <a:cubicBezTo>
                    <a:pt x="9859" y="6327"/>
                    <a:pt x="10252" y="6720"/>
                    <a:pt x="10252" y="7208"/>
                  </a:cubicBezTo>
                  <a:lnTo>
                    <a:pt x="10252" y="11899"/>
                  </a:lnTo>
                  <a:cubicBezTo>
                    <a:pt x="10252" y="12827"/>
                    <a:pt x="9942" y="13744"/>
                    <a:pt x="9371" y="14494"/>
                  </a:cubicBezTo>
                  <a:cubicBezTo>
                    <a:pt x="8799" y="13744"/>
                    <a:pt x="8490" y="12827"/>
                    <a:pt x="8490" y="11899"/>
                  </a:cubicBezTo>
                  <a:lnTo>
                    <a:pt x="8490" y="7208"/>
                  </a:lnTo>
                  <a:cubicBezTo>
                    <a:pt x="8490" y="6720"/>
                    <a:pt x="8883" y="6327"/>
                    <a:pt x="9371" y="6327"/>
                  </a:cubicBezTo>
                  <a:close/>
                  <a:moveTo>
                    <a:pt x="7442" y="11244"/>
                  </a:moveTo>
                  <a:lnTo>
                    <a:pt x="7442" y="12351"/>
                  </a:lnTo>
                  <a:cubicBezTo>
                    <a:pt x="7442" y="13685"/>
                    <a:pt x="6359" y="14756"/>
                    <a:pt x="5037" y="14756"/>
                  </a:cubicBezTo>
                  <a:cubicBezTo>
                    <a:pt x="4025" y="14756"/>
                    <a:pt x="3025" y="15042"/>
                    <a:pt x="2168" y="15590"/>
                  </a:cubicBezTo>
                  <a:lnTo>
                    <a:pt x="2168" y="14935"/>
                  </a:lnTo>
                  <a:cubicBezTo>
                    <a:pt x="2179" y="12899"/>
                    <a:pt x="3822" y="11244"/>
                    <a:pt x="5858" y="11244"/>
                  </a:cubicBezTo>
                  <a:close/>
                  <a:moveTo>
                    <a:pt x="12883" y="11244"/>
                  </a:moveTo>
                  <a:cubicBezTo>
                    <a:pt x="14919" y="11244"/>
                    <a:pt x="16574" y="12899"/>
                    <a:pt x="16574" y="14935"/>
                  </a:cubicBezTo>
                  <a:lnTo>
                    <a:pt x="16574" y="15590"/>
                  </a:lnTo>
                  <a:cubicBezTo>
                    <a:pt x="15717" y="15042"/>
                    <a:pt x="14729" y="14756"/>
                    <a:pt x="13705" y="14756"/>
                  </a:cubicBezTo>
                  <a:cubicBezTo>
                    <a:pt x="12383" y="14756"/>
                    <a:pt x="11312" y="13685"/>
                    <a:pt x="11300" y="12351"/>
                  </a:cubicBezTo>
                  <a:lnTo>
                    <a:pt x="11300" y="11244"/>
                  </a:lnTo>
                  <a:close/>
                  <a:moveTo>
                    <a:pt x="7259" y="1"/>
                  </a:moveTo>
                  <a:cubicBezTo>
                    <a:pt x="6805" y="1"/>
                    <a:pt x="6487" y="655"/>
                    <a:pt x="6978" y="969"/>
                  </a:cubicBezTo>
                  <a:cubicBezTo>
                    <a:pt x="7490" y="1314"/>
                    <a:pt x="7787" y="1886"/>
                    <a:pt x="7787" y="2505"/>
                  </a:cubicBezTo>
                  <a:lnTo>
                    <a:pt x="7787" y="3291"/>
                  </a:lnTo>
                  <a:cubicBezTo>
                    <a:pt x="7240" y="4076"/>
                    <a:pt x="7347" y="5148"/>
                    <a:pt x="8049" y="5803"/>
                  </a:cubicBezTo>
                  <a:cubicBezTo>
                    <a:pt x="7966" y="5874"/>
                    <a:pt x="7894" y="5958"/>
                    <a:pt x="7835" y="6041"/>
                  </a:cubicBezTo>
                  <a:cubicBezTo>
                    <a:pt x="6454" y="4231"/>
                    <a:pt x="4311" y="3171"/>
                    <a:pt x="2037" y="3171"/>
                  </a:cubicBezTo>
                  <a:cubicBezTo>
                    <a:pt x="774" y="3171"/>
                    <a:pt x="1" y="4553"/>
                    <a:pt x="644" y="5636"/>
                  </a:cubicBezTo>
                  <a:cubicBezTo>
                    <a:pt x="1191" y="6529"/>
                    <a:pt x="1465" y="7553"/>
                    <a:pt x="1465" y="8601"/>
                  </a:cubicBezTo>
                  <a:cubicBezTo>
                    <a:pt x="1465" y="9684"/>
                    <a:pt x="2132" y="10649"/>
                    <a:pt x="3132" y="11053"/>
                  </a:cubicBezTo>
                  <a:cubicBezTo>
                    <a:pt x="1870" y="11946"/>
                    <a:pt x="1120" y="13387"/>
                    <a:pt x="1120" y="14935"/>
                  </a:cubicBezTo>
                  <a:lnTo>
                    <a:pt x="1120" y="16697"/>
                  </a:lnTo>
                  <a:cubicBezTo>
                    <a:pt x="1120" y="17005"/>
                    <a:pt x="1380" y="17214"/>
                    <a:pt x="1651" y="17214"/>
                  </a:cubicBezTo>
                  <a:cubicBezTo>
                    <a:pt x="1777" y="17214"/>
                    <a:pt x="1907" y="17168"/>
                    <a:pt x="2013" y="17066"/>
                  </a:cubicBezTo>
                  <a:cubicBezTo>
                    <a:pt x="2800" y="16267"/>
                    <a:pt x="3878" y="15816"/>
                    <a:pt x="5005" y="15816"/>
                  </a:cubicBezTo>
                  <a:cubicBezTo>
                    <a:pt x="5019" y="15816"/>
                    <a:pt x="5034" y="15816"/>
                    <a:pt x="5049" y="15816"/>
                  </a:cubicBezTo>
                  <a:cubicBezTo>
                    <a:pt x="6239" y="15816"/>
                    <a:pt x="7335" y="15209"/>
                    <a:pt x="7966" y="14197"/>
                  </a:cubicBezTo>
                  <a:cubicBezTo>
                    <a:pt x="8192" y="14673"/>
                    <a:pt x="8490" y="15113"/>
                    <a:pt x="8847" y="15494"/>
                  </a:cubicBezTo>
                  <a:lnTo>
                    <a:pt x="8847" y="17471"/>
                  </a:lnTo>
                  <a:cubicBezTo>
                    <a:pt x="8847" y="17816"/>
                    <a:pt x="9112" y="17989"/>
                    <a:pt x="9377" y="17989"/>
                  </a:cubicBezTo>
                  <a:cubicBezTo>
                    <a:pt x="9642" y="17989"/>
                    <a:pt x="9907" y="17816"/>
                    <a:pt x="9907" y="17471"/>
                  </a:cubicBezTo>
                  <a:lnTo>
                    <a:pt x="9907" y="15494"/>
                  </a:lnTo>
                  <a:cubicBezTo>
                    <a:pt x="10264" y="15113"/>
                    <a:pt x="10561" y="14673"/>
                    <a:pt x="10800" y="14197"/>
                  </a:cubicBezTo>
                  <a:cubicBezTo>
                    <a:pt x="11419" y="15209"/>
                    <a:pt x="12526" y="15816"/>
                    <a:pt x="13705" y="15816"/>
                  </a:cubicBezTo>
                  <a:cubicBezTo>
                    <a:pt x="13719" y="15816"/>
                    <a:pt x="13734" y="15816"/>
                    <a:pt x="13749" y="15816"/>
                  </a:cubicBezTo>
                  <a:cubicBezTo>
                    <a:pt x="14875" y="15816"/>
                    <a:pt x="15942" y="16267"/>
                    <a:pt x="16741" y="17066"/>
                  </a:cubicBezTo>
                  <a:cubicBezTo>
                    <a:pt x="16849" y="17174"/>
                    <a:pt x="16980" y="17222"/>
                    <a:pt x="17109" y="17222"/>
                  </a:cubicBezTo>
                  <a:cubicBezTo>
                    <a:pt x="17379" y="17222"/>
                    <a:pt x="17638" y="17011"/>
                    <a:pt x="17646" y="16697"/>
                  </a:cubicBezTo>
                  <a:lnTo>
                    <a:pt x="17646" y="14935"/>
                  </a:lnTo>
                  <a:cubicBezTo>
                    <a:pt x="17646" y="13387"/>
                    <a:pt x="16884" y="11946"/>
                    <a:pt x="15622" y="11053"/>
                  </a:cubicBezTo>
                  <a:cubicBezTo>
                    <a:pt x="16634" y="10649"/>
                    <a:pt x="17288" y="9684"/>
                    <a:pt x="17288" y="8601"/>
                  </a:cubicBezTo>
                  <a:lnTo>
                    <a:pt x="17277" y="8601"/>
                  </a:lnTo>
                  <a:cubicBezTo>
                    <a:pt x="17277" y="7553"/>
                    <a:pt x="17562" y="6529"/>
                    <a:pt x="18098" y="5636"/>
                  </a:cubicBezTo>
                  <a:cubicBezTo>
                    <a:pt x="18753" y="4553"/>
                    <a:pt x="17967" y="3171"/>
                    <a:pt x="16705" y="3171"/>
                  </a:cubicBezTo>
                  <a:cubicBezTo>
                    <a:pt x="14431" y="3171"/>
                    <a:pt x="12288" y="4231"/>
                    <a:pt x="10907" y="6041"/>
                  </a:cubicBezTo>
                  <a:cubicBezTo>
                    <a:pt x="10847" y="5958"/>
                    <a:pt x="10776" y="5874"/>
                    <a:pt x="10692" y="5803"/>
                  </a:cubicBezTo>
                  <a:cubicBezTo>
                    <a:pt x="11395" y="5148"/>
                    <a:pt x="11502" y="4076"/>
                    <a:pt x="10954" y="3291"/>
                  </a:cubicBezTo>
                  <a:lnTo>
                    <a:pt x="10954" y="2505"/>
                  </a:lnTo>
                  <a:cubicBezTo>
                    <a:pt x="10954" y="1886"/>
                    <a:pt x="11264" y="1314"/>
                    <a:pt x="11776" y="969"/>
                  </a:cubicBezTo>
                  <a:cubicBezTo>
                    <a:pt x="12257" y="655"/>
                    <a:pt x="11945" y="1"/>
                    <a:pt x="11494" y="1"/>
                  </a:cubicBezTo>
                  <a:cubicBezTo>
                    <a:pt x="11397" y="1"/>
                    <a:pt x="11295" y="31"/>
                    <a:pt x="11192" y="100"/>
                  </a:cubicBezTo>
                  <a:cubicBezTo>
                    <a:pt x="10383" y="635"/>
                    <a:pt x="9895" y="1540"/>
                    <a:pt x="9895" y="2505"/>
                  </a:cubicBezTo>
                  <a:lnTo>
                    <a:pt x="9895" y="2540"/>
                  </a:lnTo>
                  <a:cubicBezTo>
                    <a:pt x="9722" y="2493"/>
                    <a:pt x="9546" y="2469"/>
                    <a:pt x="9371" y="2469"/>
                  </a:cubicBezTo>
                  <a:cubicBezTo>
                    <a:pt x="9195" y="2469"/>
                    <a:pt x="9020" y="2493"/>
                    <a:pt x="8847" y="2540"/>
                  </a:cubicBezTo>
                  <a:lnTo>
                    <a:pt x="8847" y="2505"/>
                  </a:lnTo>
                  <a:cubicBezTo>
                    <a:pt x="8847" y="1540"/>
                    <a:pt x="8359" y="635"/>
                    <a:pt x="7561" y="100"/>
                  </a:cubicBezTo>
                  <a:cubicBezTo>
                    <a:pt x="7459" y="31"/>
                    <a:pt x="7356" y="1"/>
                    <a:pt x="72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16"/>
            <p:cNvSpPr/>
            <p:nvPr/>
          </p:nvSpPr>
          <p:spPr>
            <a:xfrm>
              <a:off x="7655263" y="2289900"/>
              <a:ext cx="85450" cy="88400"/>
            </a:xfrm>
            <a:custGeom>
              <a:avLst/>
              <a:gdLst/>
              <a:ahLst/>
              <a:cxnLst/>
              <a:rect l="l" t="t" r="r" b="b"/>
              <a:pathLst>
                <a:path w="3418" h="3536" extrusionOk="0">
                  <a:moveTo>
                    <a:pt x="2838" y="1"/>
                  </a:moveTo>
                  <a:cubicBezTo>
                    <a:pt x="2613" y="1"/>
                    <a:pt x="2402" y="145"/>
                    <a:pt x="2334" y="368"/>
                  </a:cubicBezTo>
                  <a:cubicBezTo>
                    <a:pt x="2132" y="999"/>
                    <a:pt x="2013" y="1654"/>
                    <a:pt x="1965" y="2321"/>
                  </a:cubicBezTo>
                  <a:cubicBezTo>
                    <a:pt x="1953" y="2416"/>
                    <a:pt x="1882" y="2488"/>
                    <a:pt x="1787" y="2488"/>
                  </a:cubicBezTo>
                  <a:lnTo>
                    <a:pt x="703" y="2488"/>
                  </a:lnTo>
                  <a:cubicBezTo>
                    <a:pt x="1" y="2488"/>
                    <a:pt x="1" y="3536"/>
                    <a:pt x="703" y="3536"/>
                  </a:cubicBezTo>
                  <a:lnTo>
                    <a:pt x="1787" y="3536"/>
                  </a:lnTo>
                  <a:cubicBezTo>
                    <a:pt x="2430" y="3536"/>
                    <a:pt x="2965" y="3035"/>
                    <a:pt x="3013" y="2404"/>
                  </a:cubicBezTo>
                  <a:cubicBezTo>
                    <a:pt x="3061" y="1821"/>
                    <a:pt x="3168" y="1238"/>
                    <a:pt x="3334" y="678"/>
                  </a:cubicBezTo>
                  <a:cubicBezTo>
                    <a:pt x="3418" y="404"/>
                    <a:pt x="3263" y="107"/>
                    <a:pt x="2989" y="23"/>
                  </a:cubicBezTo>
                  <a:cubicBezTo>
                    <a:pt x="2939" y="8"/>
                    <a:pt x="2888" y="1"/>
                    <a:pt x="28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16"/>
            <p:cNvSpPr/>
            <p:nvPr/>
          </p:nvSpPr>
          <p:spPr>
            <a:xfrm>
              <a:off x="7655263" y="2457450"/>
              <a:ext cx="70975" cy="44175"/>
            </a:xfrm>
            <a:custGeom>
              <a:avLst/>
              <a:gdLst/>
              <a:ahLst/>
              <a:cxnLst/>
              <a:rect l="l" t="t" r="r" b="b"/>
              <a:pathLst>
                <a:path w="2839" h="1767" extrusionOk="0">
                  <a:moveTo>
                    <a:pt x="703" y="1"/>
                  </a:moveTo>
                  <a:cubicBezTo>
                    <a:pt x="1" y="1"/>
                    <a:pt x="1" y="1048"/>
                    <a:pt x="703" y="1048"/>
                  </a:cubicBezTo>
                  <a:cubicBezTo>
                    <a:pt x="1096" y="1048"/>
                    <a:pt x="1453" y="1239"/>
                    <a:pt x="1691" y="1548"/>
                  </a:cubicBezTo>
                  <a:cubicBezTo>
                    <a:pt x="1806" y="1702"/>
                    <a:pt x="1953" y="1766"/>
                    <a:pt x="2097" y="1766"/>
                  </a:cubicBezTo>
                  <a:cubicBezTo>
                    <a:pt x="2478" y="1766"/>
                    <a:pt x="2839" y="1323"/>
                    <a:pt x="2537" y="917"/>
                  </a:cubicBezTo>
                  <a:cubicBezTo>
                    <a:pt x="2096" y="334"/>
                    <a:pt x="142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16"/>
            <p:cNvSpPr/>
            <p:nvPr/>
          </p:nvSpPr>
          <p:spPr>
            <a:xfrm>
              <a:off x="7428338" y="2289825"/>
              <a:ext cx="86450" cy="88475"/>
            </a:xfrm>
            <a:custGeom>
              <a:avLst/>
              <a:gdLst/>
              <a:ahLst/>
              <a:cxnLst/>
              <a:rect l="l" t="t" r="r" b="b"/>
              <a:pathLst>
                <a:path w="3458" h="3539" extrusionOk="0">
                  <a:moveTo>
                    <a:pt x="645" y="0"/>
                  </a:moveTo>
                  <a:cubicBezTo>
                    <a:pt x="325" y="0"/>
                    <a:pt x="1" y="274"/>
                    <a:pt x="124" y="681"/>
                  </a:cubicBezTo>
                  <a:cubicBezTo>
                    <a:pt x="291" y="1241"/>
                    <a:pt x="410" y="1824"/>
                    <a:pt x="446" y="2407"/>
                  </a:cubicBezTo>
                  <a:cubicBezTo>
                    <a:pt x="505" y="3038"/>
                    <a:pt x="1029" y="3539"/>
                    <a:pt x="1672" y="3539"/>
                  </a:cubicBezTo>
                  <a:lnTo>
                    <a:pt x="2755" y="3539"/>
                  </a:lnTo>
                  <a:cubicBezTo>
                    <a:pt x="3458" y="3539"/>
                    <a:pt x="3458" y="2491"/>
                    <a:pt x="2755" y="2491"/>
                  </a:cubicBezTo>
                  <a:lnTo>
                    <a:pt x="1672" y="2491"/>
                  </a:lnTo>
                  <a:cubicBezTo>
                    <a:pt x="1577" y="2491"/>
                    <a:pt x="1505" y="2419"/>
                    <a:pt x="1505" y="2324"/>
                  </a:cubicBezTo>
                  <a:cubicBezTo>
                    <a:pt x="1446" y="1657"/>
                    <a:pt x="1327" y="1002"/>
                    <a:pt x="1136" y="371"/>
                  </a:cubicBezTo>
                  <a:cubicBezTo>
                    <a:pt x="1053" y="112"/>
                    <a:pt x="850" y="0"/>
                    <a:pt x="6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16"/>
            <p:cNvSpPr/>
            <p:nvPr/>
          </p:nvSpPr>
          <p:spPr>
            <a:xfrm>
              <a:off x="7443488" y="2457450"/>
              <a:ext cx="71300" cy="44425"/>
            </a:xfrm>
            <a:custGeom>
              <a:avLst/>
              <a:gdLst/>
              <a:ahLst/>
              <a:cxnLst/>
              <a:rect l="l" t="t" r="r" b="b"/>
              <a:pathLst>
                <a:path w="2852" h="1777" extrusionOk="0">
                  <a:moveTo>
                    <a:pt x="2149" y="1"/>
                  </a:moveTo>
                  <a:cubicBezTo>
                    <a:pt x="1435" y="1"/>
                    <a:pt x="756" y="334"/>
                    <a:pt x="328" y="917"/>
                  </a:cubicBezTo>
                  <a:cubicBezTo>
                    <a:pt x="1" y="1322"/>
                    <a:pt x="365" y="1776"/>
                    <a:pt x="753" y="1776"/>
                  </a:cubicBezTo>
                  <a:cubicBezTo>
                    <a:pt x="902" y="1776"/>
                    <a:pt x="1054" y="1710"/>
                    <a:pt x="1173" y="1548"/>
                  </a:cubicBezTo>
                  <a:cubicBezTo>
                    <a:pt x="1399" y="1239"/>
                    <a:pt x="1768" y="1048"/>
                    <a:pt x="2149" y="1048"/>
                  </a:cubicBezTo>
                  <a:cubicBezTo>
                    <a:pt x="2852" y="1048"/>
                    <a:pt x="2852" y="1"/>
                    <a:pt x="21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08" name="Google Shape;1808;p116"/>
          <p:cNvSpPr/>
          <p:nvPr/>
        </p:nvSpPr>
        <p:spPr>
          <a:xfrm>
            <a:off x="7351063" y="1501975"/>
            <a:ext cx="462275" cy="449775"/>
          </a:xfrm>
          <a:custGeom>
            <a:avLst/>
            <a:gdLst/>
            <a:ahLst/>
            <a:cxnLst/>
            <a:rect l="l" t="t" r="r" b="b"/>
            <a:pathLst>
              <a:path w="18491" h="17991" extrusionOk="0">
                <a:moveTo>
                  <a:pt x="9371" y="1063"/>
                </a:moveTo>
                <a:cubicBezTo>
                  <a:pt x="9915" y="1063"/>
                  <a:pt x="10460" y="1245"/>
                  <a:pt x="10907" y="1608"/>
                </a:cubicBezTo>
                <a:lnTo>
                  <a:pt x="13514" y="3739"/>
                </a:lnTo>
                <a:cubicBezTo>
                  <a:pt x="13990" y="4144"/>
                  <a:pt x="13716" y="4918"/>
                  <a:pt x="13097" y="4930"/>
                </a:cubicBezTo>
                <a:lnTo>
                  <a:pt x="5644" y="4930"/>
                </a:lnTo>
                <a:cubicBezTo>
                  <a:pt x="5275" y="4930"/>
                  <a:pt x="4977" y="4632"/>
                  <a:pt x="4977" y="4263"/>
                </a:cubicBezTo>
                <a:cubicBezTo>
                  <a:pt x="4977" y="4061"/>
                  <a:pt x="5061" y="3870"/>
                  <a:pt x="5215" y="3739"/>
                </a:cubicBezTo>
                <a:lnTo>
                  <a:pt x="7835" y="1608"/>
                </a:lnTo>
                <a:cubicBezTo>
                  <a:pt x="8281" y="1245"/>
                  <a:pt x="8826" y="1063"/>
                  <a:pt x="9371" y="1063"/>
                </a:cubicBezTo>
                <a:close/>
                <a:moveTo>
                  <a:pt x="3383" y="7388"/>
                </a:moveTo>
                <a:cubicBezTo>
                  <a:pt x="3659" y="7388"/>
                  <a:pt x="3936" y="7501"/>
                  <a:pt x="4132" y="7728"/>
                </a:cubicBezTo>
                <a:lnTo>
                  <a:pt x="5263" y="9085"/>
                </a:lnTo>
                <a:cubicBezTo>
                  <a:pt x="5394" y="9252"/>
                  <a:pt x="5275" y="9490"/>
                  <a:pt x="5073" y="9490"/>
                </a:cubicBezTo>
                <a:lnTo>
                  <a:pt x="1703" y="9490"/>
                </a:lnTo>
                <a:cubicBezTo>
                  <a:pt x="1572" y="9490"/>
                  <a:pt x="1453" y="9383"/>
                  <a:pt x="1453" y="9240"/>
                </a:cubicBezTo>
                <a:cubicBezTo>
                  <a:pt x="1453" y="9180"/>
                  <a:pt x="1477" y="9133"/>
                  <a:pt x="1513" y="9085"/>
                </a:cubicBezTo>
                <a:lnTo>
                  <a:pt x="2644" y="7728"/>
                </a:lnTo>
                <a:cubicBezTo>
                  <a:pt x="2834" y="7501"/>
                  <a:pt x="3108" y="7388"/>
                  <a:pt x="3383" y="7388"/>
                </a:cubicBezTo>
                <a:close/>
                <a:moveTo>
                  <a:pt x="14103" y="8085"/>
                </a:moveTo>
                <a:cubicBezTo>
                  <a:pt x="14511" y="8085"/>
                  <a:pt x="14919" y="8240"/>
                  <a:pt x="15229" y="8549"/>
                </a:cubicBezTo>
                <a:lnTo>
                  <a:pt x="17134" y="10454"/>
                </a:lnTo>
                <a:cubicBezTo>
                  <a:pt x="17416" y="10737"/>
                  <a:pt x="17221" y="11240"/>
                  <a:pt x="16814" y="11240"/>
                </a:cubicBezTo>
                <a:cubicBezTo>
                  <a:pt x="16810" y="11240"/>
                  <a:pt x="16805" y="11240"/>
                  <a:pt x="16800" y="11240"/>
                </a:cubicBezTo>
                <a:lnTo>
                  <a:pt x="11407" y="11240"/>
                </a:lnTo>
                <a:cubicBezTo>
                  <a:pt x="11402" y="11240"/>
                  <a:pt x="11397" y="11240"/>
                  <a:pt x="11392" y="11240"/>
                </a:cubicBezTo>
                <a:cubicBezTo>
                  <a:pt x="10985" y="11240"/>
                  <a:pt x="10791" y="10737"/>
                  <a:pt x="11073" y="10454"/>
                </a:cubicBezTo>
                <a:lnTo>
                  <a:pt x="12978" y="8549"/>
                </a:lnTo>
                <a:cubicBezTo>
                  <a:pt x="13288" y="8240"/>
                  <a:pt x="13696" y="8085"/>
                  <a:pt x="14103" y="8085"/>
                </a:cubicBezTo>
                <a:close/>
                <a:moveTo>
                  <a:pt x="9895" y="5978"/>
                </a:moveTo>
                <a:lnTo>
                  <a:pt x="9895" y="16943"/>
                </a:lnTo>
                <a:lnTo>
                  <a:pt x="8835" y="16943"/>
                </a:lnTo>
                <a:lnTo>
                  <a:pt x="8847" y="5978"/>
                </a:lnTo>
                <a:close/>
                <a:moveTo>
                  <a:pt x="10942" y="12228"/>
                </a:moveTo>
                <a:cubicBezTo>
                  <a:pt x="11097" y="12276"/>
                  <a:pt x="11252" y="12300"/>
                  <a:pt x="11407" y="12300"/>
                </a:cubicBezTo>
                <a:lnTo>
                  <a:pt x="12526" y="12300"/>
                </a:lnTo>
                <a:lnTo>
                  <a:pt x="12526" y="16943"/>
                </a:lnTo>
                <a:lnTo>
                  <a:pt x="10942" y="16943"/>
                </a:lnTo>
                <a:lnTo>
                  <a:pt x="10942" y="12228"/>
                </a:lnTo>
                <a:close/>
                <a:moveTo>
                  <a:pt x="14633" y="12300"/>
                </a:moveTo>
                <a:lnTo>
                  <a:pt x="14633" y="16943"/>
                </a:lnTo>
                <a:lnTo>
                  <a:pt x="13574" y="16943"/>
                </a:lnTo>
                <a:lnTo>
                  <a:pt x="13574" y="12300"/>
                </a:lnTo>
                <a:close/>
                <a:moveTo>
                  <a:pt x="9363" y="1"/>
                </a:moveTo>
                <a:cubicBezTo>
                  <a:pt x="8582" y="1"/>
                  <a:pt x="7799" y="263"/>
                  <a:pt x="7156" y="786"/>
                </a:cubicBezTo>
                <a:lnTo>
                  <a:pt x="4549" y="2918"/>
                </a:lnTo>
                <a:cubicBezTo>
                  <a:pt x="3302" y="3939"/>
                  <a:pt x="4021" y="5966"/>
                  <a:pt x="5618" y="5966"/>
                </a:cubicBezTo>
                <a:cubicBezTo>
                  <a:pt x="5623" y="5966"/>
                  <a:pt x="5627" y="5966"/>
                  <a:pt x="5632" y="5966"/>
                </a:cubicBezTo>
                <a:lnTo>
                  <a:pt x="7775" y="5966"/>
                </a:lnTo>
                <a:lnTo>
                  <a:pt x="7775" y="12300"/>
                </a:lnTo>
                <a:lnTo>
                  <a:pt x="4799" y="12300"/>
                </a:lnTo>
                <a:cubicBezTo>
                  <a:pt x="4311" y="12300"/>
                  <a:pt x="3918" y="11907"/>
                  <a:pt x="3918" y="11419"/>
                </a:cubicBezTo>
                <a:lnTo>
                  <a:pt x="3918" y="10538"/>
                </a:lnTo>
                <a:lnTo>
                  <a:pt x="5073" y="10538"/>
                </a:lnTo>
                <a:cubicBezTo>
                  <a:pt x="5078" y="10538"/>
                  <a:pt x="5083" y="10538"/>
                  <a:pt x="5088" y="10538"/>
                </a:cubicBezTo>
                <a:cubicBezTo>
                  <a:pt x="6185" y="10538"/>
                  <a:pt x="6772" y="9260"/>
                  <a:pt x="6073" y="8406"/>
                </a:cubicBezTo>
                <a:lnTo>
                  <a:pt x="4942" y="7061"/>
                </a:lnTo>
                <a:cubicBezTo>
                  <a:pt x="4537" y="6573"/>
                  <a:pt x="3962" y="6329"/>
                  <a:pt x="3388" y="6329"/>
                </a:cubicBezTo>
                <a:cubicBezTo>
                  <a:pt x="2813" y="6329"/>
                  <a:pt x="2239" y="6573"/>
                  <a:pt x="1834" y="7061"/>
                </a:cubicBezTo>
                <a:lnTo>
                  <a:pt x="703" y="8406"/>
                </a:lnTo>
                <a:cubicBezTo>
                  <a:pt x="0" y="9252"/>
                  <a:pt x="596" y="10549"/>
                  <a:pt x="1703" y="10549"/>
                </a:cubicBezTo>
                <a:lnTo>
                  <a:pt x="2858" y="10549"/>
                </a:lnTo>
                <a:lnTo>
                  <a:pt x="2858" y="11419"/>
                </a:lnTo>
                <a:cubicBezTo>
                  <a:pt x="2858" y="12490"/>
                  <a:pt x="3727" y="13359"/>
                  <a:pt x="4799" y="13359"/>
                </a:cubicBezTo>
                <a:lnTo>
                  <a:pt x="7787" y="13359"/>
                </a:lnTo>
                <a:lnTo>
                  <a:pt x="7787" y="16943"/>
                </a:lnTo>
                <a:lnTo>
                  <a:pt x="941" y="16943"/>
                </a:lnTo>
                <a:cubicBezTo>
                  <a:pt x="239" y="16943"/>
                  <a:pt x="239" y="17991"/>
                  <a:pt x="941" y="17991"/>
                </a:cubicBezTo>
                <a:lnTo>
                  <a:pt x="17788" y="17991"/>
                </a:lnTo>
                <a:cubicBezTo>
                  <a:pt x="18491" y="17991"/>
                  <a:pt x="18491" y="16943"/>
                  <a:pt x="17788" y="16943"/>
                </a:cubicBezTo>
                <a:lnTo>
                  <a:pt x="15681" y="16943"/>
                </a:lnTo>
                <a:lnTo>
                  <a:pt x="15681" y="12300"/>
                </a:lnTo>
                <a:lnTo>
                  <a:pt x="16800" y="12300"/>
                </a:lnTo>
                <a:cubicBezTo>
                  <a:pt x="17634" y="12300"/>
                  <a:pt x="18312" y="11621"/>
                  <a:pt x="18324" y="10776"/>
                </a:cubicBezTo>
                <a:cubicBezTo>
                  <a:pt x="18324" y="10371"/>
                  <a:pt x="18158" y="9990"/>
                  <a:pt x="17872" y="9704"/>
                </a:cubicBezTo>
                <a:lnTo>
                  <a:pt x="15979" y="7811"/>
                </a:lnTo>
                <a:cubicBezTo>
                  <a:pt x="15461" y="7293"/>
                  <a:pt x="14782" y="7034"/>
                  <a:pt x="14103" y="7034"/>
                </a:cubicBezTo>
                <a:cubicBezTo>
                  <a:pt x="13425" y="7034"/>
                  <a:pt x="12746" y="7293"/>
                  <a:pt x="12228" y="7811"/>
                </a:cubicBezTo>
                <a:lnTo>
                  <a:pt x="10942" y="9097"/>
                </a:lnTo>
                <a:lnTo>
                  <a:pt x="10942" y="5966"/>
                </a:lnTo>
                <a:lnTo>
                  <a:pt x="13085" y="5966"/>
                </a:lnTo>
                <a:cubicBezTo>
                  <a:pt x="14705" y="5966"/>
                  <a:pt x="15419" y="3942"/>
                  <a:pt x="14169" y="2918"/>
                </a:cubicBezTo>
                <a:lnTo>
                  <a:pt x="11561" y="786"/>
                </a:lnTo>
                <a:cubicBezTo>
                  <a:pt x="10924" y="263"/>
                  <a:pt x="10145" y="1"/>
                  <a:pt x="936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09" name="Google Shape;1809;p116"/>
          <p:cNvGrpSpPr/>
          <p:nvPr/>
        </p:nvGrpSpPr>
        <p:grpSpPr>
          <a:xfrm>
            <a:off x="6694738" y="4221350"/>
            <a:ext cx="449775" cy="377750"/>
            <a:chOff x="6694738" y="4221350"/>
            <a:chExt cx="449775" cy="377750"/>
          </a:xfrm>
        </p:grpSpPr>
        <p:sp>
          <p:nvSpPr>
            <p:cNvPr id="1810" name="Google Shape;1810;p116"/>
            <p:cNvSpPr/>
            <p:nvPr/>
          </p:nvSpPr>
          <p:spPr>
            <a:xfrm>
              <a:off x="6694738" y="4221350"/>
              <a:ext cx="449775" cy="377750"/>
            </a:xfrm>
            <a:custGeom>
              <a:avLst/>
              <a:gdLst/>
              <a:ahLst/>
              <a:cxnLst/>
              <a:rect l="l" t="t" r="r" b="b"/>
              <a:pathLst>
                <a:path w="17991" h="15110" extrusionOk="0">
                  <a:moveTo>
                    <a:pt x="11835" y="1061"/>
                  </a:moveTo>
                  <a:cubicBezTo>
                    <a:pt x="12954" y="1061"/>
                    <a:pt x="14050" y="1430"/>
                    <a:pt x="14943" y="2108"/>
                  </a:cubicBezTo>
                  <a:lnTo>
                    <a:pt x="13466" y="2108"/>
                  </a:lnTo>
                  <a:cubicBezTo>
                    <a:pt x="12276" y="2108"/>
                    <a:pt x="11109" y="2501"/>
                    <a:pt x="10156" y="3216"/>
                  </a:cubicBezTo>
                  <a:cubicBezTo>
                    <a:pt x="9811" y="3472"/>
                    <a:pt x="9403" y="3600"/>
                    <a:pt x="8995" y="3600"/>
                  </a:cubicBezTo>
                  <a:cubicBezTo>
                    <a:pt x="8588" y="3600"/>
                    <a:pt x="8180" y="3472"/>
                    <a:pt x="7835" y="3216"/>
                  </a:cubicBezTo>
                  <a:cubicBezTo>
                    <a:pt x="6870" y="2501"/>
                    <a:pt x="5715" y="2108"/>
                    <a:pt x="4513" y="2108"/>
                  </a:cubicBezTo>
                  <a:lnTo>
                    <a:pt x="3048" y="2108"/>
                  </a:lnTo>
                  <a:cubicBezTo>
                    <a:pt x="3941" y="1430"/>
                    <a:pt x="5025" y="1061"/>
                    <a:pt x="6144" y="1061"/>
                  </a:cubicBezTo>
                  <a:close/>
                  <a:moveTo>
                    <a:pt x="3679" y="5275"/>
                  </a:moveTo>
                  <a:cubicBezTo>
                    <a:pt x="4560" y="5275"/>
                    <a:pt x="5263" y="5978"/>
                    <a:pt x="5263" y="6859"/>
                  </a:cubicBezTo>
                  <a:cubicBezTo>
                    <a:pt x="5263" y="7728"/>
                    <a:pt x="4560" y="8430"/>
                    <a:pt x="3679" y="8430"/>
                  </a:cubicBezTo>
                  <a:cubicBezTo>
                    <a:pt x="2917" y="8430"/>
                    <a:pt x="2155" y="8585"/>
                    <a:pt x="1453" y="8895"/>
                  </a:cubicBezTo>
                  <a:lnTo>
                    <a:pt x="1262" y="8978"/>
                  </a:lnTo>
                  <a:cubicBezTo>
                    <a:pt x="1119" y="8514"/>
                    <a:pt x="1048" y="8038"/>
                    <a:pt x="1060" y="7561"/>
                  </a:cubicBezTo>
                  <a:lnTo>
                    <a:pt x="1060" y="6156"/>
                  </a:lnTo>
                  <a:lnTo>
                    <a:pt x="1060" y="5906"/>
                  </a:lnTo>
                  <a:cubicBezTo>
                    <a:pt x="1869" y="5490"/>
                    <a:pt x="2774" y="5275"/>
                    <a:pt x="3679" y="5275"/>
                  </a:cubicBezTo>
                  <a:close/>
                  <a:moveTo>
                    <a:pt x="14300" y="5275"/>
                  </a:moveTo>
                  <a:cubicBezTo>
                    <a:pt x="15204" y="5275"/>
                    <a:pt x="16109" y="5490"/>
                    <a:pt x="16919" y="5906"/>
                  </a:cubicBezTo>
                  <a:lnTo>
                    <a:pt x="16919" y="6144"/>
                  </a:lnTo>
                  <a:lnTo>
                    <a:pt x="16931" y="7561"/>
                  </a:lnTo>
                  <a:cubicBezTo>
                    <a:pt x="16931" y="8038"/>
                    <a:pt x="16859" y="8514"/>
                    <a:pt x="16728" y="8978"/>
                  </a:cubicBezTo>
                  <a:lnTo>
                    <a:pt x="16526" y="8895"/>
                  </a:lnTo>
                  <a:cubicBezTo>
                    <a:pt x="15824" y="8585"/>
                    <a:pt x="15062" y="8430"/>
                    <a:pt x="14300" y="8430"/>
                  </a:cubicBezTo>
                  <a:cubicBezTo>
                    <a:pt x="13419" y="8430"/>
                    <a:pt x="12716" y="7728"/>
                    <a:pt x="12716" y="6847"/>
                  </a:cubicBezTo>
                  <a:cubicBezTo>
                    <a:pt x="12716" y="5978"/>
                    <a:pt x="13419" y="5275"/>
                    <a:pt x="14300" y="5275"/>
                  </a:cubicBezTo>
                  <a:close/>
                  <a:moveTo>
                    <a:pt x="15955" y="3180"/>
                  </a:moveTo>
                  <a:cubicBezTo>
                    <a:pt x="16288" y="3632"/>
                    <a:pt x="16538" y="4132"/>
                    <a:pt x="16705" y="4668"/>
                  </a:cubicBezTo>
                  <a:cubicBezTo>
                    <a:pt x="15931" y="4370"/>
                    <a:pt x="15121" y="4216"/>
                    <a:pt x="14288" y="4216"/>
                  </a:cubicBezTo>
                  <a:cubicBezTo>
                    <a:pt x="12859" y="4251"/>
                    <a:pt x="11716" y="5418"/>
                    <a:pt x="11716" y="6859"/>
                  </a:cubicBezTo>
                  <a:cubicBezTo>
                    <a:pt x="11716" y="8288"/>
                    <a:pt x="12859" y="9454"/>
                    <a:pt x="14288" y="9490"/>
                  </a:cubicBezTo>
                  <a:cubicBezTo>
                    <a:pt x="14919" y="9490"/>
                    <a:pt x="15538" y="9609"/>
                    <a:pt x="16109" y="9859"/>
                  </a:cubicBezTo>
                  <a:lnTo>
                    <a:pt x="16324" y="9954"/>
                  </a:lnTo>
                  <a:cubicBezTo>
                    <a:pt x="15443" y="11609"/>
                    <a:pt x="13716" y="12645"/>
                    <a:pt x="11835" y="12645"/>
                  </a:cubicBezTo>
                  <a:lnTo>
                    <a:pt x="11799" y="12645"/>
                  </a:lnTo>
                  <a:cubicBezTo>
                    <a:pt x="10752" y="12657"/>
                    <a:pt x="9751" y="13062"/>
                    <a:pt x="8989" y="13788"/>
                  </a:cubicBezTo>
                  <a:cubicBezTo>
                    <a:pt x="8239" y="13062"/>
                    <a:pt x="7227" y="12657"/>
                    <a:pt x="6180" y="12645"/>
                  </a:cubicBezTo>
                  <a:lnTo>
                    <a:pt x="6144" y="12645"/>
                  </a:lnTo>
                  <a:cubicBezTo>
                    <a:pt x="4263" y="12645"/>
                    <a:pt x="2536" y="11609"/>
                    <a:pt x="1655" y="9954"/>
                  </a:cubicBezTo>
                  <a:lnTo>
                    <a:pt x="1869" y="9859"/>
                  </a:lnTo>
                  <a:cubicBezTo>
                    <a:pt x="2453" y="9609"/>
                    <a:pt x="3060" y="9490"/>
                    <a:pt x="3691" y="9490"/>
                  </a:cubicBezTo>
                  <a:cubicBezTo>
                    <a:pt x="3713" y="9491"/>
                    <a:pt x="3734" y="9491"/>
                    <a:pt x="3756" y="9491"/>
                  </a:cubicBezTo>
                  <a:cubicBezTo>
                    <a:pt x="5203" y="9491"/>
                    <a:pt x="6382" y="8314"/>
                    <a:pt x="6382" y="6859"/>
                  </a:cubicBezTo>
                  <a:cubicBezTo>
                    <a:pt x="6382" y="5392"/>
                    <a:pt x="5203" y="4215"/>
                    <a:pt x="3756" y="4215"/>
                  </a:cubicBezTo>
                  <a:cubicBezTo>
                    <a:pt x="3734" y="4215"/>
                    <a:pt x="3713" y="4215"/>
                    <a:pt x="3691" y="4216"/>
                  </a:cubicBezTo>
                  <a:cubicBezTo>
                    <a:pt x="2870" y="4216"/>
                    <a:pt x="2048" y="4370"/>
                    <a:pt x="1274" y="4668"/>
                  </a:cubicBezTo>
                  <a:cubicBezTo>
                    <a:pt x="1441" y="4132"/>
                    <a:pt x="1691" y="3632"/>
                    <a:pt x="2024" y="3180"/>
                  </a:cubicBezTo>
                  <a:lnTo>
                    <a:pt x="4513" y="3180"/>
                  </a:lnTo>
                  <a:cubicBezTo>
                    <a:pt x="5477" y="3180"/>
                    <a:pt x="6418" y="3489"/>
                    <a:pt x="7203" y="4073"/>
                  </a:cubicBezTo>
                  <a:cubicBezTo>
                    <a:pt x="7733" y="4472"/>
                    <a:pt x="8361" y="4671"/>
                    <a:pt x="8989" y="4671"/>
                  </a:cubicBezTo>
                  <a:cubicBezTo>
                    <a:pt x="9617" y="4671"/>
                    <a:pt x="10246" y="4472"/>
                    <a:pt x="10775" y="4073"/>
                  </a:cubicBezTo>
                  <a:cubicBezTo>
                    <a:pt x="11561" y="3489"/>
                    <a:pt x="12502" y="3180"/>
                    <a:pt x="13466" y="3180"/>
                  </a:cubicBezTo>
                  <a:close/>
                  <a:moveTo>
                    <a:pt x="6144" y="1"/>
                  </a:moveTo>
                  <a:cubicBezTo>
                    <a:pt x="2751" y="1"/>
                    <a:pt x="0" y="2751"/>
                    <a:pt x="0" y="6156"/>
                  </a:cubicBezTo>
                  <a:lnTo>
                    <a:pt x="0" y="7561"/>
                  </a:lnTo>
                  <a:cubicBezTo>
                    <a:pt x="0" y="10955"/>
                    <a:pt x="2751" y="13705"/>
                    <a:pt x="6144" y="13705"/>
                  </a:cubicBezTo>
                  <a:lnTo>
                    <a:pt x="6180" y="13705"/>
                  </a:lnTo>
                  <a:cubicBezTo>
                    <a:pt x="7120" y="13705"/>
                    <a:pt x="8001" y="14145"/>
                    <a:pt x="8561" y="14896"/>
                  </a:cubicBezTo>
                  <a:cubicBezTo>
                    <a:pt x="8668" y="15038"/>
                    <a:pt x="8826" y="15110"/>
                    <a:pt x="8983" y="15110"/>
                  </a:cubicBezTo>
                  <a:cubicBezTo>
                    <a:pt x="9141" y="15110"/>
                    <a:pt x="9299" y="15038"/>
                    <a:pt x="9406" y="14896"/>
                  </a:cubicBezTo>
                  <a:cubicBezTo>
                    <a:pt x="9966" y="14145"/>
                    <a:pt x="10847" y="13705"/>
                    <a:pt x="11787" y="13705"/>
                  </a:cubicBezTo>
                  <a:lnTo>
                    <a:pt x="11823" y="13705"/>
                  </a:lnTo>
                  <a:cubicBezTo>
                    <a:pt x="11830" y="13705"/>
                    <a:pt x="11838" y="13705"/>
                    <a:pt x="11845" y="13705"/>
                  </a:cubicBezTo>
                  <a:cubicBezTo>
                    <a:pt x="15240" y="13705"/>
                    <a:pt x="17991" y="10947"/>
                    <a:pt x="17991" y="7561"/>
                  </a:cubicBezTo>
                  <a:lnTo>
                    <a:pt x="17991" y="6156"/>
                  </a:lnTo>
                  <a:cubicBezTo>
                    <a:pt x="17991" y="2751"/>
                    <a:pt x="15228" y="1"/>
                    <a:pt x="118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16"/>
            <p:cNvSpPr/>
            <p:nvPr/>
          </p:nvSpPr>
          <p:spPr>
            <a:xfrm>
              <a:off x="7034663" y="4379425"/>
              <a:ext cx="30675" cy="26525"/>
            </a:xfrm>
            <a:custGeom>
              <a:avLst/>
              <a:gdLst/>
              <a:ahLst/>
              <a:cxnLst/>
              <a:rect l="l" t="t" r="r" b="b"/>
              <a:pathLst>
                <a:path w="1227" h="1061" extrusionOk="0">
                  <a:moveTo>
                    <a:pt x="703" y="0"/>
                  </a:moveTo>
                  <a:cubicBezTo>
                    <a:pt x="226" y="0"/>
                    <a:pt x="0" y="572"/>
                    <a:pt x="322" y="905"/>
                  </a:cubicBezTo>
                  <a:cubicBezTo>
                    <a:pt x="429" y="1013"/>
                    <a:pt x="562" y="1061"/>
                    <a:pt x="692" y="1061"/>
                  </a:cubicBezTo>
                  <a:cubicBezTo>
                    <a:pt x="965" y="1061"/>
                    <a:pt x="1226" y="850"/>
                    <a:pt x="1226" y="536"/>
                  </a:cubicBezTo>
                  <a:cubicBezTo>
                    <a:pt x="1226" y="238"/>
                    <a:pt x="988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16"/>
            <p:cNvSpPr/>
            <p:nvPr/>
          </p:nvSpPr>
          <p:spPr>
            <a:xfrm>
              <a:off x="6769438" y="4379425"/>
              <a:ext cx="30675" cy="26525"/>
            </a:xfrm>
            <a:custGeom>
              <a:avLst/>
              <a:gdLst/>
              <a:ahLst/>
              <a:cxnLst/>
              <a:rect l="l" t="t" r="r" b="b"/>
              <a:pathLst>
                <a:path w="1227" h="1061" extrusionOk="0">
                  <a:moveTo>
                    <a:pt x="703" y="0"/>
                  </a:moveTo>
                  <a:cubicBezTo>
                    <a:pt x="227" y="0"/>
                    <a:pt x="1" y="572"/>
                    <a:pt x="322" y="905"/>
                  </a:cubicBezTo>
                  <a:cubicBezTo>
                    <a:pt x="430" y="1013"/>
                    <a:pt x="563" y="1061"/>
                    <a:pt x="693" y="1061"/>
                  </a:cubicBezTo>
                  <a:cubicBezTo>
                    <a:pt x="965" y="1061"/>
                    <a:pt x="1227" y="850"/>
                    <a:pt x="1227" y="536"/>
                  </a:cubicBezTo>
                  <a:cubicBezTo>
                    <a:pt x="1227" y="238"/>
                    <a:pt x="989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116"/>
            <p:cNvSpPr/>
            <p:nvPr/>
          </p:nvSpPr>
          <p:spPr>
            <a:xfrm>
              <a:off x="6841088" y="4379425"/>
              <a:ext cx="154900" cy="131875"/>
            </a:xfrm>
            <a:custGeom>
              <a:avLst/>
              <a:gdLst/>
              <a:ahLst/>
              <a:cxnLst/>
              <a:rect l="l" t="t" r="r" b="b"/>
              <a:pathLst>
                <a:path w="6196" h="5275" extrusionOk="0">
                  <a:moveTo>
                    <a:pt x="3135" y="1060"/>
                  </a:moveTo>
                  <a:cubicBezTo>
                    <a:pt x="3624" y="1060"/>
                    <a:pt x="4016" y="1453"/>
                    <a:pt x="4016" y="1941"/>
                  </a:cubicBezTo>
                  <a:cubicBezTo>
                    <a:pt x="4016" y="1976"/>
                    <a:pt x="4016" y="2024"/>
                    <a:pt x="4005" y="2072"/>
                  </a:cubicBezTo>
                  <a:cubicBezTo>
                    <a:pt x="3941" y="2103"/>
                    <a:pt x="3608" y="2109"/>
                    <a:pt x="3371" y="2109"/>
                  </a:cubicBezTo>
                  <a:cubicBezTo>
                    <a:pt x="3253" y="2109"/>
                    <a:pt x="3159" y="2107"/>
                    <a:pt x="3135" y="2107"/>
                  </a:cubicBezTo>
                  <a:cubicBezTo>
                    <a:pt x="3076" y="2107"/>
                    <a:pt x="2373" y="2107"/>
                    <a:pt x="2278" y="2072"/>
                  </a:cubicBezTo>
                  <a:cubicBezTo>
                    <a:pt x="2266" y="2024"/>
                    <a:pt x="2254" y="1976"/>
                    <a:pt x="2266" y="1941"/>
                  </a:cubicBezTo>
                  <a:cubicBezTo>
                    <a:pt x="2266" y="1453"/>
                    <a:pt x="2659" y="1060"/>
                    <a:pt x="3135" y="1060"/>
                  </a:cubicBezTo>
                  <a:close/>
                  <a:moveTo>
                    <a:pt x="3135" y="0"/>
                  </a:moveTo>
                  <a:cubicBezTo>
                    <a:pt x="2064" y="0"/>
                    <a:pt x="1207" y="869"/>
                    <a:pt x="1207" y="1941"/>
                  </a:cubicBezTo>
                  <a:cubicBezTo>
                    <a:pt x="1183" y="2262"/>
                    <a:pt x="1302" y="2572"/>
                    <a:pt x="1528" y="2810"/>
                  </a:cubicBezTo>
                  <a:cubicBezTo>
                    <a:pt x="1814" y="3096"/>
                    <a:pt x="2195" y="3155"/>
                    <a:pt x="2612" y="3167"/>
                  </a:cubicBezTo>
                  <a:lnTo>
                    <a:pt x="2612" y="4215"/>
                  </a:lnTo>
                  <a:lnTo>
                    <a:pt x="1814" y="4215"/>
                  </a:lnTo>
                  <a:cubicBezTo>
                    <a:pt x="1528" y="4215"/>
                    <a:pt x="1266" y="4060"/>
                    <a:pt x="1147" y="3810"/>
                  </a:cubicBezTo>
                  <a:cubicBezTo>
                    <a:pt x="1040" y="3604"/>
                    <a:pt x="865" y="3518"/>
                    <a:pt x="692" y="3518"/>
                  </a:cubicBezTo>
                  <a:cubicBezTo>
                    <a:pt x="344" y="3518"/>
                    <a:pt x="0" y="3862"/>
                    <a:pt x="206" y="4274"/>
                  </a:cubicBezTo>
                  <a:cubicBezTo>
                    <a:pt x="504" y="4894"/>
                    <a:pt x="1135" y="5275"/>
                    <a:pt x="1814" y="5275"/>
                  </a:cubicBezTo>
                  <a:lnTo>
                    <a:pt x="4457" y="5275"/>
                  </a:lnTo>
                  <a:cubicBezTo>
                    <a:pt x="5136" y="5275"/>
                    <a:pt x="5755" y="4894"/>
                    <a:pt x="6064" y="4274"/>
                  </a:cubicBezTo>
                  <a:cubicBezTo>
                    <a:pt x="6195" y="4024"/>
                    <a:pt x="6088" y="3703"/>
                    <a:pt x="5826" y="3572"/>
                  </a:cubicBezTo>
                  <a:lnTo>
                    <a:pt x="5838" y="3572"/>
                  </a:lnTo>
                  <a:cubicBezTo>
                    <a:pt x="5762" y="3534"/>
                    <a:pt x="5681" y="3516"/>
                    <a:pt x="5602" y="3516"/>
                  </a:cubicBezTo>
                  <a:cubicBezTo>
                    <a:pt x="5406" y="3516"/>
                    <a:pt x="5217" y="3624"/>
                    <a:pt x="5124" y="3810"/>
                  </a:cubicBezTo>
                  <a:cubicBezTo>
                    <a:pt x="5005" y="4060"/>
                    <a:pt x="4743" y="4215"/>
                    <a:pt x="4457" y="4215"/>
                  </a:cubicBezTo>
                  <a:lnTo>
                    <a:pt x="3671" y="4215"/>
                  </a:lnTo>
                  <a:lnTo>
                    <a:pt x="3671" y="3167"/>
                  </a:lnTo>
                  <a:cubicBezTo>
                    <a:pt x="4088" y="3155"/>
                    <a:pt x="4469" y="3096"/>
                    <a:pt x="4755" y="2810"/>
                  </a:cubicBezTo>
                  <a:cubicBezTo>
                    <a:pt x="4969" y="2572"/>
                    <a:pt x="5088" y="2262"/>
                    <a:pt x="5076" y="1941"/>
                  </a:cubicBezTo>
                  <a:cubicBezTo>
                    <a:pt x="5076" y="869"/>
                    <a:pt x="4207" y="0"/>
                    <a:pt x="31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14" name="Google Shape;1814;p116"/>
          <p:cNvSpPr/>
          <p:nvPr/>
        </p:nvSpPr>
        <p:spPr>
          <a:xfrm>
            <a:off x="6690263" y="3494925"/>
            <a:ext cx="458425" cy="449650"/>
          </a:xfrm>
          <a:custGeom>
            <a:avLst/>
            <a:gdLst/>
            <a:ahLst/>
            <a:cxnLst/>
            <a:rect l="l" t="t" r="r" b="b"/>
            <a:pathLst>
              <a:path w="18337" h="17986" extrusionOk="0">
                <a:moveTo>
                  <a:pt x="4744" y="1803"/>
                </a:moveTo>
                <a:cubicBezTo>
                  <a:pt x="4833" y="1803"/>
                  <a:pt x="4918" y="1875"/>
                  <a:pt x="4918" y="1971"/>
                </a:cubicBezTo>
                <a:lnTo>
                  <a:pt x="4918" y="5198"/>
                </a:lnTo>
                <a:cubicBezTo>
                  <a:pt x="4918" y="5292"/>
                  <a:pt x="4836" y="5371"/>
                  <a:pt x="4749" y="5371"/>
                </a:cubicBezTo>
                <a:cubicBezTo>
                  <a:pt x="4726" y="5371"/>
                  <a:pt x="4702" y="5365"/>
                  <a:pt x="4680" y="5353"/>
                </a:cubicBezTo>
                <a:cubicBezTo>
                  <a:pt x="3132" y="4686"/>
                  <a:pt x="3132" y="2495"/>
                  <a:pt x="4680" y="1816"/>
                </a:cubicBezTo>
                <a:cubicBezTo>
                  <a:pt x="4701" y="1807"/>
                  <a:pt x="4723" y="1803"/>
                  <a:pt x="4744" y="1803"/>
                </a:cubicBezTo>
                <a:close/>
                <a:moveTo>
                  <a:pt x="6152" y="1791"/>
                </a:moveTo>
                <a:cubicBezTo>
                  <a:pt x="6173" y="1791"/>
                  <a:pt x="6195" y="1795"/>
                  <a:pt x="6216" y="1804"/>
                </a:cubicBezTo>
                <a:lnTo>
                  <a:pt x="6216" y="1816"/>
                </a:lnTo>
                <a:cubicBezTo>
                  <a:pt x="7763" y="2495"/>
                  <a:pt x="7763" y="4686"/>
                  <a:pt x="6216" y="5353"/>
                </a:cubicBezTo>
                <a:cubicBezTo>
                  <a:pt x="6193" y="5365"/>
                  <a:pt x="6169" y="5371"/>
                  <a:pt x="6146" y="5371"/>
                </a:cubicBezTo>
                <a:cubicBezTo>
                  <a:pt x="6059" y="5371"/>
                  <a:pt x="5978" y="5292"/>
                  <a:pt x="5978" y="5198"/>
                </a:cubicBezTo>
                <a:lnTo>
                  <a:pt x="5978" y="1971"/>
                </a:lnTo>
                <a:cubicBezTo>
                  <a:pt x="5978" y="1866"/>
                  <a:pt x="6063" y="1791"/>
                  <a:pt x="6152" y="1791"/>
                </a:cubicBezTo>
                <a:close/>
                <a:moveTo>
                  <a:pt x="13604" y="6566"/>
                </a:moveTo>
                <a:cubicBezTo>
                  <a:pt x="13626" y="6566"/>
                  <a:pt x="13648" y="6570"/>
                  <a:pt x="13669" y="6579"/>
                </a:cubicBezTo>
                <a:cubicBezTo>
                  <a:pt x="15205" y="7258"/>
                  <a:pt x="15205" y="9448"/>
                  <a:pt x="13669" y="10127"/>
                </a:cubicBezTo>
                <a:cubicBezTo>
                  <a:pt x="13646" y="10136"/>
                  <a:pt x="13622" y="10140"/>
                  <a:pt x="13599" y="10140"/>
                </a:cubicBezTo>
                <a:cubicBezTo>
                  <a:pt x="13504" y="10140"/>
                  <a:pt x="13419" y="10066"/>
                  <a:pt x="13419" y="9960"/>
                </a:cubicBezTo>
                <a:lnTo>
                  <a:pt x="13419" y="6746"/>
                </a:lnTo>
                <a:cubicBezTo>
                  <a:pt x="13419" y="6648"/>
                  <a:pt x="13507" y="6566"/>
                  <a:pt x="13604" y="6566"/>
                </a:cubicBezTo>
                <a:close/>
                <a:moveTo>
                  <a:pt x="12191" y="6565"/>
                </a:moveTo>
                <a:cubicBezTo>
                  <a:pt x="12286" y="6565"/>
                  <a:pt x="12371" y="6640"/>
                  <a:pt x="12371" y="6746"/>
                </a:cubicBezTo>
                <a:lnTo>
                  <a:pt x="12371" y="9972"/>
                </a:lnTo>
                <a:cubicBezTo>
                  <a:pt x="12362" y="10068"/>
                  <a:pt x="12283" y="10141"/>
                  <a:pt x="12190" y="10141"/>
                </a:cubicBezTo>
                <a:cubicBezTo>
                  <a:pt x="12168" y="10141"/>
                  <a:pt x="12144" y="10136"/>
                  <a:pt x="12121" y="10127"/>
                </a:cubicBezTo>
                <a:cubicBezTo>
                  <a:pt x="10573" y="9448"/>
                  <a:pt x="10573" y="7258"/>
                  <a:pt x="12121" y="6579"/>
                </a:cubicBezTo>
                <a:cubicBezTo>
                  <a:pt x="12144" y="6570"/>
                  <a:pt x="12168" y="6565"/>
                  <a:pt x="12191" y="6565"/>
                </a:cubicBezTo>
                <a:close/>
                <a:moveTo>
                  <a:pt x="3334" y="9225"/>
                </a:moveTo>
                <a:cubicBezTo>
                  <a:pt x="3953" y="9225"/>
                  <a:pt x="4573" y="9573"/>
                  <a:pt x="4823" y="10270"/>
                </a:cubicBezTo>
                <a:lnTo>
                  <a:pt x="1846" y="10270"/>
                </a:lnTo>
                <a:cubicBezTo>
                  <a:pt x="2096" y="9573"/>
                  <a:pt x="2715" y="9225"/>
                  <a:pt x="3334" y="9225"/>
                </a:cubicBezTo>
                <a:close/>
                <a:moveTo>
                  <a:pt x="15002" y="13782"/>
                </a:moveTo>
                <a:cubicBezTo>
                  <a:pt x="15669" y="13782"/>
                  <a:pt x="16265" y="14199"/>
                  <a:pt x="16491" y="14830"/>
                </a:cubicBezTo>
                <a:lnTo>
                  <a:pt x="13514" y="14830"/>
                </a:lnTo>
                <a:cubicBezTo>
                  <a:pt x="13740" y="14199"/>
                  <a:pt x="14336" y="13782"/>
                  <a:pt x="15002" y="13782"/>
                </a:cubicBezTo>
                <a:close/>
                <a:moveTo>
                  <a:pt x="3689" y="0"/>
                </a:moveTo>
                <a:cubicBezTo>
                  <a:pt x="3326" y="0"/>
                  <a:pt x="2966" y="388"/>
                  <a:pt x="3227" y="804"/>
                </a:cubicBezTo>
                <a:lnTo>
                  <a:pt x="3513" y="1304"/>
                </a:lnTo>
                <a:cubicBezTo>
                  <a:pt x="3382" y="1412"/>
                  <a:pt x="3263" y="1531"/>
                  <a:pt x="3156" y="1662"/>
                </a:cubicBezTo>
                <a:lnTo>
                  <a:pt x="2656" y="1376"/>
                </a:lnTo>
                <a:cubicBezTo>
                  <a:pt x="2558" y="1316"/>
                  <a:pt x="2462" y="1291"/>
                  <a:pt x="2372" y="1291"/>
                </a:cubicBezTo>
                <a:cubicBezTo>
                  <a:pt x="1903" y="1291"/>
                  <a:pt x="1602" y="1991"/>
                  <a:pt x="2132" y="2281"/>
                </a:cubicBezTo>
                <a:lnTo>
                  <a:pt x="2632" y="2566"/>
                </a:lnTo>
                <a:cubicBezTo>
                  <a:pt x="2572" y="2733"/>
                  <a:pt x="2525" y="2888"/>
                  <a:pt x="2489" y="3055"/>
                </a:cubicBezTo>
                <a:lnTo>
                  <a:pt x="1941" y="3055"/>
                </a:lnTo>
                <a:cubicBezTo>
                  <a:pt x="1239" y="3055"/>
                  <a:pt x="1239" y="4114"/>
                  <a:pt x="1941" y="4114"/>
                </a:cubicBezTo>
                <a:lnTo>
                  <a:pt x="2513" y="4114"/>
                </a:lnTo>
                <a:cubicBezTo>
                  <a:pt x="2549" y="4281"/>
                  <a:pt x="2584" y="4436"/>
                  <a:pt x="2644" y="4602"/>
                </a:cubicBezTo>
                <a:lnTo>
                  <a:pt x="2156" y="4888"/>
                </a:lnTo>
                <a:cubicBezTo>
                  <a:pt x="1626" y="5178"/>
                  <a:pt x="1918" y="5878"/>
                  <a:pt x="2391" y="5878"/>
                </a:cubicBezTo>
                <a:cubicBezTo>
                  <a:pt x="2482" y="5878"/>
                  <a:pt x="2580" y="5853"/>
                  <a:pt x="2680" y="5793"/>
                </a:cubicBezTo>
                <a:lnTo>
                  <a:pt x="3180" y="5507"/>
                </a:lnTo>
                <a:cubicBezTo>
                  <a:pt x="3287" y="5638"/>
                  <a:pt x="3406" y="5757"/>
                  <a:pt x="3525" y="5865"/>
                </a:cubicBezTo>
                <a:lnTo>
                  <a:pt x="3239" y="6365"/>
                </a:lnTo>
                <a:cubicBezTo>
                  <a:pt x="3010" y="6781"/>
                  <a:pt x="3359" y="7153"/>
                  <a:pt x="3716" y="7153"/>
                </a:cubicBezTo>
                <a:cubicBezTo>
                  <a:pt x="3879" y="7153"/>
                  <a:pt x="4044" y="7075"/>
                  <a:pt x="4156" y="6888"/>
                </a:cubicBezTo>
                <a:lnTo>
                  <a:pt x="4454" y="6388"/>
                </a:lnTo>
                <a:cubicBezTo>
                  <a:pt x="4553" y="6411"/>
                  <a:pt x="4658" y="6425"/>
                  <a:pt x="4762" y="6425"/>
                </a:cubicBezTo>
                <a:cubicBezTo>
                  <a:pt x="4819" y="6425"/>
                  <a:pt x="4875" y="6421"/>
                  <a:pt x="4930" y="6412"/>
                </a:cubicBezTo>
                <a:lnTo>
                  <a:pt x="4930" y="8698"/>
                </a:lnTo>
                <a:cubicBezTo>
                  <a:pt x="4442" y="8328"/>
                  <a:pt x="3894" y="8162"/>
                  <a:pt x="3358" y="8162"/>
                </a:cubicBezTo>
                <a:cubicBezTo>
                  <a:pt x="1997" y="8162"/>
                  <a:pt x="715" y="9239"/>
                  <a:pt x="715" y="10794"/>
                </a:cubicBezTo>
                <a:cubicBezTo>
                  <a:pt x="715" y="11091"/>
                  <a:pt x="953" y="11329"/>
                  <a:pt x="1251" y="11329"/>
                </a:cubicBezTo>
                <a:lnTo>
                  <a:pt x="4918" y="11329"/>
                </a:lnTo>
                <a:lnTo>
                  <a:pt x="4918" y="11961"/>
                </a:lnTo>
                <a:cubicBezTo>
                  <a:pt x="4918" y="13377"/>
                  <a:pt x="5739" y="14675"/>
                  <a:pt x="7037" y="15294"/>
                </a:cubicBezTo>
                <a:lnTo>
                  <a:pt x="8645" y="16044"/>
                </a:lnTo>
                <a:lnTo>
                  <a:pt x="8645" y="16937"/>
                </a:lnTo>
                <a:lnTo>
                  <a:pt x="5311" y="16937"/>
                </a:lnTo>
                <a:lnTo>
                  <a:pt x="5311" y="16461"/>
                </a:lnTo>
                <a:cubicBezTo>
                  <a:pt x="5299" y="15842"/>
                  <a:pt x="5061" y="15259"/>
                  <a:pt x="4620" y="14818"/>
                </a:cubicBezTo>
                <a:cubicBezTo>
                  <a:pt x="4382" y="14580"/>
                  <a:pt x="4251" y="14258"/>
                  <a:pt x="4251" y="13925"/>
                </a:cubicBezTo>
                <a:lnTo>
                  <a:pt x="4251" y="13604"/>
                </a:lnTo>
                <a:cubicBezTo>
                  <a:pt x="4251" y="13252"/>
                  <a:pt x="3986" y="13077"/>
                  <a:pt x="3723" y="13077"/>
                </a:cubicBezTo>
                <a:cubicBezTo>
                  <a:pt x="3459" y="13077"/>
                  <a:pt x="3197" y="13252"/>
                  <a:pt x="3203" y="13604"/>
                </a:cubicBezTo>
                <a:lnTo>
                  <a:pt x="3203" y="13913"/>
                </a:lnTo>
                <a:cubicBezTo>
                  <a:pt x="3203" y="14532"/>
                  <a:pt x="3442" y="15116"/>
                  <a:pt x="3882" y="15556"/>
                </a:cubicBezTo>
                <a:cubicBezTo>
                  <a:pt x="4120" y="15782"/>
                  <a:pt x="4251" y="16104"/>
                  <a:pt x="4251" y="16449"/>
                </a:cubicBezTo>
                <a:lnTo>
                  <a:pt x="4251" y="16925"/>
                </a:lnTo>
                <a:lnTo>
                  <a:pt x="3203" y="16925"/>
                </a:lnTo>
                <a:lnTo>
                  <a:pt x="3203" y="16044"/>
                </a:lnTo>
                <a:cubicBezTo>
                  <a:pt x="3197" y="15693"/>
                  <a:pt x="2933" y="15517"/>
                  <a:pt x="2669" y="15517"/>
                </a:cubicBezTo>
                <a:cubicBezTo>
                  <a:pt x="2406" y="15517"/>
                  <a:pt x="2144" y="15693"/>
                  <a:pt x="2144" y="16044"/>
                </a:cubicBezTo>
                <a:lnTo>
                  <a:pt x="2144" y="16925"/>
                </a:lnTo>
                <a:lnTo>
                  <a:pt x="703" y="16925"/>
                </a:lnTo>
                <a:cubicBezTo>
                  <a:pt x="1" y="16925"/>
                  <a:pt x="1" y="17985"/>
                  <a:pt x="703" y="17985"/>
                </a:cubicBezTo>
                <a:lnTo>
                  <a:pt x="17634" y="17985"/>
                </a:lnTo>
                <a:cubicBezTo>
                  <a:pt x="18336" y="17985"/>
                  <a:pt x="18336" y="16925"/>
                  <a:pt x="17634" y="16925"/>
                </a:cubicBezTo>
                <a:lnTo>
                  <a:pt x="17634" y="16937"/>
                </a:lnTo>
                <a:lnTo>
                  <a:pt x="12895" y="16937"/>
                </a:lnTo>
                <a:cubicBezTo>
                  <a:pt x="13133" y="16628"/>
                  <a:pt x="13288" y="16271"/>
                  <a:pt x="13371" y="15890"/>
                </a:cubicBezTo>
                <a:lnTo>
                  <a:pt x="17110" y="15890"/>
                </a:lnTo>
                <a:cubicBezTo>
                  <a:pt x="17396" y="15890"/>
                  <a:pt x="17634" y="15651"/>
                  <a:pt x="17634" y="15366"/>
                </a:cubicBezTo>
                <a:cubicBezTo>
                  <a:pt x="17634" y="13802"/>
                  <a:pt x="16357" y="12722"/>
                  <a:pt x="14994" y="12722"/>
                </a:cubicBezTo>
                <a:cubicBezTo>
                  <a:pt x="14458" y="12722"/>
                  <a:pt x="13909" y="12889"/>
                  <a:pt x="13419" y="13258"/>
                </a:cubicBezTo>
                <a:lnTo>
                  <a:pt x="13419" y="11187"/>
                </a:lnTo>
                <a:cubicBezTo>
                  <a:pt x="13478" y="11195"/>
                  <a:pt x="13537" y="11199"/>
                  <a:pt x="13596" y="11199"/>
                </a:cubicBezTo>
                <a:cubicBezTo>
                  <a:pt x="13702" y="11199"/>
                  <a:pt x="13807" y="11186"/>
                  <a:pt x="13907" y="11163"/>
                </a:cubicBezTo>
                <a:lnTo>
                  <a:pt x="14193" y="11663"/>
                </a:lnTo>
                <a:cubicBezTo>
                  <a:pt x="14305" y="11854"/>
                  <a:pt x="14471" y="11933"/>
                  <a:pt x="14636" y="11933"/>
                </a:cubicBezTo>
                <a:cubicBezTo>
                  <a:pt x="14995" y="11933"/>
                  <a:pt x="15346" y="11555"/>
                  <a:pt x="15110" y="11139"/>
                </a:cubicBezTo>
                <a:lnTo>
                  <a:pt x="14824" y="10639"/>
                </a:lnTo>
                <a:cubicBezTo>
                  <a:pt x="14943" y="10532"/>
                  <a:pt x="15062" y="10413"/>
                  <a:pt x="15181" y="10282"/>
                </a:cubicBezTo>
                <a:lnTo>
                  <a:pt x="15669" y="10567"/>
                </a:lnTo>
                <a:cubicBezTo>
                  <a:pt x="15762" y="10618"/>
                  <a:pt x="15852" y="10641"/>
                  <a:pt x="15937" y="10641"/>
                </a:cubicBezTo>
                <a:cubicBezTo>
                  <a:pt x="16407" y="10641"/>
                  <a:pt x="16699" y="9953"/>
                  <a:pt x="16205" y="9651"/>
                </a:cubicBezTo>
                <a:lnTo>
                  <a:pt x="15705" y="9365"/>
                </a:lnTo>
                <a:cubicBezTo>
                  <a:pt x="15764" y="9210"/>
                  <a:pt x="15800" y="9043"/>
                  <a:pt x="15836" y="8889"/>
                </a:cubicBezTo>
                <a:lnTo>
                  <a:pt x="16407" y="8889"/>
                </a:lnTo>
                <a:cubicBezTo>
                  <a:pt x="17110" y="8877"/>
                  <a:pt x="17110" y="7829"/>
                  <a:pt x="16407" y="7829"/>
                </a:cubicBezTo>
                <a:lnTo>
                  <a:pt x="15836" y="7829"/>
                </a:lnTo>
                <a:cubicBezTo>
                  <a:pt x="15800" y="7662"/>
                  <a:pt x="15764" y="7496"/>
                  <a:pt x="15705" y="7341"/>
                </a:cubicBezTo>
                <a:lnTo>
                  <a:pt x="16205" y="7055"/>
                </a:lnTo>
                <a:cubicBezTo>
                  <a:pt x="16697" y="6754"/>
                  <a:pt x="16410" y="6072"/>
                  <a:pt x="15944" y="6072"/>
                </a:cubicBezTo>
                <a:cubicBezTo>
                  <a:pt x="15858" y="6072"/>
                  <a:pt x="15765" y="6096"/>
                  <a:pt x="15669" y="6150"/>
                </a:cubicBezTo>
                <a:lnTo>
                  <a:pt x="15181" y="6436"/>
                </a:lnTo>
                <a:cubicBezTo>
                  <a:pt x="15062" y="6305"/>
                  <a:pt x="14943" y="6186"/>
                  <a:pt x="14824" y="6079"/>
                </a:cubicBezTo>
                <a:lnTo>
                  <a:pt x="15110" y="5579"/>
                </a:lnTo>
                <a:cubicBezTo>
                  <a:pt x="15346" y="5162"/>
                  <a:pt x="14995" y="4780"/>
                  <a:pt x="14636" y="4780"/>
                </a:cubicBezTo>
                <a:cubicBezTo>
                  <a:pt x="14472" y="4780"/>
                  <a:pt x="14305" y="4860"/>
                  <a:pt x="14193" y="5055"/>
                </a:cubicBezTo>
                <a:lnTo>
                  <a:pt x="13907" y="5555"/>
                </a:lnTo>
                <a:cubicBezTo>
                  <a:pt x="13580" y="5674"/>
                  <a:pt x="13237" y="5734"/>
                  <a:pt x="12895" y="5734"/>
                </a:cubicBezTo>
                <a:cubicBezTo>
                  <a:pt x="12553" y="5734"/>
                  <a:pt x="12210" y="5674"/>
                  <a:pt x="11883" y="5555"/>
                </a:cubicBezTo>
                <a:lnTo>
                  <a:pt x="11585" y="5055"/>
                </a:lnTo>
                <a:cubicBezTo>
                  <a:pt x="11473" y="4868"/>
                  <a:pt x="11310" y="4790"/>
                  <a:pt x="11148" y="4790"/>
                </a:cubicBezTo>
                <a:cubicBezTo>
                  <a:pt x="10795" y="4790"/>
                  <a:pt x="10452" y="5162"/>
                  <a:pt x="10681" y="5579"/>
                </a:cubicBezTo>
                <a:lnTo>
                  <a:pt x="10966" y="6079"/>
                </a:lnTo>
                <a:cubicBezTo>
                  <a:pt x="10835" y="6186"/>
                  <a:pt x="10716" y="6305"/>
                  <a:pt x="10609" y="6436"/>
                </a:cubicBezTo>
                <a:lnTo>
                  <a:pt x="10109" y="6150"/>
                </a:lnTo>
                <a:cubicBezTo>
                  <a:pt x="10014" y="6096"/>
                  <a:pt x="9921" y="6072"/>
                  <a:pt x="9834" y="6072"/>
                </a:cubicBezTo>
                <a:cubicBezTo>
                  <a:pt x="9368" y="6072"/>
                  <a:pt x="9083" y="6754"/>
                  <a:pt x="9585" y="7055"/>
                </a:cubicBezTo>
                <a:lnTo>
                  <a:pt x="10085" y="7341"/>
                </a:lnTo>
                <a:cubicBezTo>
                  <a:pt x="10026" y="7508"/>
                  <a:pt x="9978" y="7662"/>
                  <a:pt x="9954" y="7829"/>
                </a:cubicBezTo>
                <a:lnTo>
                  <a:pt x="9383" y="7829"/>
                </a:lnTo>
                <a:cubicBezTo>
                  <a:pt x="8680" y="7829"/>
                  <a:pt x="8680" y="8889"/>
                  <a:pt x="9383" y="8889"/>
                </a:cubicBezTo>
                <a:lnTo>
                  <a:pt x="9954" y="8889"/>
                </a:lnTo>
                <a:cubicBezTo>
                  <a:pt x="9990" y="9043"/>
                  <a:pt x="10026" y="9210"/>
                  <a:pt x="10085" y="9365"/>
                </a:cubicBezTo>
                <a:lnTo>
                  <a:pt x="9585" y="9651"/>
                </a:lnTo>
                <a:cubicBezTo>
                  <a:pt x="9066" y="9950"/>
                  <a:pt x="9359" y="10653"/>
                  <a:pt x="9833" y="10653"/>
                </a:cubicBezTo>
                <a:cubicBezTo>
                  <a:pt x="9924" y="10653"/>
                  <a:pt x="10021" y="10627"/>
                  <a:pt x="10121" y="10567"/>
                </a:cubicBezTo>
                <a:lnTo>
                  <a:pt x="10621" y="10282"/>
                </a:lnTo>
                <a:cubicBezTo>
                  <a:pt x="10728" y="10413"/>
                  <a:pt x="10847" y="10532"/>
                  <a:pt x="10966" y="10639"/>
                </a:cubicBezTo>
                <a:lnTo>
                  <a:pt x="10681" y="11139"/>
                </a:lnTo>
                <a:cubicBezTo>
                  <a:pt x="10428" y="11555"/>
                  <a:pt x="10790" y="11943"/>
                  <a:pt x="11154" y="11943"/>
                </a:cubicBezTo>
                <a:cubicBezTo>
                  <a:pt x="11321" y="11943"/>
                  <a:pt x="11489" y="11861"/>
                  <a:pt x="11597" y="11663"/>
                </a:cubicBezTo>
                <a:lnTo>
                  <a:pt x="11895" y="11163"/>
                </a:lnTo>
                <a:cubicBezTo>
                  <a:pt x="11995" y="11186"/>
                  <a:pt x="12100" y="11199"/>
                  <a:pt x="12203" y="11199"/>
                </a:cubicBezTo>
                <a:cubicBezTo>
                  <a:pt x="12260" y="11199"/>
                  <a:pt x="12316" y="11195"/>
                  <a:pt x="12371" y="11187"/>
                </a:cubicBezTo>
                <a:lnTo>
                  <a:pt x="12371" y="15354"/>
                </a:lnTo>
                <a:cubicBezTo>
                  <a:pt x="12371" y="16223"/>
                  <a:pt x="11669" y="16937"/>
                  <a:pt x="10800" y="16937"/>
                </a:cubicBezTo>
                <a:lnTo>
                  <a:pt x="9704" y="16937"/>
                </a:lnTo>
                <a:lnTo>
                  <a:pt x="9704" y="12544"/>
                </a:lnTo>
                <a:cubicBezTo>
                  <a:pt x="9704" y="12193"/>
                  <a:pt x="9439" y="12017"/>
                  <a:pt x="9176" y="12017"/>
                </a:cubicBezTo>
                <a:cubicBezTo>
                  <a:pt x="8912" y="12017"/>
                  <a:pt x="8650" y="12193"/>
                  <a:pt x="8656" y="12544"/>
                </a:cubicBezTo>
                <a:lnTo>
                  <a:pt x="8656" y="14878"/>
                </a:lnTo>
                <a:lnTo>
                  <a:pt x="7490" y="14330"/>
                </a:lnTo>
                <a:cubicBezTo>
                  <a:pt x="6573" y="13889"/>
                  <a:pt x="5989" y="12961"/>
                  <a:pt x="5978" y="11949"/>
                </a:cubicBezTo>
                <a:lnTo>
                  <a:pt x="5978" y="6412"/>
                </a:lnTo>
                <a:cubicBezTo>
                  <a:pt x="6033" y="6420"/>
                  <a:pt x="6089" y="6424"/>
                  <a:pt x="6144" y="6424"/>
                </a:cubicBezTo>
                <a:cubicBezTo>
                  <a:pt x="6254" y="6424"/>
                  <a:pt x="6363" y="6408"/>
                  <a:pt x="6466" y="6376"/>
                </a:cubicBezTo>
                <a:lnTo>
                  <a:pt x="6763" y="6888"/>
                </a:lnTo>
                <a:cubicBezTo>
                  <a:pt x="6874" y="7069"/>
                  <a:pt x="7037" y="7145"/>
                  <a:pt x="7198" y="7145"/>
                </a:cubicBezTo>
                <a:cubicBezTo>
                  <a:pt x="7557" y="7145"/>
                  <a:pt x="7910" y="6772"/>
                  <a:pt x="7680" y="6353"/>
                </a:cubicBezTo>
                <a:lnTo>
                  <a:pt x="7371" y="5865"/>
                </a:lnTo>
                <a:cubicBezTo>
                  <a:pt x="7502" y="5757"/>
                  <a:pt x="7621" y="5638"/>
                  <a:pt x="7728" y="5507"/>
                </a:cubicBezTo>
                <a:lnTo>
                  <a:pt x="8228" y="5793"/>
                </a:lnTo>
                <a:cubicBezTo>
                  <a:pt x="8326" y="5853"/>
                  <a:pt x="8422" y="5878"/>
                  <a:pt x="8512" y="5878"/>
                </a:cubicBezTo>
                <a:cubicBezTo>
                  <a:pt x="8981" y="5878"/>
                  <a:pt x="9281" y="5178"/>
                  <a:pt x="8752" y="4888"/>
                </a:cubicBezTo>
                <a:lnTo>
                  <a:pt x="8252" y="4602"/>
                </a:lnTo>
                <a:cubicBezTo>
                  <a:pt x="8311" y="4436"/>
                  <a:pt x="8359" y="4281"/>
                  <a:pt x="8383" y="4114"/>
                </a:cubicBezTo>
                <a:lnTo>
                  <a:pt x="8966" y="4114"/>
                </a:lnTo>
                <a:cubicBezTo>
                  <a:pt x="9668" y="4114"/>
                  <a:pt x="9668" y="3055"/>
                  <a:pt x="8966" y="3055"/>
                </a:cubicBezTo>
                <a:lnTo>
                  <a:pt x="8383" y="3055"/>
                </a:lnTo>
                <a:cubicBezTo>
                  <a:pt x="8359" y="2888"/>
                  <a:pt x="8311" y="2733"/>
                  <a:pt x="8252" y="2566"/>
                </a:cubicBezTo>
                <a:lnTo>
                  <a:pt x="8752" y="2281"/>
                </a:lnTo>
                <a:cubicBezTo>
                  <a:pt x="9281" y="1991"/>
                  <a:pt x="8981" y="1291"/>
                  <a:pt x="8512" y="1291"/>
                </a:cubicBezTo>
                <a:cubicBezTo>
                  <a:pt x="8422" y="1291"/>
                  <a:pt x="8326" y="1316"/>
                  <a:pt x="8228" y="1376"/>
                </a:cubicBezTo>
                <a:lnTo>
                  <a:pt x="7728" y="1662"/>
                </a:lnTo>
                <a:cubicBezTo>
                  <a:pt x="7621" y="1531"/>
                  <a:pt x="7502" y="1412"/>
                  <a:pt x="7371" y="1304"/>
                </a:cubicBezTo>
                <a:lnTo>
                  <a:pt x="7656" y="804"/>
                </a:lnTo>
                <a:cubicBezTo>
                  <a:pt x="7909" y="388"/>
                  <a:pt x="7553" y="0"/>
                  <a:pt x="7192" y="0"/>
                </a:cubicBezTo>
                <a:cubicBezTo>
                  <a:pt x="7027" y="0"/>
                  <a:pt x="6860" y="82"/>
                  <a:pt x="6751" y="281"/>
                </a:cubicBezTo>
                <a:lnTo>
                  <a:pt x="6454" y="781"/>
                </a:lnTo>
                <a:cubicBezTo>
                  <a:pt x="6126" y="900"/>
                  <a:pt x="5784" y="959"/>
                  <a:pt x="5442" y="959"/>
                </a:cubicBezTo>
                <a:cubicBezTo>
                  <a:pt x="5099" y="959"/>
                  <a:pt x="4757" y="900"/>
                  <a:pt x="4430" y="781"/>
                </a:cubicBezTo>
                <a:lnTo>
                  <a:pt x="4132" y="281"/>
                </a:lnTo>
                <a:cubicBezTo>
                  <a:pt x="4023" y="82"/>
                  <a:pt x="3856" y="0"/>
                  <a:pt x="368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5" name="Google Shape;1815;p116"/>
          <p:cNvSpPr/>
          <p:nvPr/>
        </p:nvSpPr>
        <p:spPr>
          <a:xfrm>
            <a:off x="6754563" y="2804975"/>
            <a:ext cx="334575" cy="450100"/>
          </a:xfrm>
          <a:custGeom>
            <a:avLst/>
            <a:gdLst/>
            <a:ahLst/>
            <a:cxnLst/>
            <a:rect l="l" t="t" r="r" b="b"/>
            <a:pathLst>
              <a:path w="13383" h="18004" extrusionOk="0">
                <a:moveTo>
                  <a:pt x="6704" y="1078"/>
                </a:moveTo>
                <a:cubicBezTo>
                  <a:pt x="8251" y="1566"/>
                  <a:pt x="9621" y="2483"/>
                  <a:pt x="10656" y="3721"/>
                </a:cubicBezTo>
                <a:cubicBezTo>
                  <a:pt x="10037" y="4483"/>
                  <a:pt x="9311" y="5161"/>
                  <a:pt x="8490" y="5697"/>
                </a:cubicBezTo>
                <a:cubicBezTo>
                  <a:pt x="8085" y="5947"/>
                  <a:pt x="8192" y="6566"/>
                  <a:pt x="8656" y="6674"/>
                </a:cubicBezTo>
                <a:cubicBezTo>
                  <a:pt x="8902" y="6707"/>
                  <a:pt x="9149" y="6724"/>
                  <a:pt x="9394" y="6724"/>
                </a:cubicBezTo>
                <a:cubicBezTo>
                  <a:pt x="10278" y="6724"/>
                  <a:pt x="11148" y="6507"/>
                  <a:pt x="11930" y="6078"/>
                </a:cubicBezTo>
                <a:cubicBezTo>
                  <a:pt x="12121" y="6674"/>
                  <a:pt x="12252" y="7293"/>
                  <a:pt x="12300" y="7924"/>
                </a:cubicBezTo>
                <a:cubicBezTo>
                  <a:pt x="10692" y="9471"/>
                  <a:pt x="9013" y="9864"/>
                  <a:pt x="8990" y="9864"/>
                </a:cubicBezTo>
                <a:cubicBezTo>
                  <a:pt x="8513" y="9960"/>
                  <a:pt x="8418" y="10591"/>
                  <a:pt x="8835" y="10829"/>
                </a:cubicBezTo>
                <a:cubicBezTo>
                  <a:pt x="9600" y="11229"/>
                  <a:pt x="10444" y="11437"/>
                  <a:pt x="11294" y="11437"/>
                </a:cubicBezTo>
                <a:cubicBezTo>
                  <a:pt x="11582" y="11437"/>
                  <a:pt x="11870" y="11413"/>
                  <a:pt x="12157" y="11365"/>
                </a:cubicBezTo>
                <a:lnTo>
                  <a:pt x="12157" y="11365"/>
                </a:lnTo>
                <a:cubicBezTo>
                  <a:pt x="11859" y="12841"/>
                  <a:pt x="11216" y="13841"/>
                  <a:pt x="10323" y="14222"/>
                </a:cubicBezTo>
                <a:lnTo>
                  <a:pt x="10323" y="14234"/>
                </a:lnTo>
                <a:cubicBezTo>
                  <a:pt x="10050" y="14348"/>
                  <a:pt x="9755" y="14404"/>
                  <a:pt x="9444" y="14404"/>
                </a:cubicBezTo>
                <a:cubicBezTo>
                  <a:pt x="8751" y="14404"/>
                  <a:pt x="7984" y="14125"/>
                  <a:pt x="7227" y="13591"/>
                </a:cubicBezTo>
                <a:lnTo>
                  <a:pt x="7227" y="3340"/>
                </a:lnTo>
                <a:cubicBezTo>
                  <a:pt x="7227" y="2989"/>
                  <a:pt x="6966" y="2813"/>
                  <a:pt x="6704" y="2813"/>
                </a:cubicBezTo>
                <a:cubicBezTo>
                  <a:pt x="6442" y="2813"/>
                  <a:pt x="6180" y="2989"/>
                  <a:pt x="6180" y="3340"/>
                </a:cubicBezTo>
                <a:lnTo>
                  <a:pt x="6180" y="13591"/>
                </a:lnTo>
                <a:cubicBezTo>
                  <a:pt x="5423" y="14125"/>
                  <a:pt x="4656" y="14404"/>
                  <a:pt x="3967" y="14404"/>
                </a:cubicBezTo>
                <a:cubicBezTo>
                  <a:pt x="3658" y="14404"/>
                  <a:pt x="3365" y="14348"/>
                  <a:pt x="3096" y="14234"/>
                </a:cubicBezTo>
                <a:cubicBezTo>
                  <a:pt x="2215" y="13853"/>
                  <a:pt x="1548" y="12841"/>
                  <a:pt x="1251" y="11365"/>
                </a:cubicBezTo>
                <a:lnTo>
                  <a:pt x="1251" y="11365"/>
                </a:lnTo>
                <a:cubicBezTo>
                  <a:pt x="1536" y="11412"/>
                  <a:pt x="1822" y="11448"/>
                  <a:pt x="2108" y="11448"/>
                </a:cubicBezTo>
                <a:cubicBezTo>
                  <a:pt x="2965" y="11436"/>
                  <a:pt x="3810" y="11234"/>
                  <a:pt x="4572" y="10829"/>
                </a:cubicBezTo>
                <a:cubicBezTo>
                  <a:pt x="4989" y="10591"/>
                  <a:pt x="4894" y="9960"/>
                  <a:pt x="4418" y="9864"/>
                </a:cubicBezTo>
                <a:cubicBezTo>
                  <a:pt x="4406" y="9864"/>
                  <a:pt x="2739" y="9483"/>
                  <a:pt x="1108" y="7924"/>
                </a:cubicBezTo>
                <a:cubicBezTo>
                  <a:pt x="1167" y="7293"/>
                  <a:pt x="1286" y="6674"/>
                  <a:pt x="1477" y="6078"/>
                </a:cubicBezTo>
                <a:cubicBezTo>
                  <a:pt x="2259" y="6507"/>
                  <a:pt x="3137" y="6724"/>
                  <a:pt x="4018" y="6724"/>
                </a:cubicBezTo>
                <a:cubicBezTo>
                  <a:pt x="4263" y="6724"/>
                  <a:pt x="4508" y="6707"/>
                  <a:pt x="4751" y="6674"/>
                </a:cubicBezTo>
                <a:cubicBezTo>
                  <a:pt x="5215" y="6566"/>
                  <a:pt x="5322" y="5947"/>
                  <a:pt x="4918" y="5697"/>
                </a:cubicBezTo>
                <a:cubicBezTo>
                  <a:pt x="4096" y="5161"/>
                  <a:pt x="3370" y="4483"/>
                  <a:pt x="2751" y="3721"/>
                </a:cubicBezTo>
                <a:cubicBezTo>
                  <a:pt x="4227" y="1911"/>
                  <a:pt x="6215" y="1220"/>
                  <a:pt x="6704" y="1078"/>
                </a:cubicBezTo>
                <a:close/>
                <a:moveTo>
                  <a:pt x="6693" y="0"/>
                </a:moveTo>
                <a:cubicBezTo>
                  <a:pt x="6647" y="0"/>
                  <a:pt x="6602" y="6"/>
                  <a:pt x="6561" y="18"/>
                </a:cubicBezTo>
                <a:cubicBezTo>
                  <a:pt x="6430" y="42"/>
                  <a:pt x="3560" y="756"/>
                  <a:pt x="1643" y="3399"/>
                </a:cubicBezTo>
                <a:cubicBezTo>
                  <a:pt x="1512" y="3590"/>
                  <a:pt x="1512" y="3840"/>
                  <a:pt x="1643" y="4030"/>
                </a:cubicBezTo>
                <a:cubicBezTo>
                  <a:pt x="2048" y="4578"/>
                  <a:pt x="2513" y="5090"/>
                  <a:pt x="3013" y="5554"/>
                </a:cubicBezTo>
                <a:cubicBezTo>
                  <a:pt x="2465" y="5411"/>
                  <a:pt x="1953" y="5185"/>
                  <a:pt x="1489" y="4852"/>
                </a:cubicBezTo>
                <a:cubicBezTo>
                  <a:pt x="1394" y="4782"/>
                  <a:pt x="1287" y="4749"/>
                  <a:pt x="1181" y="4749"/>
                </a:cubicBezTo>
                <a:cubicBezTo>
                  <a:pt x="982" y="4749"/>
                  <a:pt x="789" y="4868"/>
                  <a:pt x="703" y="5078"/>
                </a:cubicBezTo>
                <a:cubicBezTo>
                  <a:pt x="310" y="6031"/>
                  <a:pt x="72" y="7055"/>
                  <a:pt x="12" y="8090"/>
                </a:cubicBezTo>
                <a:cubicBezTo>
                  <a:pt x="0" y="8233"/>
                  <a:pt x="60" y="8388"/>
                  <a:pt x="167" y="8495"/>
                </a:cubicBezTo>
                <a:cubicBezTo>
                  <a:pt x="905" y="9245"/>
                  <a:pt x="1762" y="9864"/>
                  <a:pt x="2715" y="10341"/>
                </a:cubicBezTo>
                <a:cubicBezTo>
                  <a:pt x="2517" y="10373"/>
                  <a:pt x="2317" y="10389"/>
                  <a:pt x="2118" y="10389"/>
                </a:cubicBezTo>
                <a:cubicBezTo>
                  <a:pt x="1660" y="10389"/>
                  <a:pt x="1206" y="10304"/>
                  <a:pt x="774" y="10138"/>
                </a:cubicBezTo>
                <a:cubicBezTo>
                  <a:pt x="710" y="10113"/>
                  <a:pt x="645" y="10102"/>
                  <a:pt x="582" y="10102"/>
                </a:cubicBezTo>
                <a:cubicBezTo>
                  <a:pt x="282" y="10102"/>
                  <a:pt x="21" y="10361"/>
                  <a:pt x="60" y="10686"/>
                </a:cubicBezTo>
                <a:cubicBezTo>
                  <a:pt x="191" y="11865"/>
                  <a:pt x="489" y="12841"/>
                  <a:pt x="941" y="13615"/>
                </a:cubicBezTo>
                <a:cubicBezTo>
                  <a:pt x="1322" y="14317"/>
                  <a:pt x="1929" y="14877"/>
                  <a:pt x="2655" y="15198"/>
                </a:cubicBezTo>
                <a:cubicBezTo>
                  <a:pt x="3064" y="15370"/>
                  <a:pt x="3502" y="15455"/>
                  <a:pt x="3956" y="15455"/>
                </a:cubicBezTo>
                <a:cubicBezTo>
                  <a:pt x="4666" y="15455"/>
                  <a:pt x="5415" y="15248"/>
                  <a:pt x="6156" y="14841"/>
                </a:cubicBezTo>
                <a:lnTo>
                  <a:pt x="6156" y="14841"/>
                </a:lnTo>
                <a:cubicBezTo>
                  <a:pt x="6096" y="15710"/>
                  <a:pt x="5656" y="16508"/>
                  <a:pt x="4965" y="17032"/>
                </a:cubicBezTo>
                <a:cubicBezTo>
                  <a:pt x="4486" y="17367"/>
                  <a:pt x="4817" y="18003"/>
                  <a:pt x="5262" y="18003"/>
                </a:cubicBezTo>
                <a:cubicBezTo>
                  <a:pt x="5370" y="18003"/>
                  <a:pt x="5485" y="17966"/>
                  <a:pt x="5596" y="17877"/>
                </a:cubicBezTo>
                <a:cubicBezTo>
                  <a:pt x="6561" y="17151"/>
                  <a:pt x="7144" y="16032"/>
                  <a:pt x="7204" y="14829"/>
                </a:cubicBezTo>
                <a:cubicBezTo>
                  <a:pt x="7870" y="15222"/>
                  <a:pt x="8632" y="15436"/>
                  <a:pt x="9406" y="15460"/>
                </a:cubicBezTo>
                <a:cubicBezTo>
                  <a:pt x="9859" y="15460"/>
                  <a:pt x="10299" y="15365"/>
                  <a:pt x="10704" y="15198"/>
                </a:cubicBezTo>
                <a:cubicBezTo>
                  <a:pt x="11442" y="14877"/>
                  <a:pt x="12049" y="14317"/>
                  <a:pt x="12430" y="13615"/>
                </a:cubicBezTo>
                <a:cubicBezTo>
                  <a:pt x="12871" y="12841"/>
                  <a:pt x="13169" y="11865"/>
                  <a:pt x="13312" y="10686"/>
                </a:cubicBezTo>
                <a:cubicBezTo>
                  <a:pt x="13351" y="10361"/>
                  <a:pt x="13090" y="10102"/>
                  <a:pt x="12790" y="10102"/>
                </a:cubicBezTo>
                <a:cubicBezTo>
                  <a:pt x="12726" y="10102"/>
                  <a:pt x="12661" y="10113"/>
                  <a:pt x="12597" y="10138"/>
                </a:cubicBezTo>
                <a:lnTo>
                  <a:pt x="12621" y="10138"/>
                </a:lnTo>
                <a:cubicBezTo>
                  <a:pt x="12189" y="10304"/>
                  <a:pt x="11735" y="10389"/>
                  <a:pt x="11277" y="10389"/>
                </a:cubicBezTo>
                <a:cubicBezTo>
                  <a:pt x="11078" y="10389"/>
                  <a:pt x="10879" y="10373"/>
                  <a:pt x="10680" y="10341"/>
                </a:cubicBezTo>
                <a:cubicBezTo>
                  <a:pt x="11621" y="9864"/>
                  <a:pt x="12478" y="9245"/>
                  <a:pt x="13228" y="8495"/>
                </a:cubicBezTo>
                <a:cubicBezTo>
                  <a:pt x="13323" y="8388"/>
                  <a:pt x="13383" y="8233"/>
                  <a:pt x="13371" y="8090"/>
                </a:cubicBezTo>
                <a:cubicBezTo>
                  <a:pt x="13312" y="7055"/>
                  <a:pt x="13073" y="6031"/>
                  <a:pt x="12681" y="5078"/>
                </a:cubicBezTo>
                <a:cubicBezTo>
                  <a:pt x="12595" y="4868"/>
                  <a:pt x="12402" y="4749"/>
                  <a:pt x="12202" y="4749"/>
                </a:cubicBezTo>
                <a:cubicBezTo>
                  <a:pt x="12097" y="4749"/>
                  <a:pt x="11989" y="4782"/>
                  <a:pt x="11895" y="4852"/>
                </a:cubicBezTo>
                <a:cubicBezTo>
                  <a:pt x="11430" y="5185"/>
                  <a:pt x="10918" y="5423"/>
                  <a:pt x="10371" y="5554"/>
                </a:cubicBezTo>
                <a:cubicBezTo>
                  <a:pt x="10871" y="5090"/>
                  <a:pt x="11335" y="4578"/>
                  <a:pt x="11740" y="4030"/>
                </a:cubicBezTo>
                <a:cubicBezTo>
                  <a:pt x="11871" y="3840"/>
                  <a:pt x="11871" y="3590"/>
                  <a:pt x="11740" y="3399"/>
                </a:cubicBezTo>
                <a:cubicBezTo>
                  <a:pt x="9823" y="768"/>
                  <a:pt x="6954" y="42"/>
                  <a:pt x="6835" y="18"/>
                </a:cubicBezTo>
                <a:cubicBezTo>
                  <a:pt x="6787" y="6"/>
                  <a:pt x="6739" y="0"/>
                  <a:pt x="669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6" name="Google Shape;1816;p116"/>
          <p:cNvSpPr/>
          <p:nvPr/>
        </p:nvSpPr>
        <p:spPr>
          <a:xfrm>
            <a:off x="6692638" y="2132225"/>
            <a:ext cx="453950" cy="449950"/>
          </a:xfrm>
          <a:custGeom>
            <a:avLst/>
            <a:gdLst/>
            <a:ahLst/>
            <a:cxnLst/>
            <a:rect l="l" t="t" r="r" b="b"/>
            <a:pathLst>
              <a:path w="18158" h="17998" extrusionOk="0">
                <a:moveTo>
                  <a:pt x="6271" y="1071"/>
                </a:moveTo>
                <a:cubicBezTo>
                  <a:pt x="7450" y="1071"/>
                  <a:pt x="8555" y="1866"/>
                  <a:pt x="8847" y="3115"/>
                </a:cubicBezTo>
                <a:cubicBezTo>
                  <a:pt x="8912" y="3399"/>
                  <a:pt x="9128" y="3524"/>
                  <a:pt x="9346" y="3524"/>
                </a:cubicBezTo>
                <a:cubicBezTo>
                  <a:pt x="9651" y="3524"/>
                  <a:pt x="9961" y="3280"/>
                  <a:pt x="9871" y="2877"/>
                </a:cubicBezTo>
                <a:cubicBezTo>
                  <a:pt x="9788" y="2532"/>
                  <a:pt x="9669" y="2211"/>
                  <a:pt x="9490" y="1901"/>
                </a:cubicBezTo>
                <a:cubicBezTo>
                  <a:pt x="9698" y="1810"/>
                  <a:pt x="9917" y="1767"/>
                  <a:pt x="10132" y="1767"/>
                </a:cubicBezTo>
                <a:cubicBezTo>
                  <a:pt x="10681" y="1767"/>
                  <a:pt x="11212" y="2048"/>
                  <a:pt x="11502" y="2544"/>
                </a:cubicBezTo>
                <a:cubicBezTo>
                  <a:pt x="11205" y="2746"/>
                  <a:pt x="10955" y="2996"/>
                  <a:pt x="10752" y="3294"/>
                </a:cubicBezTo>
                <a:cubicBezTo>
                  <a:pt x="10483" y="3707"/>
                  <a:pt x="10838" y="4119"/>
                  <a:pt x="11209" y="4119"/>
                </a:cubicBezTo>
                <a:cubicBezTo>
                  <a:pt x="11362" y="4119"/>
                  <a:pt x="11518" y="4048"/>
                  <a:pt x="11633" y="3877"/>
                </a:cubicBezTo>
                <a:cubicBezTo>
                  <a:pt x="11944" y="3440"/>
                  <a:pt x="12431" y="3207"/>
                  <a:pt x="12924" y="3207"/>
                </a:cubicBezTo>
                <a:cubicBezTo>
                  <a:pt x="13263" y="3207"/>
                  <a:pt x="13605" y="3316"/>
                  <a:pt x="13895" y="3544"/>
                </a:cubicBezTo>
                <a:cubicBezTo>
                  <a:pt x="14610" y="4092"/>
                  <a:pt x="14717" y="5128"/>
                  <a:pt x="14134" y="5806"/>
                </a:cubicBezTo>
                <a:cubicBezTo>
                  <a:pt x="13776" y="6200"/>
                  <a:pt x="14130" y="6694"/>
                  <a:pt x="14530" y="6694"/>
                </a:cubicBezTo>
                <a:cubicBezTo>
                  <a:pt x="14663" y="6694"/>
                  <a:pt x="14801" y="6639"/>
                  <a:pt x="14919" y="6509"/>
                </a:cubicBezTo>
                <a:cubicBezTo>
                  <a:pt x="15217" y="6175"/>
                  <a:pt x="15419" y="5782"/>
                  <a:pt x="15515" y="5342"/>
                </a:cubicBezTo>
                <a:cubicBezTo>
                  <a:pt x="16455" y="5580"/>
                  <a:pt x="17074" y="6485"/>
                  <a:pt x="16955" y="7449"/>
                </a:cubicBezTo>
                <a:cubicBezTo>
                  <a:pt x="16836" y="8402"/>
                  <a:pt x="16027" y="9140"/>
                  <a:pt x="15062" y="9152"/>
                </a:cubicBezTo>
                <a:lnTo>
                  <a:pt x="3108" y="9140"/>
                </a:lnTo>
                <a:cubicBezTo>
                  <a:pt x="2096" y="9116"/>
                  <a:pt x="1275" y="8307"/>
                  <a:pt x="1227" y="7295"/>
                </a:cubicBezTo>
                <a:cubicBezTo>
                  <a:pt x="1180" y="6283"/>
                  <a:pt x="1930" y="5401"/>
                  <a:pt x="2942" y="5282"/>
                </a:cubicBezTo>
                <a:cubicBezTo>
                  <a:pt x="3085" y="5604"/>
                  <a:pt x="3287" y="5890"/>
                  <a:pt x="3513" y="6152"/>
                </a:cubicBezTo>
                <a:cubicBezTo>
                  <a:pt x="3632" y="6282"/>
                  <a:pt x="3770" y="6336"/>
                  <a:pt x="3903" y="6336"/>
                </a:cubicBezTo>
                <a:cubicBezTo>
                  <a:pt x="4303" y="6336"/>
                  <a:pt x="4657" y="5842"/>
                  <a:pt x="4299" y="5449"/>
                </a:cubicBezTo>
                <a:cubicBezTo>
                  <a:pt x="3168" y="4163"/>
                  <a:pt x="3537" y="2151"/>
                  <a:pt x="5061" y="1365"/>
                </a:cubicBezTo>
                <a:cubicBezTo>
                  <a:pt x="5453" y="1165"/>
                  <a:pt x="5867" y="1071"/>
                  <a:pt x="6271" y="1071"/>
                </a:cubicBezTo>
                <a:close/>
                <a:moveTo>
                  <a:pt x="6279" y="0"/>
                </a:moveTo>
                <a:cubicBezTo>
                  <a:pt x="4372" y="0"/>
                  <a:pt x="2576" y="1501"/>
                  <a:pt x="2585" y="3699"/>
                </a:cubicBezTo>
                <a:cubicBezTo>
                  <a:pt x="2573" y="3889"/>
                  <a:pt x="2596" y="4080"/>
                  <a:pt x="2620" y="4258"/>
                </a:cubicBezTo>
                <a:cubicBezTo>
                  <a:pt x="1084" y="4509"/>
                  <a:pt x="1" y="5902"/>
                  <a:pt x="132" y="7449"/>
                </a:cubicBezTo>
                <a:cubicBezTo>
                  <a:pt x="251" y="8997"/>
                  <a:pt x="1549" y="10200"/>
                  <a:pt x="3108" y="10200"/>
                </a:cubicBezTo>
                <a:lnTo>
                  <a:pt x="6442" y="10200"/>
                </a:lnTo>
                <a:lnTo>
                  <a:pt x="6442" y="12426"/>
                </a:lnTo>
                <a:lnTo>
                  <a:pt x="4359" y="13021"/>
                </a:lnTo>
                <a:cubicBezTo>
                  <a:pt x="4311" y="13033"/>
                  <a:pt x="4275" y="13057"/>
                  <a:pt x="4228" y="13081"/>
                </a:cubicBezTo>
                <a:lnTo>
                  <a:pt x="2882" y="13891"/>
                </a:lnTo>
                <a:lnTo>
                  <a:pt x="2120" y="12879"/>
                </a:lnTo>
                <a:cubicBezTo>
                  <a:pt x="2016" y="12738"/>
                  <a:pt x="1852" y="12661"/>
                  <a:pt x="1689" y="12661"/>
                </a:cubicBezTo>
                <a:cubicBezTo>
                  <a:pt x="1590" y="12661"/>
                  <a:pt x="1491" y="12689"/>
                  <a:pt x="1406" y="12748"/>
                </a:cubicBezTo>
                <a:cubicBezTo>
                  <a:pt x="1156" y="12914"/>
                  <a:pt x="1096" y="13248"/>
                  <a:pt x="1275" y="13498"/>
                </a:cubicBezTo>
                <a:lnTo>
                  <a:pt x="2334" y="14903"/>
                </a:lnTo>
                <a:cubicBezTo>
                  <a:pt x="2432" y="15038"/>
                  <a:pt x="2587" y="15111"/>
                  <a:pt x="2747" y="15111"/>
                </a:cubicBezTo>
                <a:cubicBezTo>
                  <a:pt x="2841" y="15111"/>
                  <a:pt x="2937" y="15086"/>
                  <a:pt x="3025" y="15034"/>
                </a:cubicBezTo>
                <a:lnTo>
                  <a:pt x="3978" y="14462"/>
                </a:lnTo>
                <a:lnTo>
                  <a:pt x="3978" y="14938"/>
                </a:lnTo>
                <a:cubicBezTo>
                  <a:pt x="3978" y="15093"/>
                  <a:pt x="4061" y="15260"/>
                  <a:pt x="4192" y="15355"/>
                </a:cubicBezTo>
                <a:lnTo>
                  <a:pt x="5442" y="16296"/>
                </a:lnTo>
                <a:lnTo>
                  <a:pt x="5752" y="17582"/>
                </a:lnTo>
                <a:cubicBezTo>
                  <a:pt x="5821" y="17867"/>
                  <a:pt x="6036" y="17992"/>
                  <a:pt x="6254" y="17992"/>
                </a:cubicBezTo>
                <a:cubicBezTo>
                  <a:pt x="6562" y="17992"/>
                  <a:pt x="6873" y="17741"/>
                  <a:pt x="6776" y="17343"/>
                </a:cubicBezTo>
                <a:lnTo>
                  <a:pt x="6430" y="15867"/>
                </a:lnTo>
                <a:cubicBezTo>
                  <a:pt x="6395" y="15748"/>
                  <a:pt x="6323" y="15641"/>
                  <a:pt x="6228" y="15569"/>
                </a:cubicBezTo>
                <a:lnTo>
                  <a:pt x="5037" y="14676"/>
                </a:lnTo>
                <a:lnTo>
                  <a:pt x="5037" y="13926"/>
                </a:lnTo>
                <a:lnTo>
                  <a:pt x="6859" y="13414"/>
                </a:lnTo>
                <a:lnTo>
                  <a:pt x="7847" y="14153"/>
                </a:lnTo>
                <a:lnTo>
                  <a:pt x="7847" y="15641"/>
                </a:lnTo>
                <a:cubicBezTo>
                  <a:pt x="7847" y="15855"/>
                  <a:pt x="7978" y="16046"/>
                  <a:pt x="8180" y="16129"/>
                </a:cubicBezTo>
                <a:lnTo>
                  <a:pt x="9609" y="16700"/>
                </a:lnTo>
                <a:lnTo>
                  <a:pt x="9609" y="17462"/>
                </a:lnTo>
                <a:cubicBezTo>
                  <a:pt x="9603" y="17814"/>
                  <a:pt x="9865" y="17989"/>
                  <a:pt x="10129" y="17989"/>
                </a:cubicBezTo>
                <a:cubicBezTo>
                  <a:pt x="10392" y="17989"/>
                  <a:pt x="10657" y="17814"/>
                  <a:pt x="10657" y="17462"/>
                </a:cubicBezTo>
                <a:lnTo>
                  <a:pt x="10657" y="16343"/>
                </a:lnTo>
                <a:cubicBezTo>
                  <a:pt x="10657" y="16129"/>
                  <a:pt x="10526" y="15938"/>
                  <a:pt x="10324" y="15855"/>
                </a:cubicBezTo>
                <a:lnTo>
                  <a:pt x="8907" y="15284"/>
                </a:lnTo>
                <a:lnTo>
                  <a:pt x="8907" y="13879"/>
                </a:lnTo>
                <a:cubicBezTo>
                  <a:pt x="8907" y="13712"/>
                  <a:pt x="8823" y="13557"/>
                  <a:pt x="8692" y="13462"/>
                </a:cubicBezTo>
                <a:lnTo>
                  <a:pt x="7502" y="12569"/>
                </a:lnTo>
                <a:lnTo>
                  <a:pt x="7502" y="10200"/>
                </a:lnTo>
                <a:lnTo>
                  <a:pt x="8550" y="10200"/>
                </a:lnTo>
                <a:lnTo>
                  <a:pt x="8550" y="11771"/>
                </a:lnTo>
                <a:cubicBezTo>
                  <a:pt x="8550" y="11938"/>
                  <a:pt x="8621" y="12093"/>
                  <a:pt x="8752" y="12200"/>
                </a:cubicBezTo>
                <a:lnTo>
                  <a:pt x="9943" y="13093"/>
                </a:lnTo>
                <a:lnTo>
                  <a:pt x="9943" y="14581"/>
                </a:lnTo>
                <a:cubicBezTo>
                  <a:pt x="9943" y="14819"/>
                  <a:pt x="10121" y="15034"/>
                  <a:pt x="10359" y="15093"/>
                </a:cubicBezTo>
                <a:lnTo>
                  <a:pt x="13110" y="15700"/>
                </a:lnTo>
                <a:lnTo>
                  <a:pt x="13110" y="16379"/>
                </a:lnTo>
                <a:lnTo>
                  <a:pt x="11979" y="16998"/>
                </a:lnTo>
                <a:cubicBezTo>
                  <a:pt x="11451" y="17282"/>
                  <a:pt x="11744" y="17998"/>
                  <a:pt x="12218" y="17998"/>
                </a:cubicBezTo>
                <a:cubicBezTo>
                  <a:pt x="12301" y="17998"/>
                  <a:pt x="12389" y="17976"/>
                  <a:pt x="12479" y="17927"/>
                </a:cubicBezTo>
                <a:lnTo>
                  <a:pt x="13884" y="17153"/>
                </a:lnTo>
                <a:cubicBezTo>
                  <a:pt x="14062" y="17058"/>
                  <a:pt x="14157" y="16879"/>
                  <a:pt x="14157" y="16689"/>
                </a:cubicBezTo>
                <a:lnTo>
                  <a:pt x="14157" y="15498"/>
                </a:lnTo>
                <a:lnTo>
                  <a:pt x="15146" y="14510"/>
                </a:lnTo>
                <a:lnTo>
                  <a:pt x="16205" y="15046"/>
                </a:lnTo>
                <a:cubicBezTo>
                  <a:pt x="16291" y="15086"/>
                  <a:pt x="16374" y="15104"/>
                  <a:pt x="16452" y="15104"/>
                </a:cubicBezTo>
                <a:cubicBezTo>
                  <a:pt x="16943" y="15104"/>
                  <a:pt x="17216" y="14383"/>
                  <a:pt x="16682" y="14105"/>
                </a:cubicBezTo>
                <a:lnTo>
                  <a:pt x="15277" y="13402"/>
                </a:lnTo>
                <a:cubicBezTo>
                  <a:pt x="15202" y="13363"/>
                  <a:pt x="15122" y="13345"/>
                  <a:pt x="15042" y="13345"/>
                </a:cubicBezTo>
                <a:cubicBezTo>
                  <a:pt x="14904" y="13345"/>
                  <a:pt x="14767" y="13400"/>
                  <a:pt x="14669" y="13498"/>
                </a:cubicBezTo>
                <a:lnTo>
                  <a:pt x="13467" y="14700"/>
                </a:lnTo>
                <a:lnTo>
                  <a:pt x="11002" y="14153"/>
                </a:lnTo>
                <a:lnTo>
                  <a:pt x="11002" y="13200"/>
                </a:lnTo>
                <a:lnTo>
                  <a:pt x="12431" y="12629"/>
                </a:lnTo>
                <a:cubicBezTo>
                  <a:pt x="13000" y="12397"/>
                  <a:pt x="12758" y="11597"/>
                  <a:pt x="12249" y="11597"/>
                </a:cubicBezTo>
                <a:cubicBezTo>
                  <a:pt x="12183" y="11597"/>
                  <a:pt x="12112" y="11610"/>
                  <a:pt x="12038" y="11640"/>
                </a:cubicBezTo>
                <a:lnTo>
                  <a:pt x="10550" y="12236"/>
                </a:lnTo>
                <a:lnTo>
                  <a:pt x="9585" y="11521"/>
                </a:lnTo>
                <a:lnTo>
                  <a:pt x="9585" y="10212"/>
                </a:lnTo>
                <a:lnTo>
                  <a:pt x="15050" y="10200"/>
                </a:lnTo>
                <a:cubicBezTo>
                  <a:pt x="16598" y="10200"/>
                  <a:pt x="17896" y="8997"/>
                  <a:pt x="18027" y="7449"/>
                </a:cubicBezTo>
                <a:cubicBezTo>
                  <a:pt x="18158" y="5902"/>
                  <a:pt x="17063" y="4509"/>
                  <a:pt x="15527" y="4258"/>
                </a:cubicBezTo>
                <a:cubicBezTo>
                  <a:pt x="15294" y="3001"/>
                  <a:pt x="14190" y="2119"/>
                  <a:pt x="12955" y="2119"/>
                </a:cubicBezTo>
                <a:cubicBezTo>
                  <a:pt x="12797" y="2119"/>
                  <a:pt x="12638" y="2133"/>
                  <a:pt x="12479" y="2163"/>
                </a:cubicBezTo>
                <a:cubicBezTo>
                  <a:pt x="12013" y="1240"/>
                  <a:pt x="11087" y="714"/>
                  <a:pt x="10129" y="714"/>
                </a:cubicBezTo>
                <a:cubicBezTo>
                  <a:pt x="9691" y="714"/>
                  <a:pt x="9246" y="824"/>
                  <a:pt x="8835" y="1056"/>
                </a:cubicBezTo>
                <a:cubicBezTo>
                  <a:pt x="8752" y="972"/>
                  <a:pt x="8669" y="901"/>
                  <a:pt x="8585" y="829"/>
                </a:cubicBezTo>
                <a:cubicBezTo>
                  <a:pt x="7878" y="258"/>
                  <a:pt x="7069" y="0"/>
                  <a:pt x="62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17" name="Google Shape;1817;p116"/>
          <p:cNvGrpSpPr/>
          <p:nvPr/>
        </p:nvGrpSpPr>
        <p:grpSpPr>
          <a:xfrm>
            <a:off x="6675988" y="1502125"/>
            <a:ext cx="468525" cy="449625"/>
            <a:chOff x="6675988" y="1425925"/>
            <a:chExt cx="468525" cy="449625"/>
          </a:xfrm>
        </p:grpSpPr>
        <p:sp>
          <p:nvSpPr>
            <p:cNvPr id="1818" name="Google Shape;1818;p116"/>
            <p:cNvSpPr/>
            <p:nvPr/>
          </p:nvSpPr>
          <p:spPr>
            <a:xfrm>
              <a:off x="6941488" y="1708825"/>
              <a:ext cx="26225" cy="43875"/>
            </a:xfrm>
            <a:custGeom>
              <a:avLst/>
              <a:gdLst/>
              <a:ahLst/>
              <a:cxnLst/>
              <a:rect l="l" t="t" r="r" b="b"/>
              <a:pathLst>
                <a:path w="1049" h="1755" extrusionOk="0">
                  <a:moveTo>
                    <a:pt x="545" y="1"/>
                  </a:moveTo>
                  <a:cubicBezTo>
                    <a:pt x="538" y="1"/>
                    <a:pt x="531" y="1"/>
                    <a:pt x="524" y="1"/>
                  </a:cubicBezTo>
                  <a:cubicBezTo>
                    <a:pt x="239" y="1"/>
                    <a:pt x="0" y="228"/>
                    <a:pt x="0" y="525"/>
                  </a:cubicBezTo>
                  <a:lnTo>
                    <a:pt x="0" y="1228"/>
                  </a:lnTo>
                  <a:cubicBezTo>
                    <a:pt x="0" y="1579"/>
                    <a:pt x="262" y="1755"/>
                    <a:pt x="524" y="1755"/>
                  </a:cubicBezTo>
                  <a:cubicBezTo>
                    <a:pt x="786" y="1755"/>
                    <a:pt x="1048" y="1579"/>
                    <a:pt x="1048" y="1228"/>
                  </a:cubicBezTo>
                  <a:lnTo>
                    <a:pt x="1048" y="525"/>
                  </a:lnTo>
                  <a:cubicBezTo>
                    <a:pt x="1048" y="235"/>
                    <a:pt x="821" y="1"/>
                    <a:pt x="5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116"/>
            <p:cNvSpPr/>
            <p:nvPr/>
          </p:nvSpPr>
          <p:spPr>
            <a:xfrm>
              <a:off x="6871238" y="1708825"/>
              <a:ext cx="26525" cy="43875"/>
            </a:xfrm>
            <a:custGeom>
              <a:avLst/>
              <a:gdLst/>
              <a:ahLst/>
              <a:cxnLst/>
              <a:rect l="l" t="t" r="r" b="b"/>
              <a:pathLst>
                <a:path w="1061" h="1755" extrusionOk="0">
                  <a:moveTo>
                    <a:pt x="546" y="1"/>
                  </a:moveTo>
                  <a:cubicBezTo>
                    <a:pt x="539" y="1"/>
                    <a:pt x="532" y="1"/>
                    <a:pt x="524" y="1"/>
                  </a:cubicBezTo>
                  <a:cubicBezTo>
                    <a:pt x="239" y="1"/>
                    <a:pt x="1" y="228"/>
                    <a:pt x="1" y="525"/>
                  </a:cubicBezTo>
                  <a:lnTo>
                    <a:pt x="1" y="1228"/>
                  </a:lnTo>
                  <a:cubicBezTo>
                    <a:pt x="1" y="1579"/>
                    <a:pt x="263" y="1755"/>
                    <a:pt x="526" y="1755"/>
                  </a:cubicBezTo>
                  <a:cubicBezTo>
                    <a:pt x="789" y="1755"/>
                    <a:pt x="1054" y="1579"/>
                    <a:pt x="1060" y="1228"/>
                  </a:cubicBezTo>
                  <a:lnTo>
                    <a:pt x="1060" y="525"/>
                  </a:lnTo>
                  <a:cubicBezTo>
                    <a:pt x="1060" y="235"/>
                    <a:pt x="833" y="1"/>
                    <a:pt x="5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116"/>
            <p:cNvSpPr/>
            <p:nvPr/>
          </p:nvSpPr>
          <p:spPr>
            <a:xfrm>
              <a:off x="6675988" y="1425925"/>
              <a:ext cx="468525" cy="449625"/>
            </a:xfrm>
            <a:custGeom>
              <a:avLst/>
              <a:gdLst/>
              <a:ahLst/>
              <a:cxnLst/>
              <a:rect l="l" t="t" r="r" b="b"/>
              <a:pathLst>
                <a:path w="18741" h="17985" extrusionOk="0">
                  <a:moveTo>
                    <a:pt x="9739" y="1459"/>
                  </a:moveTo>
                  <a:lnTo>
                    <a:pt x="10906" y="3162"/>
                  </a:lnTo>
                  <a:lnTo>
                    <a:pt x="9739" y="4126"/>
                  </a:lnTo>
                  <a:lnTo>
                    <a:pt x="8585" y="3162"/>
                  </a:lnTo>
                  <a:lnTo>
                    <a:pt x="9739" y="1459"/>
                  </a:lnTo>
                  <a:close/>
                  <a:moveTo>
                    <a:pt x="3000" y="7281"/>
                  </a:moveTo>
                  <a:cubicBezTo>
                    <a:pt x="3786" y="7281"/>
                    <a:pt x="4179" y="8222"/>
                    <a:pt x="3632" y="8781"/>
                  </a:cubicBezTo>
                  <a:cubicBezTo>
                    <a:pt x="3452" y="8957"/>
                    <a:pt x="3233" y="9036"/>
                    <a:pt x="3018" y="9036"/>
                  </a:cubicBezTo>
                  <a:cubicBezTo>
                    <a:pt x="2565" y="9036"/>
                    <a:pt x="2131" y="8684"/>
                    <a:pt x="2131" y="8150"/>
                  </a:cubicBezTo>
                  <a:cubicBezTo>
                    <a:pt x="2131" y="7674"/>
                    <a:pt x="2524" y="7281"/>
                    <a:pt x="3000" y="7281"/>
                  </a:cubicBezTo>
                  <a:close/>
                  <a:moveTo>
                    <a:pt x="16478" y="7281"/>
                  </a:moveTo>
                  <a:cubicBezTo>
                    <a:pt x="17264" y="7281"/>
                    <a:pt x="17657" y="8222"/>
                    <a:pt x="17097" y="8781"/>
                  </a:cubicBezTo>
                  <a:cubicBezTo>
                    <a:pt x="16922" y="8957"/>
                    <a:pt x="16704" y="9036"/>
                    <a:pt x="16489" y="9036"/>
                  </a:cubicBezTo>
                  <a:cubicBezTo>
                    <a:pt x="16036" y="9036"/>
                    <a:pt x="15597" y="8684"/>
                    <a:pt x="15597" y="8150"/>
                  </a:cubicBezTo>
                  <a:cubicBezTo>
                    <a:pt x="15597" y="7674"/>
                    <a:pt x="15990" y="7281"/>
                    <a:pt x="16478" y="7281"/>
                  </a:cubicBezTo>
                  <a:close/>
                  <a:moveTo>
                    <a:pt x="15109" y="6793"/>
                  </a:moveTo>
                  <a:cubicBezTo>
                    <a:pt x="14430" y="7507"/>
                    <a:pt x="14395" y="8615"/>
                    <a:pt x="15026" y="9365"/>
                  </a:cubicBezTo>
                  <a:cubicBezTo>
                    <a:pt x="15407" y="9825"/>
                    <a:pt x="15957" y="10068"/>
                    <a:pt x="16514" y="10068"/>
                  </a:cubicBezTo>
                  <a:cubicBezTo>
                    <a:pt x="16879" y="10068"/>
                    <a:pt x="17248" y="9963"/>
                    <a:pt x="17574" y="9746"/>
                  </a:cubicBezTo>
                  <a:lnTo>
                    <a:pt x="17574" y="9746"/>
                  </a:lnTo>
                  <a:cubicBezTo>
                    <a:pt x="17276" y="10698"/>
                    <a:pt x="16395" y="11341"/>
                    <a:pt x="15395" y="11341"/>
                  </a:cubicBezTo>
                  <a:cubicBezTo>
                    <a:pt x="14192" y="11341"/>
                    <a:pt x="13192" y="10401"/>
                    <a:pt x="13121" y="9198"/>
                  </a:cubicBezTo>
                  <a:cubicBezTo>
                    <a:pt x="13049" y="7996"/>
                    <a:pt x="13919" y="6948"/>
                    <a:pt x="15109" y="6793"/>
                  </a:cubicBezTo>
                  <a:close/>
                  <a:moveTo>
                    <a:pt x="4370" y="6793"/>
                  </a:moveTo>
                  <a:lnTo>
                    <a:pt x="4370" y="6793"/>
                  </a:lnTo>
                  <a:cubicBezTo>
                    <a:pt x="6168" y="7019"/>
                    <a:pt x="7001" y="9127"/>
                    <a:pt x="5846" y="10520"/>
                  </a:cubicBezTo>
                  <a:cubicBezTo>
                    <a:pt x="5383" y="11080"/>
                    <a:pt x="4739" y="11342"/>
                    <a:pt x="4102" y="11342"/>
                  </a:cubicBezTo>
                  <a:cubicBezTo>
                    <a:pt x="3166" y="11342"/>
                    <a:pt x="2243" y="10777"/>
                    <a:pt x="1917" y="9758"/>
                  </a:cubicBezTo>
                  <a:lnTo>
                    <a:pt x="1917" y="9746"/>
                  </a:lnTo>
                  <a:cubicBezTo>
                    <a:pt x="2244" y="9964"/>
                    <a:pt x="2614" y="10068"/>
                    <a:pt x="2981" y="10068"/>
                  </a:cubicBezTo>
                  <a:cubicBezTo>
                    <a:pt x="3537" y="10068"/>
                    <a:pt x="4085" y="9828"/>
                    <a:pt x="4465" y="9377"/>
                  </a:cubicBezTo>
                  <a:cubicBezTo>
                    <a:pt x="5096" y="8615"/>
                    <a:pt x="5060" y="7507"/>
                    <a:pt x="4370" y="6793"/>
                  </a:cubicBezTo>
                  <a:close/>
                  <a:moveTo>
                    <a:pt x="7001" y="3578"/>
                  </a:moveTo>
                  <a:cubicBezTo>
                    <a:pt x="7299" y="3578"/>
                    <a:pt x="7572" y="3686"/>
                    <a:pt x="7799" y="3864"/>
                  </a:cubicBezTo>
                  <a:lnTo>
                    <a:pt x="9227" y="5055"/>
                  </a:lnTo>
                  <a:lnTo>
                    <a:pt x="9227" y="8674"/>
                  </a:lnTo>
                  <a:cubicBezTo>
                    <a:pt x="9221" y="9025"/>
                    <a:pt x="9483" y="9201"/>
                    <a:pt x="9747" y="9201"/>
                  </a:cubicBezTo>
                  <a:cubicBezTo>
                    <a:pt x="10010" y="9201"/>
                    <a:pt x="10275" y="9025"/>
                    <a:pt x="10275" y="8674"/>
                  </a:cubicBezTo>
                  <a:lnTo>
                    <a:pt x="10275" y="5067"/>
                  </a:lnTo>
                  <a:lnTo>
                    <a:pt x="11704" y="3876"/>
                  </a:lnTo>
                  <a:cubicBezTo>
                    <a:pt x="11930" y="3686"/>
                    <a:pt x="12204" y="3590"/>
                    <a:pt x="12490" y="3590"/>
                  </a:cubicBezTo>
                  <a:lnTo>
                    <a:pt x="12811" y="3590"/>
                  </a:lnTo>
                  <a:cubicBezTo>
                    <a:pt x="12820" y="3590"/>
                    <a:pt x="12828" y="3590"/>
                    <a:pt x="12837" y="3590"/>
                  </a:cubicBezTo>
                  <a:cubicBezTo>
                    <a:pt x="14124" y="3590"/>
                    <a:pt x="15218" y="4480"/>
                    <a:pt x="15514" y="5733"/>
                  </a:cubicBezTo>
                  <a:lnTo>
                    <a:pt x="15407" y="5733"/>
                  </a:lnTo>
                  <a:cubicBezTo>
                    <a:pt x="13561" y="5733"/>
                    <a:pt x="12073" y="7222"/>
                    <a:pt x="12073" y="9067"/>
                  </a:cubicBezTo>
                  <a:cubicBezTo>
                    <a:pt x="12073" y="10913"/>
                    <a:pt x="13561" y="12401"/>
                    <a:pt x="15407" y="12401"/>
                  </a:cubicBezTo>
                  <a:cubicBezTo>
                    <a:pt x="15562" y="12401"/>
                    <a:pt x="15728" y="12389"/>
                    <a:pt x="15883" y="12365"/>
                  </a:cubicBezTo>
                  <a:lnTo>
                    <a:pt x="16419" y="12901"/>
                  </a:lnTo>
                  <a:cubicBezTo>
                    <a:pt x="16562" y="13032"/>
                    <a:pt x="16633" y="13222"/>
                    <a:pt x="16633" y="13413"/>
                  </a:cubicBezTo>
                  <a:cubicBezTo>
                    <a:pt x="16633" y="13806"/>
                    <a:pt x="16312" y="14127"/>
                    <a:pt x="15919" y="14127"/>
                  </a:cubicBezTo>
                  <a:lnTo>
                    <a:pt x="15919" y="14115"/>
                  </a:lnTo>
                  <a:lnTo>
                    <a:pt x="3572" y="14115"/>
                  </a:lnTo>
                  <a:cubicBezTo>
                    <a:pt x="3179" y="14115"/>
                    <a:pt x="2858" y="13794"/>
                    <a:pt x="2858" y="13401"/>
                  </a:cubicBezTo>
                  <a:cubicBezTo>
                    <a:pt x="2858" y="13210"/>
                    <a:pt x="2929" y="13032"/>
                    <a:pt x="3072" y="12901"/>
                  </a:cubicBezTo>
                  <a:lnTo>
                    <a:pt x="3608" y="12353"/>
                  </a:lnTo>
                  <a:cubicBezTo>
                    <a:pt x="3762" y="12377"/>
                    <a:pt x="3929" y="12389"/>
                    <a:pt x="4084" y="12389"/>
                  </a:cubicBezTo>
                  <a:cubicBezTo>
                    <a:pt x="5929" y="12389"/>
                    <a:pt x="7418" y="10901"/>
                    <a:pt x="7418" y="9055"/>
                  </a:cubicBezTo>
                  <a:cubicBezTo>
                    <a:pt x="7418" y="7210"/>
                    <a:pt x="5929" y="5721"/>
                    <a:pt x="4084" y="5721"/>
                  </a:cubicBezTo>
                  <a:lnTo>
                    <a:pt x="3989" y="5721"/>
                  </a:lnTo>
                  <a:cubicBezTo>
                    <a:pt x="4274" y="4471"/>
                    <a:pt x="5394" y="3578"/>
                    <a:pt x="6680" y="3578"/>
                  </a:cubicBezTo>
                  <a:close/>
                  <a:moveTo>
                    <a:pt x="15228" y="15187"/>
                  </a:moveTo>
                  <a:lnTo>
                    <a:pt x="15228" y="15342"/>
                  </a:lnTo>
                  <a:cubicBezTo>
                    <a:pt x="15216" y="16223"/>
                    <a:pt x="14514" y="16925"/>
                    <a:pt x="13645" y="16925"/>
                  </a:cubicBezTo>
                  <a:lnTo>
                    <a:pt x="5846" y="16925"/>
                  </a:lnTo>
                  <a:cubicBezTo>
                    <a:pt x="4965" y="16925"/>
                    <a:pt x="4263" y="16223"/>
                    <a:pt x="4263" y="15342"/>
                  </a:cubicBezTo>
                  <a:lnTo>
                    <a:pt x="4263" y="15187"/>
                  </a:lnTo>
                  <a:close/>
                  <a:moveTo>
                    <a:pt x="9741" y="1"/>
                  </a:moveTo>
                  <a:cubicBezTo>
                    <a:pt x="9576" y="1"/>
                    <a:pt x="9412" y="78"/>
                    <a:pt x="9311" y="233"/>
                  </a:cubicBezTo>
                  <a:lnTo>
                    <a:pt x="7668" y="2638"/>
                  </a:lnTo>
                  <a:cubicBezTo>
                    <a:pt x="7453" y="2566"/>
                    <a:pt x="7227" y="2531"/>
                    <a:pt x="7001" y="2531"/>
                  </a:cubicBezTo>
                  <a:lnTo>
                    <a:pt x="6680" y="2531"/>
                  </a:lnTo>
                  <a:cubicBezTo>
                    <a:pt x="4727" y="2531"/>
                    <a:pt x="3084" y="4007"/>
                    <a:pt x="2881" y="5960"/>
                  </a:cubicBezTo>
                  <a:cubicBezTo>
                    <a:pt x="238" y="6984"/>
                    <a:pt x="0" y="10627"/>
                    <a:pt x="2489" y="11996"/>
                  </a:cubicBezTo>
                  <a:lnTo>
                    <a:pt x="2334" y="12163"/>
                  </a:lnTo>
                  <a:cubicBezTo>
                    <a:pt x="1334" y="13151"/>
                    <a:pt x="1846" y="14842"/>
                    <a:pt x="3227" y="15139"/>
                  </a:cubicBezTo>
                  <a:lnTo>
                    <a:pt x="3227" y="15354"/>
                  </a:lnTo>
                  <a:cubicBezTo>
                    <a:pt x="3227" y="16806"/>
                    <a:pt x="4405" y="17985"/>
                    <a:pt x="5858" y="17985"/>
                  </a:cubicBezTo>
                  <a:lnTo>
                    <a:pt x="13657" y="17985"/>
                  </a:lnTo>
                  <a:cubicBezTo>
                    <a:pt x="15109" y="17985"/>
                    <a:pt x="16288" y="16806"/>
                    <a:pt x="16288" y="15354"/>
                  </a:cubicBezTo>
                  <a:lnTo>
                    <a:pt x="16288" y="15139"/>
                  </a:lnTo>
                  <a:cubicBezTo>
                    <a:pt x="17657" y="14854"/>
                    <a:pt x="18169" y="13151"/>
                    <a:pt x="17181" y="12163"/>
                  </a:cubicBezTo>
                  <a:lnTo>
                    <a:pt x="17014" y="11996"/>
                  </a:lnTo>
                  <a:cubicBezTo>
                    <a:pt x="18086" y="11401"/>
                    <a:pt x="18741" y="10282"/>
                    <a:pt x="18741" y="9067"/>
                  </a:cubicBezTo>
                  <a:cubicBezTo>
                    <a:pt x="18729" y="7686"/>
                    <a:pt x="17883" y="6448"/>
                    <a:pt x="16609" y="5960"/>
                  </a:cubicBezTo>
                  <a:cubicBezTo>
                    <a:pt x="16407" y="4007"/>
                    <a:pt x="14764" y="2531"/>
                    <a:pt x="12811" y="2531"/>
                  </a:cubicBezTo>
                  <a:lnTo>
                    <a:pt x="12490" y="2531"/>
                  </a:lnTo>
                  <a:cubicBezTo>
                    <a:pt x="12252" y="2531"/>
                    <a:pt x="12025" y="2566"/>
                    <a:pt x="11811" y="2638"/>
                  </a:cubicBezTo>
                  <a:lnTo>
                    <a:pt x="10180" y="233"/>
                  </a:lnTo>
                  <a:cubicBezTo>
                    <a:pt x="10073" y="78"/>
                    <a:pt x="9906" y="1"/>
                    <a:pt x="97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21" name="Google Shape;1821;p116"/>
          <p:cNvSpPr/>
          <p:nvPr/>
        </p:nvSpPr>
        <p:spPr>
          <a:xfrm>
            <a:off x="6040788" y="4164200"/>
            <a:ext cx="399175" cy="449800"/>
          </a:xfrm>
          <a:custGeom>
            <a:avLst/>
            <a:gdLst/>
            <a:ahLst/>
            <a:cxnLst/>
            <a:rect l="l" t="t" r="r" b="b"/>
            <a:pathLst>
              <a:path w="15967" h="17992" extrusionOk="0">
                <a:moveTo>
                  <a:pt x="7549" y="1406"/>
                </a:moveTo>
                <a:lnTo>
                  <a:pt x="8096" y="2120"/>
                </a:lnTo>
                <a:cubicBezTo>
                  <a:pt x="9168" y="3525"/>
                  <a:pt x="10823" y="4359"/>
                  <a:pt x="12597" y="4359"/>
                </a:cubicBezTo>
                <a:cubicBezTo>
                  <a:pt x="13895" y="4359"/>
                  <a:pt x="14550" y="5930"/>
                  <a:pt x="13621" y="6847"/>
                </a:cubicBezTo>
                <a:lnTo>
                  <a:pt x="12597" y="7871"/>
                </a:lnTo>
                <a:cubicBezTo>
                  <a:pt x="11371" y="7918"/>
                  <a:pt x="10180" y="8359"/>
                  <a:pt x="9228" y="9121"/>
                </a:cubicBezTo>
                <a:lnTo>
                  <a:pt x="8847" y="5180"/>
                </a:lnTo>
                <a:cubicBezTo>
                  <a:pt x="8787" y="4513"/>
                  <a:pt x="8227" y="4001"/>
                  <a:pt x="7549" y="4001"/>
                </a:cubicBezTo>
                <a:cubicBezTo>
                  <a:pt x="6882" y="4001"/>
                  <a:pt x="6322" y="4513"/>
                  <a:pt x="6263" y="5180"/>
                </a:cubicBezTo>
                <a:lnTo>
                  <a:pt x="5882" y="9121"/>
                </a:lnTo>
                <a:cubicBezTo>
                  <a:pt x="4917" y="8359"/>
                  <a:pt x="3739" y="7918"/>
                  <a:pt x="2512" y="7871"/>
                </a:cubicBezTo>
                <a:lnTo>
                  <a:pt x="1477" y="6847"/>
                </a:lnTo>
                <a:cubicBezTo>
                  <a:pt x="560" y="5930"/>
                  <a:pt x="1215" y="4359"/>
                  <a:pt x="2512" y="4359"/>
                </a:cubicBezTo>
                <a:cubicBezTo>
                  <a:pt x="4275" y="4359"/>
                  <a:pt x="5941" y="3525"/>
                  <a:pt x="7013" y="2120"/>
                </a:cubicBezTo>
                <a:lnTo>
                  <a:pt x="7549" y="1406"/>
                </a:lnTo>
                <a:close/>
                <a:moveTo>
                  <a:pt x="7555" y="5061"/>
                </a:moveTo>
                <a:cubicBezTo>
                  <a:pt x="7668" y="5061"/>
                  <a:pt x="7781" y="5132"/>
                  <a:pt x="7799" y="5275"/>
                </a:cubicBezTo>
                <a:lnTo>
                  <a:pt x="8263" y="10097"/>
                </a:lnTo>
                <a:cubicBezTo>
                  <a:pt x="7977" y="10455"/>
                  <a:pt x="7739" y="10847"/>
                  <a:pt x="7549" y="11252"/>
                </a:cubicBezTo>
                <a:cubicBezTo>
                  <a:pt x="7370" y="10847"/>
                  <a:pt x="7132" y="10455"/>
                  <a:pt x="6846" y="10097"/>
                </a:cubicBezTo>
                <a:lnTo>
                  <a:pt x="7311" y="5275"/>
                </a:lnTo>
                <a:cubicBezTo>
                  <a:pt x="7328" y="5132"/>
                  <a:pt x="7442" y="5061"/>
                  <a:pt x="7555" y="5061"/>
                </a:cubicBezTo>
                <a:close/>
                <a:moveTo>
                  <a:pt x="3703" y="9133"/>
                </a:moveTo>
                <a:lnTo>
                  <a:pt x="3703" y="9133"/>
                </a:lnTo>
                <a:cubicBezTo>
                  <a:pt x="5679" y="9752"/>
                  <a:pt x="7025" y="11586"/>
                  <a:pt x="7025" y="13669"/>
                </a:cubicBezTo>
                <a:lnTo>
                  <a:pt x="7025" y="13836"/>
                </a:lnTo>
                <a:cubicBezTo>
                  <a:pt x="7025" y="14419"/>
                  <a:pt x="6549" y="14896"/>
                  <a:pt x="5977" y="14896"/>
                </a:cubicBezTo>
                <a:cubicBezTo>
                  <a:pt x="5394" y="14896"/>
                  <a:pt x="4917" y="14419"/>
                  <a:pt x="4917" y="13836"/>
                </a:cubicBezTo>
                <a:lnTo>
                  <a:pt x="4917" y="12895"/>
                </a:lnTo>
                <a:cubicBezTo>
                  <a:pt x="4917" y="11550"/>
                  <a:pt x="4489" y="10228"/>
                  <a:pt x="3703" y="9133"/>
                </a:cubicBezTo>
                <a:close/>
                <a:moveTo>
                  <a:pt x="11406" y="9133"/>
                </a:moveTo>
                <a:lnTo>
                  <a:pt x="11406" y="9133"/>
                </a:lnTo>
                <a:cubicBezTo>
                  <a:pt x="10609" y="10228"/>
                  <a:pt x="10180" y="11550"/>
                  <a:pt x="10180" y="12895"/>
                </a:cubicBezTo>
                <a:lnTo>
                  <a:pt x="10192" y="12895"/>
                </a:lnTo>
                <a:lnTo>
                  <a:pt x="10192" y="13836"/>
                </a:lnTo>
                <a:cubicBezTo>
                  <a:pt x="10192" y="14419"/>
                  <a:pt x="9716" y="14896"/>
                  <a:pt x="9132" y="14896"/>
                </a:cubicBezTo>
                <a:cubicBezTo>
                  <a:pt x="8549" y="14896"/>
                  <a:pt x="8085" y="14419"/>
                  <a:pt x="8085" y="13836"/>
                </a:cubicBezTo>
                <a:lnTo>
                  <a:pt x="8085" y="13669"/>
                </a:lnTo>
                <a:cubicBezTo>
                  <a:pt x="8085" y="11598"/>
                  <a:pt x="9430" y="9764"/>
                  <a:pt x="11406" y="9133"/>
                </a:cubicBezTo>
                <a:close/>
                <a:moveTo>
                  <a:pt x="7549" y="15229"/>
                </a:moveTo>
                <a:cubicBezTo>
                  <a:pt x="7704" y="15408"/>
                  <a:pt x="7882" y="15550"/>
                  <a:pt x="8085" y="15669"/>
                </a:cubicBezTo>
                <a:lnTo>
                  <a:pt x="8085" y="16932"/>
                </a:lnTo>
                <a:lnTo>
                  <a:pt x="7025" y="16932"/>
                </a:lnTo>
                <a:lnTo>
                  <a:pt x="7025" y="15669"/>
                </a:lnTo>
                <a:cubicBezTo>
                  <a:pt x="7227" y="15550"/>
                  <a:pt x="7406" y="15408"/>
                  <a:pt x="7549" y="15229"/>
                </a:cubicBezTo>
                <a:close/>
                <a:moveTo>
                  <a:pt x="7555" y="1"/>
                </a:moveTo>
                <a:cubicBezTo>
                  <a:pt x="7397" y="1"/>
                  <a:pt x="7239" y="72"/>
                  <a:pt x="7132" y="215"/>
                </a:cubicBezTo>
                <a:lnTo>
                  <a:pt x="6168" y="1477"/>
                </a:lnTo>
                <a:cubicBezTo>
                  <a:pt x="5298" y="2620"/>
                  <a:pt x="3953" y="3299"/>
                  <a:pt x="2512" y="3299"/>
                </a:cubicBezTo>
                <a:cubicBezTo>
                  <a:pt x="1131" y="3311"/>
                  <a:pt x="0" y="4430"/>
                  <a:pt x="0" y="5823"/>
                </a:cubicBezTo>
                <a:cubicBezTo>
                  <a:pt x="0" y="6490"/>
                  <a:pt x="274" y="7121"/>
                  <a:pt x="750" y="7597"/>
                </a:cubicBezTo>
                <a:lnTo>
                  <a:pt x="1917" y="8764"/>
                </a:lnTo>
                <a:lnTo>
                  <a:pt x="1953" y="8800"/>
                </a:lnTo>
                <a:cubicBezTo>
                  <a:pt x="3167" y="9812"/>
                  <a:pt x="3870" y="11312"/>
                  <a:pt x="3870" y="12895"/>
                </a:cubicBezTo>
                <a:lnTo>
                  <a:pt x="3870" y="13836"/>
                </a:lnTo>
                <a:cubicBezTo>
                  <a:pt x="3870" y="15003"/>
                  <a:pt x="4822" y="15943"/>
                  <a:pt x="5977" y="15943"/>
                </a:cubicBezTo>
                <a:lnTo>
                  <a:pt x="5977" y="17455"/>
                </a:lnTo>
                <a:cubicBezTo>
                  <a:pt x="5977" y="17753"/>
                  <a:pt x="6215" y="17991"/>
                  <a:pt x="6513" y="17991"/>
                </a:cubicBezTo>
                <a:lnTo>
                  <a:pt x="8620" y="17991"/>
                </a:lnTo>
                <a:cubicBezTo>
                  <a:pt x="8906" y="17991"/>
                  <a:pt x="9144" y="17753"/>
                  <a:pt x="9144" y="17455"/>
                </a:cubicBezTo>
                <a:lnTo>
                  <a:pt x="9144" y="15943"/>
                </a:lnTo>
                <a:cubicBezTo>
                  <a:pt x="10299" y="15943"/>
                  <a:pt x="11252" y="15003"/>
                  <a:pt x="11252" y="13836"/>
                </a:cubicBezTo>
                <a:lnTo>
                  <a:pt x="11252" y="12895"/>
                </a:lnTo>
                <a:cubicBezTo>
                  <a:pt x="11252" y="11312"/>
                  <a:pt x="11954" y="9812"/>
                  <a:pt x="13168" y="8800"/>
                </a:cubicBezTo>
                <a:lnTo>
                  <a:pt x="13204" y="8764"/>
                </a:lnTo>
                <a:lnTo>
                  <a:pt x="14383" y="7597"/>
                </a:lnTo>
                <a:cubicBezTo>
                  <a:pt x="15966" y="6013"/>
                  <a:pt x="14835" y="3299"/>
                  <a:pt x="12597" y="3299"/>
                </a:cubicBezTo>
                <a:cubicBezTo>
                  <a:pt x="11156" y="3299"/>
                  <a:pt x="9799" y="2620"/>
                  <a:pt x="8930" y="1477"/>
                </a:cubicBezTo>
                <a:lnTo>
                  <a:pt x="7977" y="215"/>
                </a:lnTo>
                <a:cubicBezTo>
                  <a:pt x="7870" y="72"/>
                  <a:pt x="7712" y="1"/>
                  <a:pt x="7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22" name="Google Shape;1822;p116"/>
          <p:cNvGrpSpPr/>
          <p:nvPr/>
        </p:nvGrpSpPr>
        <p:grpSpPr>
          <a:xfrm>
            <a:off x="6002988" y="3478400"/>
            <a:ext cx="451250" cy="448300"/>
            <a:chOff x="6002988" y="3478400"/>
            <a:chExt cx="451250" cy="448300"/>
          </a:xfrm>
        </p:grpSpPr>
        <p:sp>
          <p:nvSpPr>
            <p:cNvPr id="1823" name="Google Shape;1823;p116"/>
            <p:cNvSpPr/>
            <p:nvPr/>
          </p:nvSpPr>
          <p:spPr>
            <a:xfrm>
              <a:off x="6146738" y="3478400"/>
              <a:ext cx="307500" cy="448300"/>
            </a:xfrm>
            <a:custGeom>
              <a:avLst/>
              <a:gdLst/>
              <a:ahLst/>
              <a:cxnLst/>
              <a:rect l="l" t="t" r="r" b="b"/>
              <a:pathLst>
                <a:path w="12300" h="17932" extrusionOk="0">
                  <a:moveTo>
                    <a:pt x="1144" y="2894"/>
                  </a:moveTo>
                  <a:cubicBezTo>
                    <a:pt x="1656" y="3001"/>
                    <a:pt x="2382" y="3227"/>
                    <a:pt x="2930" y="3763"/>
                  </a:cubicBezTo>
                  <a:cubicBezTo>
                    <a:pt x="3466" y="4299"/>
                    <a:pt x="3692" y="5025"/>
                    <a:pt x="3799" y="5549"/>
                  </a:cubicBezTo>
                  <a:cubicBezTo>
                    <a:pt x="3275" y="5442"/>
                    <a:pt x="2549" y="5216"/>
                    <a:pt x="2013" y="4680"/>
                  </a:cubicBezTo>
                  <a:cubicBezTo>
                    <a:pt x="1477" y="4144"/>
                    <a:pt x="1239" y="3418"/>
                    <a:pt x="1144" y="2894"/>
                  </a:cubicBezTo>
                  <a:close/>
                  <a:moveTo>
                    <a:pt x="7252" y="1061"/>
                  </a:moveTo>
                  <a:cubicBezTo>
                    <a:pt x="7097" y="1811"/>
                    <a:pt x="7025" y="2585"/>
                    <a:pt x="7025" y="3347"/>
                  </a:cubicBezTo>
                  <a:cubicBezTo>
                    <a:pt x="7025" y="4109"/>
                    <a:pt x="7097" y="4871"/>
                    <a:pt x="7252" y="5633"/>
                  </a:cubicBezTo>
                  <a:lnTo>
                    <a:pt x="5049" y="5633"/>
                  </a:lnTo>
                  <a:cubicBezTo>
                    <a:pt x="5204" y="4871"/>
                    <a:pt x="5275" y="4109"/>
                    <a:pt x="5275" y="3347"/>
                  </a:cubicBezTo>
                  <a:cubicBezTo>
                    <a:pt x="5275" y="2585"/>
                    <a:pt x="5204" y="1811"/>
                    <a:pt x="5049" y="1061"/>
                  </a:cubicBezTo>
                  <a:close/>
                  <a:moveTo>
                    <a:pt x="11157" y="8526"/>
                  </a:moveTo>
                  <a:lnTo>
                    <a:pt x="11157" y="8526"/>
                  </a:lnTo>
                  <a:cubicBezTo>
                    <a:pt x="11062" y="9038"/>
                    <a:pt x="10824" y="9764"/>
                    <a:pt x="10288" y="10300"/>
                  </a:cubicBezTo>
                  <a:lnTo>
                    <a:pt x="10300" y="10300"/>
                  </a:lnTo>
                  <a:cubicBezTo>
                    <a:pt x="9764" y="10824"/>
                    <a:pt x="9038" y="11062"/>
                    <a:pt x="8514" y="11169"/>
                  </a:cubicBezTo>
                  <a:cubicBezTo>
                    <a:pt x="8609" y="10657"/>
                    <a:pt x="8847" y="9919"/>
                    <a:pt x="9371" y="9395"/>
                  </a:cubicBezTo>
                  <a:cubicBezTo>
                    <a:pt x="9907" y="8859"/>
                    <a:pt x="10645" y="8621"/>
                    <a:pt x="11157" y="8526"/>
                  </a:cubicBezTo>
                  <a:close/>
                  <a:moveTo>
                    <a:pt x="7252" y="6680"/>
                  </a:moveTo>
                  <a:cubicBezTo>
                    <a:pt x="7097" y="7430"/>
                    <a:pt x="7025" y="8192"/>
                    <a:pt x="7025" y="8954"/>
                  </a:cubicBezTo>
                  <a:cubicBezTo>
                    <a:pt x="7025" y="9728"/>
                    <a:pt x="7097" y="10490"/>
                    <a:pt x="7252" y="11240"/>
                  </a:cubicBezTo>
                  <a:lnTo>
                    <a:pt x="5049" y="11240"/>
                  </a:lnTo>
                  <a:cubicBezTo>
                    <a:pt x="5204" y="10490"/>
                    <a:pt x="5275" y="9728"/>
                    <a:pt x="5275" y="8954"/>
                  </a:cubicBezTo>
                  <a:cubicBezTo>
                    <a:pt x="5275" y="8192"/>
                    <a:pt x="5204" y="7430"/>
                    <a:pt x="5049" y="6680"/>
                  </a:cubicBezTo>
                  <a:close/>
                  <a:moveTo>
                    <a:pt x="1144" y="14134"/>
                  </a:moveTo>
                  <a:lnTo>
                    <a:pt x="1144" y="14134"/>
                  </a:lnTo>
                  <a:cubicBezTo>
                    <a:pt x="1656" y="14241"/>
                    <a:pt x="2382" y="14467"/>
                    <a:pt x="2930" y="15003"/>
                  </a:cubicBezTo>
                  <a:cubicBezTo>
                    <a:pt x="3466" y="15539"/>
                    <a:pt x="3692" y="16265"/>
                    <a:pt x="3799" y="16789"/>
                  </a:cubicBezTo>
                  <a:cubicBezTo>
                    <a:pt x="3275" y="16693"/>
                    <a:pt x="2549" y="16455"/>
                    <a:pt x="2013" y="15920"/>
                  </a:cubicBezTo>
                  <a:cubicBezTo>
                    <a:pt x="1477" y="15384"/>
                    <a:pt x="1239" y="14657"/>
                    <a:pt x="1144" y="14134"/>
                  </a:cubicBezTo>
                  <a:close/>
                  <a:moveTo>
                    <a:pt x="7252" y="12300"/>
                  </a:moveTo>
                  <a:cubicBezTo>
                    <a:pt x="7097" y="13050"/>
                    <a:pt x="7025" y="13812"/>
                    <a:pt x="7025" y="14574"/>
                  </a:cubicBezTo>
                  <a:cubicBezTo>
                    <a:pt x="7025" y="15348"/>
                    <a:pt x="7097" y="16110"/>
                    <a:pt x="7252" y="16860"/>
                  </a:cubicBezTo>
                  <a:lnTo>
                    <a:pt x="5049" y="16860"/>
                  </a:lnTo>
                  <a:cubicBezTo>
                    <a:pt x="5204" y="16110"/>
                    <a:pt x="5275" y="15348"/>
                    <a:pt x="5275" y="14574"/>
                  </a:cubicBezTo>
                  <a:cubicBezTo>
                    <a:pt x="5275" y="13812"/>
                    <a:pt x="5204" y="13050"/>
                    <a:pt x="5049" y="12300"/>
                  </a:cubicBezTo>
                  <a:close/>
                  <a:moveTo>
                    <a:pt x="4394" y="1"/>
                  </a:moveTo>
                  <a:cubicBezTo>
                    <a:pt x="4108" y="1"/>
                    <a:pt x="3870" y="251"/>
                    <a:pt x="3870" y="537"/>
                  </a:cubicBezTo>
                  <a:cubicBezTo>
                    <a:pt x="3870" y="584"/>
                    <a:pt x="3882" y="620"/>
                    <a:pt x="3882" y="668"/>
                  </a:cubicBezTo>
                  <a:cubicBezTo>
                    <a:pt x="4108" y="1537"/>
                    <a:pt x="4228" y="2442"/>
                    <a:pt x="4228" y="3347"/>
                  </a:cubicBezTo>
                  <a:lnTo>
                    <a:pt x="4228" y="3728"/>
                  </a:lnTo>
                  <a:cubicBezTo>
                    <a:pt x="4073" y="3466"/>
                    <a:pt x="3882" y="3227"/>
                    <a:pt x="3668" y="3025"/>
                  </a:cubicBezTo>
                  <a:cubicBezTo>
                    <a:pt x="2465" y="1823"/>
                    <a:pt x="632" y="1763"/>
                    <a:pt x="548" y="1763"/>
                  </a:cubicBezTo>
                  <a:cubicBezTo>
                    <a:pt x="542" y="1763"/>
                    <a:pt x="535" y="1763"/>
                    <a:pt x="528" y="1763"/>
                  </a:cubicBezTo>
                  <a:cubicBezTo>
                    <a:pt x="239" y="1763"/>
                    <a:pt x="1" y="2008"/>
                    <a:pt x="13" y="2299"/>
                  </a:cubicBezTo>
                  <a:cubicBezTo>
                    <a:pt x="13" y="2382"/>
                    <a:pt x="60" y="4216"/>
                    <a:pt x="1263" y="5430"/>
                  </a:cubicBezTo>
                  <a:cubicBezTo>
                    <a:pt x="2144" y="6299"/>
                    <a:pt x="3346" y="6561"/>
                    <a:pt x="3977" y="6645"/>
                  </a:cubicBezTo>
                  <a:cubicBezTo>
                    <a:pt x="4335" y="8300"/>
                    <a:pt x="4299" y="10014"/>
                    <a:pt x="3894" y="11645"/>
                  </a:cubicBezTo>
                  <a:cubicBezTo>
                    <a:pt x="3870" y="11729"/>
                    <a:pt x="3870" y="11824"/>
                    <a:pt x="3894" y="11907"/>
                  </a:cubicBezTo>
                  <a:cubicBezTo>
                    <a:pt x="4108" y="12788"/>
                    <a:pt x="4228" y="13681"/>
                    <a:pt x="4228" y="14586"/>
                  </a:cubicBezTo>
                  <a:lnTo>
                    <a:pt x="4228" y="14967"/>
                  </a:lnTo>
                  <a:cubicBezTo>
                    <a:pt x="4073" y="14717"/>
                    <a:pt x="3882" y="14479"/>
                    <a:pt x="3680" y="14265"/>
                  </a:cubicBezTo>
                  <a:cubicBezTo>
                    <a:pt x="2477" y="13062"/>
                    <a:pt x="632" y="13003"/>
                    <a:pt x="548" y="13003"/>
                  </a:cubicBezTo>
                  <a:cubicBezTo>
                    <a:pt x="251" y="13003"/>
                    <a:pt x="1" y="13241"/>
                    <a:pt x="13" y="13538"/>
                  </a:cubicBezTo>
                  <a:cubicBezTo>
                    <a:pt x="13" y="13622"/>
                    <a:pt x="72" y="15467"/>
                    <a:pt x="1275" y="16670"/>
                  </a:cubicBezTo>
                  <a:cubicBezTo>
                    <a:pt x="2477" y="17872"/>
                    <a:pt x="4311" y="17932"/>
                    <a:pt x="4394" y="17932"/>
                  </a:cubicBezTo>
                  <a:lnTo>
                    <a:pt x="7907" y="17932"/>
                  </a:lnTo>
                  <a:cubicBezTo>
                    <a:pt x="8204" y="17932"/>
                    <a:pt x="8442" y="17694"/>
                    <a:pt x="8430" y="17396"/>
                  </a:cubicBezTo>
                  <a:cubicBezTo>
                    <a:pt x="8430" y="17348"/>
                    <a:pt x="8430" y="17313"/>
                    <a:pt x="8419" y="17265"/>
                  </a:cubicBezTo>
                  <a:cubicBezTo>
                    <a:pt x="8002" y="15634"/>
                    <a:pt x="7978" y="13919"/>
                    <a:pt x="8335" y="12276"/>
                  </a:cubicBezTo>
                  <a:cubicBezTo>
                    <a:pt x="8966" y="12193"/>
                    <a:pt x="10169" y="11919"/>
                    <a:pt x="11038" y="11050"/>
                  </a:cubicBezTo>
                  <a:cubicBezTo>
                    <a:pt x="12240" y="9847"/>
                    <a:pt x="12300" y="8002"/>
                    <a:pt x="12300" y="7919"/>
                  </a:cubicBezTo>
                  <a:cubicBezTo>
                    <a:pt x="12300" y="7628"/>
                    <a:pt x="12073" y="7382"/>
                    <a:pt x="11785" y="7382"/>
                  </a:cubicBezTo>
                  <a:cubicBezTo>
                    <a:pt x="11778" y="7382"/>
                    <a:pt x="11771" y="7382"/>
                    <a:pt x="11764" y="7383"/>
                  </a:cubicBezTo>
                  <a:cubicBezTo>
                    <a:pt x="11681" y="7383"/>
                    <a:pt x="9847" y="7430"/>
                    <a:pt x="8633" y="8633"/>
                  </a:cubicBezTo>
                  <a:cubicBezTo>
                    <a:pt x="8419" y="8847"/>
                    <a:pt x="8240" y="9085"/>
                    <a:pt x="8085" y="9347"/>
                  </a:cubicBezTo>
                  <a:lnTo>
                    <a:pt x="8085" y="8954"/>
                  </a:lnTo>
                  <a:cubicBezTo>
                    <a:pt x="8085" y="8061"/>
                    <a:pt x="8192" y="7157"/>
                    <a:pt x="8419" y="6275"/>
                  </a:cubicBezTo>
                  <a:cubicBezTo>
                    <a:pt x="8442" y="6192"/>
                    <a:pt x="8442" y="6109"/>
                    <a:pt x="8419" y="6025"/>
                  </a:cubicBezTo>
                  <a:cubicBezTo>
                    <a:pt x="7978" y="4263"/>
                    <a:pt x="7978" y="2418"/>
                    <a:pt x="8419" y="668"/>
                  </a:cubicBezTo>
                  <a:cubicBezTo>
                    <a:pt x="8430" y="620"/>
                    <a:pt x="8442" y="584"/>
                    <a:pt x="8442" y="537"/>
                  </a:cubicBezTo>
                  <a:cubicBezTo>
                    <a:pt x="8442" y="251"/>
                    <a:pt x="8204" y="1"/>
                    <a:pt x="7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16"/>
            <p:cNvSpPr/>
            <p:nvPr/>
          </p:nvSpPr>
          <p:spPr>
            <a:xfrm>
              <a:off x="6002988" y="3618900"/>
              <a:ext cx="212550" cy="307200"/>
            </a:xfrm>
            <a:custGeom>
              <a:avLst/>
              <a:gdLst/>
              <a:ahLst/>
              <a:cxnLst/>
              <a:rect l="l" t="t" r="r" b="b"/>
              <a:pathLst>
                <a:path w="8502" h="12288" extrusionOk="0">
                  <a:moveTo>
                    <a:pt x="7370" y="2894"/>
                  </a:moveTo>
                  <a:lnTo>
                    <a:pt x="7370" y="2894"/>
                  </a:lnTo>
                  <a:cubicBezTo>
                    <a:pt x="7263" y="3406"/>
                    <a:pt x="7025" y="4144"/>
                    <a:pt x="6501" y="4668"/>
                  </a:cubicBezTo>
                  <a:cubicBezTo>
                    <a:pt x="5965" y="5204"/>
                    <a:pt x="5239" y="5442"/>
                    <a:pt x="4715" y="5537"/>
                  </a:cubicBezTo>
                  <a:cubicBezTo>
                    <a:pt x="4810" y="5025"/>
                    <a:pt x="5048" y="4287"/>
                    <a:pt x="5584" y="3751"/>
                  </a:cubicBezTo>
                  <a:lnTo>
                    <a:pt x="5584" y="3763"/>
                  </a:lnTo>
                  <a:cubicBezTo>
                    <a:pt x="6108" y="3227"/>
                    <a:pt x="6846" y="3001"/>
                    <a:pt x="7370" y="2894"/>
                  </a:cubicBezTo>
                  <a:close/>
                  <a:moveTo>
                    <a:pt x="3441" y="1060"/>
                  </a:moveTo>
                  <a:cubicBezTo>
                    <a:pt x="3155" y="2560"/>
                    <a:pt x="3155" y="4108"/>
                    <a:pt x="3441" y="5620"/>
                  </a:cubicBezTo>
                  <a:lnTo>
                    <a:pt x="1250" y="5620"/>
                  </a:lnTo>
                  <a:cubicBezTo>
                    <a:pt x="1548" y="4108"/>
                    <a:pt x="1548" y="2560"/>
                    <a:pt x="1250" y="1060"/>
                  </a:cubicBezTo>
                  <a:close/>
                  <a:moveTo>
                    <a:pt x="3441" y="6680"/>
                  </a:moveTo>
                  <a:cubicBezTo>
                    <a:pt x="3155" y="8180"/>
                    <a:pt x="3155" y="9728"/>
                    <a:pt x="3441" y="11240"/>
                  </a:cubicBezTo>
                  <a:lnTo>
                    <a:pt x="1250" y="11240"/>
                  </a:lnTo>
                  <a:cubicBezTo>
                    <a:pt x="1548" y="9728"/>
                    <a:pt x="1548" y="8180"/>
                    <a:pt x="1250" y="6680"/>
                  </a:cubicBezTo>
                  <a:close/>
                  <a:moveTo>
                    <a:pt x="595" y="1"/>
                  </a:moveTo>
                  <a:cubicBezTo>
                    <a:pt x="250" y="1"/>
                    <a:pt x="0" y="322"/>
                    <a:pt x="83" y="655"/>
                  </a:cubicBezTo>
                  <a:cubicBezTo>
                    <a:pt x="524" y="2418"/>
                    <a:pt x="524" y="4251"/>
                    <a:pt x="83" y="6013"/>
                  </a:cubicBezTo>
                  <a:cubicBezTo>
                    <a:pt x="60" y="6097"/>
                    <a:pt x="60" y="6192"/>
                    <a:pt x="83" y="6275"/>
                  </a:cubicBezTo>
                  <a:cubicBezTo>
                    <a:pt x="524" y="8025"/>
                    <a:pt x="524" y="9871"/>
                    <a:pt x="83" y="11633"/>
                  </a:cubicBezTo>
                  <a:cubicBezTo>
                    <a:pt x="0" y="11966"/>
                    <a:pt x="250" y="12288"/>
                    <a:pt x="595" y="12288"/>
                  </a:cubicBezTo>
                  <a:lnTo>
                    <a:pt x="4108" y="12288"/>
                  </a:lnTo>
                  <a:cubicBezTo>
                    <a:pt x="4453" y="12288"/>
                    <a:pt x="4703" y="11966"/>
                    <a:pt x="4620" y="11633"/>
                  </a:cubicBezTo>
                  <a:lnTo>
                    <a:pt x="4620" y="11633"/>
                  </a:lnTo>
                  <a:lnTo>
                    <a:pt x="4620" y="11645"/>
                  </a:lnTo>
                  <a:cubicBezTo>
                    <a:pt x="4203" y="10002"/>
                    <a:pt x="4167" y="8287"/>
                    <a:pt x="4524" y="6644"/>
                  </a:cubicBezTo>
                  <a:cubicBezTo>
                    <a:pt x="5155" y="6561"/>
                    <a:pt x="6370" y="6287"/>
                    <a:pt x="7239" y="5418"/>
                  </a:cubicBezTo>
                  <a:cubicBezTo>
                    <a:pt x="8442" y="4215"/>
                    <a:pt x="8489" y="2370"/>
                    <a:pt x="8489" y="2287"/>
                  </a:cubicBezTo>
                  <a:cubicBezTo>
                    <a:pt x="8501" y="1989"/>
                    <a:pt x="8251" y="1751"/>
                    <a:pt x="7953" y="1751"/>
                  </a:cubicBezTo>
                  <a:cubicBezTo>
                    <a:pt x="7882" y="1751"/>
                    <a:pt x="6037" y="1810"/>
                    <a:pt x="4834" y="3013"/>
                  </a:cubicBezTo>
                  <a:cubicBezTo>
                    <a:pt x="4620" y="3227"/>
                    <a:pt x="4429" y="3465"/>
                    <a:pt x="4286" y="3715"/>
                  </a:cubicBezTo>
                  <a:lnTo>
                    <a:pt x="4286" y="3334"/>
                  </a:lnTo>
                  <a:cubicBezTo>
                    <a:pt x="4286" y="2430"/>
                    <a:pt x="4393" y="1537"/>
                    <a:pt x="4620" y="655"/>
                  </a:cubicBezTo>
                  <a:cubicBezTo>
                    <a:pt x="4703" y="322"/>
                    <a:pt x="4453" y="1"/>
                    <a:pt x="41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5" name="Google Shape;1825;p116"/>
          <p:cNvGrpSpPr/>
          <p:nvPr/>
        </p:nvGrpSpPr>
        <p:grpSpPr>
          <a:xfrm>
            <a:off x="6039588" y="2787375"/>
            <a:ext cx="456925" cy="449650"/>
            <a:chOff x="6039588" y="2711175"/>
            <a:chExt cx="456925" cy="449650"/>
          </a:xfrm>
        </p:grpSpPr>
        <p:sp>
          <p:nvSpPr>
            <p:cNvPr id="1826" name="Google Shape;1826;p116"/>
            <p:cNvSpPr/>
            <p:nvPr/>
          </p:nvSpPr>
          <p:spPr>
            <a:xfrm>
              <a:off x="6039588" y="2711175"/>
              <a:ext cx="456925" cy="449650"/>
            </a:xfrm>
            <a:custGeom>
              <a:avLst/>
              <a:gdLst/>
              <a:ahLst/>
              <a:cxnLst/>
              <a:rect l="l" t="t" r="r" b="b"/>
              <a:pathLst>
                <a:path w="18277" h="17986" extrusionOk="0">
                  <a:moveTo>
                    <a:pt x="1215" y="1067"/>
                  </a:moveTo>
                  <a:cubicBezTo>
                    <a:pt x="2001" y="1103"/>
                    <a:pt x="3537" y="1305"/>
                    <a:pt x="4596" y="2222"/>
                  </a:cubicBezTo>
                  <a:cubicBezTo>
                    <a:pt x="4001" y="2508"/>
                    <a:pt x="3489" y="2925"/>
                    <a:pt x="3096" y="3460"/>
                  </a:cubicBezTo>
                  <a:cubicBezTo>
                    <a:pt x="2834" y="3794"/>
                    <a:pt x="2632" y="4175"/>
                    <a:pt x="2501" y="4591"/>
                  </a:cubicBezTo>
                  <a:cubicBezTo>
                    <a:pt x="1477" y="3520"/>
                    <a:pt x="1251" y="1889"/>
                    <a:pt x="1215" y="1067"/>
                  </a:cubicBezTo>
                  <a:close/>
                  <a:moveTo>
                    <a:pt x="17074" y="1067"/>
                  </a:moveTo>
                  <a:lnTo>
                    <a:pt x="17074" y="1067"/>
                  </a:lnTo>
                  <a:cubicBezTo>
                    <a:pt x="17026" y="1889"/>
                    <a:pt x="16812" y="3520"/>
                    <a:pt x="15776" y="4591"/>
                  </a:cubicBezTo>
                  <a:cubicBezTo>
                    <a:pt x="15645" y="4175"/>
                    <a:pt x="15443" y="3794"/>
                    <a:pt x="15181" y="3460"/>
                  </a:cubicBezTo>
                  <a:cubicBezTo>
                    <a:pt x="14788" y="2925"/>
                    <a:pt x="14276" y="2508"/>
                    <a:pt x="13693" y="2222"/>
                  </a:cubicBezTo>
                  <a:cubicBezTo>
                    <a:pt x="14752" y="1305"/>
                    <a:pt x="16288" y="1103"/>
                    <a:pt x="17074" y="1067"/>
                  </a:cubicBezTo>
                  <a:close/>
                  <a:moveTo>
                    <a:pt x="9847" y="10604"/>
                  </a:moveTo>
                  <a:cubicBezTo>
                    <a:pt x="9942" y="10604"/>
                    <a:pt x="10026" y="10687"/>
                    <a:pt x="10026" y="10783"/>
                  </a:cubicBezTo>
                  <a:cubicBezTo>
                    <a:pt x="10014" y="11283"/>
                    <a:pt x="9787" y="11747"/>
                    <a:pt x="9383" y="12045"/>
                  </a:cubicBezTo>
                  <a:lnTo>
                    <a:pt x="9145" y="12235"/>
                  </a:lnTo>
                  <a:lnTo>
                    <a:pt x="8895" y="12045"/>
                  </a:lnTo>
                  <a:cubicBezTo>
                    <a:pt x="8502" y="11747"/>
                    <a:pt x="8263" y="11283"/>
                    <a:pt x="8263" y="10783"/>
                  </a:cubicBezTo>
                  <a:cubicBezTo>
                    <a:pt x="8263" y="10687"/>
                    <a:pt x="8347" y="10604"/>
                    <a:pt x="8442" y="10604"/>
                  </a:cubicBezTo>
                  <a:close/>
                  <a:moveTo>
                    <a:pt x="10880" y="2533"/>
                  </a:moveTo>
                  <a:cubicBezTo>
                    <a:pt x="11068" y="2533"/>
                    <a:pt x="11257" y="2560"/>
                    <a:pt x="11442" y="2615"/>
                  </a:cubicBezTo>
                  <a:lnTo>
                    <a:pt x="12800" y="3008"/>
                  </a:lnTo>
                  <a:cubicBezTo>
                    <a:pt x="14074" y="3389"/>
                    <a:pt x="14943" y="4556"/>
                    <a:pt x="14943" y="5877"/>
                  </a:cubicBezTo>
                  <a:lnTo>
                    <a:pt x="14931" y="8687"/>
                  </a:lnTo>
                  <a:lnTo>
                    <a:pt x="14931" y="8818"/>
                  </a:lnTo>
                  <a:lnTo>
                    <a:pt x="12574" y="9211"/>
                  </a:lnTo>
                  <a:cubicBezTo>
                    <a:pt x="11906" y="9324"/>
                    <a:pt x="12034" y="10267"/>
                    <a:pt x="12642" y="10267"/>
                  </a:cubicBezTo>
                  <a:cubicBezTo>
                    <a:pt x="12674" y="10267"/>
                    <a:pt x="12706" y="10264"/>
                    <a:pt x="12740" y="10259"/>
                  </a:cubicBezTo>
                  <a:lnTo>
                    <a:pt x="14729" y="9925"/>
                  </a:lnTo>
                  <a:lnTo>
                    <a:pt x="14729" y="9925"/>
                  </a:lnTo>
                  <a:cubicBezTo>
                    <a:pt x="14550" y="10426"/>
                    <a:pt x="14264" y="10878"/>
                    <a:pt x="13895" y="11259"/>
                  </a:cubicBezTo>
                  <a:lnTo>
                    <a:pt x="12788" y="10985"/>
                  </a:lnTo>
                  <a:cubicBezTo>
                    <a:pt x="12734" y="10971"/>
                    <a:pt x="12682" y="10964"/>
                    <a:pt x="12634" y="10964"/>
                  </a:cubicBezTo>
                  <a:cubicBezTo>
                    <a:pt x="12073" y="10964"/>
                    <a:pt x="11901" y="11845"/>
                    <a:pt x="12526" y="12009"/>
                  </a:cubicBezTo>
                  <a:lnTo>
                    <a:pt x="13026" y="12128"/>
                  </a:lnTo>
                  <a:lnTo>
                    <a:pt x="12633" y="12521"/>
                  </a:lnTo>
                  <a:cubicBezTo>
                    <a:pt x="12538" y="12628"/>
                    <a:pt x="12490" y="12759"/>
                    <a:pt x="12490" y="12902"/>
                  </a:cubicBezTo>
                  <a:lnTo>
                    <a:pt x="12490" y="14390"/>
                  </a:lnTo>
                  <a:cubicBezTo>
                    <a:pt x="12068" y="14682"/>
                    <a:pt x="11576" y="14828"/>
                    <a:pt x="11085" y="14828"/>
                  </a:cubicBezTo>
                  <a:cubicBezTo>
                    <a:pt x="10594" y="14828"/>
                    <a:pt x="10103" y="14682"/>
                    <a:pt x="9680" y="14390"/>
                  </a:cubicBezTo>
                  <a:lnTo>
                    <a:pt x="9680" y="13152"/>
                  </a:lnTo>
                  <a:lnTo>
                    <a:pt x="10026" y="12890"/>
                  </a:lnTo>
                  <a:cubicBezTo>
                    <a:pt x="10692" y="12390"/>
                    <a:pt x="11085" y="11616"/>
                    <a:pt x="11085" y="10783"/>
                  </a:cubicBezTo>
                  <a:cubicBezTo>
                    <a:pt x="11085" y="10104"/>
                    <a:pt x="10526" y="9556"/>
                    <a:pt x="9847" y="9556"/>
                  </a:cubicBezTo>
                  <a:lnTo>
                    <a:pt x="8442" y="9556"/>
                  </a:lnTo>
                  <a:cubicBezTo>
                    <a:pt x="7775" y="9556"/>
                    <a:pt x="7216" y="10104"/>
                    <a:pt x="7216" y="10783"/>
                  </a:cubicBezTo>
                  <a:cubicBezTo>
                    <a:pt x="7216" y="11616"/>
                    <a:pt x="7609" y="12390"/>
                    <a:pt x="8275" y="12890"/>
                  </a:cubicBezTo>
                  <a:lnTo>
                    <a:pt x="8621" y="13152"/>
                  </a:lnTo>
                  <a:lnTo>
                    <a:pt x="8621" y="14390"/>
                  </a:lnTo>
                  <a:cubicBezTo>
                    <a:pt x="8198" y="14682"/>
                    <a:pt x="7707" y="14828"/>
                    <a:pt x="7216" y="14828"/>
                  </a:cubicBezTo>
                  <a:cubicBezTo>
                    <a:pt x="6725" y="14828"/>
                    <a:pt x="6233" y="14682"/>
                    <a:pt x="5811" y="14390"/>
                  </a:cubicBezTo>
                  <a:lnTo>
                    <a:pt x="5811" y="12890"/>
                  </a:lnTo>
                  <a:cubicBezTo>
                    <a:pt x="5811" y="12747"/>
                    <a:pt x="5763" y="12616"/>
                    <a:pt x="5668" y="12521"/>
                  </a:cubicBezTo>
                  <a:lnTo>
                    <a:pt x="5263" y="12128"/>
                  </a:lnTo>
                  <a:lnTo>
                    <a:pt x="5775" y="11997"/>
                  </a:lnTo>
                  <a:cubicBezTo>
                    <a:pt x="6394" y="11831"/>
                    <a:pt x="6223" y="10957"/>
                    <a:pt x="5652" y="10957"/>
                  </a:cubicBezTo>
                  <a:cubicBezTo>
                    <a:pt x="5608" y="10957"/>
                    <a:pt x="5562" y="10962"/>
                    <a:pt x="5513" y="10973"/>
                  </a:cubicBezTo>
                  <a:lnTo>
                    <a:pt x="4406" y="11259"/>
                  </a:lnTo>
                  <a:cubicBezTo>
                    <a:pt x="4025" y="10878"/>
                    <a:pt x="3751" y="10414"/>
                    <a:pt x="3572" y="9914"/>
                  </a:cubicBezTo>
                  <a:lnTo>
                    <a:pt x="3572" y="9914"/>
                  </a:lnTo>
                  <a:lnTo>
                    <a:pt x="5561" y="10247"/>
                  </a:lnTo>
                  <a:cubicBezTo>
                    <a:pt x="5598" y="10253"/>
                    <a:pt x="5633" y="10256"/>
                    <a:pt x="5667" y="10256"/>
                  </a:cubicBezTo>
                  <a:cubicBezTo>
                    <a:pt x="6268" y="10256"/>
                    <a:pt x="6392" y="9312"/>
                    <a:pt x="5727" y="9211"/>
                  </a:cubicBezTo>
                  <a:lnTo>
                    <a:pt x="3358" y="8806"/>
                  </a:lnTo>
                  <a:lnTo>
                    <a:pt x="3358" y="8687"/>
                  </a:lnTo>
                  <a:lnTo>
                    <a:pt x="3358" y="5877"/>
                  </a:lnTo>
                  <a:cubicBezTo>
                    <a:pt x="3370" y="4556"/>
                    <a:pt x="4227" y="3389"/>
                    <a:pt x="5501" y="3008"/>
                  </a:cubicBezTo>
                  <a:lnTo>
                    <a:pt x="6847" y="2615"/>
                  </a:lnTo>
                  <a:cubicBezTo>
                    <a:pt x="7035" y="2560"/>
                    <a:pt x="7226" y="2533"/>
                    <a:pt x="7414" y="2533"/>
                  </a:cubicBezTo>
                  <a:cubicBezTo>
                    <a:pt x="7918" y="2533"/>
                    <a:pt x="8406" y="2724"/>
                    <a:pt x="8787" y="3079"/>
                  </a:cubicBezTo>
                  <a:cubicBezTo>
                    <a:pt x="8889" y="3175"/>
                    <a:pt x="9020" y="3222"/>
                    <a:pt x="9150" y="3222"/>
                  </a:cubicBezTo>
                  <a:cubicBezTo>
                    <a:pt x="9281" y="3222"/>
                    <a:pt x="9412" y="3175"/>
                    <a:pt x="9514" y="3079"/>
                  </a:cubicBezTo>
                  <a:cubicBezTo>
                    <a:pt x="9886" y="2724"/>
                    <a:pt x="10378" y="2533"/>
                    <a:pt x="10880" y="2533"/>
                  </a:cubicBezTo>
                  <a:close/>
                  <a:moveTo>
                    <a:pt x="9145" y="15307"/>
                  </a:moveTo>
                  <a:cubicBezTo>
                    <a:pt x="9716" y="15676"/>
                    <a:pt x="10395" y="15879"/>
                    <a:pt x="11073" y="15879"/>
                  </a:cubicBezTo>
                  <a:lnTo>
                    <a:pt x="11073" y="16057"/>
                  </a:lnTo>
                  <a:cubicBezTo>
                    <a:pt x="11073" y="16533"/>
                    <a:pt x="10680" y="16926"/>
                    <a:pt x="10192" y="16926"/>
                  </a:cubicBezTo>
                  <a:lnTo>
                    <a:pt x="8085" y="16926"/>
                  </a:lnTo>
                  <a:cubicBezTo>
                    <a:pt x="7609" y="16926"/>
                    <a:pt x="7204" y="16533"/>
                    <a:pt x="7204" y="16057"/>
                  </a:cubicBezTo>
                  <a:lnTo>
                    <a:pt x="7204" y="15879"/>
                  </a:lnTo>
                  <a:cubicBezTo>
                    <a:pt x="7894" y="15879"/>
                    <a:pt x="8573" y="15676"/>
                    <a:pt x="9145" y="15307"/>
                  </a:cubicBezTo>
                  <a:close/>
                  <a:moveTo>
                    <a:pt x="914" y="0"/>
                  </a:moveTo>
                  <a:cubicBezTo>
                    <a:pt x="761" y="0"/>
                    <a:pt x="665" y="6"/>
                    <a:pt x="643" y="8"/>
                  </a:cubicBezTo>
                  <a:cubicBezTo>
                    <a:pt x="382" y="19"/>
                    <a:pt x="167" y="234"/>
                    <a:pt x="143" y="508"/>
                  </a:cubicBezTo>
                  <a:cubicBezTo>
                    <a:pt x="143" y="627"/>
                    <a:pt x="1" y="3579"/>
                    <a:pt x="1798" y="5377"/>
                  </a:cubicBezTo>
                  <a:cubicBezTo>
                    <a:pt x="1953" y="5532"/>
                    <a:pt x="2108" y="5675"/>
                    <a:pt x="2287" y="5806"/>
                  </a:cubicBezTo>
                  <a:lnTo>
                    <a:pt x="2287" y="5877"/>
                  </a:lnTo>
                  <a:lnTo>
                    <a:pt x="2287" y="8640"/>
                  </a:lnTo>
                  <a:lnTo>
                    <a:pt x="1501" y="8509"/>
                  </a:lnTo>
                  <a:cubicBezTo>
                    <a:pt x="1463" y="8502"/>
                    <a:pt x="1427" y="8499"/>
                    <a:pt x="1392" y="8499"/>
                  </a:cubicBezTo>
                  <a:cubicBezTo>
                    <a:pt x="783" y="8499"/>
                    <a:pt x="669" y="9444"/>
                    <a:pt x="1322" y="9556"/>
                  </a:cubicBezTo>
                  <a:lnTo>
                    <a:pt x="2406" y="9723"/>
                  </a:lnTo>
                  <a:cubicBezTo>
                    <a:pt x="2548" y="10390"/>
                    <a:pt x="2834" y="11009"/>
                    <a:pt x="3239" y="11545"/>
                  </a:cubicBezTo>
                  <a:lnTo>
                    <a:pt x="1286" y="12033"/>
                  </a:lnTo>
                  <a:cubicBezTo>
                    <a:pt x="650" y="12186"/>
                    <a:pt x="812" y="13077"/>
                    <a:pt x="1382" y="13077"/>
                  </a:cubicBezTo>
                  <a:cubicBezTo>
                    <a:pt x="1430" y="13077"/>
                    <a:pt x="1482" y="13071"/>
                    <a:pt x="1536" y="13057"/>
                  </a:cubicBezTo>
                  <a:lnTo>
                    <a:pt x="4061" y="12426"/>
                  </a:lnTo>
                  <a:lnTo>
                    <a:pt x="4751" y="13116"/>
                  </a:lnTo>
                  <a:lnTo>
                    <a:pt x="4751" y="14652"/>
                  </a:lnTo>
                  <a:cubicBezTo>
                    <a:pt x="4751" y="14807"/>
                    <a:pt x="4823" y="14962"/>
                    <a:pt x="4942" y="15057"/>
                  </a:cubicBezTo>
                  <a:lnTo>
                    <a:pt x="5001" y="15105"/>
                  </a:lnTo>
                  <a:cubicBezTo>
                    <a:pt x="5346" y="15378"/>
                    <a:pt x="5739" y="15581"/>
                    <a:pt x="6156" y="15724"/>
                  </a:cubicBezTo>
                  <a:lnTo>
                    <a:pt x="6156" y="16057"/>
                  </a:lnTo>
                  <a:cubicBezTo>
                    <a:pt x="6156" y="17129"/>
                    <a:pt x="7025" y="17986"/>
                    <a:pt x="8085" y="17986"/>
                  </a:cubicBezTo>
                  <a:lnTo>
                    <a:pt x="10192" y="17986"/>
                  </a:lnTo>
                  <a:cubicBezTo>
                    <a:pt x="11264" y="17986"/>
                    <a:pt x="12133" y="17129"/>
                    <a:pt x="12133" y="16057"/>
                  </a:cubicBezTo>
                  <a:lnTo>
                    <a:pt x="12133" y="15712"/>
                  </a:lnTo>
                  <a:cubicBezTo>
                    <a:pt x="12550" y="15581"/>
                    <a:pt x="12943" y="15378"/>
                    <a:pt x="13288" y="15105"/>
                  </a:cubicBezTo>
                  <a:lnTo>
                    <a:pt x="13336" y="15057"/>
                  </a:lnTo>
                  <a:cubicBezTo>
                    <a:pt x="13467" y="14950"/>
                    <a:pt x="13538" y="14807"/>
                    <a:pt x="13538" y="14640"/>
                  </a:cubicBezTo>
                  <a:lnTo>
                    <a:pt x="13538" y="13116"/>
                  </a:lnTo>
                  <a:lnTo>
                    <a:pt x="14217" y="12426"/>
                  </a:lnTo>
                  <a:lnTo>
                    <a:pt x="16741" y="13057"/>
                  </a:lnTo>
                  <a:cubicBezTo>
                    <a:pt x="16791" y="13069"/>
                    <a:pt x="16840" y="13075"/>
                    <a:pt x="16886" y="13075"/>
                  </a:cubicBezTo>
                  <a:cubicBezTo>
                    <a:pt x="17453" y="13075"/>
                    <a:pt x="17631" y="12187"/>
                    <a:pt x="17003" y="12033"/>
                  </a:cubicBezTo>
                  <a:lnTo>
                    <a:pt x="15038" y="11545"/>
                  </a:lnTo>
                  <a:cubicBezTo>
                    <a:pt x="15443" y="11009"/>
                    <a:pt x="15729" y="10390"/>
                    <a:pt x="15872" y="9735"/>
                  </a:cubicBezTo>
                  <a:lnTo>
                    <a:pt x="16955" y="9544"/>
                  </a:lnTo>
                  <a:cubicBezTo>
                    <a:pt x="17609" y="9443"/>
                    <a:pt x="17494" y="8499"/>
                    <a:pt x="16895" y="8499"/>
                  </a:cubicBezTo>
                  <a:cubicBezTo>
                    <a:pt x="16861" y="8499"/>
                    <a:pt x="16825" y="8502"/>
                    <a:pt x="16788" y="8509"/>
                  </a:cubicBezTo>
                  <a:lnTo>
                    <a:pt x="15991" y="8640"/>
                  </a:lnTo>
                  <a:lnTo>
                    <a:pt x="15991" y="5877"/>
                  </a:lnTo>
                  <a:lnTo>
                    <a:pt x="15991" y="5806"/>
                  </a:lnTo>
                  <a:cubicBezTo>
                    <a:pt x="16169" y="5675"/>
                    <a:pt x="16336" y="5532"/>
                    <a:pt x="16491" y="5377"/>
                  </a:cubicBezTo>
                  <a:cubicBezTo>
                    <a:pt x="18277" y="3591"/>
                    <a:pt x="18134" y="627"/>
                    <a:pt x="18122" y="508"/>
                  </a:cubicBezTo>
                  <a:cubicBezTo>
                    <a:pt x="18110" y="234"/>
                    <a:pt x="17896" y="19"/>
                    <a:pt x="17622" y="8"/>
                  </a:cubicBezTo>
                  <a:cubicBezTo>
                    <a:pt x="17604" y="8"/>
                    <a:pt x="17525" y="4"/>
                    <a:pt x="17396" y="4"/>
                  </a:cubicBezTo>
                  <a:cubicBezTo>
                    <a:pt x="16656" y="4"/>
                    <a:pt x="14284" y="117"/>
                    <a:pt x="12752" y="1639"/>
                  </a:cubicBezTo>
                  <a:cubicBezTo>
                    <a:pt x="12693" y="1710"/>
                    <a:pt x="12633" y="1770"/>
                    <a:pt x="12574" y="1841"/>
                  </a:cubicBezTo>
                  <a:lnTo>
                    <a:pt x="11728" y="1591"/>
                  </a:lnTo>
                  <a:cubicBezTo>
                    <a:pt x="11446" y="1507"/>
                    <a:pt x="11157" y="1466"/>
                    <a:pt x="10869" y="1466"/>
                  </a:cubicBezTo>
                  <a:cubicBezTo>
                    <a:pt x="10257" y="1466"/>
                    <a:pt x="9651" y="1652"/>
                    <a:pt x="9133" y="2008"/>
                  </a:cubicBezTo>
                  <a:cubicBezTo>
                    <a:pt x="8623" y="1652"/>
                    <a:pt x="8019" y="1466"/>
                    <a:pt x="7404" y="1466"/>
                  </a:cubicBezTo>
                  <a:cubicBezTo>
                    <a:pt x="7115" y="1466"/>
                    <a:pt x="6823" y="1507"/>
                    <a:pt x="6537" y="1591"/>
                  </a:cubicBezTo>
                  <a:lnTo>
                    <a:pt x="5704" y="1841"/>
                  </a:lnTo>
                  <a:cubicBezTo>
                    <a:pt x="5644" y="1770"/>
                    <a:pt x="5585" y="1710"/>
                    <a:pt x="5513" y="1639"/>
                  </a:cubicBezTo>
                  <a:cubicBezTo>
                    <a:pt x="4018" y="143"/>
                    <a:pt x="1704" y="0"/>
                    <a:pt x="9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116"/>
            <p:cNvSpPr/>
            <p:nvPr/>
          </p:nvSpPr>
          <p:spPr>
            <a:xfrm>
              <a:off x="6279213" y="2844700"/>
              <a:ext cx="99125" cy="52775"/>
            </a:xfrm>
            <a:custGeom>
              <a:avLst/>
              <a:gdLst/>
              <a:ahLst/>
              <a:cxnLst/>
              <a:rect l="l" t="t" r="r" b="b"/>
              <a:pathLst>
                <a:path w="3965" h="2111" extrusionOk="0">
                  <a:moveTo>
                    <a:pt x="3286" y="1"/>
                  </a:moveTo>
                  <a:cubicBezTo>
                    <a:pt x="2584" y="1"/>
                    <a:pt x="1893" y="251"/>
                    <a:pt x="1369" y="715"/>
                  </a:cubicBezTo>
                  <a:lnTo>
                    <a:pt x="1060" y="251"/>
                  </a:lnTo>
                  <a:cubicBezTo>
                    <a:pt x="957" y="92"/>
                    <a:pt x="779" y="2"/>
                    <a:pt x="602" y="2"/>
                  </a:cubicBezTo>
                  <a:cubicBezTo>
                    <a:pt x="513" y="2"/>
                    <a:pt x="425" y="24"/>
                    <a:pt x="345" y="72"/>
                  </a:cubicBezTo>
                  <a:cubicBezTo>
                    <a:pt x="83" y="227"/>
                    <a:pt x="0" y="572"/>
                    <a:pt x="167" y="822"/>
                  </a:cubicBezTo>
                  <a:lnTo>
                    <a:pt x="869" y="1870"/>
                  </a:lnTo>
                  <a:cubicBezTo>
                    <a:pt x="976" y="2031"/>
                    <a:pt x="1143" y="2111"/>
                    <a:pt x="1310" y="2111"/>
                  </a:cubicBezTo>
                  <a:cubicBezTo>
                    <a:pt x="1476" y="2111"/>
                    <a:pt x="1643" y="2031"/>
                    <a:pt x="1750" y="1870"/>
                  </a:cubicBezTo>
                  <a:cubicBezTo>
                    <a:pt x="2096" y="1358"/>
                    <a:pt x="2667" y="1048"/>
                    <a:pt x="3286" y="1048"/>
                  </a:cubicBezTo>
                  <a:lnTo>
                    <a:pt x="3417" y="1048"/>
                  </a:lnTo>
                  <a:cubicBezTo>
                    <a:pt x="3727" y="1048"/>
                    <a:pt x="3965" y="798"/>
                    <a:pt x="3941" y="501"/>
                  </a:cubicBezTo>
                  <a:cubicBezTo>
                    <a:pt x="3929" y="215"/>
                    <a:pt x="3691" y="1"/>
                    <a:pt x="34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116"/>
            <p:cNvSpPr/>
            <p:nvPr/>
          </p:nvSpPr>
          <p:spPr>
            <a:xfrm>
              <a:off x="6158063" y="2844650"/>
              <a:ext cx="98850" cy="52600"/>
            </a:xfrm>
            <a:custGeom>
              <a:avLst/>
              <a:gdLst/>
              <a:ahLst/>
              <a:cxnLst/>
              <a:rect l="l" t="t" r="r" b="b"/>
              <a:pathLst>
                <a:path w="3954" h="2104" extrusionOk="0">
                  <a:moveTo>
                    <a:pt x="3349" y="1"/>
                  </a:moveTo>
                  <a:cubicBezTo>
                    <a:pt x="3178" y="1"/>
                    <a:pt x="3011" y="83"/>
                    <a:pt x="2905" y="241"/>
                  </a:cubicBezTo>
                  <a:lnTo>
                    <a:pt x="2584" y="729"/>
                  </a:lnTo>
                  <a:cubicBezTo>
                    <a:pt x="2060" y="264"/>
                    <a:pt x="1381" y="3"/>
                    <a:pt x="679" y="3"/>
                  </a:cubicBezTo>
                  <a:lnTo>
                    <a:pt x="536" y="3"/>
                  </a:lnTo>
                  <a:cubicBezTo>
                    <a:pt x="238" y="3"/>
                    <a:pt x="0" y="253"/>
                    <a:pt x="12" y="550"/>
                  </a:cubicBezTo>
                  <a:cubicBezTo>
                    <a:pt x="36" y="836"/>
                    <a:pt x="274" y="1050"/>
                    <a:pt x="560" y="1050"/>
                  </a:cubicBezTo>
                  <a:lnTo>
                    <a:pt x="679" y="1050"/>
                  </a:lnTo>
                  <a:cubicBezTo>
                    <a:pt x="1298" y="1050"/>
                    <a:pt x="1870" y="1360"/>
                    <a:pt x="2203" y="1872"/>
                  </a:cubicBezTo>
                  <a:cubicBezTo>
                    <a:pt x="2310" y="2027"/>
                    <a:pt x="2477" y="2104"/>
                    <a:pt x="2643" y="2104"/>
                  </a:cubicBezTo>
                  <a:cubicBezTo>
                    <a:pt x="2810" y="2104"/>
                    <a:pt x="2977" y="2027"/>
                    <a:pt x="3084" y="1872"/>
                  </a:cubicBezTo>
                  <a:lnTo>
                    <a:pt x="3786" y="824"/>
                  </a:lnTo>
                  <a:cubicBezTo>
                    <a:pt x="3953" y="574"/>
                    <a:pt x="3882" y="253"/>
                    <a:pt x="3644" y="86"/>
                  </a:cubicBezTo>
                  <a:cubicBezTo>
                    <a:pt x="3551" y="29"/>
                    <a:pt x="3449" y="1"/>
                    <a:pt x="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9" name="Google Shape;1829;p116"/>
          <p:cNvGrpSpPr/>
          <p:nvPr/>
        </p:nvGrpSpPr>
        <p:grpSpPr>
          <a:xfrm>
            <a:off x="6017263" y="2132425"/>
            <a:ext cx="473600" cy="449475"/>
            <a:chOff x="6017263" y="2056225"/>
            <a:chExt cx="473600" cy="449475"/>
          </a:xfrm>
        </p:grpSpPr>
        <p:sp>
          <p:nvSpPr>
            <p:cNvPr id="1830" name="Google Shape;1830;p116"/>
            <p:cNvSpPr/>
            <p:nvPr/>
          </p:nvSpPr>
          <p:spPr>
            <a:xfrm>
              <a:off x="6017263" y="2056225"/>
              <a:ext cx="473600" cy="449475"/>
            </a:xfrm>
            <a:custGeom>
              <a:avLst/>
              <a:gdLst/>
              <a:ahLst/>
              <a:cxnLst/>
              <a:rect l="l" t="t" r="r" b="b"/>
              <a:pathLst>
                <a:path w="18944" h="17979" extrusionOk="0">
                  <a:moveTo>
                    <a:pt x="16405" y="1055"/>
                  </a:moveTo>
                  <a:cubicBezTo>
                    <a:pt x="16722" y="1055"/>
                    <a:pt x="16982" y="1142"/>
                    <a:pt x="17146" y="1310"/>
                  </a:cubicBezTo>
                  <a:cubicBezTo>
                    <a:pt x="17622" y="1786"/>
                    <a:pt x="17431" y="3096"/>
                    <a:pt x="16407" y="4274"/>
                  </a:cubicBezTo>
                  <a:cubicBezTo>
                    <a:pt x="16300" y="4096"/>
                    <a:pt x="16193" y="3917"/>
                    <a:pt x="16062" y="3750"/>
                  </a:cubicBezTo>
                  <a:cubicBezTo>
                    <a:pt x="15574" y="3060"/>
                    <a:pt x="14979" y="2453"/>
                    <a:pt x="14300" y="1964"/>
                  </a:cubicBezTo>
                  <a:cubicBezTo>
                    <a:pt x="15040" y="1348"/>
                    <a:pt x="15820" y="1055"/>
                    <a:pt x="16405" y="1055"/>
                  </a:cubicBezTo>
                  <a:close/>
                  <a:moveTo>
                    <a:pt x="2536" y="1055"/>
                  </a:moveTo>
                  <a:cubicBezTo>
                    <a:pt x="3124" y="1055"/>
                    <a:pt x="3904" y="1348"/>
                    <a:pt x="4644" y="1964"/>
                  </a:cubicBezTo>
                  <a:cubicBezTo>
                    <a:pt x="3965" y="2465"/>
                    <a:pt x="3370" y="3060"/>
                    <a:pt x="2882" y="3750"/>
                  </a:cubicBezTo>
                  <a:cubicBezTo>
                    <a:pt x="2763" y="3929"/>
                    <a:pt x="2644" y="4108"/>
                    <a:pt x="2537" y="4286"/>
                  </a:cubicBezTo>
                  <a:cubicBezTo>
                    <a:pt x="1513" y="3107"/>
                    <a:pt x="1298" y="1810"/>
                    <a:pt x="1798" y="1322"/>
                  </a:cubicBezTo>
                  <a:lnTo>
                    <a:pt x="1787" y="1310"/>
                  </a:lnTo>
                  <a:cubicBezTo>
                    <a:pt x="1954" y="1142"/>
                    <a:pt x="2217" y="1055"/>
                    <a:pt x="2536" y="1055"/>
                  </a:cubicBezTo>
                  <a:close/>
                  <a:moveTo>
                    <a:pt x="5716" y="5977"/>
                  </a:moveTo>
                  <a:lnTo>
                    <a:pt x="5716" y="5977"/>
                  </a:lnTo>
                  <a:cubicBezTo>
                    <a:pt x="6085" y="5989"/>
                    <a:pt x="6561" y="6060"/>
                    <a:pt x="6835" y="6334"/>
                  </a:cubicBezTo>
                  <a:cubicBezTo>
                    <a:pt x="7097" y="6608"/>
                    <a:pt x="7192" y="7084"/>
                    <a:pt x="7216" y="7465"/>
                  </a:cubicBezTo>
                  <a:cubicBezTo>
                    <a:pt x="6835" y="7441"/>
                    <a:pt x="6359" y="7358"/>
                    <a:pt x="6085" y="7084"/>
                  </a:cubicBezTo>
                  <a:cubicBezTo>
                    <a:pt x="5811" y="6810"/>
                    <a:pt x="5727" y="6334"/>
                    <a:pt x="5716" y="5977"/>
                  </a:cubicBezTo>
                  <a:close/>
                  <a:moveTo>
                    <a:pt x="13240" y="5977"/>
                  </a:moveTo>
                  <a:cubicBezTo>
                    <a:pt x="13228" y="6334"/>
                    <a:pt x="13145" y="6810"/>
                    <a:pt x="12871" y="7084"/>
                  </a:cubicBezTo>
                  <a:cubicBezTo>
                    <a:pt x="12597" y="7358"/>
                    <a:pt x="12133" y="7441"/>
                    <a:pt x="11752" y="7465"/>
                  </a:cubicBezTo>
                  <a:cubicBezTo>
                    <a:pt x="11764" y="7084"/>
                    <a:pt x="11859" y="6608"/>
                    <a:pt x="12133" y="6334"/>
                  </a:cubicBezTo>
                  <a:cubicBezTo>
                    <a:pt x="12395" y="6060"/>
                    <a:pt x="12871" y="5989"/>
                    <a:pt x="13240" y="5977"/>
                  </a:cubicBezTo>
                  <a:close/>
                  <a:moveTo>
                    <a:pt x="9472" y="12368"/>
                  </a:moveTo>
                  <a:cubicBezTo>
                    <a:pt x="9737" y="12368"/>
                    <a:pt x="10002" y="12543"/>
                    <a:pt x="10002" y="12894"/>
                  </a:cubicBezTo>
                  <a:cubicBezTo>
                    <a:pt x="10002" y="13204"/>
                    <a:pt x="9871" y="13502"/>
                    <a:pt x="9657" y="13716"/>
                  </a:cubicBezTo>
                  <a:lnTo>
                    <a:pt x="9466" y="13906"/>
                  </a:lnTo>
                  <a:lnTo>
                    <a:pt x="9287" y="13716"/>
                  </a:lnTo>
                  <a:cubicBezTo>
                    <a:pt x="9061" y="13502"/>
                    <a:pt x="8942" y="13204"/>
                    <a:pt x="8942" y="12894"/>
                  </a:cubicBezTo>
                  <a:cubicBezTo>
                    <a:pt x="8942" y="12543"/>
                    <a:pt x="9207" y="12368"/>
                    <a:pt x="9472" y="12368"/>
                  </a:cubicBezTo>
                  <a:close/>
                  <a:moveTo>
                    <a:pt x="11374" y="1858"/>
                  </a:moveTo>
                  <a:cubicBezTo>
                    <a:pt x="11687" y="1858"/>
                    <a:pt x="12002" y="1920"/>
                    <a:pt x="12300" y="2048"/>
                  </a:cubicBezTo>
                  <a:cubicBezTo>
                    <a:pt x="14752" y="3072"/>
                    <a:pt x="16324" y="5346"/>
                    <a:pt x="16324" y="7846"/>
                  </a:cubicBezTo>
                  <a:cubicBezTo>
                    <a:pt x="16324" y="9942"/>
                    <a:pt x="15229" y="11882"/>
                    <a:pt x="13419" y="13061"/>
                  </a:cubicBezTo>
                  <a:lnTo>
                    <a:pt x="13407" y="13049"/>
                  </a:lnTo>
                  <a:cubicBezTo>
                    <a:pt x="13359" y="12882"/>
                    <a:pt x="13276" y="12716"/>
                    <a:pt x="13181" y="12561"/>
                  </a:cubicBezTo>
                  <a:lnTo>
                    <a:pt x="12978" y="12240"/>
                  </a:lnTo>
                  <a:cubicBezTo>
                    <a:pt x="12276" y="11108"/>
                    <a:pt x="11859" y="9835"/>
                    <a:pt x="11776" y="8513"/>
                  </a:cubicBezTo>
                  <a:cubicBezTo>
                    <a:pt x="12312" y="8489"/>
                    <a:pt x="13086" y="8358"/>
                    <a:pt x="13609" y="7822"/>
                  </a:cubicBezTo>
                  <a:cubicBezTo>
                    <a:pt x="14455" y="6977"/>
                    <a:pt x="14276" y="5548"/>
                    <a:pt x="14252" y="5393"/>
                  </a:cubicBezTo>
                  <a:cubicBezTo>
                    <a:pt x="14229" y="5155"/>
                    <a:pt x="14038" y="4977"/>
                    <a:pt x="13812" y="4941"/>
                  </a:cubicBezTo>
                  <a:cubicBezTo>
                    <a:pt x="13762" y="4933"/>
                    <a:pt x="13577" y="4909"/>
                    <a:pt x="13321" y="4909"/>
                  </a:cubicBezTo>
                  <a:cubicBezTo>
                    <a:pt x="12789" y="4909"/>
                    <a:pt x="11950" y="5013"/>
                    <a:pt x="11371" y="5584"/>
                  </a:cubicBezTo>
                  <a:cubicBezTo>
                    <a:pt x="10573" y="6394"/>
                    <a:pt x="10669" y="7739"/>
                    <a:pt x="10704" y="8001"/>
                  </a:cubicBezTo>
                  <a:cubicBezTo>
                    <a:pt x="10704" y="9704"/>
                    <a:pt x="11181" y="11359"/>
                    <a:pt x="12085" y="12799"/>
                  </a:cubicBezTo>
                  <a:lnTo>
                    <a:pt x="12288" y="13121"/>
                  </a:lnTo>
                  <a:cubicBezTo>
                    <a:pt x="12752" y="13859"/>
                    <a:pt x="12216" y="14823"/>
                    <a:pt x="11347" y="14823"/>
                  </a:cubicBezTo>
                  <a:lnTo>
                    <a:pt x="11169" y="14823"/>
                  </a:lnTo>
                  <a:cubicBezTo>
                    <a:pt x="10859" y="14823"/>
                    <a:pt x="10550" y="14740"/>
                    <a:pt x="10276" y="14597"/>
                  </a:cubicBezTo>
                  <a:lnTo>
                    <a:pt x="10407" y="14466"/>
                  </a:lnTo>
                  <a:cubicBezTo>
                    <a:pt x="10823" y="14049"/>
                    <a:pt x="11061" y="13478"/>
                    <a:pt x="11061" y="12894"/>
                  </a:cubicBezTo>
                  <a:cubicBezTo>
                    <a:pt x="11061" y="12013"/>
                    <a:pt x="10347" y="11311"/>
                    <a:pt x="9478" y="11311"/>
                  </a:cubicBezTo>
                  <a:cubicBezTo>
                    <a:pt x="8609" y="11311"/>
                    <a:pt x="7894" y="12013"/>
                    <a:pt x="7894" y="12894"/>
                  </a:cubicBezTo>
                  <a:cubicBezTo>
                    <a:pt x="7894" y="13478"/>
                    <a:pt x="8133" y="14049"/>
                    <a:pt x="8549" y="14466"/>
                  </a:cubicBezTo>
                  <a:lnTo>
                    <a:pt x="8680" y="14597"/>
                  </a:lnTo>
                  <a:cubicBezTo>
                    <a:pt x="8406" y="14740"/>
                    <a:pt x="8097" y="14823"/>
                    <a:pt x="7787" y="14823"/>
                  </a:cubicBezTo>
                  <a:lnTo>
                    <a:pt x="7609" y="14823"/>
                  </a:lnTo>
                  <a:cubicBezTo>
                    <a:pt x="6740" y="14823"/>
                    <a:pt x="6204" y="13859"/>
                    <a:pt x="6668" y="13121"/>
                  </a:cubicBezTo>
                  <a:lnTo>
                    <a:pt x="6870" y="12799"/>
                  </a:lnTo>
                  <a:cubicBezTo>
                    <a:pt x="7763" y="11359"/>
                    <a:pt x="8252" y="9704"/>
                    <a:pt x="8252" y="8001"/>
                  </a:cubicBezTo>
                  <a:cubicBezTo>
                    <a:pt x="8275" y="7739"/>
                    <a:pt x="8383" y="6394"/>
                    <a:pt x="7573" y="5584"/>
                  </a:cubicBezTo>
                  <a:cubicBezTo>
                    <a:pt x="7002" y="5013"/>
                    <a:pt x="6165" y="4909"/>
                    <a:pt x="5634" y="4909"/>
                  </a:cubicBezTo>
                  <a:cubicBezTo>
                    <a:pt x="5379" y="4909"/>
                    <a:pt x="5194" y="4933"/>
                    <a:pt x="5144" y="4941"/>
                  </a:cubicBezTo>
                  <a:cubicBezTo>
                    <a:pt x="4906" y="4977"/>
                    <a:pt x="4727" y="5155"/>
                    <a:pt x="4692" y="5393"/>
                  </a:cubicBezTo>
                  <a:cubicBezTo>
                    <a:pt x="4668" y="5548"/>
                    <a:pt x="4489" y="6977"/>
                    <a:pt x="5346" y="7822"/>
                  </a:cubicBezTo>
                  <a:cubicBezTo>
                    <a:pt x="5870" y="8358"/>
                    <a:pt x="6644" y="8489"/>
                    <a:pt x="7180" y="8513"/>
                  </a:cubicBezTo>
                  <a:cubicBezTo>
                    <a:pt x="7085" y="9835"/>
                    <a:pt x="6680" y="11108"/>
                    <a:pt x="5978" y="12240"/>
                  </a:cubicBezTo>
                  <a:lnTo>
                    <a:pt x="5775" y="12561"/>
                  </a:lnTo>
                  <a:cubicBezTo>
                    <a:pt x="5668" y="12716"/>
                    <a:pt x="5597" y="12882"/>
                    <a:pt x="5549" y="13049"/>
                  </a:cubicBezTo>
                  <a:cubicBezTo>
                    <a:pt x="3727" y="11859"/>
                    <a:pt x="2632" y="9930"/>
                    <a:pt x="2632" y="7846"/>
                  </a:cubicBezTo>
                  <a:cubicBezTo>
                    <a:pt x="2632" y="5346"/>
                    <a:pt x="4215" y="3084"/>
                    <a:pt x="6656" y="2048"/>
                  </a:cubicBezTo>
                  <a:cubicBezTo>
                    <a:pt x="6954" y="1920"/>
                    <a:pt x="7269" y="1858"/>
                    <a:pt x="7582" y="1858"/>
                  </a:cubicBezTo>
                  <a:cubicBezTo>
                    <a:pt x="8143" y="1858"/>
                    <a:pt x="8697" y="2058"/>
                    <a:pt x="9133" y="2441"/>
                  </a:cubicBezTo>
                  <a:cubicBezTo>
                    <a:pt x="9234" y="2524"/>
                    <a:pt x="9356" y="2566"/>
                    <a:pt x="9478" y="2566"/>
                  </a:cubicBezTo>
                  <a:cubicBezTo>
                    <a:pt x="9600" y="2566"/>
                    <a:pt x="9722" y="2524"/>
                    <a:pt x="9823" y="2441"/>
                  </a:cubicBezTo>
                  <a:cubicBezTo>
                    <a:pt x="10259" y="2058"/>
                    <a:pt x="10813" y="1858"/>
                    <a:pt x="11374" y="1858"/>
                  </a:cubicBezTo>
                  <a:close/>
                  <a:moveTo>
                    <a:pt x="9466" y="15335"/>
                  </a:moveTo>
                  <a:cubicBezTo>
                    <a:pt x="9966" y="15680"/>
                    <a:pt x="10561" y="15871"/>
                    <a:pt x="11169" y="15871"/>
                  </a:cubicBezTo>
                  <a:lnTo>
                    <a:pt x="11407" y="15871"/>
                  </a:lnTo>
                  <a:lnTo>
                    <a:pt x="11407" y="16050"/>
                  </a:lnTo>
                  <a:cubicBezTo>
                    <a:pt x="11407" y="16526"/>
                    <a:pt x="11014" y="16931"/>
                    <a:pt x="10526" y="16931"/>
                  </a:cubicBezTo>
                  <a:lnTo>
                    <a:pt x="8418" y="16931"/>
                  </a:lnTo>
                  <a:cubicBezTo>
                    <a:pt x="7930" y="16931"/>
                    <a:pt x="7537" y="16526"/>
                    <a:pt x="7537" y="16050"/>
                  </a:cubicBezTo>
                  <a:lnTo>
                    <a:pt x="7537" y="15871"/>
                  </a:lnTo>
                  <a:lnTo>
                    <a:pt x="7775" y="15871"/>
                  </a:lnTo>
                  <a:cubicBezTo>
                    <a:pt x="8383" y="15871"/>
                    <a:pt x="8978" y="15680"/>
                    <a:pt x="9466" y="15335"/>
                  </a:cubicBezTo>
                  <a:close/>
                  <a:moveTo>
                    <a:pt x="2538" y="0"/>
                  </a:moveTo>
                  <a:cubicBezTo>
                    <a:pt x="1952" y="0"/>
                    <a:pt x="1430" y="185"/>
                    <a:pt x="1048" y="571"/>
                  </a:cubicBezTo>
                  <a:cubicBezTo>
                    <a:pt x="1" y="1607"/>
                    <a:pt x="441" y="3691"/>
                    <a:pt x="2037" y="5286"/>
                  </a:cubicBezTo>
                  <a:cubicBezTo>
                    <a:pt x="1727" y="6096"/>
                    <a:pt x="1560" y="6965"/>
                    <a:pt x="1560" y="7834"/>
                  </a:cubicBezTo>
                  <a:cubicBezTo>
                    <a:pt x="1560" y="10489"/>
                    <a:pt x="3060" y="12930"/>
                    <a:pt x="5501" y="14252"/>
                  </a:cubicBezTo>
                  <a:cubicBezTo>
                    <a:pt x="5644" y="14799"/>
                    <a:pt x="5989" y="15276"/>
                    <a:pt x="6478" y="15561"/>
                  </a:cubicBezTo>
                  <a:lnTo>
                    <a:pt x="6478" y="16050"/>
                  </a:lnTo>
                  <a:cubicBezTo>
                    <a:pt x="6478" y="17109"/>
                    <a:pt x="7347" y="17978"/>
                    <a:pt x="8418" y="17978"/>
                  </a:cubicBezTo>
                  <a:lnTo>
                    <a:pt x="10526" y="17978"/>
                  </a:lnTo>
                  <a:cubicBezTo>
                    <a:pt x="11585" y="17978"/>
                    <a:pt x="12455" y="17109"/>
                    <a:pt x="12455" y="16050"/>
                  </a:cubicBezTo>
                  <a:lnTo>
                    <a:pt x="12455" y="15573"/>
                  </a:lnTo>
                  <a:cubicBezTo>
                    <a:pt x="12943" y="15276"/>
                    <a:pt x="13288" y="14811"/>
                    <a:pt x="13443" y="14264"/>
                  </a:cubicBezTo>
                  <a:cubicBezTo>
                    <a:pt x="15872" y="12930"/>
                    <a:pt x="17372" y="10489"/>
                    <a:pt x="17372" y="7834"/>
                  </a:cubicBezTo>
                  <a:cubicBezTo>
                    <a:pt x="17372" y="6965"/>
                    <a:pt x="17205" y="6108"/>
                    <a:pt x="16896" y="5298"/>
                  </a:cubicBezTo>
                  <a:lnTo>
                    <a:pt x="16907" y="5286"/>
                  </a:lnTo>
                  <a:cubicBezTo>
                    <a:pt x="18503" y="3691"/>
                    <a:pt x="18943" y="1619"/>
                    <a:pt x="17896" y="571"/>
                  </a:cubicBezTo>
                  <a:cubicBezTo>
                    <a:pt x="17514" y="185"/>
                    <a:pt x="16992" y="0"/>
                    <a:pt x="16406" y="0"/>
                  </a:cubicBezTo>
                  <a:cubicBezTo>
                    <a:pt x="15454" y="0"/>
                    <a:pt x="14332" y="487"/>
                    <a:pt x="13359" y="1393"/>
                  </a:cubicBezTo>
                  <a:cubicBezTo>
                    <a:pt x="13145" y="1274"/>
                    <a:pt x="12919" y="1167"/>
                    <a:pt x="12693" y="1072"/>
                  </a:cubicBezTo>
                  <a:cubicBezTo>
                    <a:pt x="12268" y="893"/>
                    <a:pt x="11815" y="804"/>
                    <a:pt x="11363" y="804"/>
                  </a:cubicBezTo>
                  <a:cubicBezTo>
                    <a:pt x="10701" y="804"/>
                    <a:pt x="10039" y="994"/>
                    <a:pt x="9466" y="1369"/>
                  </a:cubicBezTo>
                  <a:cubicBezTo>
                    <a:pt x="8900" y="994"/>
                    <a:pt x="8242" y="804"/>
                    <a:pt x="7578" y="804"/>
                  </a:cubicBezTo>
                  <a:cubicBezTo>
                    <a:pt x="7125" y="804"/>
                    <a:pt x="6669" y="893"/>
                    <a:pt x="6239" y="1072"/>
                  </a:cubicBezTo>
                  <a:cubicBezTo>
                    <a:pt x="6013" y="1167"/>
                    <a:pt x="5799" y="1274"/>
                    <a:pt x="5585" y="1393"/>
                  </a:cubicBezTo>
                  <a:cubicBezTo>
                    <a:pt x="4612" y="487"/>
                    <a:pt x="3490" y="0"/>
                    <a:pt x="25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116"/>
            <p:cNvSpPr/>
            <p:nvPr/>
          </p:nvSpPr>
          <p:spPr>
            <a:xfrm>
              <a:off x="6341713" y="230415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23" y="0"/>
                  </a:moveTo>
                  <a:cubicBezTo>
                    <a:pt x="717" y="0"/>
                    <a:pt x="710" y="1"/>
                    <a:pt x="703" y="1"/>
                  </a:cubicBezTo>
                  <a:cubicBezTo>
                    <a:pt x="239" y="1"/>
                    <a:pt x="0" y="572"/>
                    <a:pt x="334" y="894"/>
                  </a:cubicBezTo>
                  <a:cubicBezTo>
                    <a:pt x="445" y="1001"/>
                    <a:pt x="578" y="1049"/>
                    <a:pt x="708" y="1049"/>
                  </a:cubicBezTo>
                  <a:cubicBezTo>
                    <a:pt x="981" y="1049"/>
                    <a:pt x="1239" y="836"/>
                    <a:pt x="1239" y="513"/>
                  </a:cubicBezTo>
                  <a:lnTo>
                    <a:pt x="1239" y="513"/>
                  </a:lnTo>
                  <a:lnTo>
                    <a:pt x="1227" y="525"/>
                  </a:ln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116"/>
            <p:cNvSpPr/>
            <p:nvPr/>
          </p:nvSpPr>
          <p:spPr>
            <a:xfrm>
              <a:off x="6372363" y="2246700"/>
              <a:ext cx="30975" cy="26550"/>
            </a:xfrm>
            <a:custGeom>
              <a:avLst/>
              <a:gdLst/>
              <a:ahLst/>
              <a:cxnLst/>
              <a:rect l="l" t="t" r="r" b="b"/>
              <a:pathLst>
                <a:path w="1239" h="1062" extrusionOk="0">
                  <a:moveTo>
                    <a:pt x="715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4"/>
                    <a:pt x="574" y="1062"/>
                    <a:pt x="705" y="1062"/>
                  </a:cubicBezTo>
                  <a:cubicBezTo>
                    <a:pt x="977" y="1062"/>
                    <a:pt x="1239" y="851"/>
                    <a:pt x="1239" y="537"/>
                  </a:cubicBezTo>
                  <a:cubicBezTo>
                    <a:pt x="1239" y="239"/>
                    <a:pt x="1001" y="1"/>
                    <a:pt x="7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116"/>
            <p:cNvSpPr/>
            <p:nvPr/>
          </p:nvSpPr>
          <p:spPr>
            <a:xfrm>
              <a:off x="6236338" y="2163375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1" y="1008"/>
                    <a:pt x="573" y="1055"/>
                    <a:pt x="703" y="1055"/>
                  </a:cubicBezTo>
                  <a:cubicBezTo>
                    <a:pt x="976" y="1055"/>
                    <a:pt x="1239" y="847"/>
                    <a:pt x="1239" y="524"/>
                  </a:cubicBezTo>
                  <a:cubicBezTo>
                    <a:pt x="1239" y="238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116"/>
            <p:cNvSpPr/>
            <p:nvPr/>
          </p:nvSpPr>
          <p:spPr>
            <a:xfrm>
              <a:off x="6289113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0" y="563"/>
                    <a:pt x="330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3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699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116"/>
            <p:cNvSpPr/>
            <p:nvPr/>
          </p:nvSpPr>
          <p:spPr>
            <a:xfrm>
              <a:off x="6130963" y="2303850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1" y="1009"/>
                    <a:pt x="573" y="1056"/>
                    <a:pt x="703" y="1056"/>
                  </a:cubicBezTo>
                  <a:cubicBezTo>
                    <a:pt x="976" y="1056"/>
                    <a:pt x="1239" y="848"/>
                    <a:pt x="1239" y="525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116"/>
            <p:cNvSpPr/>
            <p:nvPr/>
          </p:nvSpPr>
          <p:spPr>
            <a:xfrm>
              <a:off x="6100313" y="2246700"/>
              <a:ext cx="30675" cy="26550"/>
            </a:xfrm>
            <a:custGeom>
              <a:avLst/>
              <a:gdLst/>
              <a:ahLst/>
              <a:cxnLst/>
              <a:rect l="l" t="t" r="r" b="b"/>
              <a:pathLst>
                <a:path w="1227" h="1062" extrusionOk="0">
                  <a:moveTo>
                    <a:pt x="703" y="1"/>
                  </a:moveTo>
                  <a:cubicBezTo>
                    <a:pt x="239" y="1"/>
                    <a:pt x="0" y="572"/>
                    <a:pt x="334" y="906"/>
                  </a:cubicBezTo>
                  <a:cubicBezTo>
                    <a:pt x="442" y="1014"/>
                    <a:pt x="573" y="1062"/>
                    <a:pt x="701" y="1062"/>
                  </a:cubicBezTo>
                  <a:cubicBezTo>
                    <a:pt x="970" y="1062"/>
                    <a:pt x="1227" y="851"/>
                    <a:pt x="1227" y="537"/>
                  </a:cubicBezTo>
                  <a:cubicBezTo>
                    <a:pt x="1227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116"/>
            <p:cNvSpPr/>
            <p:nvPr/>
          </p:nvSpPr>
          <p:spPr>
            <a:xfrm>
              <a:off x="6183738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1" y="563"/>
                    <a:pt x="331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4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700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38" name="Google Shape;1838;p116"/>
          <p:cNvGrpSpPr/>
          <p:nvPr/>
        </p:nvGrpSpPr>
        <p:grpSpPr>
          <a:xfrm>
            <a:off x="6021138" y="1530550"/>
            <a:ext cx="465850" cy="395325"/>
            <a:chOff x="6021138" y="1530550"/>
            <a:chExt cx="465850" cy="395325"/>
          </a:xfrm>
        </p:grpSpPr>
        <p:sp>
          <p:nvSpPr>
            <p:cNvPr id="1839" name="Google Shape;1839;p116"/>
            <p:cNvSpPr/>
            <p:nvPr/>
          </p:nvSpPr>
          <p:spPr>
            <a:xfrm>
              <a:off x="6266988" y="1664200"/>
              <a:ext cx="31000" cy="26550"/>
            </a:xfrm>
            <a:custGeom>
              <a:avLst/>
              <a:gdLst/>
              <a:ahLst/>
              <a:cxnLst/>
              <a:rect l="l" t="t" r="r" b="b"/>
              <a:pathLst>
                <a:path w="1240" h="1062" extrusionOk="0">
                  <a:moveTo>
                    <a:pt x="715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2" y="1013"/>
                    <a:pt x="575" y="1061"/>
                    <a:pt x="705" y="1061"/>
                  </a:cubicBezTo>
                  <a:cubicBezTo>
                    <a:pt x="977" y="1061"/>
                    <a:pt x="1239" y="850"/>
                    <a:pt x="1239" y="536"/>
                  </a:cubicBezTo>
                  <a:cubicBezTo>
                    <a:pt x="1239" y="239"/>
                    <a:pt x="1001" y="0"/>
                    <a:pt x="7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116"/>
            <p:cNvSpPr/>
            <p:nvPr/>
          </p:nvSpPr>
          <p:spPr>
            <a:xfrm>
              <a:off x="6205688" y="1664200"/>
              <a:ext cx="30975" cy="26550"/>
            </a:xfrm>
            <a:custGeom>
              <a:avLst/>
              <a:gdLst/>
              <a:ahLst/>
              <a:cxnLst/>
              <a:rect l="l" t="t" r="r" b="b"/>
              <a:pathLst>
                <a:path w="1239" h="1062" extrusionOk="0">
                  <a:moveTo>
                    <a:pt x="703" y="0"/>
                  </a:moveTo>
                  <a:cubicBezTo>
                    <a:pt x="238" y="0"/>
                    <a:pt x="0" y="572"/>
                    <a:pt x="334" y="905"/>
                  </a:cubicBezTo>
                  <a:cubicBezTo>
                    <a:pt x="441" y="1013"/>
                    <a:pt x="574" y="1061"/>
                    <a:pt x="704" y="1061"/>
                  </a:cubicBezTo>
                  <a:cubicBezTo>
                    <a:pt x="977" y="1061"/>
                    <a:pt x="1238" y="850"/>
                    <a:pt x="1238" y="536"/>
                  </a:cubicBezTo>
                  <a:cubicBezTo>
                    <a:pt x="1238" y="239"/>
                    <a:pt x="1000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116"/>
            <p:cNvSpPr/>
            <p:nvPr/>
          </p:nvSpPr>
          <p:spPr>
            <a:xfrm>
              <a:off x="6021138" y="1530550"/>
              <a:ext cx="465850" cy="395325"/>
            </a:xfrm>
            <a:custGeom>
              <a:avLst/>
              <a:gdLst/>
              <a:ahLst/>
              <a:cxnLst/>
              <a:rect l="l" t="t" r="r" b="b"/>
              <a:pathLst>
                <a:path w="18634" h="15813" extrusionOk="0">
                  <a:moveTo>
                    <a:pt x="9323" y="1060"/>
                  </a:moveTo>
                  <a:cubicBezTo>
                    <a:pt x="12942" y="1072"/>
                    <a:pt x="15967" y="3834"/>
                    <a:pt x="16324" y="7430"/>
                  </a:cubicBezTo>
                  <a:cubicBezTo>
                    <a:pt x="16169" y="7478"/>
                    <a:pt x="16038" y="7537"/>
                    <a:pt x="15907" y="7609"/>
                  </a:cubicBezTo>
                  <a:cubicBezTo>
                    <a:pt x="15062" y="8121"/>
                    <a:pt x="14169" y="8537"/>
                    <a:pt x="13228" y="8847"/>
                  </a:cubicBezTo>
                  <a:cubicBezTo>
                    <a:pt x="13038" y="8156"/>
                    <a:pt x="12681" y="7513"/>
                    <a:pt x="12192" y="6990"/>
                  </a:cubicBezTo>
                  <a:cubicBezTo>
                    <a:pt x="11407" y="6108"/>
                    <a:pt x="10383" y="5620"/>
                    <a:pt x="9323" y="5620"/>
                  </a:cubicBezTo>
                  <a:cubicBezTo>
                    <a:pt x="8263" y="5620"/>
                    <a:pt x="7239" y="6108"/>
                    <a:pt x="6454" y="6990"/>
                  </a:cubicBezTo>
                  <a:cubicBezTo>
                    <a:pt x="5965" y="7513"/>
                    <a:pt x="5608" y="8156"/>
                    <a:pt x="5418" y="8847"/>
                  </a:cubicBezTo>
                  <a:cubicBezTo>
                    <a:pt x="4477" y="8537"/>
                    <a:pt x="3584" y="8121"/>
                    <a:pt x="2739" y="7609"/>
                  </a:cubicBezTo>
                  <a:cubicBezTo>
                    <a:pt x="2608" y="7525"/>
                    <a:pt x="2477" y="7478"/>
                    <a:pt x="2322" y="7430"/>
                  </a:cubicBezTo>
                  <a:cubicBezTo>
                    <a:pt x="2679" y="3834"/>
                    <a:pt x="5703" y="1072"/>
                    <a:pt x="9323" y="1060"/>
                  </a:cubicBezTo>
                  <a:close/>
                  <a:moveTo>
                    <a:pt x="1911" y="8433"/>
                  </a:moveTo>
                  <a:cubicBezTo>
                    <a:pt x="2006" y="8433"/>
                    <a:pt x="2103" y="8459"/>
                    <a:pt x="2191" y="8514"/>
                  </a:cubicBezTo>
                  <a:cubicBezTo>
                    <a:pt x="3167" y="9097"/>
                    <a:pt x="4203" y="9573"/>
                    <a:pt x="5287" y="9907"/>
                  </a:cubicBezTo>
                  <a:cubicBezTo>
                    <a:pt x="5287" y="10311"/>
                    <a:pt x="5382" y="10716"/>
                    <a:pt x="5549" y="11085"/>
                  </a:cubicBezTo>
                  <a:cubicBezTo>
                    <a:pt x="4168" y="10716"/>
                    <a:pt x="2858" y="10145"/>
                    <a:pt x="1643" y="9406"/>
                  </a:cubicBezTo>
                  <a:cubicBezTo>
                    <a:pt x="1524" y="9335"/>
                    <a:pt x="1429" y="9216"/>
                    <a:pt x="1405" y="9085"/>
                  </a:cubicBezTo>
                  <a:cubicBezTo>
                    <a:pt x="1370" y="8942"/>
                    <a:pt x="1393" y="8799"/>
                    <a:pt x="1465" y="8692"/>
                  </a:cubicBezTo>
                  <a:cubicBezTo>
                    <a:pt x="1565" y="8522"/>
                    <a:pt x="1735" y="8433"/>
                    <a:pt x="1911" y="8433"/>
                  </a:cubicBezTo>
                  <a:close/>
                  <a:moveTo>
                    <a:pt x="16738" y="8432"/>
                  </a:moveTo>
                  <a:cubicBezTo>
                    <a:pt x="16912" y="8432"/>
                    <a:pt x="17081" y="8519"/>
                    <a:pt x="17181" y="8680"/>
                  </a:cubicBezTo>
                  <a:cubicBezTo>
                    <a:pt x="17253" y="8799"/>
                    <a:pt x="17276" y="8942"/>
                    <a:pt x="17253" y="9085"/>
                  </a:cubicBezTo>
                  <a:cubicBezTo>
                    <a:pt x="17217" y="9216"/>
                    <a:pt x="17122" y="9335"/>
                    <a:pt x="17002" y="9406"/>
                  </a:cubicBezTo>
                  <a:cubicBezTo>
                    <a:pt x="15788" y="10145"/>
                    <a:pt x="14478" y="10716"/>
                    <a:pt x="13097" y="11085"/>
                  </a:cubicBezTo>
                  <a:cubicBezTo>
                    <a:pt x="13264" y="10716"/>
                    <a:pt x="13359" y="10323"/>
                    <a:pt x="13359" y="9907"/>
                  </a:cubicBezTo>
                  <a:cubicBezTo>
                    <a:pt x="14443" y="9573"/>
                    <a:pt x="15478" y="9097"/>
                    <a:pt x="16455" y="8514"/>
                  </a:cubicBezTo>
                  <a:cubicBezTo>
                    <a:pt x="16544" y="8459"/>
                    <a:pt x="16642" y="8432"/>
                    <a:pt x="16738" y="8432"/>
                  </a:cubicBezTo>
                  <a:close/>
                  <a:moveTo>
                    <a:pt x="9323" y="6680"/>
                  </a:moveTo>
                  <a:cubicBezTo>
                    <a:pt x="10978" y="6680"/>
                    <a:pt x="12311" y="8406"/>
                    <a:pt x="12311" y="9835"/>
                  </a:cubicBezTo>
                  <a:cubicBezTo>
                    <a:pt x="12311" y="11395"/>
                    <a:pt x="10764" y="11943"/>
                    <a:pt x="9323" y="11943"/>
                  </a:cubicBezTo>
                  <a:cubicBezTo>
                    <a:pt x="7882" y="11943"/>
                    <a:pt x="6334" y="11395"/>
                    <a:pt x="6334" y="9835"/>
                  </a:cubicBezTo>
                  <a:cubicBezTo>
                    <a:pt x="6334" y="8406"/>
                    <a:pt x="7668" y="6680"/>
                    <a:pt x="9323" y="6680"/>
                  </a:cubicBezTo>
                  <a:close/>
                  <a:moveTo>
                    <a:pt x="13466" y="12085"/>
                  </a:moveTo>
                  <a:lnTo>
                    <a:pt x="13526" y="12383"/>
                  </a:lnTo>
                  <a:cubicBezTo>
                    <a:pt x="12406" y="13456"/>
                    <a:pt x="10912" y="14050"/>
                    <a:pt x="9369" y="14050"/>
                  </a:cubicBezTo>
                  <a:cubicBezTo>
                    <a:pt x="9354" y="14050"/>
                    <a:pt x="9338" y="14050"/>
                    <a:pt x="9323" y="14050"/>
                  </a:cubicBezTo>
                  <a:cubicBezTo>
                    <a:pt x="9308" y="14050"/>
                    <a:pt x="9293" y="14050"/>
                    <a:pt x="9278" y="14050"/>
                  </a:cubicBezTo>
                  <a:cubicBezTo>
                    <a:pt x="7734" y="14050"/>
                    <a:pt x="6240" y="13444"/>
                    <a:pt x="5120" y="12383"/>
                  </a:cubicBezTo>
                  <a:lnTo>
                    <a:pt x="5180" y="12085"/>
                  </a:lnTo>
                  <a:cubicBezTo>
                    <a:pt x="5739" y="12240"/>
                    <a:pt x="6311" y="12359"/>
                    <a:pt x="6882" y="12454"/>
                  </a:cubicBezTo>
                  <a:cubicBezTo>
                    <a:pt x="7656" y="12824"/>
                    <a:pt x="8490" y="13008"/>
                    <a:pt x="9323" y="13008"/>
                  </a:cubicBezTo>
                  <a:cubicBezTo>
                    <a:pt x="10156" y="13008"/>
                    <a:pt x="10990" y="12824"/>
                    <a:pt x="11764" y="12454"/>
                  </a:cubicBezTo>
                  <a:cubicBezTo>
                    <a:pt x="12335" y="12371"/>
                    <a:pt x="12907" y="12240"/>
                    <a:pt x="13466" y="12085"/>
                  </a:cubicBezTo>
                  <a:close/>
                  <a:moveTo>
                    <a:pt x="2334" y="10990"/>
                  </a:moveTo>
                  <a:cubicBezTo>
                    <a:pt x="2929" y="11288"/>
                    <a:pt x="3537" y="11538"/>
                    <a:pt x="4168" y="11764"/>
                  </a:cubicBezTo>
                  <a:lnTo>
                    <a:pt x="3703" y="14050"/>
                  </a:lnTo>
                  <a:cubicBezTo>
                    <a:pt x="3608" y="14455"/>
                    <a:pt x="3251" y="14752"/>
                    <a:pt x="2834" y="14752"/>
                  </a:cubicBezTo>
                  <a:lnTo>
                    <a:pt x="1381" y="14752"/>
                  </a:lnTo>
                  <a:lnTo>
                    <a:pt x="1381" y="13776"/>
                  </a:lnTo>
                  <a:cubicBezTo>
                    <a:pt x="1381" y="13538"/>
                    <a:pt x="1572" y="13347"/>
                    <a:pt x="1810" y="13347"/>
                  </a:cubicBezTo>
                  <a:cubicBezTo>
                    <a:pt x="2096" y="13347"/>
                    <a:pt x="2334" y="13109"/>
                    <a:pt x="2334" y="12824"/>
                  </a:cubicBezTo>
                  <a:lnTo>
                    <a:pt x="2334" y="10990"/>
                  </a:lnTo>
                  <a:close/>
                  <a:moveTo>
                    <a:pt x="16324" y="10990"/>
                  </a:moveTo>
                  <a:lnTo>
                    <a:pt x="16324" y="12824"/>
                  </a:lnTo>
                  <a:cubicBezTo>
                    <a:pt x="16312" y="13109"/>
                    <a:pt x="16550" y="13347"/>
                    <a:pt x="16848" y="13347"/>
                  </a:cubicBezTo>
                  <a:cubicBezTo>
                    <a:pt x="17074" y="13347"/>
                    <a:pt x="17264" y="13538"/>
                    <a:pt x="17264" y="13776"/>
                  </a:cubicBezTo>
                  <a:lnTo>
                    <a:pt x="17264" y="14752"/>
                  </a:lnTo>
                  <a:lnTo>
                    <a:pt x="15812" y="14752"/>
                  </a:lnTo>
                  <a:cubicBezTo>
                    <a:pt x="15395" y="14752"/>
                    <a:pt x="15038" y="14455"/>
                    <a:pt x="14955" y="14050"/>
                  </a:cubicBezTo>
                  <a:lnTo>
                    <a:pt x="14490" y="11764"/>
                  </a:lnTo>
                  <a:cubicBezTo>
                    <a:pt x="15109" y="11550"/>
                    <a:pt x="15729" y="11288"/>
                    <a:pt x="16324" y="10990"/>
                  </a:cubicBezTo>
                  <a:close/>
                  <a:moveTo>
                    <a:pt x="9311" y="1"/>
                  </a:moveTo>
                  <a:cubicBezTo>
                    <a:pt x="5072" y="1"/>
                    <a:pt x="1548" y="3287"/>
                    <a:pt x="1262" y="7525"/>
                  </a:cubicBezTo>
                  <a:cubicBezTo>
                    <a:pt x="96" y="8037"/>
                    <a:pt x="0" y="9657"/>
                    <a:pt x="1084" y="10311"/>
                  </a:cubicBezTo>
                  <a:lnTo>
                    <a:pt x="1274" y="10419"/>
                  </a:lnTo>
                  <a:lnTo>
                    <a:pt x="1274" y="12395"/>
                  </a:lnTo>
                  <a:cubicBezTo>
                    <a:pt x="703" y="12609"/>
                    <a:pt x="322" y="13157"/>
                    <a:pt x="322" y="13776"/>
                  </a:cubicBezTo>
                  <a:lnTo>
                    <a:pt x="322" y="15288"/>
                  </a:lnTo>
                  <a:cubicBezTo>
                    <a:pt x="322" y="15574"/>
                    <a:pt x="560" y="15812"/>
                    <a:pt x="846" y="15812"/>
                  </a:cubicBezTo>
                  <a:lnTo>
                    <a:pt x="2834" y="15812"/>
                  </a:lnTo>
                  <a:cubicBezTo>
                    <a:pt x="3751" y="15812"/>
                    <a:pt x="4537" y="15157"/>
                    <a:pt x="4727" y="14264"/>
                  </a:cubicBezTo>
                  <a:lnTo>
                    <a:pt x="4870" y="13562"/>
                  </a:lnTo>
                  <a:cubicBezTo>
                    <a:pt x="6174" y="14592"/>
                    <a:pt x="7745" y="15107"/>
                    <a:pt x="9318" y="15107"/>
                  </a:cubicBezTo>
                  <a:cubicBezTo>
                    <a:pt x="10892" y="15107"/>
                    <a:pt x="12466" y="14592"/>
                    <a:pt x="13776" y="13562"/>
                  </a:cubicBezTo>
                  <a:lnTo>
                    <a:pt x="13919" y="14264"/>
                  </a:lnTo>
                  <a:cubicBezTo>
                    <a:pt x="14109" y="15157"/>
                    <a:pt x="14895" y="15812"/>
                    <a:pt x="15812" y="15812"/>
                  </a:cubicBezTo>
                  <a:lnTo>
                    <a:pt x="17788" y="15812"/>
                  </a:lnTo>
                  <a:cubicBezTo>
                    <a:pt x="18086" y="15812"/>
                    <a:pt x="18324" y="15574"/>
                    <a:pt x="18324" y="15288"/>
                  </a:cubicBezTo>
                  <a:lnTo>
                    <a:pt x="18324" y="13776"/>
                  </a:lnTo>
                  <a:cubicBezTo>
                    <a:pt x="18324" y="13157"/>
                    <a:pt x="17943" y="12609"/>
                    <a:pt x="17372" y="12395"/>
                  </a:cubicBezTo>
                  <a:lnTo>
                    <a:pt x="17360" y="12395"/>
                  </a:lnTo>
                  <a:lnTo>
                    <a:pt x="17360" y="10419"/>
                  </a:lnTo>
                  <a:lnTo>
                    <a:pt x="17550" y="10311"/>
                  </a:lnTo>
                  <a:cubicBezTo>
                    <a:pt x="18634" y="9657"/>
                    <a:pt x="18538" y="8037"/>
                    <a:pt x="17372" y="7525"/>
                  </a:cubicBezTo>
                  <a:cubicBezTo>
                    <a:pt x="17086" y="3287"/>
                    <a:pt x="13562" y="1"/>
                    <a:pt x="93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2" name="Google Shape;1842;p116"/>
          <p:cNvSpPr/>
          <p:nvPr/>
        </p:nvSpPr>
        <p:spPr>
          <a:xfrm>
            <a:off x="5374038" y="3495075"/>
            <a:ext cx="450075" cy="449775"/>
          </a:xfrm>
          <a:custGeom>
            <a:avLst/>
            <a:gdLst/>
            <a:ahLst/>
            <a:cxnLst/>
            <a:rect l="l" t="t" r="r" b="b"/>
            <a:pathLst>
              <a:path w="18003" h="17991" extrusionOk="0">
                <a:moveTo>
                  <a:pt x="9013" y="1191"/>
                </a:moveTo>
                <a:lnTo>
                  <a:pt x="9311" y="1406"/>
                </a:lnTo>
                <a:cubicBezTo>
                  <a:pt x="9775" y="1763"/>
                  <a:pt x="9775" y="2465"/>
                  <a:pt x="9311" y="2811"/>
                </a:cubicBezTo>
                <a:lnTo>
                  <a:pt x="9013" y="3037"/>
                </a:lnTo>
                <a:lnTo>
                  <a:pt x="8716" y="2811"/>
                </a:lnTo>
                <a:cubicBezTo>
                  <a:pt x="8489" y="2644"/>
                  <a:pt x="8358" y="2394"/>
                  <a:pt x="8358" y="2108"/>
                </a:cubicBezTo>
                <a:cubicBezTo>
                  <a:pt x="8358" y="1834"/>
                  <a:pt x="8489" y="1572"/>
                  <a:pt x="8716" y="1406"/>
                </a:cubicBezTo>
                <a:lnTo>
                  <a:pt x="9013" y="1191"/>
                </a:lnTo>
                <a:close/>
                <a:moveTo>
                  <a:pt x="4010" y="3115"/>
                </a:moveTo>
                <a:cubicBezTo>
                  <a:pt x="4407" y="3115"/>
                  <a:pt x="4799" y="3242"/>
                  <a:pt x="5132" y="3489"/>
                </a:cubicBezTo>
                <a:lnTo>
                  <a:pt x="5191" y="3537"/>
                </a:lnTo>
                <a:lnTo>
                  <a:pt x="5167" y="3596"/>
                </a:lnTo>
                <a:cubicBezTo>
                  <a:pt x="4703" y="5013"/>
                  <a:pt x="3370" y="5978"/>
                  <a:pt x="1869" y="5978"/>
                </a:cubicBezTo>
                <a:lnTo>
                  <a:pt x="1107" y="5978"/>
                </a:lnTo>
                <a:cubicBezTo>
                  <a:pt x="1310" y="4716"/>
                  <a:pt x="2167" y="3668"/>
                  <a:pt x="3370" y="3227"/>
                </a:cubicBezTo>
                <a:cubicBezTo>
                  <a:pt x="3579" y="3152"/>
                  <a:pt x="3795" y="3115"/>
                  <a:pt x="4010" y="3115"/>
                </a:cubicBezTo>
                <a:close/>
                <a:moveTo>
                  <a:pt x="14005" y="3115"/>
                </a:moveTo>
                <a:cubicBezTo>
                  <a:pt x="14220" y="3115"/>
                  <a:pt x="14436" y="3152"/>
                  <a:pt x="14645" y="3227"/>
                </a:cubicBezTo>
                <a:cubicBezTo>
                  <a:pt x="15847" y="3668"/>
                  <a:pt x="16705" y="4716"/>
                  <a:pt x="16907" y="5978"/>
                </a:cubicBezTo>
                <a:lnTo>
                  <a:pt x="16145" y="5978"/>
                </a:lnTo>
                <a:cubicBezTo>
                  <a:pt x="14645" y="5978"/>
                  <a:pt x="13311" y="5013"/>
                  <a:pt x="12847" y="3596"/>
                </a:cubicBezTo>
                <a:lnTo>
                  <a:pt x="12823" y="3537"/>
                </a:lnTo>
                <a:lnTo>
                  <a:pt x="12883" y="3489"/>
                </a:lnTo>
                <a:cubicBezTo>
                  <a:pt x="13215" y="3242"/>
                  <a:pt x="13608" y="3115"/>
                  <a:pt x="14005" y="3115"/>
                </a:cubicBezTo>
                <a:close/>
                <a:moveTo>
                  <a:pt x="4191" y="8792"/>
                </a:moveTo>
                <a:cubicBezTo>
                  <a:pt x="4654" y="8792"/>
                  <a:pt x="5115" y="8918"/>
                  <a:pt x="5525" y="9157"/>
                </a:cubicBezTo>
                <a:cubicBezTo>
                  <a:pt x="4870" y="10645"/>
                  <a:pt x="3393" y="11597"/>
                  <a:pt x="1774" y="11597"/>
                </a:cubicBezTo>
                <a:lnTo>
                  <a:pt x="1107" y="11597"/>
                </a:lnTo>
                <a:cubicBezTo>
                  <a:pt x="1310" y="10347"/>
                  <a:pt x="2179" y="9323"/>
                  <a:pt x="3370" y="8930"/>
                </a:cubicBezTo>
                <a:cubicBezTo>
                  <a:pt x="3637" y="8837"/>
                  <a:pt x="3914" y="8792"/>
                  <a:pt x="4191" y="8792"/>
                </a:cubicBezTo>
                <a:close/>
                <a:moveTo>
                  <a:pt x="13824" y="8792"/>
                </a:moveTo>
                <a:cubicBezTo>
                  <a:pt x="14100" y="8792"/>
                  <a:pt x="14378" y="8837"/>
                  <a:pt x="14645" y="8930"/>
                </a:cubicBezTo>
                <a:cubicBezTo>
                  <a:pt x="15835" y="9323"/>
                  <a:pt x="16705" y="10347"/>
                  <a:pt x="16907" y="11597"/>
                </a:cubicBezTo>
                <a:lnTo>
                  <a:pt x="16240" y="11597"/>
                </a:lnTo>
                <a:cubicBezTo>
                  <a:pt x="14621" y="11597"/>
                  <a:pt x="13145" y="10645"/>
                  <a:pt x="12490" y="9157"/>
                </a:cubicBezTo>
                <a:cubicBezTo>
                  <a:pt x="12900" y="8918"/>
                  <a:pt x="13361" y="8792"/>
                  <a:pt x="13824" y="8792"/>
                </a:cubicBezTo>
                <a:close/>
                <a:moveTo>
                  <a:pt x="9013" y="8716"/>
                </a:moveTo>
                <a:lnTo>
                  <a:pt x="9537" y="10121"/>
                </a:lnTo>
                <a:lnTo>
                  <a:pt x="9537" y="12621"/>
                </a:lnTo>
                <a:cubicBezTo>
                  <a:pt x="9537" y="14145"/>
                  <a:pt x="9966" y="15645"/>
                  <a:pt x="10787" y="16931"/>
                </a:cubicBezTo>
                <a:lnTo>
                  <a:pt x="7227" y="16931"/>
                </a:lnTo>
                <a:cubicBezTo>
                  <a:pt x="8049" y="15645"/>
                  <a:pt x="8477" y="14145"/>
                  <a:pt x="8477" y="12621"/>
                </a:cubicBezTo>
                <a:lnTo>
                  <a:pt x="8477" y="10121"/>
                </a:lnTo>
                <a:lnTo>
                  <a:pt x="9013" y="8716"/>
                </a:lnTo>
                <a:close/>
                <a:moveTo>
                  <a:pt x="9000" y="1"/>
                </a:moveTo>
                <a:cubicBezTo>
                  <a:pt x="8888" y="1"/>
                  <a:pt x="8775" y="36"/>
                  <a:pt x="8680" y="108"/>
                </a:cubicBezTo>
                <a:lnTo>
                  <a:pt x="8073" y="572"/>
                </a:lnTo>
                <a:cubicBezTo>
                  <a:pt x="7049" y="1346"/>
                  <a:pt x="7049" y="2882"/>
                  <a:pt x="8073" y="3656"/>
                </a:cubicBezTo>
                <a:lnTo>
                  <a:pt x="8477" y="3954"/>
                </a:lnTo>
                <a:lnTo>
                  <a:pt x="8477" y="5739"/>
                </a:lnTo>
                <a:lnTo>
                  <a:pt x="6203" y="3001"/>
                </a:lnTo>
                <a:cubicBezTo>
                  <a:pt x="6180" y="2977"/>
                  <a:pt x="6156" y="2941"/>
                  <a:pt x="6120" y="2918"/>
                </a:cubicBezTo>
                <a:lnTo>
                  <a:pt x="5751" y="2644"/>
                </a:lnTo>
                <a:cubicBezTo>
                  <a:pt x="5242" y="2258"/>
                  <a:pt x="4629" y="2058"/>
                  <a:pt x="4007" y="2058"/>
                </a:cubicBezTo>
                <a:cubicBezTo>
                  <a:pt x="3669" y="2058"/>
                  <a:pt x="3328" y="2117"/>
                  <a:pt x="3001" y="2239"/>
                </a:cubicBezTo>
                <a:cubicBezTo>
                  <a:pt x="1203" y="2894"/>
                  <a:pt x="12" y="4596"/>
                  <a:pt x="12" y="6501"/>
                </a:cubicBezTo>
                <a:cubicBezTo>
                  <a:pt x="12" y="6799"/>
                  <a:pt x="238" y="7025"/>
                  <a:pt x="536" y="7025"/>
                </a:cubicBezTo>
                <a:lnTo>
                  <a:pt x="1858" y="7025"/>
                </a:lnTo>
                <a:cubicBezTo>
                  <a:pt x="1868" y="7025"/>
                  <a:pt x="1878" y="7025"/>
                  <a:pt x="1888" y="7025"/>
                </a:cubicBezTo>
                <a:cubicBezTo>
                  <a:pt x="3650" y="7025"/>
                  <a:pt x="5243" y="5992"/>
                  <a:pt x="5977" y="4382"/>
                </a:cubicBezTo>
                <a:lnTo>
                  <a:pt x="8394" y="7299"/>
                </a:lnTo>
                <a:lnTo>
                  <a:pt x="7668" y="9240"/>
                </a:lnTo>
                <a:lnTo>
                  <a:pt x="6441" y="8514"/>
                </a:lnTo>
                <a:lnTo>
                  <a:pt x="6370" y="8466"/>
                </a:lnTo>
                <a:cubicBezTo>
                  <a:pt x="5734" y="7981"/>
                  <a:pt x="4965" y="7730"/>
                  <a:pt x="4188" y="7730"/>
                </a:cubicBezTo>
                <a:cubicBezTo>
                  <a:pt x="3801" y="7730"/>
                  <a:pt x="3412" y="7792"/>
                  <a:pt x="3036" y="7918"/>
                </a:cubicBezTo>
                <a:cubicBezTo>
                  <a:pt x="1227" y="8526"/>
                  <a:pt x="0" y="10216"/>
                  <a:pt x="12" y="12121"/>
                </a:cubicBezTo>
                <a:cubicBezTo>
                  <a:pt x="12" y="12407"/>
                  <a:pt x="238" y="12645"/>
                  <a:pt x="536" y="12645"/>
                </a:cubicBezTo>
                <a:lnTo>
                  <a:pt x="1762" y="12645"/>
                </a:lnTo>
                <a:cubicBezTo>
                  <a:pt x="3751" y="12645"/>
                  <a:pt x="5560" y="11514"/>
                  <a:pt x="6418" y="9728"/>
                </a:cubicBezTo>
                <a:lnTo>
                  <a:pt x="7418" y="10323"/>
                </a:lnTo>
                <a:lnTo>
                  <a:pt x="7418" y="12621"/>
                </a:lnTo>
                <a:cubicBezTo>
                  <a:pt x="7418" y="14181"/>
                  <a:pt x="6894" y="15705"/>
                  <a:pt x="5929" y="16931"/>
                </a:cubicBezTo>
                <a:lnTo>
                  <a:pt x="2667" y="16931"/>
                </a:lnTo>
                <a:cubicBezTo>
                  <a:pt x="1977" y="16931"/>
                  <a:pt x="1977" y="17991"/>
                  <a:pt x="2667" y="17991"/>
                </a:cubicBezTo>
                <a:lnTo>
                  <a:pt x="15324" y="17991"/>
                </a:lnTo>
                <a:cubicBezTo>
                  <a:pt x="16026" y="17991"/>
                  <a:pt x="16026" y="16931"/>
                  <a:pt x="15324" y="16931"/>
                </a:cubicBezTo>
                <a:lnTo>
                  <a:pt x="12061" y="16931"/>
                </a:lnTo>
                <a:cubicBezTo>
                  <a:pt x="11109" y="15705"/>
                  <a:pt x="10585" y="14181"/>
                  <a:pt x="10573" y="12621"/>
                </a:cubicBezTo>
                <a:lnTo>
                  <a:pt x="10573" y="10323"/>
                </a:lnTo>
                <a:lnTo>
                  <a:pt x="11585" y="9728"/>
                </a:lnTo>
                <a:cubicBezTo>
                  <a:pt x="12442" y="11514"/>
                  <a:pt x="14240" y="12657"/>
                  <a:pt x="16228" y="12657"/>
                </a:cubicBezTo>
                <a:lnTo>
                  <a:pt x="17455" y="12657"/>
                </a:lnTo>
                <a:cubicBezTo>
                  <a:pt x="17752" y="12657"/>
                  <a:pt x="17991" y="12419"/>
                  <a:pt x="17991" y="12121"/>
                </a:cubicBezTo>
                <a:cubicBezTo>
                  <a:pt x="17991" y="10216"/>
                  <a:pt x="16776" y="8526"/>
                  <a:pt x="14966" y="7930"/>
                </a:cubicBezTo>
                <a:cubicBezTo>
                  <a:pt x="14589" y="7803"/>
                  <a:pt x="14199" y="7741"/>
                  <a:pt x="13811" y="7741"/>
                </a:cubicBezTo>
                <a:cubicBezTo>
                  <a:pt x="13035" y="7741"/>
                  <a:pt x="12268" y="7990"/>
                  <a:pt x="11633" y="8466"/>
                </a:cubicBezTo>
                <a:lnTo>
                  <a:pt x="11549" y="8526"/>
                </a:lnTo>
                <a:lnTo>
                  <a:pt x="10323" y="9240"/>
                </a:lnTo>
                <a:lnTo>
                  <a:pt x="9597" y="7311"/>
                </a:lnTo>
                <a:lnTo>
                  <a:pt x="12025" y="4382"/>
                </a:lnTo>
                <a:cubicBezTo>
                  <a:pt x="12759" y="5992"/>
                  <a:pt x="14353" y="7025"/>
                  <a:pt x="16126" y="7025"/>
                </a:cubicBezTo>
                <a:cubicBezTo>
                  <a:pt x="16137" y="7025"/>
                  <a:pt x="16147" y="7025"/>
                  <a:pt x="16157" y="7025"/>
                </a:cubicBezTo>
                <a:lnTo>
                  <a:pt x="17479" y="7025"/>
                </a:lnTo>
                <a:cubicBezTo>
                  <a:pt x="17764" y="7025"/>
                  <a:pt x="18002" y="6799"/>
                  <a:pt x="18002" y="6501"/>
                </a:cubicBezTo>
                <a:cubicBezTo>
                  <a:pt x="17991" y="4596"/>
                  <a:pt x="16800" y="2894"/>
                  <a:pt x="15002" y="2239"/>
                </a:cubicBezTo>
                <a:cubicBezTo>
                  <a:pt x="14675" y="2117"/>
                  <a:pt x="14334" y="2058"/>
                  <a:pt x="13995" y="2058"/>
                </a:cubicBezTo>
                <a:cubicBezTo>
                  <a:pt x="13372" y="2058"/>
                  <a:pt x="12756" y="2258"/>
                  <a:pt x="12240" y="2644"/>
                </a:cubicBezTo>
                <a:lnTo>
                  <a:pt x="11883" y="2918"/>
                </a:lnTo>
                <a:cubicBezTo>
                  <a:pt x="11847" y="2941"/>
                  <a:pt x="11811" y="2977"/>
                  <a:pt x="11787" y="3001"/>
                </a:cubicBezTo>
                <a:lnTo>
                  <a:pt x="9525" y="5739"/>
                </a:lnTo>
                <a:lnTo>
                  <a:pt x="9525" y="3954"/>
                </a:lnTo>
                <a:lnTo>
                  <a:pt x="9918" y="3656"/>
                </a:lnTo>
                <a:cubicBezTo>
                  <a:pt x="10954" y="2882"/>
                  <a:pt x="10954" y="1346"/>
                  <a:pt x="9918" y="572"/>
                </a:cubicBezTo>
                <a:lnTo>
                  <a:pt x="9311" y="108"/>
                </a:lnTo>
                <a:cubicBezTo>
                  <a:pt x="9222" y="36"/>
                  <a:pt x="9111" y="1"/>
                  <a:pt x="900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3" name="Google Shape;1843;p116"/>
          <p:cNvGrpSpPr/>
          <p:nvPr/>
        </p:nvGrpSpPr>
        <p:grpSpPr>
          <a:xfrm>
            <a:off x="5373438" y="4164025"/>
            <a:ext cx="416450" cy="449975"/>
            <a:chOff x="5373438" y="4164025"/>
            <a:chExt cx="416450" cy="449975"/>
          </a:xfrm>
        </p:grpSpPr>
        <p:sp>
          <p:nvSpPr>
            <p:cNvPr id="1844" name="Google Shape;1844;p116"/>
            <p:cNvSpPr/>
            <p:nvPr/>
          </p:nvSpPr>
          <p:spPr>
            <a:xfrm>
              <a:off x="5373438" y="4164025"/>
              <a:ext cx="416450" cy="449975"/>
            </a:xfrm>
            <a:custGeom>
              <a:avLst/>
              <a:gdLst/>
              <a:ahLst/>
              <a:cxnLst/>
              <a:rect l="l" t="t" r="r" b="b"/>
              <a:pathLst>
                <a:path w="16658" h="17999" extrusionOk="0">
                  <a:moveTo>
                    <a:pt x="10828" y="1061"/>
                  </a:moveTo>
                  <a:cubicBezTo>
                    <a:pt x="11467" y="1061"/>
                    <a:pt x="12014" y="1575"/>
                    <a:pt x="12014" y="2246"/>
                  </a:cubicBezTo>
                  <a:lnTo>
                    <a:pt x="12014" y="5616"/>
                  </a:lnTo>
                  <a:cubicBezTo>
                    <a:pt x="10787" y="5556"/>
                    <a:pt x="9609" y="5104"/>
                    <a:pt x="8656" y="4342"/>
                  </a:cubicBezTo>
                  <a:cubicBezTo>
                    <a:pt x="8555" y="4264"/>
                    <a:pt x="8439" y="4226"/>
                    <a:pt x="8323" y="4226"/>
                  </a:cubicBezTo>
                  <a:cubicBezTo>
                    <a:pt x="8207" y="4226"/>
                    <a:pt x="8091" y="4264"/>
                    <a:pt x="7989" y="4342"/>
                  </a:cubicBezTo>
                  <a:cubicBezTo>
                    <a:pt x="7037" y="5104"/>
                    <a:pt x="5858" y="5556"/>
                    <a:pt x="4632" y="5616"/>
                  </a:cubicBezTo>
                  <a:lnTo>
                    <a:pt x="4632" y="2246"/>
                  </a:lnTo>
                  <a:cubicBezTo>
                    <a:pt x="4632" y="1575"/>
                    <a:pt x="5179" y="1061"/>
                    <a:pt x="5818" y="1061"/>
                  </a:cubicBezTo>
                  <a:cubicBezTo>
                    <a:pt x="5859" y="1061"/>
                    <a:pt x="5900" y="1063"/>
                    <a:pt x="5942" y="1068"/>
                  </a:cubicBezTo>
                  <a:cubicBezTo>
                    <a:pt x="6204" y="1091"/>
                    <a:pt x="6525" y="1282"/>
                    <a:pt x="6751" y="1401"/>
                  </a:cubicBezTo>
                  <a:cubicBezTo>
                    <a:pt x="7245" y="1645"/>
                    <a:pt x="7784" y="1767"/>
                    <a:pt x="8323" y="1767"/>
                  </a:cubicBezTo>
                  <a:cubicBezTo>
                    <a:pt x="8862" y="1767"/>
                    <a:pt x="9400" y="1645"/>
                    <a:pt x="9894" y="1401"/>
                  </a:cubicBezTo>
                  <a:cubicBezTo>
                    <a:pt x="10121" y="1282"/>
                    <a:pt x="10442" y="1091"/>
                    <a:pt x="10704" y="1068"/>
                  </a:cubicBezTo>
                  <a:cubicBezTo>
                    <a:pt x="10746" y="1063"/>
                    <a:pt x="10787" y="1061"/>
                    <a:pt x="10828" y="1061"/>
                  </a:cubicBezTo>
                  <a:close/>
                  <a:moveTo>
                    <a:pt x="13062" y="3532"/>
                  </a:moveTo>
                  <a:cubicBezTo>
                    <a:pt x="14359" y="4223"/>
                    <a:pt x="15609" y="5449"/>
                    <a:pt x="15514" y="7533"/>
                  </a:cubicBezTo>
                  <a:cubicBezTo>
                    <a:pt x="15431" y="9342"/>
                    <a:pt x="14538" y="10426"/>
                    <a:pt x="13490" y="11688"/>
                  </a:cubicBezTo>
                  <a:cubicBezTo>
                    <a:pt x="12954" y="12319"/>
                    <a:pt x="12454" y="12974"/>
                    <a:pt x="12002" y="13664"/>
                  </a:cubicBezTo>
                  <a:lnTo>
                    <a:pt x="12002" y="6675"/>
                  </a:lnTo>
                  <a:cubicBezTo>
                    <a:pt x="12109" y="6675"/>
                    <a:pt x="12216" y="6687"/>
                    <a:pt x="12323" y="6687"/>
                  </a:cubicBezTo>
                  <a:lnTo>
                    <a:pt x="12538" y="6687"/>
                  </a:lnTo>
                  <a:cubicBezTo>
                    <a:pt x="12823" y="6687"/>
                    <a:pt x="13062" y="6449"/>
                    <a:pt x="13062" y="6151"/>
                  </a:cubicBezTo>
                  <a:lnTo>
                    <a:pt x="13062" y="3532"/>
                  </a:lnTo>
                  <a:close/>
                  <a:moveTo>
                    <a:pt x="3572" y="3532"/>
                  </a:moveTo>
                  <a:lnTo>
                    <a:pt x="3572" y="6151"/>
                  </a:lnTo>
                  <a:cubicBezTo>
                    <a:pt x="3572" y="6449"/>
                    <a:pt x="3810" y="6687"/>
                    <a:pt x="4108" y="6687"/>
                  </a:cubicBezTo>
                  <a:lnTo>
                    <a:pt x="4310" y="6687"/>
                  </a:lnTo>
                  <a:cubicBezTo>
                    <a:pt x="4418" y="6687"/>
                    <a:pt x="4525" y="6675"/>
                    <a:pt x="4632" y="6675"/>
                  </a:cubicBezTo>
                  <a:lnTo>
                    <a:pt x="4632" y="13676"/>
                  </a:lnTo>
                  <a:cubicBezTo>
                    <a:pt x="4179" y="12974"/>
                    <a:pt x="3679" y="12319"/>
                    <a:pt x="3144" y="11688"/>
                  </a:cubicBezTo>
                  <a:cubicBezTo>
                    <a:pt x="2108" y="10426"/>
                    <a:pt x="1215" y="9342"/>
                    <a:pt x="1120" y="7533"/>
                  </a:cubicBezTo>
                  <a:cubicBezTo>
                    <a:pt x="1024" y="5449"/>
                    <a:pt x="2274" y="4223"/>
                    <a:pt x="3572" y="3532"/>
                  </a:cubicBezTo>
                  <a:close/>
                  <a:moveTo>
                    <a:pt x="8859" y="5747"/>
                  </a:moveTo>
                  <a:cubicBezTo>
                    <a:pt x="9513" y="6116"/>
                    <a:pt x="10228" y="6390"/>
                    <a:pt x="10966" y="6544"/>
                  </a:cubicBezTo>
                  <a:lnTo>
                    <a:pt x="10954" y="10545"/>
                  </a:lnTo>
                  <a:lnTo>
                    <a:pt x="10097" y="10545"/>
                  </a:lnTo>
                  <a:cubicBezTo>
                    <a:pt x="9811" y="10545"/>
                    <a:pt x="9573" y="10759"/>
                    <a:pt x="9549" y="11045"/>
                  </a:cubicBezTo>
                  <a:cubicBezTo>
                    <a:pt x="9537" y="11343"/>
                    <a:pt x="9775" y="11593"/>
                    <a:pt x="10085" y="11605"/>
                  </a:cubicBezTo>
                  <a:lnTo>
                    <a:pt x="10954" y="11605"/>
                  </a:lnTo>
                  <a:lnTo>
                    <a:pt x="10954" y="12652"/>
                  </a:lnTo>
                  <a:lnTo>
                    <a:pt x="10097" y="12652"/>
                  </a:lnTo>
                  <a:cubicBezTo>
                    <a:pt x="9811" y="12652"/>
                    <a:pt x="9573" y="12867"/>
                    <a:pt x="9549" y="13152"/>
                  </a:cubicBezTo>
                  <a:cubicBezTo>
                    <a:pt x="9537" y="13450"/>
                    <a:pt x="9775" y="13700"/>
                    <a:pt x="10085" y="13712"/>
                  </a:cubicBezTo>
                  <a:lnTo>
                    <a:pt x="10954" y="13712"/>
                  </a:lnTo>
                  <a:lnTo>
                    <a:pt x="10954" y="14760"/>
                  </a:lnTo>
                  <a:lnTo>
                    <a:pt x="10097" y="14760"/>
                  </a:lnTo>
                  <a:cubicBezTo>
                    <a:pt x="9811" y="14760"/>
                    <a:pt x="9573" y="14974"/>
                    <a:pt x="9549" y="15260"/>
                  </a:cubicBezTo>
                  <a:cubicBezTo>
                    <a:pt x="9537" y="15557"/>
                    <a:pt x="9775" y="15807"/>
                    <a:pt x="10085" y="15819"/>
                  </a:cubicBezTo>
                  <a:lnTo>
                    <a:pt x="10954" y="15819"/>
                  </a:lnTo>
                  <a:lnTo>
                    <a:pt x="10954" y="16057"/>
                  </a:lnTo>
                  <a:cubicBezTo>
                    <a:pt x="10954" y="16546"/>
                    <a:pt x="10561" y="16939"/>
                    <a:pt x="10085" y="16939"/>
                  </a:cubicBezTo>
                  <a:lnTo>
                    <a:pt x="6573" y="16939"/>
                  </a:lnTo>
                  <a:cubicBezTo>
                    <a:pt x="6084" y="16939"/>
                    <a:pt x="5692" y="16546"/>
                    <a:pt x="5692" y="16057"/>
                  </a:cubicBezTo>
                  <a:lnTo>
                    <a:pt x="5692" y="15819"/>
                  </a:lnTo>
                  <a:lnTo>
                    <a:pt x="6549" y="15819"/>
                  </a:lnTo>
                  <a:cubicBezTo>
                    <a:pt x="6835" y="15819"/>
                    <a:pt x="7073" y="15593"/>
                    <a:pt x="7096" y="15307"/>
                  </a:cubicBezTo>
                  <a:cubicBezTo>
                    <a:pt x="7108" y="15010"/>
                    <a:pt x="6870" y="14760"/>
                    <a:pt x="6573" y="14760"/>
                  </a:cubicBezTo>
                  <a:lnTo>
                    <a:pt x="5692" y="14760"/>
                  </a:lnTo>
                  <a:lnTo>
                    <a:pt x="5692" y="13712"/>
                  </a:lnTo>
                  <a:lnTo>
                    <a:pt x="6549" y="13712"/>
                  </a:lnTo>
                  <a:cubicBezTo>
                    <a:pt x="6835" y="13712"/>
                    <a:pt x="7073" y="13486"/>
                    <a:pt x="7096" y="13200"/>
                  </a:cubicBezTo>
                  <a:cubicBezTo>
                    <a:pt x="7108" y="12902"/>
                    <a:pt x="6870" y="12652"/>
                    <a:pt x="6573" y="12652"/>
                  </a:cubicBezTo>
                  <a:lnTo>
                    <a:pt x="5692" y="12652"/>
                  </a:lnTo>
                  <a:lnTo>
                    <a:pt x="5692" y="11605"/>
                  </a:lnTo>
                  <a:lnTo>
                    <a:pt x="6549" y="11605"/>
                  </a:lnTo>
                  <a:cubicBezTo>
                    <a:pt x="6835" y="11605"/>
                    <a:pt x="7073" y="11378"/>
                    <a:pt x="7096" y="11093"/>
                  </a:cubicBezTo>
                  <a:cubicBezTo>
                    <a:pt x="7108" y="10795"/>
                    <a:pt x="6870" y="10545"/>
                    <a:pt x="6573" y="10545"/>
                  </a:cubicBezTo>
                  <a:lnTo>
                    <a:pt x="5692" y="10545"/>
                  </a:lnTo>
                  <a:lnTo>
                    <a:pt x="5692" y="6544"/>
                  </a:lnTo>
                  <a:cubicBezTo>
                    <a:pt x="6430" y="6390"/>
                    <a:pt x="7144" y="6128"/>
                    <a:pt x="7799" y="5747"/>
                  </a:cubicBezTo>
                  <a:lnTo>
                    <a:pt x="7799" y="7699"/>
                  </a:lnTo>
                  <a:lnTo>
                    <a:pt x="6906" y="8592"/>
                  </a:lnTo>
                  <a:cubicBezTo>
                    <a:pt x="6556" y="8970"/>
                    <a:pt x="6897" y="9476"/>
                    <a:pt x="7296" y="9476"/>
                  </a:cubicBezTo>
                  <a:cubicBezTo>
                    <a:pt x="7412" y="9476"/>
                    <a:pt x="7534" y="9433"/>
                    <a:pt x="7644" y="9330"/>
                  </a:cubicBezTo>
                  <a:lnTo>
                    <a:pt x="8335" y="8652"/>
                  </a:lnTo>
                  <a:lnTo>
                    <a:pt x="9013" y="9330"/>
                  </a:lnTo>
                  <a:cubicBezTo>
                    <a:pt x="9130" y="9461"/>
                    <a:pt x="9264" y="9515"/>
                    <a:pt x="9393" y="9515"/>
                  </a:cubicBezTo>
                  <a:cubicBezTo>
                    <a:pt x="9806" y="9515"/>
                    <a:pt x="10169" y="8964"/>
                    <a:pt x="9752" y="8592"/>
                  </a:cubicBezTo>
                  <a:lnTo>
                    <a:pt x="8859" y="7699"/>
                  </a:lnTo>
                  <a:lnTo>
                    <a:pt x="8859" y="5747"/>
                  </a:lnTo>
                  <a:close/>
                  <a:moveTo>
                    <a:pt x="10841" y="0"/>
                  </a:moveTo>
                  <a:cubicBezTo>
                    <a:pt x="10780" y="0"/>
                    <a:pt x="10718" y="3"/>
                    <a:pt x="10656" y="8"/>
                  </a:cubicBezTo>
                  <a:cubicBezTo>
                    <a:pt x="10359" y="32"/>
                    <a:pt x="10073" y="115"/>
                    <a:pt x="9811" y="246"/>
                  </a:cubicBezTo>
                  <a:lnTo>
                    <a:pt x="9418" y="448"/>
                  </a:lnTo>
                  <a:cubicBezTo>
                    <a:pt x="9073" y="621"/>
                    <a:pt x="8698" y="707"/>
                    <a:pt x="8323" y="707"/>
                  </a:cubicBezTo>
                  <a:cubicBezTo>
                    <a:pt x="7948" y="707"/>
                    <a:pt x="7573" y="621"/>
                    <a:pt x="7227" y="448"/>
                  </a:cubicBezTo>
                  <a:lnTo>
                    <a:pt x="6835" y="246"/>
                  </a:lnTo>
                  <a:cubicBezTo>
                    <a:pt x="6573" y="115"/>
                    <a:pt x="6287" y="32"/>
                    <a:pt x="5989" y="8"/>
                  </a:cubicBezTo>
                  <a:cubicBezTo>
                    <a:pt x="5933" y="4"/>
                    <a:pt x="5877" y="2"/>
                    <a:pt x="5822" y="2"/>
                  </a:cubicBezTo>
                  <a:cubicBezTo>
                    <a:pt x="4597" y="2"/>
                    <a:pt x="3573" y="993"/>
                    <a:pt x="3584" y="2234"/>
                  </a:cubicBezTo>
                  <a:lnTo>
                    <a:pt x="3584" y="2353"/>
                  </a:lnTo>
                  <a:cubicBezTo>
                    <a:pt x="2608" y="2770"/>
                    <a:pt x="1751" y="3413"/>
                    <a:pt x="1096" y="4246"/>
                  </a:cubicBezTo>
                  <a:cubicBezTo>
                    <a:pt x="358" y="5199"/>
                    <a:pt x="0" y="6378"/>
                    <a:pt x="72" y="7580"/>
                  </a:cubicBezTo>
                  <a:cubicBezTo>
                    <a:pt x="179" y="9735"/>
                    <a:pt x="1227" y="11009"/>
                    <a:pt x="2334" y="12367"/>
                  </a:cubicBezTo>
                  <a:cubicBezTo>
                    <a:pt x="3191" y="13402"/>
                    <a:pt x="4072" y="14474"/>
                    <a:pt x="4632" y="16069"/>
                  </a:cubicBezTo>
                  <a:cubicBezTo>
                    <a:pt x="4644" y="17141"/>
                    <a:pt x="5501" y="17998"/>
                    <a:pt x="6573" y="17998"/>
                  </a:cubicBezTo>
                  <a:lnTo>
                    <a:pt x="10085" y="17998"/>
                  </a:lnTo>
                  <a:cubicBezTo>
                    <a:pt x="11145" y="17998"/>
                    <a:pt x="12014" y="17141"/>
                    <a:pt x="12014" y="16069"/>
                  </a:cubicBezTo>
                  <a:cubicBezTo>
                    <a:pt x="12573" y="14474"/>
                    <a:pt x="13454" y="13390"/>
                    <a:pt x="14312" y="12367"/>
                  </a:cubicBezTo>
                  <a:cubicBezTo>
                    <a:pt x="15419" y="11009"/>
                    <a:pt x="16479" y="9735"/>
                    <a:pt x="16574" y="7580"/>
                  </a:cubicBezTo>
                  <a:cubicBezTo>
                    <a:pt x="16657" y="6378"/>
                    <a:pt x="16288" y="5199"/>
                    <a:pt x="15550" y="4246"/>
                  </a:cubicBezTo>
                  <a:cubicBezTo>
                    <a:pt x="14895" y="3413"/>
                    <a:pt x="14038" y="2770"/>
                    <a:pt x="13062" y="2353"/>
                  </a:cubicBezTo>
                  <a:lnTo>
                    <a:pt x="13062" y="2234"/>
                  </a:lnTo>
                  <a:cubicBezTo>
                    <a:pt x="13073" y="999"/>
                    <a:pt x="12059" y="0"/>
                    <a:pt x="108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116"/>
            <p:cNvSpPr/>
            <p:nvPr/>
          </p:nvSpPr>
          <p:spPr>
            <a:xfrm>
              <a:off x="5598613" y="4216150"/>
              <a:ext cx="55250" cy="44475"/>
            </a:xfrm>
            <a:custGeom>
              <a:avLst/>
              <a:gdLst/>
              <a:ahLst/>
              <a:cxnLst/>
              <a:rect l="l" t="t" r="r" b="b"/>
              <a:pathLst>
                <a:path w="2210" h="1779" extrusionOk="0">
                  <a:moveTo>
                    <a:pt x="1433" y="0"/>
                  </a:moveTo>
                  <a:cubicBezTo>
                    <a:pt x="1304" y="0"/>
                    <a:pt x="1170" y="55"/>
                    <a:pt x="1054" y="185"/>
                  </a:cubicBezTo>
                  <a:lnTo>
                    <a:pt x="352" y="888"/>
                  </a:lnTo>
                  <a:cubicBezTo>
                    <a:pt x="1" y="1276"/>
                    <a:pt x="345" y="1778"/>
                    <a:pt x="745" y="1778"/>
                  </a:cubicBezTo>
                  <a:cubicBezTo>
                    <a:pt x="860" y="1778"/>
                    <a:pt x="980" y="1736"/>
                    <a:pt x="1090" y="1638"/>
                  </a:cubicBezTo>
                  <a:lnTo>
                    <a:pt x="1792" y="935"/>
                  </a:lnTo>
                  <a:cubicBezTo>
                    <a:pt x="2210" y="554"/>
                    <a:pt x="1846" y="0"/>
                    <a:pt x="14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116"/>
            <p:cNvSpPr/>
            <p:nvPr/>
          </p:nvSpPr>
          <p:spPr>
            <a:xfrm>
              <a:off x="5510838" y="4217125"/>
              <a:ext cx="55225" cy="44600"/>
            </a:xfrm>
            <a:custGeom>
              <a:avLst/>
              <a:gdLst/>
              <a:ahLst/>
              <a:cxnLst/>
              <a:rect l="l" t="t" r="r" b="b"/>
              <a:pathLst>
                <a:path w="2209" h="1784" extrusionOk="0">
                  <a:moveTo>
                    <a:pt x="741" y="1"/>
                  </a:moveTo>
                  <a:cubicBezTo>
                    <a:pt x="342" y="1"/>
                    <a:pt x="0" y="509"/>
                    <a:pt x="350" y="896"/>
                  </a:cubicBezTo>
                  <a:lnTo>
                    <a:pt x="1053" y="1599"/>
                  </a:lnTo>
                  <a:cubicBezTo>
                    <a:pt x="1169" y="1729"/>
                    <a:pt x="1303" y="1783"/>
                    <a:pt x="1432" y="1783"/>
                  </a:cubicBezTo>
                  <a:cubicBezTo>
                    <a:pt x="1845" y="1783"/>
                    <a:pt x="2208" y="1229"/>
                    <a:pt x="1791" y="849"/>
                  </a:cubicBezTo>
                  <a:lnTo>
                    <a:pt x="1089" y="146"/>
                  </a:lnTo>
                  <a:cubicBezTo>
                    <a:pt x="978" y="44"/>
                    <a:pt x="857" y="1"/>
                    <a:pt x="7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7" name="Google Shape;1847;p116"/>
          <p:cNvGrpSpPr/>
          <p:nvPr/>
        </p:nvGrpSpPr>
        <p:grpSpPr>
          <a:xfrm>
            <a:off x="5375213" y="2805125"/>
            <a:ext cx="448000" cy="449475"/>
            <a:chOff x="5375213" y="2805125"/>
            <a:chExt cx="448000" cy="449475"/>
          </a:xfrm>
        </p:grpSpPr>
        <p:sp>
          <p:nvSpPr>
            <p:cNvPr id="1848" name="Google Shape;1848;p116"/>
            <p:cNvSpPr/>
            <p:nvPr/>
          </p:nvSpPr>
          <p:spPr>
            <a:xfrm>
              <a:off x="5375213" y="2805125"/>
              <a:ext cx="448000" cy="449475"/>
            </a:xfrm>
            <a:custGeom>
              <a:avLst/>
              <a:gdLst/>
              <a:ahLst/>
              <a:cxnLst/>
              <a:rect l="l" t="t" r="r" b="b"/>
              <a:pathLst>
                <a:path w="17920" h="17979" extrusionOk="0">
                  <a:moveTo>
                    <a:pt x="2632" y="1048"/>
                  </a:moveTo>
                  <a:cubicBezTo>
                    <a:pt x="3716" y="1048"/>
                    <a:pt x="4216" y="1548"/>
                    <a:pt x="4216" y="2631"/>
                  </a:cubicBezTo>
                  <a:cubicBezTo>
                    <a:pt x="4216" y="3298"/>
                    <a:pt x="4025" y="3941"/>
                    <a:pt x="3680" y="4512"/>
                  </a:cubicBezTo>
                  <a:cubicBezTo>
                    <a:pt x="3370" y="4989"/>
                    <a:pt x="2989" y="5263"/>
                    <a:pt x="2632" y="5263"/>
                  </a:cubicBezTo>
                  <a:cubicBezTo>
                    <a:pt x="2287" y="5263"/>
                    <a:pt x="1894" y="4989"/>
                    <a:pt x="1596" y="4512"/>
                  </a:cubicBezTo>
                  <a:lnTo>
                    <a:pt x="1584" y="4512"/>
                  </a:lnTo>
                  <a:cubicBezTo>
                    <a:pt x="1239" y="3941"/>
                    <a:pt x="1049" y="3298"/>
                    <a:pt x="1049" y="2631"/>
                  </a:cubicBezTo>
                  <a:cubicBezTo>
                    <a:pt x="1049" y="1548"/>
                    <a:pt x="1549" y="1048"/>
                    <a:pt x="2632" y="1048"/>
                  </a:cubicBezTo>
                  <a:close/>
                  <a:moveTo>
                    <a:pt x="15288" y="1048"/>
                  </a:moveTo>
                  <a:cubicBezTo>
                    <a:pt x="16372" y="1048"/>
                    <a:pt x="16872" y="1548"/>
                    <a:pt x="16872" y="2631"/>
                  </a:cubicBezTo>
                  <a:cubicBezTo>
                    <a:pt x="16872" y="3298"/>
                    <a:pt x="16681" y="3941"/>
                    <a:pt x="16336" y="4512"/>
                  </a:cubicBezTo>
                  <a:cubicBezTo>
                    <a:pt x="16027" y="4989"/>
                    <a:pt x="15646" y="5263"/>
                    <a:pt x="15288" y="5263"/>
                  </a:cubicBezTo>
                  <a:cubicBezTo>
                    <a:pt x="14931" y="5263"/>
                    <a:pt x="14550" y="4989"/>
                    <a:pt x="14253" y="4512"/>
                  </a:cubicBezTo>
                  <a:cubicBezTo>
                    <a:pt x="13895" y="3941"/>
                    <a:pt x="13717" y="3298"/>
                    <a:pt x="13717" y="2631"/>
                  </a:cubicBezTo>
                  <a:cubicBezTo>
                    <a:pt x="13717" y="1548"/>
                    <a:pt x="14217" y="1048"/>
                    <a:pt x="15288" y="1048"/>
                  </a:cubicBezTo>
                  <a:close/>
                  <a:moveTo>
                    <a:pt x="13062" y="1048"/>
                  </a:moveTo>
                  <a:cubicBezTo>
                    <a:pt x="12776" y="1524"/>
                    <a:pt x="12633" y="2072"/>
                    <a:pt x="12645" y="2631"/>
                  </a:cubicBezTo>
                  <a:cubicBezTo>
                    <a:pt x="12645" y="4370"/>
                    <a:pt x="13729" y="6322"/>
                    <a:pt x="15288" y="6322"/>
                  </a:cubicBezTo>
                  <a:cubicBezTo>
                    <a:pt x="15455" y="6322"/>
                    <a:pt x="15634" y="6298"/>
                    <a:pt x="15800" y="6251"/>
                  </a:cubicBezTo>
                  <a:lnTo>
                    <a:pt x="15800" y="6251"/>
                  </a:lnTo>
                  <a:cubicBezTo>
                    <a:pt x="15288" y="7156"/>
                    <a:pt x="14336" y="7715"/>
                    <a:pt x="13288" y="7727"/>
                  </a:cubicBezTo>
                  <a:cubicBezTo>
                    <a:pt x="12574" y="7727"/>
                    <a:pt x="11859" y="7608"/>
                    <a:pt x="11181" y="7382"/>
                  </a:cubicBezTo>
                  <a:cubicBezTo>
                    <a:pt x="10460" y="7144"/>
                    <a:pt x="9710" y="7025"/>
                    <a:pt x="8960" y="7025"/>
                  </a:cubicBezTo>
                  <a:cubicBezTo>
                    <a:pt x="8210" y="7025"/>
                    <a:pt x="7460" y="7144"/>
                    <a:pt x="6740" y="7382"/>
                  </a:cubicBezTo>
                  <a:cubicBezTo>
                    <a:pt x="6061" y="7608"/>
                    <a:pt x="5347" y="7727"/>
                    <a:pt x="4632" y="7727"/>
                  </a:cubicBezTo>
                  <a:cubicBezTo>
                    <a:pt x="3596" y="7715"/>
                    <a:pt x="2632" y="7156"/>
                    <a:pt x="2132" y="6251"/>
                  </a:cubicBezTo>
                  <a:lnTo>
                    <a:pt x="2132" y="6251"/>
                  </a:lnTo>
                  <a:cubicBezTo>
                    <a:pt x="2299" y="6298"/>
                    <a:pt x="2465" y="6322"/>
                    <a:pt x="2644" y="6322"/>
                  </a:cubicBezTo>
                  <a:cubicBezTo>
                    <a:pt x="4192" y="6322"/>
                    <a:pt x="5275" y="4370"/>
                    <a:pt x="5275" y="2631"/>
                  </a:cubicBezTo>
                  <a:cubicBezTo>
                    <a:pt x="5299" y="2072"/>
                    <a:pt x="5156" y="1524"/>
                    <a:pt x="4870" y="1048"/>
                  </a:cubicBezTo>
                  <a:lnTo>
                    <a:pt x="5180" y="1048"/>
                  </a:lnTo>
                  <a:cubicBezTo>
                    <a:pt x="5978" y="1048"/>
                    <a:pt x="6775" y="1214"/>
                    <a:pt x="7514" y="1524"/>
                  </a:cubicBezTo>
                  <a:cubicBezTo>
                    <a:pt x="7978" y="1720"/>
                    <a:pt x="8472" y="1819"/>
                    <a:pt x="8966" y="1819"/>
                  </a:cubicBezTo>
                  <a:cubicBezTo>
                    <a:pt x="9460" y="1819"/>
                    <a:pt x="9954" y="1720"/>
                    <a:pt x="10419" y="1524"/>
                  </a:cubicBezTo>
                  <a:cubicBezTo>
                    <a:pt x="11145" y="1214"/>
                    <a:pt x="11943" y="1048"/>
                    <a:pt x="12740" y="1048"/>
                  </a:cubicBezTo>
                  <a:close/>
                  <a:moveTo>
                    <a:pt x="4216" y="10894"/>
                  </a:moveTo>
                  <a:cubicBezTo>
                    <a:pt x="4823" y="10989"/>
                    <a:pt x="5263" y="11501"/>
                    <a:pt x="5263" y="12109"/>
                  </a:cubicBezTo>
                  <a:cubicBezTo>
                    <a:pt x="5263" y="12728"/>
                    <a:pt x="4823" y="13240"/>
                    <a:pt x="4216" y="13335"/>
                  </a:cubicBezTo>
                  <a:lnTo>
                    <a:pt x="4216" y="10894"/>
                  </a:lnTo>
                  <a:close/>
                  <a:moveTo>
                    <a:pt x="13693" y="14478"/>
                  </a:moveTo>
                  <a:lnTo>
                    <a:pt x="13693" y="16919"/>
                  </a:lnTo>
                  <a:cubicBezTo>
                    <a:pt x="12288" y="16704"/>
                    <a:pt x="12288" y="14680"/>
                    <a:pt x="13693" y="14478"/>
                  </a:cubicBezTo>
                  <a:close/>
                  <a:moveTo>
                    <a:pt x="9490" y="8096"/>
                  </a:moveTo>
                  <a:cubicBezTo>
                    <a:pt x="9954" y="8132"/>
                    <a:pt x="10407" y="8227"/>
                    <a:pt x="10847" y="8370"/>
                  </a:cubicBezTo>
                  <a:cubicBezTo>
                    <a:pt x="11633" y="8644"/>
                    <a:pt x="12467" y="8775"/>
                    <a:pt x="13288" y="8775"/>
                  </a:cubicBezTo>
                  <a:cubicBezTo>
                    <a:pt x="13431" y="8775"/>
                    <a:pt x="13574" y="8763"/>
                    <a:pt x="13705" y="8751"/>
                  </a:cubicBezTo>
                  <a:lnTo>
                    <a:pt x="13705" y="8751"/>
                  </a:lnTo>
                  <a:lnTo>
                    <a:pt x="13693" y="13418"/>
                  </a:lnTo>
                  <a:cubicBezTo>
                    <a:pt x="11978" y="13549"/>
                    <a:pt x="11014" y="15478"/>
                    <a:pt x="11955" y="16931"/>
                  </a:cubicBezTo>
                  <a:lnTo>
                    <a:pt x="4216" y="16931"/>
                  </a:lnTo>
                  <a:lnTo>
                    <a:pt x="4216" y="14395"/>
                  </a:lnTo>
                  <a:cubicBezTo>
                    <a:pt x="5394" y="14299"/>
                    <a:pt x="6311" y="13311"/>
                    <a:pt x="6311" y="12121"/>
                  </a:cubicBezTo>
                  <a:cubicBezTo>
                    <a:pt x="6311" y="10930"/>
                    <a:pt x="5394" y="9942"/>
                    <a:pt x="4216" y="9846"/>
                  </a:cubicBezTo>
                  <a:lnTo>
                    <a:pt x="4216" y="8751"/>
                  </a:lnTo>
                  <a:cubicBezTo>
                    <a:pt x="4347" y="8763"/>
                    <a:pt x="4478" y="8775"/>
                    <a:pt x="4620" y="8775"/>
                  </a:cubicBezTo>
                  <a:cubicBezTo>
                    <a:pt x="5454" y="8775"/>
                    <a:pt x="6275" y="8644"/>
                    <a:pt x="7061" y="8370"/>
                  </a:cubicBezTo>
                  <a:cubicBezTo>
                    <a:pt x="7502" y="8227"/>
                    <a:pt x="7966" y="8132"/>
                    <a:pt x="8430" y="8096"/>
                  </a:cubicBezTo>
                  <a:lnTo>
                    <a:pt x="8430" y="9084"/>
                  </a:lnTo>
                  <a:lnTo>
                    <a:pt x="7537" y="9977"/>
                  </a:lnTo>
                  <a:cubicBezTo>
                    <a:pt x="7187" y="10355"/>
                    <a:pt x="7522" y="10861"/>
                    <a:pt x="7922" y="10861"/>
                  </a:cubicBezTo>
                  <a:cubicBezTo>
                    <a:pt x="8040" y="10861"/>
                    <a:pt x="8163" y="10818"/>
                    <a:pt x="8276" y="10716"/>
                  </a:cubicBezTo>
                  <a:lnTo>
                    <a:pt x="8954" y="10037"/>
                  </a:lnTo>
                  <a:lnTo>
                    <a:pt x="9645" y="10716"/>
                  </a:lnTo>
                  <a:cubicBezTo>
                    <a:pt x="9761" y="10846"/>
                    <a:pt x="9895" y="10900"/>
                    <a:pt x="10025" y="10900"/>
                  </a:cubicBezTo>
                  <a:cubicBezTo>
                    <a:pt x="10437" y="10900"/>
                    <a:pt x="10800" y="10349"/>
                    <a:pt x="10383" y="9977"/>
                  </a:cubicBezTo>
                  <a:lnTo>
                    <a:pt x="9490" y="9084"/>
                  </a:lnTo>
                  <a:lnTo>
                    <a:pt x="9490" y="8096"/>
                  </a:lnTo>
                  <a:close/>
                  <a:moveTo>
                    <a:pt x="2632" y="0"/>
                  </a:moveTo>
                  <a:cubicBezTo>
                    <a:pt x="1870" y="0"/>
                    <a:pt x="1251" y="202"/>
                    <a:pt x="799" y="595"/>
                  </a:cubicBezTo>
                  <a:cubicBezTo>
                    <a:pt x="275" y="1060"/>
                    <a:pt x="1" y="1738"/>
                    <a:pt x="1" y="2631"/>
                  </a:cubicBezTo>
                  <a:cubicBezTo>
                    <a:pt x="1" y="3500"/>
                    <a:pt x="251" y="4358"/>
                    <a:pt x="715" y="5096"/>
                  </a:cubicBezTo>
                  <a:cubicBezTo>
                    <a:pt x="810" y="6608"/>
                    <a:pt x="1763" y="7930"/>
                    <a:pt x="3168" y="8489"/>
                  </a:cubicBezTo>
                  <a:lnTo>
                    <a:pt x="3168" y="17455"/>
                  </a:lnTo>
                  <a:cubicBezTo>
                    <a:pt x="3168" y="17740"/>
                    <a:pt x="3394" y="17978"/>
                    <a:pt x="3692" y="17978"/>
                  </a:cubicBezTo>
                  <a:lnTo>
                    <a:pt x="14229" y="17978"/>
                  </a:lnTo>
                  <a:cubicBezTo>
                    <a:pt x="14515" y="17978"/>
                    <a:pt x="14753" y="17740"/>
                    <a:pt x="14753" y="17455"/>
                  </a:cubicBezTo>
                  <a:lnTo>
                    <a:pt x="14753" y="8489"/>
                  </a:lnTo>
                  <a:cubicBezTo>
                    <a:pt x="16158" y="7930"/>
                    <a:pt x="17110" y="6608"/>
                    <a:pt x="17205" y="5096"/>
                  </a:cubicBezTo>
                  <a:cubicBezTo>
                    <a:pt x="17658" y="4358"/>
                    <a:pt x="17908" y="3500"/>
                    <a:pt x="17920" y="2631"/>
                  </a:cubicBezTo>
                  <a:cubicBezTo>
                    <a:pt x="17920" y="1738"/>
                    <a:pt x="17646" y="1060"/>
                    <a:pt x="17122" y="595"/>
                  </a:cubicBezTo>
                  <a:lnTo>
                    <a:pt x="17110" y="595"/>
                  </a:lnTo>
                  <a:cubicBezTo>
                    <a:pt x="16658" y="202"/>
                    <a:pt x="16039" y="0"/>
                    <a:pt x="15277" y="0"/>
                  </a:cubicBezTo>
                  <a:cubicBezTo>
                    <a:pt x="15086" y="0"/>
                    <a:pt x="14896" y="12"/>
                    <a:pt x="14717" y="48"/>
                  </a:cubicBezTo>
                  <a:cubicBezTo>
                    <a:pt x="14550" y="12"/>
                    <a:pt x="14384" y="0"/>
                    <a:pt x="14229" y="0"/>
                  </a:cubicBezTo>
                  <a:lnTo>
                    <a:pt x="12740" y="0"/>
                  </a:lnTo>
                  <a:cubicBezTo>
                    <a:pt x="11788" y="0"/>
                    <a:pt x="10859" y="191"/>
                    <a:pt x="9990" y="560"/>
                  </a:cubicBezTo>
                  <a:cubicBezTo>
                    <a:pt x="9663" y="702"/>
                    <a:pt x="9311" y="774"/>
                    <a:pt x="8959" y="774"/>
                  </a:cubicBezTo>
                  <a:cubicBezTo>
                    <a:pt x="8606" y="774"/>
                    <a:pt x="8252" y="702"/>
                    <a:pt x="7918" y="560"/>
                  </a:cubicBezTo>
                  <a:cubicBezTo>
                    <a:pt x="7049" y="191"/>
                    <a:pt x="6121" y="0"/>
                    <a:pt x="5180" y="0"/>
                  </a:cubicBezTo>
                  <a:lnTo>
                    <a:pt x="3692" y="0"/>
                  </a:lnTo>
                  <a:cubicBezTo>
                    <a:pt x="3525" y="0"/>
                    <a:pt x="3358" y="12"/>
                    <a:pt x="3204" y="48"/>
                  </a:cubicBezTo>
                  <a:cubicBezTo>
                    <a:pt x="3013" y="12"/>
                    <a:pt x="2823" y="0"/>
                    <a:pt x="26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116"/>
            <p:cNvSpPr/>
            <p:nvPr/>
          </p:nvSpPr>
          <p:spPr>
            <a:xfrm>
              <a:off x="5744013" y="2857800"/>
              <a:ext cx="26225" cy="52775"/>
            </a:xfrm>
            <a:custGeom>
              <a:avLst/>
              <a:gdLst/>
              <a:ahLst/>
              <a:cxnLst/>
              <a:rect l="l" t="t" r="r" b="b"/>
              <a:pathLst>
                <a:path w="1049" h="2111" extrusionOk="0">
                  <a:moveTo>
                    <a:pt x="525" y="0"/>
                  </a:moveTo>
                  <a:cubicBezTo>
                    <a:pt x="239" y="0"/>
                    <a:pt x="1" y="227"/>
                    <a:pt x="1" y="524"/>
                  </a:cubicBezTo>
                  <a:lnTo>
                    <a:pt x="1" y="1584"/>
                  </a:lnTo>
                  <a:cubicBezTo>
                    <a:pt x="1" y="1935"/>
                    <a:pt x="263" y="2111"/>
                    <a:pt x="525" y="2111"/>
                  </a:cubicBezTo>
                  <a:cubicBezTo>
                    <a:pt x="786" y="2111"/>
                    <a:pt x="1048" y="1935"/>
                    <a:pt x="1048" y="1584"/>
                  </a:cubicBezTo>
                  <a:lnTo>
                    <a:pt x="1048" y="536"/>
                  </a:lnTo>
                  <a:cubicBezTo>
                    <a:pt x="1048" y="239"/>
                    <a:pt x="810" y="0"/>
                    <a:pt x="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116"/>
            <p:cNvSpPr/>
            <p:nvPr/>
          </p:nvSpPr>
          <p:spPr>
            <a:xfrm>
              <a:off x="5427913" y="2858025"/>
              <a:ext cx="26200" cy="52550"/>
            </a:xfrm>
            <a:custGeom>
              <a:avLst/>
              <a:gdLst/>
              <a:ahLst/>
              <a:cxnLst/>
              <a:rect l="l" t="t" r="r" b="b"/>
              <a:pathLst>
                <a:path w="1048" h="2102" extrusionOk="0">
                  <a:moveTo>
                    <a:pt x="524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575"/>
                  </a:lnTo>
                  <a:cubicBezTo>
                    <a:pt x="0" y="1926"/>
                    <a:pt x="262" y="2102"/>
                    <a:pt x="524" y="2102"/>
                  </a:cubicBezTo>
                  <a:cubicBezTo>
                    <a:pt x="786" y="2102"/>
                    <a:pt x="1048" y="1926"/>
                    <a:pt x="1048" y="1575"/>
                  </a:cubicBezTo>
                  <a:lnTo>
                    <a:pt x="1048" y="527"/>
                  </a:lnTo>
                  <a:cubicBezTo>
                    <a:pt x="1048" y="176"/>
                    <a:pt x="786" y="0"/>
                    <a:pt x="5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116"/>
            <p:cNvSpPr/>
            <p:nvPr/>
          </p:nvSpPr>
          <p:spPr>
            <a:xfrm>
              <a:off x="5546363" y="3113175"/>
              <a:ext cx="92300" cy="79150"/>
            </a:xfrm>
            <a:custGeom>
              <a:avLst/>
              <a:gdLst/>
              <a:ahLst/>
              <a:cxnLst/>
              <a:rect l="l" t="t" r="r" b="b"/>
              <a:pathLst>
                <a:path w="3692" h="3166" extrusionOk="0">
                  <a:moveTo>
                    <a:pt x="2105" y="1053"/>
                  </a:moveTo>
                  <a:cubicBezTo>
                    <a:pt x="2375" y="1053"/>
                    <a:pt x="2632" y="1261"/>
                    <a:pt x="2632" y="1585"/>
                  </a:cubicBezTo>
                  <a:cubicBezTo>
                    <a:pt x="2632" y="1870"/>
                    <a:pt x="2394" y="2108"/>
                    <a:pt x="2108" y="2108"/>
                  </a:cubicBezTo>
                  <a:cubicBezTo>
                    <a:pt x="1644" y="2108"/>
                    <a:pt x="1406" y="1537"/>
                    <a:pt x="1739" y="1204"/>
                  </a:cubicBezTo>
                  <a:cubicBezTo>
                    <a:pt x="1846" y="1100"/>
                    <a:pt x="1977" y="1053"/>
                    <a:pt x="2105" y="1053"/>
                  </a:cubicBezTo>
                  <a:close/>
                  <a:moveTo>
                    <a:pt x="2108" y="1"/>
                  </a:moveTo>
                  <a:cubicBezTo>
                    <a:pt x="703" y="1"/>
                    <a:pt x="1" y="1704"/>
                    <a:pt x="989" y="2704"/>
                  </a:cubicBezTo>
                  <a:cubicBezTo>
                    <a:pt x="1312" y="3023"/>
                    <a:pt x="1708" y="3165"/>
                    <a:pt x="2096" y="3165"/>
                  </a:cubicBezTo>
                  <a:cubicBezTo>
                    <a:pt x="2911" y="3165"/>
                    <a:pt x="3692" y="2536"/>
                    <a:pt x="3692" y="1585"/>
                  </a:cubicBezTo>
                  <a:cubicBezTo>
                    <a:pt x="3692" y="703"/>
                    <a:pt x="2977" y="1"/>
                    <a:pt x="21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2" name="Google Shape;1852;p116"/>
          <p:cNvSpPr/>
          <p:nvPr/>
        </p:nvSpPr>
        <p:spPr>
          <a:xfrm>
            <a:off x="5375213" y="2150125"/>
            <a:ext cx="447700" cy="449625"/>
          </a:xfrm>
          <a:custGeom>
            <a:avLst/>
            <a:gdLst/>
            <a:ahLst/>
            <a:cxnLst/>
            <a:rect l="l" t="t" r="r" b="b"/>
            <a:pathLst>
              <a:path w="17908" h="17985" extrusionOk="0">
                <a:moveTo>
                  <a:pt x="15967" y="2459"/>
                </a:moveTo>
                <a:cubicBezTo>
                  <a:pt x="15969" y="2459"/>
                  <a:pt x="15971" y="2459"/>
                  <a:pt x="15973" y="2459"/>
                </a:cubicBezTo>
                <a:lnTo>
                  <a:pt x="15973" y="2459"/>
                </a:lnTo>
                <a:cubicBezTo>
                  <a:pt x="15975" y="2459"/>
                  <a:pt x="15977" y="2459"/>
                  <a:pt x="15979" y="2459"/>
                </a:cubicBezTo>
                <a:close/>
                <a:moveTo>
                  <a:pt x="5442" y="1051"/>
                </a:moveTo>
                <a:cubicBezTo>
                  <a:pt x="5850" y="1051"/>
                  <a:pt x="6258" y="1310"/>
                  <a:pt x="6311" y="1828"/>
                </a:cubicBezTo>
                <a:cubicBezTo>
                  <a:pt x="6338" y="2119"/>
                  <a:pt x="6579" y="2305"/>
                  <a:pt x="6838" y="2305"/>
                </a:cubicBezTo>
                <a:cubicBezTo>
                  <a:pt x="6929" y="2305"/>
                  <a:pt x="7022" y="2282"/>
                  <a:pt x="7109" y="2233"/>
                </a:cubicBezTo>
                <a:cubicBezTo>
                  <a:pt x="7240" y="2149"/>
                  <a:pt x="7395" y="2102"/>
                  <a:pt x="7549" y="2102"/>
                </a:cubicBezTo>
                <a:cubicBezTo>
                  <a:pt x="8038" y="2102"/>
                  <a:pt x="8430" y="2495"/>
                  <a:pt x="8430" y="2983"/>
                </a:cubicBezTo>
                <a:cubicBezTo>
                  <a:pt x="8430" y="3054"/>
                  <a:pt x="8419" y="3126"/>
                  <a:pt x="8395" y="3197"/>
                </a:cubicBezTo>
                <a:cubicBezTo>
                  <a:pt x="8301" y="3536"/>
                  <a:pt x="8564" y="3864"/>
                  <a:pt x="8901" y="3864"/>
                </a:cubicBezTo>
                <a:cubicBezTo>
                  <a:pt x="8907" y="3864"/>
                  <a:pt x="8913" y="3864"/>
                  <a:pt x="8919" y="3864"/>
                </a:cubicBezTo>
                <a:lnTo>
                  <a:pt x="8978" y="3864"/>
                </a:lnTo>
                <a:cubicBezTo>
                  <a:pt x="9454" y="3876"/>
                  <a:pt x="9835" y="4269"/>
                  <a:pt x="9835" y="4745"/>
                </a:cubicBezTo>
                <a:lnTo>
                  <a:pt x="9835" y="4912"/>
                </a:lnTo>
                <a:lnTo>
                  <a:pt x="1049" y="4912"/>
                </a:lnTo>
                <a:lnTo>
                  <a:pt x="1049" y="4745"/>
                </a:lnTo>
                <a:cubicBezTo>
                  <a:pt x="1049" y="4269"/>
                  <a:pt x="1430" y="3876"/>
                  <a:pt x="1906" y="3864"/>
                </a:cubicBezTo>
                <a:lnTo>
                  <a:pt x="1965" y="3864"/>
                </a:lnTo>
                <a:cubicBezTo>
                  <a:pt x="1971" y="3864"/>
                  <a:pt x="1977" y="3864"/>
                  <a:pt x="1983" y="3864"/>
                </a:cubicBezTo>
                <a:cubicBezTo>
                  <a:pt x="2320" y="3864"/>
                  <a:pt x="2583" y="3536"/>
                  <a:pt x="2489" y="3197"/>
                </a:cubicBezTo>
                <a:cubicBezTo>
                  <a:pt x="2465" y="3126"/>
                  <a:pt x="2453" y="3054"/>
                  <a:pt x="2453" y="2983"/>
                </a:cubicBezTo>
                <a:cubicBezTo>
                  <a:pt x="2453" y="2495"/>
                  <a:pt x="2846" y="2102"/>
                  <a:pt x="3335" y="2102"/>
                </a:cubicBezTo>
                <a:cubicBezTo>
                  <a:pt x="3489" y="2102"/>
                  <a:pt x="3644" y="2149"/>
                  <a:pt x="3787" y="2233"/>
                </a:cubicBezTo>
                <a:cubicBezTo>
                  <a:pt x="3870" y="2282"/>
                  <a:pt x="3961" y="2305"/>
                  <a:pt x="4050" y="2305"/>
                </a:cubicBezTo>
                <a:cubicBezTo>
                  <a:pt x="4305" y="2305"/>
                  <a:pt x="4546" y="2119"/>
                  <a:pt x="4573" y="1828"/>
                </a:cubicBezTo>
                <a:cubicBezTo>
                  <a:pt x="4626" y="1310"/>
                  <a:pt x="5034" y="1051"/>
                  <a:pt x="5442" y="1051"/>
                </a:cubicBezTo>
                <a:close/>
                <a:moveTo>
                  <a:pt x="13866" y="2459"/>
                </a:moveTo>
                <a:cubicBezTo>
                  <a:pt x="14270" y="2459"/>
                  <a:pt x="14675" y="2721"/>
                  <a:pt x="14729" y="3245"/>
                </a:cubicBezTo>
                <a:cubicBezTo>
                  <a:pt x="14764" y="3525"/>
                  <a:pt x="14999" y="3716"/>
                  <a:pt x="15254" y="3716"/>
                </a:cubicBezTo>
                <a:cubicBezTo>
                  <a:pt x="15345" y="3716"/>
                  <a:pt x="15439" y="3691"/>
                  <a:pt x="15527" y="3638"/>
                </a:cubicBezTo>
                <a:cubicBezTo>
                  <a:pt x="15666" y="3554"/>
                  <a:pt x="15826" y="3507"/>
                  <a:pt x="15986" y="3507"/>
                </a:cubicBezTo>
                <a:cubicBezTo>
                  <a:pt x="16032" y="3507"/>
                  <a:pt x="16077" y="3511"/>
                  <a:pt x="16122" y="3519"/>
                </a:cubicBezTo>
                <a:cubicBezTo>
                  <a:pt x="16550" y="3602"/>
                  <a:pt x="16848" y="3983"/>
                  <a:pt x="16836" y="4412"/>
                </a:cubicBezTo>
                <a:lnTo>
                  <a:pt x="16860" y="4912"/>
                </a:lnTo>
                <a:lnTo>
                  <a:pt x="10883" y="4912"/>
                </a:lnTo>
                <a:lnTo>
                  <a:pt x="10883" y="4412"/>
                </a:lnTo>
                <a:cubicBezTo>
                  <a:pt x="10883" y="3983"/>
                  <a:pt x="11181" y="3602"/>
                  <a:pt x="11609" y="3519"/>
                </a:cubicBezTo>
                <a:cubicBezTo>
                  <a:pt x="11654" y="3511"/>
                  <a:pt x="11700" y="3507"/>
                  <a:pt x="11745" y="3507"/>
                </a:cubicBezTo>
                <a:cubicBezTo>
                  <a:pt x="11905" y="3507"/>
                  <a:pt x="12066" y="3554"/>
                  <a:pt x="12205" y="3638"/>
                </a:cubicBezTo>
                <a:cubicBezTo>
                  <a:pt x="12293" y="3691"/>
                  <a:pt x="12386" y="3716"/>
                  <a:pt x="12478" y="3716"/>
                </a:cubicBezTo>
                <a:cubicBezTo>
                  <a:pt x="12732" y="3716"/>
                  <a:pt x="12967" y="3525"/>
                  <a:pt x="13002" y="3245"/>
                </a:cubicBezTo>
                <a:cubicBezTo>
                  <a:pt x="13056" y="2721"/>
                  <a:pt x="13461" y="2459"/>
                  <a:pt x="13866" y="2459"/>
                </a:cubicBezTo>
                <a:close/>
                <a:moveTo>
                  <a:pt x="4132" y="5971"/>
                </a:moveTo>
                <a:cubicBezTo>
                  <a:pt x="3287" y="6733"/>
                  <a:pt x="2811" y="7817"/>
                  <a:pt x="2811" y="8960"/>
                </a:cubicBezTo>
                <a:lnTo>
                  <a:pt x="2811" y="11770"/>
                </a:lnTo>
                <a:cubicBezTo>
                  <a:pt x="2811" y="13603"/>
                  <a:pt x="4299" y="15103"/>
                  <a:pt x="6144" y="15103"/>
                </a:cubicBezTo>
                <a:cubicBezTo>
                  <a:pt x="6430" y="15103"/>
                  <a:pt x="6668" y="15342"/>
                  <a:pt x="6668" y="15627"/>
                </a:cubicBezTo>
                <a:lnTo>
                  <a:pt x="6668" y="16925"/>
                </a:lnTo>
                <a:lnTo>
                  <a:pt x="1049" y="16925"/>
                </a:lnTo>
                <a:lnTo>
                  <a:pt x="1049" y="5971"/>
                </a:lnTo>
                <a:close/>
                <a:moveTo>
                  <a:pt x="16860" y="5971"/>
                </a:moveTo>
                <a:lnTo>
                  <a:pt x="16860" y="8424"/>
                </a:lnTo>
                <a:lnTo>
                  <a:pt x="7895" y="8424"/>
                </a:lnTo>
                <a:cubicBezTo>
                  <a:pt x="7025" y="8424"/>
                  <a:pt x="6323" y="9138"/>
                  <a:pt x="6323" y="10008"/>
                </a:cubicBezTo>
                <a:cubicBezTo>
                  <a:pt x="6323" y="10889"/>
                  <a:pt x="7025" y="11591"/>
                  <a:pt x="7895" y="11591"/>
                </a:cubicBezTo>
                <a:cubicBezTo>
                  <a:pt x="9157" y="11591"/>
                  <a:pt x="10181" y="12615"/>
                  <a:pt x="10181" y="13877"/>
                </a:cubicBezTo>
                <a:lnTo>
                  <a:pt x="10181" y="16925"/>
                </a:lnTo>
                <a:lnTo>
                  <a:pt x="7728" y="16925"/>
                </a:lnTo>
                <a:lnTo>
                  <a:pt x="7728" y="15627"/>
                </a:lnTo>
                <a:cubicBezTo>
                  <a:pt x="7728" y="14758"/>
                  <a:pt x="7014" y="14044"/>
                  <a:pt x="6144" y="14044"/>
                </a:cubicBezTo>
                <a:cubicBezTo>
                  <a:pt x="4882" y="14044"/>
                  <a:pt x="3858" y="13020"/>
                  <a:pt x="3858" y="11770"/>
                </a:cubicBezTo>
                <a:lnTo>
                  <a:pt x="3858" y="8960"/>
                </a:lnTo>
                <a:cubicBezTo>
                  <a:pt x="3858" y="7305"/>
                  <a:pt x="5204" y="5971"/>
                  <a:pt x="6847" y="5971"/>
                </a:cubicBezTo>
                <a:close/>
                <a:moveTo>
                  <a:pt x="16860" y="9484"/>
                </a:moveTo>
                <a:lnTo>
                  <a:pt x="16860" y="13484"/>
                </a:lnTo>
                <a:cubicBezTo>
                  <a:pt x="16681" y="13437"/>
                  <a:pt x="16503" y="13413"/>
                  <a:pt x="16336" y="13413"/>
                </a:cubicBezTo>
                <a:cubicBezTo>
                  <a:pt x="15586" y="13413"/>
                  <a:pt x="14919" y="13841"/>
                  <a:pt x="14598" y="14508"/>
                </a:cubicBezTo>
                <a:cubicBezTo>
                  <a:pt x="14479" y="14484"/>
                  <a:pt x="14348" y="14472"/>
                  <a:pt x="14229" y="14472"/>
                </a:cubicBezTo>
                <a:cubicBezTo>
                  <a:pt x="13157" y="14472"/>
                  <a:pt x="12288" y="15342"/>
                  <a:pt x="12288" y="16401"/>
                </a:cubicBezTo>
                <a:lnTo>
                  <a:pt x="12288" y="16925"/>
                </a:lnTo>
                <a:lnTo>
                  <a:pt x="11240" y="16925"/>
                </a:lnTo>
                <a:lnTo>
                  <a:pt x="11240" y="13877"/>
                </a:lnTo>
                <a:cubicBezTo>
                  <a:pt x="11228" y="12032"/>
                  <a:pt x="9740" y="10531"/>
                  <a:pt x="7895" y="10531"/>
                </a:cubicBezTo>
                <a:cubicBezTo>
                  <a:pt x="7192" y="10531"/>
                  <a:pt x="7192" y="9484"/>
                  <a:pt x="7895" y="9484"/>
                </a:cubicBezTo>
                <a:close/>
                <a:moveTo>
                  <a:pt x="16324" y="14460"/>
                </a:moveTo>
                <a:cubicBezTo>
                  <a:pt x="16515" y="14460"/>
                  <a:pt x="16705" y="14532"/>
                  <a:pt x="16848" y="14651"/>
                </a:cubicBezTo>
                <a:lnTo>
                  <a:pt x="16860" y="16925"/>
                </a:lnTo>
                <a:lnTo>
                  <a:pt x="13348" y="16925"/>
                </a:lnTo>
                <a:lnTo>
                  <a:pt x="13348" y="16425"/>
                </a:lnTo>
                <a:cubicBezTo>
                  <a:pt x="13336" y="15996"/>
                  <a:pt x="13645" y="15615"/>
                  <a:pt x="14062" y="15532"/>
                </a:cubicBezTo>
                <a:cubicBezTo>
                  <a:pt x="14115" y="15523"/>
                  <a:pt x="14166" y="15519"/>
                  <a:pt x="14217" y="15519"/>
                </a:cubicBezTo>
                <a:cubicBezTo>
                  <a:pt x="14374" y="15519"/>
                  <a:pt x="14523" y="15561"/>
                  <a:pt x="14657" y="15651"/>
                </a:cubicBezTo>
                <a:cubicBezTo>
                  <a:pt x="14744" y="15701"/>
                  <a:pt x="14837" y="15724"/>
                  <a:pt x="14928" y="15724"/>
                </a:cubicBezTo>
                <a:cubicBezTo>
                  <a:pt x="15187" y="15724"/>
                  <a:pt x="15429" y="15537"/>
                  <a:pt x="15455" y="15246"/>
                </a:cubicBezTo>
                <a:cubicBezTo>
                  <a:pt x="15503" y="14806"/>
                  <a:pt x="15872" y="14472"/>
                  <a:pt x="16324" y="14460"/>
                </a:cubicBezTo>
                <a:close/>
                <a:moveTo>
                  <a:pt x="5436" y="0"/>
                </a:moveTo>
                <a:cubicBezTo>
                  <a:pt x="4742" y="0"/>
                  <a:pt x="4049" y="364"/>
                  <a:pt x="3704" y="1090"/>
                </a:cubicBezTo>
                <a:cubicBezTo>
                  <a:pt x="3585" y="1066"/>
                  <a:pt x="3454" y="1054"/>
                  <a:pt x="3335" y="1054"/>
                </a:cubicBezTo>
                <a:cubicBezTo>
                  <a:pt x="2299" y="1054"/>
                  <a:pt x="1453" y="1852"/>
                  <a:pt x="1394" y="2876"/>
                </a:cubicBezTo>
                <a:cubicBezTo>
                  <a:pt x="572" y="3126"/>
                  <a:pt x="1" y="3876"/>
                  <a:pt x="1" y="4745"/>
                </a:cubicBezTo>
                <a:lnTo>
                  <a:pt x="1" y="17461"/>
                </a:lnTo>
                <a:cubicBezTo>
                  <a:pt x="1" y="17747"/>
                  <a:pt x="227" y="17985"/>
                  <a:pt x="525" y="17985"/>
                </a:cubicBezTo>
                <a:lnTo>
                  <a:pt x="17384" y="17985"/>
                </a:lnTo>
                <a:cubicBezTo>
                  <a:pt x="17670" y="17985"/>
                  <a:pt x="17908" y="17747"/>
                  <a:pt x="17908" y="17461"/>
                </a:cubicBezTo>
                <a:lnTo>
                  <a:pt x="17908" y="4388"/>
                </a:lnTo>
                <a:cubicBezTo>
                  <a:pt x="17908" y="3330"/>
                  <a:pt x="17042" y="2462"/>
                  <a:pt x="15973" y="2459"/>
                </a:cubicBezTo>
                <a:lnTo>
                  <a:pt x="15973" y="2459"/>
                </a:lnTo>
                <a:cubicBezTo>
                  <a:pt x="15844" y="2459"/>
                  <a:pt x="15727" y="2471"/>
                  <a:pt x="15610" y="2495"/>
                </a:cubicBezTo>
                <a:cubicBezTo>
                  <a:pt x="15259" y="1768"/>
                  <a:pt x="14565" y="1405"/>
                  <a:pt x="13872" y="1405"/>
                </a:cubicBezTo>
                <a:cubicBezTo>
                  <a:pt x="13178" y="1405"/>
                  <a:pt x="12484" y="1768"/>
                  <a:pt x="12133" y="2495"/>
                </a:cubicBezTo>
                <a:cubicBezTo>
                  <a:pt x="12014" y="2471"/>
                  <a:pt x="11895" y="2459"/>
                  <a:pt x="11764" y="2459"/>
                </a:cubicBezTo>
                <a:cubicBezTo>
                  <a:pt x="11145" y="2459"/>
                  <a:pt x="10562" y="2757"/>
                  <a:pt x="10193" y="3257"/>
                </a:cubicBezTo>
                <a:cubicBezTo>
                  <a:pt x="9990" y="3090"/>
                  <a:pt x="9740" y="2959"/>
                  <a:pt x="9478" y="2876"/>
                </a:cubicBezTo>
                <a:cubicBezTo>
                  <a:pt x="9419" y="1852"/>
                  <a:pt x="8573" y="1054"/>
                  <a:pt x="7549" y="1054"/>
                </a:cubicBezTo>
                <a:cubicBezTo>
                  <a:pt x="7418" y="1054"/>
                  <a:pt x="7287" y="1066"/>
                  <a:pt x="7168" y="1090"/>
                </a:cubicBezTo>
                <a:cubicBezTo>
                  <a:pt x="6823" y="364"/>
                  <a:pt x="6130" y="0"/>
                  <a:pt x="5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3" name="Google Shape;1853;p116"/>
          <p:cNvGrpSpPr/>
          <p:nvPr/>
        </p:nvGrpSpPr>
        <p:grpSpPr>
          <a:xfrm>
            <a:off x="5343963" y="1502275"/>
            <a:ext cx="475075" cy="449475"/>
            <a:chOff x="5343963" y="1426075"/>
            <a:chExt cx="475075" cy="449475"/>
          </a:xfrm>
        </p:grpSpPr>
        <p:sp>
          <p:nvSpPr>
            <p:cNvPr id="1854" name="Google Shape;1854;p116"/>
            <p:cNvSpPr/>
            <p:nvPr/>
          </p:nvSpPr>
          <p:spPr>
            <a:xfrm>
              <a:off x="5343963" y="1426075"/>
              <a:ext cx="475075" cy="449475"/>
            </a:xfrm>
            <a:custGeom>
              <a:avLst/>
              <a:gdLst/>
              <a:ahLst/>
              <a:cxnLst/>
              <a:rect l="l" t="t" r="r" b="b"/>
              <a:pathLst>
                <a:path w="19003" h="17979" extrusionOk="0">
                  <a:moveTo>
                    <a:pt x="11627" y="6039"/>
                  </a:moveTo>
                  <a:cubicBezTo>
                    <a:pt x="11752" y="6039"/>
                    <a:pt x="11878" y="6054"/>
                    <a:pt x="12002" y="6085"/>
                  </a:cubicBezTo>
                  <a:cubicBezTo>
                    <a:pt x="13383" y="6394"/>
                    <a:pt x="13633" y="8251"/>
                    <a:pt x="12395" y="8930"/>
                  </a:cubicBezTo>
                  <a:lnTo>
                    <a:pt x="11526" y="9454"/>
                  </a:lnTo>
                  <a:cubicBezTo>
                    <a:pt x="11230" y="9287"/>
                    <a:pt x="10900" y="9203"/>
                    <a:pt x="10572" y="9203"/>
                  </a:cubicBezTo>
                  <a:cubicBezTo>
                    <a:pt x="10200" y="9203"/>
                    <a:pt x="9830" y="9310"/>
                    <a:pt x="9514" y="9525"/>
                  </a:cubicBezTo>
                  <a:cubicBezTo>
                    <a:pt x="9191" y="9310"/>
                    <a:pt x="8822" y="9203"/>
                    <a:pt x="8451" y="9203"/>
                  </a:cubicBezTo>
                  <a:cubicBezTo>
                    <a:pt x="8125" y="9203"/>
                    <a:pt x="7797" y="9287"/>
                    <a:pt x="7502" y="9454"/>
                  </a:cubicBezTo>
                  <a:lnTo>
                    <a:pt x="6621" y="8930"/>
                  </a:lnTo>
                  <a:cubicBezTo>
                    <a:pt x="6085" y="8621"/>
                    <a:pt x="5775" y="8025"/>
                    <a:pt x="5823" y="7418"/>
                  </a:cubicBezTo>
                  <a:cubicBezTo>
                    <a:pt x="5823" y="7359"/>
                    <a:pt x="5847" y="7311"/>
                    <a:pt x="5859" y="7251"/>
                  </a:cubicBezTo>
                  <a:cubicBezTo>
                    <a:pt x="5989" y="6680"/>
                    <a:pt x="6430" y="6227"/>
                    <a:pt x="7013" y="6085"/>
                  </a:cubicBezTo>
                  <a:cubicBezTo>
                    <a:pt x="7137" y="6054"/>
                    <a:pt x="7263" y="6039"/>
                    <a:pt x="7389" y="6039"/>
                  </a:cubicBezTo>
                  <a:cubicBezTo>
                    <a:pt x="7697" y="6039"/>
                    <a:pt x="8001" y="6130"/>
                    <a:pt x="8264" y="6299"/>
                  </a:cubicBezTo>
                  <a:cubicBezTo>
                    <a:pt x="8359" y="6358"/>
                    <a:pt x="8454" y="6394"/>
                    <a:pt x="8561" y="6394"/>
                  </a:cubicBezTo>
                  <a:lnTo>
                    <a:pt x="10454" y="6394"/>
                  </a:lnTo>
                  <a:cubicBezTo>
                    <a:pt x="10561" y="6394"/>
                    <a:pt x="10657" y="6358"/>
                    <a:pt x="10752" y="6299"/>
                  </a:cubicBezTo>
                  <a:cubicBezTo>
                    <a:pt x="11014" y="6130"/>
                    <a:pt x="11319" y="6039"/>
                    <a:pt x="11627" y="6039"/>
                  </a:cubicBezTo>
                  <a:close/>
                  <a:moveTo>
                    <a:pt x="10539" y="10253"/>
                  </a:moveTo>
                  <a:cubicBezTo>
                    <a:pt x="10582" y="10253"/>
                    <a:pt x="10625" y="10257"/>
                    <a:pt x="10669" y="10264"/>
                  </a:cubicBezTo>
                  <a:cubicBezTo>
                    <a:pt x="11062" y="10311"/>
                    <a:pt x="11371" y="10621"/>
                    <a:pt x="11419" y="11014"/>
                  </a:cubicBezTo>
                  <a:cubicBezTo>
                    <a:pt x="11466" y="11311"/>
                    <a:pt x="11347" y="11597"/>
                    <a:pt x="11121" y="11788"/>
                  </a:cubicBezTo>
                  <a:cubicBezTo>
                    <a:pt x="10717" y="12154"/>
                    <a:pt x="11055" y="12721"/>
                    <a:pt x="11478" y="12721"/>
                  </a:cubicBezTo>
                  <a:cubicBezTo>
                    <a:pt x="11591" y="12721"/>
                    <a:pt x="11711" y="12681"/>
                    <a:pt x="11824" y="12585"/>
                  </a:cubicBezTo>
                  <a:cubicBezTo>
                    <a:pt x="11955" y="12454"/>
                    <a:pt x="12085" y="12323"/>
                    <a:pt x="12181" y="12169"/>
                  </a:cubicBezTo>
                  <a:cubicBezTo>
                    <a:pt x="12419" y="12657"/>
                    <a:pt x="12609" y="13169"/>
                    <a:pt x="12728" y="13705"/>
                  </a:cubicBezTo>
                  <a:lnTo>
                    <a:pt x="12538" y="13836"/>
                  </a:lnTo>
                  <a:cubicBezTo>
                    <a:pt x="12288" y="14014"/>
                    <a:pt x="11978" y="14121"/>
                    <a:pt x="11657" y="14121"/>
                  </a:cubicBezTo>
                  <a:cubicBezTo>
                    <a:pt x="11347" y="14121"/>
                    <a:pt x="11050" y="14014"/>
                    <a:pt x="10800" y="13836"/>
                  </a:cubicBezTo>
                  <a:cubicBezTo>
                    <a:pt x="10413" y="13556"/>
                    <a:pt x="9957" y="13416"/>
                    <a:pt x="9502" y="13416"/>
                  </a:cubicBezTo>
                  <a:cubicBezTo>
                    <a:pt x="9046" y="13416"/>
                    <a:pt x="8591" y="13556"/>
                    <a:pt x="8204" y="13836"/>
                  </a:cubicBezTo>
                  <a:cubicBezTo>
                    <a:pt x="7954" y="14014"/>
                    <a:pt x="7656" y="14121"/>
                    <a:pt x="7347" y="14121"/>
                  </a:cubicBezTo>
                  <a:cubicBezTo>
                    <a:pt x="7025" y="14121"/>
                    <a:pt x="6716" y="14014"/>
                    <a:pt x="6466" y="13836"/>
                  </a:cubicBezTo>
                  <a:lnTo>
                    <a:pt x="6263" y="13705"/>
                  </a:lnTo>
                  <a:cubicBezTo>
                    <a:pt x="6394" y="13169"/>
                    <a:pt x="6573" y="12657"/>
                    <a:pt x="6823" y="12169"/>
                  </a:cubicBezTo>
                  <a:cubicBezTo>
                    <a:pt x="6918" y="12323"/>
                    <a:pt x="7037" y="12454"/>
                    <a:pt x="7180" y="12585"/>
                  </a:cubicBezTo>
                  <a:cubicBezTo>
                    <a:pt x="7291" y="12684"/>
                    <a:pt x="7411" y="12726"/>
                    <a:pt x="7525" y="12726"/>
                  </a:cubicBezTo>
                  <a:cubicBezTo>
                    <a:pt x="7947" y="12726"/>
                    <a:pt x="8293" y="12153"/>
                    <a:pt x="7871" y="11788"/>
                  </a:cubicBezTo>
                  <a:cubicBezTo>
                    <a:pt x="7644" y="11597"/>
                    <a:pt x="7537" y="11311"/>
                    <a:pt x="7573" y="11014"/>
                  </a:cubicBezTo>
                  <a:cubicBezTo>
                    <a:pt x="7621" y="10621"/>
                    <a:pt x="7942" y="10311"/>
                    <a:pt x="8335" y="10264"/>
                  </a:cubicBezTo>
                  <a:cubicBezTo>
                    <a:pt x="8377" y="10257"/>
                    <a:pt x="8419" y="10253"/>
                    <a:pt x="8461" y="10253"/>
                  </a:cubicBezTo>
                  <a:cubicBezTo>
                    <a:pt x="8706" y="10253"/>
                    <a:pt x="8946" y="10368"/>
                    <a:pt x="9109" y="10561"/>
                  </a:cubicBezTo>
                  <a:cubicBezTo>
                    <a:pt x="9210" y="10680"/>
                    <a:pt x="9353" y="10740"/>
                    <a:pt x="9497" y="10740"/>
                  </a:cubicBezTo>
                  <a:cubicBezTo>
                    <a:pt x="9642" y="10740"/>
                    <a:pt x="9788" y="10680"/>
                    <a:pt x="9895" y="10561"/>
                  </a:cubicBezTo>
                  <a:cubicBezTo>
                    <a:pt x="10057" y="10368"/>
                    <a:pt x="10289" y="10253"/>
                    <a:pt x="10539" y="10253"/>
                  </a:cubicBezTo>
                  <a:close/>
                  <a:moveTo>
                    <a:pt x="12121" y="1048"/>
                  </a:moveTo>
                  <a:cubicBezTo>
                    <a:pt x="12788" y="1048"/>
                    <a:pt x="13348" y="1524"/>
                    <a:pt x="13455" y="2191"/>
                  </a:cubicBezTo>
                  <a:cubicBezTo>
                    <a:pt x="13764" y="4001"/>
                    <a:pt x="14526" y="5715"/>
                    <a:pt x="15681" y="7156"/>
                  </a:cubicBezTo>
                  <a:cubicBezTo>
                    <a:pt x="17598" y="9561"/>
                    <a:pt x="16717" y="13133"/>
                    <a:pt x="13895" y="14359"/>
                  </a:cubicBezTo>
                  <a:lnTo>
                    <a:pt x="13883" y="14359"/>
                  </a:lnTo>
                  <a:cubicBezTo>
                    <a:pt x="13895" y="14359"/>
                    <a:pt x="13895" y="14347"/>
                    <a:pt x="13883" y="14347"/>
                  </a:cubicBezTo>
                  <a:cubicBezTo>
                    <a:pt x="13824" y="13109"/>
                    <a:pt x="13169" y="11466"/>
                    <a:pt x="12407" y="10597"/>
                  </a:cubicBezTo>
                  <a:cubicBezTo>
                    <a:pt x="12371" y="10466"/>
                    <a:pt x="12324" y="10347"/>
                    <a:pt x="12264" y="10228"/>
                  </a:cubicBezTo>
                  <a:lnTo>
                    <a:pt x="12931" y="9823"/>
                  </a:lnTo>
                  <a:cubicBezTo>
                    <a:pt x="13824" y="9311"/>
                    <a:pt x="14336" y="8311"/>
                    <a:pt x="14217" y="7287"/>
                  </a:cubicBezTo>
                  <a:cubicBezTo>
                    <a:pt x="14217" y="7192"/>
                    <a:pt x="14193" y="7109"/>
                    <a:pt x="14181" y="7025"/>
                  </a:cubicBezTo>
                  <a:cubicBezTo>
                    <a:pt x="13967" y="6049"/>
                    <a:pt x="13205" y="5287"/>
                    <a:pt x="12228" y="5061"/>
                  </a:cubicBezTo>
                  <a:cubicBezTo>
                    <a:pt x="12023" y="5008"/>
                    <a:pt x="11815" y="4983"/>
                    <a:pt x="11608" y="4983"/>
                  </a:cubicBezTo>
                  <a:cubicBezTo>
                    <a:pt x="11152" y="4983"/>
                    <a:pt x="10700" y="5105"/>
                    <a:pt x="10300" y="5334"/>
                  </a:cubicBezTo>
                  <a:lnTo>
                    <a:pt x="8704" y="5334"/>
                  </a:lnTo>
                  <a:cubicBezTo>
                    <a:pt x="8303" y="5105"/>
                    <a:pt x="7852" y="4983"/>
                    <a:pt x="7396" y="4983"/>
                  </a:cubicBezTo>
                  <a:cubicBezTo>
                    <a:pt x="7189" y="4983"/>
                    <a:pt x="6980" y="5008"/>
                    <a:pt x="6775" y="5061"/>
                  </a:cubicBezTo>
                  <a:cubicBezTo>
                    <a:pt x="5799" y="5287"/>
                    <a:pt x="5049" y="6049"/>
                    <a:pt x="4835" y="7025"/>
                  </a:cubicBezTo>
                  <a:cubicBezTo>
                    <a:pt x="4811" y="7109"/>
                    <a:pt x="4799" y="7192"/>
                    <a:pt x="4787" y="7287"/>
                  </a:cubicBezTo>
                  <a:cubicBezTo>
                    <a:pt x="4680" y="8311"/>
                    <a:pt x="5180" y="9311"/>
                    <a:pt x="6085" y="9823"/>
                  </a:cubicBezTo>
                  <a:lnTo>
                    <a:pt x="6740" y="10228"/>
                  </a:lnTo>
                  <a:cubicBezTo>
                    <a:pt x="6680" y="10347"/>
                    <a:pt x="6632" y="10466"/>
                    <a:pt x="6597" y="10585"/>
                  </a:cubicBezTo>
                  <a:cubicBezTo>
                    <a:pt x="5835" y="11466"/>
                    <a:pt x="5180" y="13109"/>
                    <a:pt x="5120" y="14347"/>
                  </a:cubicBezTo>
                  <a:lnTo>
                    <a:pt x="5120" y="14359"/>
                  </a:lnTo>
                  <a:cubicBezTo>
                    <a:pt x="2287" y="13133"/>
                    <a:pt x="1406" y="9561"/>
                    <a:pt x="3334" y="7156"/>
                  </a:cubicBezTo>
                  <a:cubicBezTo>
                    <a:pt x="4477" y="5715"/>
                    <a:pt x="5239" y="4001"/>
                    <a:pt x="5549" y="2191"/>
                  </a:cubicBezTo>
                  <a:cubicBezTo>
                    <a:pt x="5656" y="1524"/>
                    <a:pt x="6228" y="1048"/>
                    <a:pt x="6882" y="1048"/>
                  </a:cubicBezTo>
                  <a:close/>
                  <a:moveTo>
                    <a:pt x="9520" y="14467"/>
                  </a:moveTo>
                  <a:cubicBezTo>
                    <a:pt x="9755" y="14467"/>
                    <a:pt x="9990" y="14538"/>
                    <a:pt x="10192" y="14681"/>
                  </a:cubicBezTo>
                  <a:cubicBezTo>
                    <a:pt x="10633" y="15002"/>
                    <a:pt x="11145" y="15169"/>
                    <a:pt x="11681" y="15169"/>
                  </a:cubicBezTo>
                  <a:cubicBezTo>
                    <a:pt x="12085" y="15169"/>
                    <a:pt x="12490" y="15074"/>
                    <a:pt x="12847" y="14895"/>
                  </a:cubicBezTo>
                  <a:lnTo>
                    <a:pt x="12847" y="14895"/>
                  </a:lnTo>
                  <a:cubicBezTo>
                    <a:pt x="12836" y="15348"/>
                    <a:pt x="12657" y="15776"/>
                    <a:pt x="12359" y="16110"/>
                  </a:cubicBezTo>
                  <a:lnTo>
                    <a:pt x="12336" y="16110"/>
                  </a:lnTo>
                  <a:cubicBezTo>
                    <a:pt x="11824" y="16657"/>
                    <a:pt x="10871" y="16931"/>
                    <a:pt x="9514" y="16931"/>
                  </a:cubicBezTo>
                  <a:cubicBezTo>
                    <a:pt x="8145" y="16931"/>
                    <a:pt x="7192" y="16657"/>
                    <a:pt x="6680" y="16110"/>
                  </a:cubicBezTo>
                  <a:cubicBezTo>
                    <a:pt x="6382" y="15776"/>
                    <a:pt x="6204" y="15348"/>
                    <a:pt x="6192" y="14895"/>
                  </a:cubicBezTo>
                  <a:lnTo>
                    <a:pt x="6192" y="14895"/>
                  </a:lnTo>
                  <a:cubicBezTo>
                    <a:pt x="6549" y="15074"/>
                    <a:pt x="6954" y="15169"/>
                    <a:pt x="7359" y="15169"/>
                  </a:cubicBezTo>
                  <a:cubicBezTo>
                    <a:pt x="7894" y="15169"/>
                    <a:pt x="8406" y="15002"/>
                    <a:pt x="8847" y="14681"/>
                  </a:cubicBezTo>
                  <a:cubicBezTo>
                    <a:pt x="9049" y="14538"/>
                    <a:pt x="9285" y="14467"/>
                    <a:pt x="9520" y="14467"/>
                  </a:cubicBezTo>
                  <a:close/>
                  <a:moveTo>
                    <a:pt x="6858" y="0"/>
                  </a:moveTo>
                  <a:cubicBezTo>
                    <a:pt x="5690" y="0"/>
                    <a:pt x="4690" y="854"/>
                    <a:pt x="4501" y="2013"/>
                  </a:cubicBezTo>
                  <a:cubicBezTo>
                    <a:pt x="4227" y="3656"/>
                    <a:pt x="3537" y="5192"/>
                    <a:pt x="2501" y="6501"/>
                  </a:cubicBezTo>
                  <a:cubicBezTo>
                    <a:pt x="1" y="9621"/>
                    <a:pt x="1406" y="14288"/>
                    <a:pt x="5204" y="15526"/>
                  </a:cubicBezTo>
                  <a:cubicBezTo>
                    <a:pt x="5323" y="16014"/>
                    <a:pt x="5561" y="16467"/>
                    <a:pt x="5906" y="16836"/>
                  </a:cubicBezTo>
                  <a:cubicBezTo>
                    <a:pt x="6632" y="17610"/>
                    <a:pt x="7811" y="17979"/>
                    <a:pt x="9502" y="17979"/>
                  </a:cubicBezTo>
                  <a:cubicBezTo>
                    <a:pt x="11193" y="17979"/>
                    <a:pt x="12371" y="17610"/>
                    <a:pt x="13098" y="16836"/>
                  </a:cubicBezTo>
                  <a:cubicBezTo>
                    <a:pt x="13443" y="16467"/>
                    <a:pt x="13681" y="16014"/>
                    <a:pt x="13788" y="15526"/>
                  </a:cubicBezTo>
                  <a:cubicBezTo>
                    <a:pt x="17598" y="14288"/>
                    <a:pt x="19003" y="9621"/>
                    <a:pt x="16503" y="6501"/>
                  </a:cubicBezTo>
                  <a:cubicBezTo>
                    <a:pt x="15467" y="5192"/>
                    <a:pt x="14776" y="3656"/>
                    <a:pt x="14502" y="2013"/>
                  </a:cubicBezTo>
                  <a:cubicBezTo>
                    <a:pt x="14313" y="854"/>
                    <a:pt x="13314" y="0"/>
                    <a:pt x="12145" y="0"/>
                  </a:cubicBezTo>
                  <a:cubicBezTo>
                    <a:pt x="12137" y="0"/>
                    <a:pt x="12129" y="0"/>
                    <a:pt x="12121" y="0"/>
                  </a:cubicBezTo>
                  <a:lnTo>
                    <a:pt x="6882" y="0"/>
                  </a:lnTo>
                  <a:cubicBezTo>
                    <a:pt x="6874" y="0"/>
                    <a:pt x="6866" y="0"/>
                    <a:pt x="68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116"/>
            <p:cNvSpPr/>
            <p:nvPr/>
          </p:nvSpPr>
          <p:spPr>
            <a:xfrm>
              <a:off x="5616613" y="1603175"/>
              <a:ext cx="30700" cy="26550"/>
            </a:xfrm>
            <a:custGeom>
              <a:avLst/>
              <a:gdLst/>
              <a:ahLst/>
              <a:cxnLst/>
              <a:rect l="l" t="t" r="r" b="b"/>
              <a:pathLst>
                <a:path w="1228" h="1062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3"/>
                    <a:pt x="573" y="1061"/>
                    <a:pt x="702" y="1061"/>
                  </a:cubicBezTo>
                  <a:cubicBezTo>
                    <a:pt x="971" y="1061"/>
                    <a:pt x="1227" y="851"/>
                    <a:pt x="1227" y="536"/>
                  </a:cubicBez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116"/>
            <p:cNvSpPr/>
            <p:nvPr/>
          </p:nvSpPr>
          <p:spPr>
            <a:xfrm>
              <a:off x="5511238" y="1603175"/>
              <a:ext cx="30700" cy="26550"/>
            </a:xfrm>
            <a:custGeom>
              <a:avLst/>
              <a:gdLst/>
              <a:ahLst/>
              <a:cxnLst/>
              <a:rect l="l" t="t" r="r" b="b"/>
              <a:pathLst>
                <a:path w="1228" h="1062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3"/>
                    <a:pt x="573" y="1061"/>
                    <a:pt x="702" y="1061"/>
                  </a:cubicBezTo>
                  <a:cubicBezTo>
                    <a:pt x="971" y="1061"/>
                    <a:pt x="1227" y="851"/>
                    <a:pt x="1227" y="536"/>
                  </a:cubicBez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7" name="Google Shape;1857;p116"/>
          <p:cNvSpPr/>
          <p:nvPr/>
        </p:nvSpPr>
        <p:spPr>
          <a:xfrm>
            <a:off x="4704888" y="4164200"/>
            <a:ext cx="450100" cy="450100"/>
          </a:xfrm>
          <a:custGeom>
            <a:avLst/>
            <a:gdLst/>
            <a:ahLst/>
            <a:cxnLst/>
            <a:rect l="l" t="t" r="r" b="b"/>
            <a:pathLst>
              <a:path w="18004" h="18004" extrusionOk="0">
                <a:moveTo>
                  <a:pt x="7740" y="1061"/>
                </a:moveTo>
                <a:lnTo>
                  <a:pt x="6871" y="1918"/>
                </a:lnTo>
                <a:cubicBezTo>
                  <a:pt x="6776" y="1620"/>
                  <a:pt x="6657" y="1334"/>
                  <a:pt x="6514" y="1061"/>
                </a:cubicBezTo>
                <a:close/>
                <a:moveTo>
                  <a:pt x="11502" y="1049"/>
                </a:moveTo>
                <a:cubicBezTo>
                  <a:pt x="11348" y="1322"/>
                  <a:pt x="11229" y="1620"/>
                  <a:pt x="11145" y="1918"/>
                </a:cubicBezTo>
                <a:lnTo>
                  <a:pt x="10276" y="1049"/>
                </a:lnTo>
                <a:close/>
                <a:moveTo>
                  <a:pt x="8478" y="1799"/>
                </a:moveTo>
                <a:lnTo>
                  <a:pt x="8478" y="3025"/>
                </a:lnTo>
                <a:cubicBezTo>
                  <a:pt x="8204" y="2870"/>
                  <a:pt x="7907" y="2751"/>
                  <a:pt x="7609" y="2668"/>
                </a:cubicBezTo>
                <a:lnTo>
                  <a:pt x="8478" y="1799"/>
                </a:lnTo>
                <a:close/>
                <a:moveTo>
                  <a:pt x="9538" y="1799"/>
                </a:moveTo>
                <a:lnTo>
                  <a:pt x="10395" y="2668"/>
                </a:lnTo>
                <a:cubicBezTo>
                  <a:pt x="10097" y="2751"/>
                  <a:pt x="9812" y="2870"/>
                  <a:pt x="9538" y="3025"/>
                </a:cubicBezTo>
                <a:lnTo>
                  <a:pt x="9538" y="1799"/>
                </a:lnTo>
                <a:close/>
                <a:moveTo>
                  <a:pt x="5252" y="1061"/>
                </a:moveTo>
                <a:cubicBezTo>
                  <a:pt x="5656" y="1561"/>
                  <a:pt x="5906" y="2168"/>
                  <a:pt x="5978" y="2811"/>
                </a:cubicBezTo>
                <a:lnTo>
                  <a:pt x="5121" y="3668"/>
                </a:lnTo>
                <a:cubicBezTo>
                  <a:pt x="4894" y="2751"/>
                  <a:pt x="4537" y="1870"/>
                  <a:pt x="4037" y="1061"/>
                </a:cubicBezTo>
                <a:close/>
                <a:moveTo>
                  <a:pt x="13979" y="1061"/>
                </a:moveTo>
                <a:cubicBezTo>
                  <a:pt x="13479" y="1870"/>
                  <a:pt x="13122" y="2751"/>
                  <a:pt x="12895" y="3668"/>
                </a:cubicBezTo>
                <a:lnTo>
                  <a:pt x="12038" y="2811"/>
                </a:lnTo>
                <a:cubicBezTo>
                  <a:pt x="12110" y="2168"/>
                  <a:pt x="12360" y="1561"/>
                  <a:pt x="12764" y="1061"/>
                </a:cubicBezTo>
                <a:close/>
                <a:moveTo>
                  <a:pt x="11288" y="3549"/>
                </a:moveTo>
                <a:lnTo>
                  <a:pt x="12145" y="4406"/>
                </a:lnTo>
                <a:cubicBezTo>
                  <a:pt x="11229" y="4632"/>
                  <a:pt x="10347" y="5001"/>
                  <a:pt x="9538" y="5490"/>
                </a:cubicBezTo>
                <a:lnTo>
                  <a:pt x="9538" y="4275"/>
                </a:lnTo>
                <a:cubicBezTo>
                  <a:pt x="10038" y="3882"/>
                  <a:pt x="10645" y="3620"/>
                  <a:pt x="11288" y="3549"/>
                </a:cubicBezTo>
                <a:close/>
                <a:moveTo>
                  <a:pt x="6728" y="3561"/>
                </a:moveTo>
                <a:cubicBezTo>
                  <a:pt x="7359" y="3632"/>
                  <a:pt x="7978" y="3882"/>
                  <a:pt x="8478" y="4287"/>
                </a:cubicBezTo>
                <a:lnTo>
                  <a:pt x="8478" y="5502"/>
                </a:lnTo>
                <a:cubicBezTo>
                  <a:pt x="7669" y="5001"/>
                  <a:pt x="6787" y="4632"/>
                  <a:pt x="5871" y="4418"/>
                </a:cubicBezTo>
                <a:lnTo>
                  <a:pt x="6728" y="3561"/>
                </a:lnTo>
                <a:close/>
                <a:moveTo>
                  <a:pt x="9002" y="9550"/>
                </a:moveTo>
                <a:cubicBezTo>
                  <a:pt x="10264" y="9550"/>
                  <a:pt x="11288" y="10574"/>
                  <a:pt x="11288" y="11836"/>
                </a:cubicBezTo>
                <a:cubicBezTo>
                  <a:pt x="11288" y="13214"/>
                  <a:pt x="10158" y="14123"/>
                  <a:pt x="8985" y="14123"/>
                </a:cubicBezTo>
                <a:cubicBezTo>
                  <a:pt x="8426" y="14123"/>
                  <a:pt x="7856" y="13916"/>
                  <a:pt x="7395" y="13455"/>
                </a:cubicBezTo>
                <a:cubicBezTo>
                  <a:pt x="5954" y="12014"/>
                  <a:pt x="6966" y="9550"/>
                  <a:pt x="9002" y="9550"/>
                </a:cubicBezTo>
                <a:close/>
                <a:moveTo>
                  <a:pt x="8998" y="15176"/>
                </a:moveTo>
                <a:cubicBezTo>
                  <a:pt x="9451" y="15176"/>
                  <a:pt x="9883" y="15526"/>
                  <a:pt x="9883" y="16050"/>
                </a:cubicBezTo>
                <a:cubicBezTo>
                  <a:pt x="9883" y="16539"/>
                  <a:pt x="9490" y="16932"/>
                  <a:pt x="9002" y="16932"/>
                </a:cubicBezTo>
                <a:cubicBezTo>
                  <a:pt x="8228" y="16932"/>
                  <a:pt x="7835" y="15991"/>
                  <a:pt x="8383" y="15431"/>
                </a:cubicBezTo>
                <a:cubicBezTo>
                  <a:pt x="8563" y="15255"/>
                  <a:pt x="8783" y="15176"/>
                  <a:pt x="8998" y="15176"/>
                </a:cubicBezTo>
                <a:close/>
                <a:moveTo>
                  <a:pt x="561" y="1"/>
                </a:moveTo>
                <a:cubicBezTo>
                  <a:pt x="275" y="1"/>
                  <a:pt x="37" y="215"/>
                  <a:pt x="13" y="501"/>
                </a:cubicBezTo>
                <a:cubicBezTo>
                  <a:pt x="1" y="799"/>
                  <a:pt x="239" y="1061"/>
                  <a:pt x="537" y="1061"/>
                </a:cubicBezTo>
                <a:lnTo>
                  <a:pt x="2775" y="1061"/>
                </a:lnTo>
                <a:cubicBezTo>
                  <a:pt x="3525" y="2096"/>
                  <a:pt x="4025" y="3299"/>
                  <a:pt x="4228" y="4561"/>
                </a:cubicBezTo>
                <a:lnTo>
                  <a:pt x="3418" y="5371"/>
                </a:lnTo>
                <a:cubicBezTo>
                  <a:pt x="3067" y="5759"/>
                  <a:pt x="3411" y="6261"/>
                  <a:pt x="3811" y="6261"/>
                </a:cubicBezTo>
                <a:cubicBezTo>
                  <a:pt x="3927" y="6261"/>
                  <a:pt x="4047" y="6219"/>
                  <a:pt x="4156" y="6121"/>
                </a:cubicBezTo>
                <a:lnTo>
                  <a:pt x="4966" y="5311"/>
                </a:lnTo>
                <a:cubicBezTo>
                  <a:pt x="6240" y="5513"/>
                  <a:pt x="7442" y="6002"/>
                  <a:pt x="8478" y="6764"/>
                </a:cubicBezTo>
                <a:lnTo>
                  <a:pt x="8478" y="8550"/>
                </a:lnTo>
                <a:cubicBezTo>
                  <a:pt x="7800" y="8657"/>
                  <a:pt x="7168" y="8978"/>
                  <a:pt x="6680" y="9454"/>
                </a:cubicBezTo>
                <a:lnTo>
                  <a:pt x="5537" y="9073"/>
                </a:lnTo>
                <a:lnTo>
                  <a:pt x="6311" y="7514"/>
                </a:lnTo>
                <a:cubicBezTo>
                  <a:pt x="6526" y="7092"/>
                  <a:pt x="6178" y="6740"/>
                  <a:pt x="5827" y="6740"/>
                </a:cubicBezTo>
                <a:cubicBezTo>
                  <a:pt x="5653" y="6740"/>
                  <a:pt x="5478" y="6828"/>
                  <a:pt x="5371" y="7037"/>
                </a:cubicBezTo>
                <a:lnTo>
                  <a:pt x="4323" y="9145"/>
                </a:lnTo>
                <a:cubicBezTo>
                  <a:pt x="4180" y="9431"/>
                  <a:pt x="4323" y="9776"/>
                  <a:pt x="4621" y="9883"/>
                </a:cubicBezTo>
                <a:lnTo>
                  <a:pt x="6025" y="10347"/>
                </a:lnTo>
                <a:cubicBezTo>
                  <a:pt x="5871" y="10657"/>
                  <a:pt x="5764" y="10978"/>
                  <a:pt x="5716" y="11312"/>
                </a:cubicBezTo>
                <a:lnTo>
                  <a:pt x="4442" y="11312"/>
                </a:lnTo>
                <a:cubicBezTo>
                  <a:pt x="4228" y="11312"/>
                  <a:pt x="4037" y="11443"/>
                  <a:pt x="3954" y="11633"/>
                </a:cubicBezTo>
                <a:lnTo>
                  <a:pt x="2906" y="14098"/>
                </a:lnTo>
                <a:cubicBezTo>
                  <a:pt x="2775" y="14372"/>
                  <a:pt x="2918" y="14705"/>
                  <a:pt x="3216" y="14800"/>
                </a:cubicBezTo>
                <a:cubicBezTo>
                  <a:pt x="3269" y="14817"/>
                  <a:pt x="3323" y="14825"/>
                  <a:pt x="3376" y="14825"/>
                </a:cubicBezTo>
                <a:cubicBezTo>
                  <a:pt x="3583" y="14825"/>
                  <a:pt x="3776" y="14702"/>
                  <a:pt x="3870" y="14503"/>
                </a:cubicBezTo>
                <a:lnTo>
                  <a:pt x="4787" y="12371"/>
                </a:lnTo>
                <a:lnTo>
                  <a:pt x="5704" y="12371"/>
                </a:lnTo>
                <a:cubicBezTo>
                  <a:pt x="5775" y="12800"/>
                  <a:pt x="5930" y="13217"/>
                  <a:pt x="6156" y="13586"/>
                </a:cubicBezTo>
                <a:lnTo>
                  <a:pt x="5109" y="14622"/>
                </a:lnTo>
                <a:cubicBezTo>
                  <a:pt x="5013" y="14729"/>
                  <a:pt x="4954" y="14860"/>
                  <a:pt x="4966" y="15003"/>
                </a:cubicBezTo>
                <a:lnTo>
                  <a:pt x="4966" y="16753"/>
                </a:lnTo>
                <a:cubicBezTo>
                  <a:pt x="4954" y="17027"/>
                  <a:pt x="5180" y="17265"/>
                  <a:pt x="5466" y="17289"/>
                </a:cubicBezTo>
                <a:cubicBezTo>
                  <a:pt x="5473" y="17289"/>
                  <a:pt x="5480" y="17289"/>
                  <a:pt x="5487" y="17289"/>
                </a:cubicBezTo>
                <a:cubicBezTo>
                  <a:pt x="5775" y="17289"/>
                  <a:pt x="6014" y="17055"/>
                  <a:pt x="6014" y="16765"/>
                </a:cubicBezTo>
                <a:lnTo>
                  <a:pt x="6014" y="15217"/>
                </a:lnTo>
                <a:lnTo>
                  <a:pt x="6847" y="14384"/>
                </a:lnTo>
                <a:cubicBezTo>
                  <a:pt x="7049" y="14562"/>
                  <a:pt x="7276" y="14705"/>
                  <a:pt x="7514" y="14836"/>
                </a:cubicBezTo>
                <a:cubicBezTo>
                  <a:pt x="6466" y="16098"/>
                  <a:pt x="7359" y="18003"/>
                  <a:pt x="9002" y="18003"/>
                </a:cubicBezTo>
                <a:cubicBezTo>
                  <a:pt x="10645" y="18003"/>
                  <a:pt x="11538" y="16098"/>
                  <a:pt x="10490" y="14836"/>
                </a:cubicBezTo>
                <a:cubicBezTo>
                  <a:pt x="10728" y="14705"/>
                  <a:pt x="10955" y="14562"/>
                  <a:pt x="11157" y="14384"/>
                </a:cubicBezTo>
                <a:lnTo>
                  <a:pt x="11991" y="15217"/>
                </a:lnTo>
                <a:lnTo>
                  <a:pt x="11991" y="16753"/>
                </a:lnTo>
                <a:cubicBezTo>
                  <a:pt x="11979" y="17027"/>
                  <a:pt x="12205" y="17265"/>
                  <a:pt x="12491" y="17289"/>
                </a:cubicBezTo>
                <a:cubicBezTo>
                  <a:pt x="12498" y="17289"/>
                  <a:pt x="12505" y="17289"/>
                  <a:pt x="12512" y="17289"/>
                </a:cubicBezTo>
                <a:cubicBezTo>
                  <a:pt x="12800" y="17289"/>
                  <a:pt x="13038" y="17055"/>
                  <a:pt x="13038" y="16765"/>
                </a:cubicBezTo>
                <a:lnTo>
                  <a:pt x="13038" y="15003"/>
                </a:lnTo>
                <a:cubicBezTo>
                  <a:pt x="13038" y="14872"/>
                  <a:pt x="12991" y="14729"/>
                  <a:pt x="12895" y="14634"/>
                </a:cubicBezTo>
                <a:lnTo>
                  <a:pt x="11848" y="13598"/>
                </a:lnTo>
                <a:cubicBezTo>
                  <a:pt x="12074" y="13217"/>
                  <a:pt x="12229" y="12800"/>
                  <a:pt x="12300" y="12371"/>
                </a:cubicBezTo>
                <a:lnTo>
                  <a:pt x="13217" y="12371"/>
                </a:lnTo>
                <a:lnTo>
                  <a:pt x="14134" y="14503"/>
                </a:lnTo>
                <a:cubicBezTo>
                  <a:pt x="14225" y="14706"/>
                  <a:pt x="14430" y="14823"/>
                  <a:pt x="14643" y="14823"/>
                </a:cubicBezTo>
                <a:cubicBezTo>
                  <a:pt x="14680" y="14823"/>
                  <a:pt x="14716" y="14819"/>
                  <a:pt x="14753" y="14812"/>
                </a:cubicBezTo>
                <a:cubicBezTo>
                  <a:pt x="15074" y="14741"/>
                  <a:pt x="15241" y="14395"/>
                  <a:pt x="15098" y="14098"/>
                </a:cubicBezTo>
                <a:lnTo>
                  <a:pt x="14050" y="11645"/>
                </a:lnTo>
                <a:cubicBezTo>
                  <a:pt x="13967" y="11443"/>
                  <a:pt x="13776" y="11324"/>
                  <a:pt x="13562" y="11324"/>
                </a:cubicBezTo>
                <a:lnTo>
                  <a:pt x="12300" y="11324"/>
                </a:lnTo>
                <a:cubicBezTo>
                  <a:pt x="12252" y="10978"/>
                  <a:pt x="12145" y="10657"/>
                  <a:pt x="11991" y="10359"/>
                </a:cubicBezTo>
                <a:lnTo>
                  <a:pt x="13384" y="9883"/>
                </a:lnTo>
                <a:cubicBezTo>
                  <a:pt x="13693" y="9788"/>
                  <a:pt x="13824" y="9442"/>
                  <a:pt x="13681" y="9157"/>
                </a:cubicBezTo>
                <a:lnTo>
                  <a:pt x="12633" y="7049"/>
                </a:lnTo>
                <a:cubicBezTo>
                  <a:pt x="12529" y="6833"/>
                  <a:pt x="12352" y="6744"/>
                  <a:pt x="12174" y="6744"/>
                </a:cubicBezTo>
                <a:cubicBezTo>
                  <a:pt x="11823" y="6744"/>
                  <a:pt x="11471" y="7095"/>
                  <a:pt x="11693" y="7514"/>
                </a:cubicBezTo>
                <a:lnTo>
                  <a:pt x="12467" y="9085"/>
                </a:lnTo>
                <a:lnTo>
                  <a:pt x="11324" y="9466"/>
                </a:lnTo>
                <a:cubicBezTo>
                  <a:pt x="10836" y="8978"/>
                  <a:pt x="10205" y="8657"/>
                  <a:pt x="9526" y="8550"/>
                </a:cubicBezTo>
                <a:lnTo>
                  <a:pt x="9526" y="6764"/>
                </a:lnTo>
                <a:cubicBezTo>
                  <a:pt x="10562" y="6013"/>
                  <a:pt x="11764" y="5513"/>
                  <a:pt x="13038" y="5311"/>
                </a:cubicBezTo>
                <a:lnTo>
                  <a:pt x="13836" y="6121"/>
                </a:lnTo>
                <a:cubicBezTo>
                  <a:pt x="13955" y="6251"/>
                  <a:pt x="14091" y="6305"/>
                  <a:pt x="14222" y="6305"/>
                </a:cubicBezTo>
                <a:cubicBezTo>
                  <a:pt x="14640" y="6305"/>
                  <a:pt x="15003" y="5752"/>
                  <a:pt x="14586" y="5371"/>
                </a:cubicBezTo>
                <a:lnTo>
                  <a:pt x="13776" y="4573"/>
                </a:lnTo>
                <a:cubicBezTo>
                  <a:pt x="13979" y="3299"/>
                  <a:pt x="14479" y="2096"/>
                  <a:pt x="15229" y="1061"/>
                </a:cubicBezTo>
                <a:lnTo>
                  <a:pt x="17444" y="1061"/>
                </a:lnTo>
                <a:cubicBezTo>
                  <a:pt x="17729" y="1061"/>
                  <a:pt x="17967" y="846"/>
                  <a:pt x="17991" y="560"/>
                </a:cubicBezTo>
                <a:cubicBezTo>
                  <a:pt x="18003" y="251"/>
                  <a:pt x="17765" y="1"/>
                  <a:pt x="174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8" name="Google Shape;1858;p116"/>
          <p:cNvGrpSpPr/>
          <p:nvPr/>
        </p:nvGrpSpPr>
        <p:grpSpPr>
          <a:xfrm>
            <a:off x="4679588" y="3477750"/>
            <a:ext cx="458425" cy="449550"/>
            <a:chOff x="4679588" y="3477750"/>
            <a:chExt cx="458425" cy="449550"/>
          </a:xfrm>
        </p:grpSpPr>
        <p:sp>
          <p:nvSpPr>
            <p:cNvPr id="1859" name="Google Shape;1859;p116"/>
            <p:cNvSpPr/>
            <p:nvPr/>
          </p:nvSpPr>
          <p:spPr>
            <a:xfrm>
              <a:off x="4679588" y="3477750"/>
              <a:ext cx="458425" cy="344175"/>
            </a:xfrm>
            <a:custGeom>
              <a:avLst/>
              <a:gdLst/>
              <a:ahLst/>
              <a:cxnLst/>
              <a:rect l="l" t="t" r="r" b="b"/>
              <a:pathLst>
                <a:path w="18337" h="13767" extrusionOk="0">
                  <a:moveTo>
                    <a:pt x="9175" y="2453"/>
                  </a:moveTo>
                  <a:cubicBezTo>
                    <a:pt x="9440" y="2453"/>
                    <a:pt x="9704" y="2628"/>
                    <a:pt x="9704" y="2980"/>
                  </a:cubicBezTo>
                  <a:lnTo>
                    <a:pt x="9704" y="6492"/>
                  </a:lnTo>
                  <a:cubicBezTo>
                    <a:pt x="9704" y="6843"/>
                    <a:pt x="9440" y="7019"/>
                    <a:pt x="9175" y="7019"/>
                  </a:cubicBezTo>
                  <a:cubicBezTo>
                    <a:pt x="8910" y="7019"/>
                    <a:pt x="8645" y="6843"/>
                    <a:pt x="8645" y="6492"/>
                  </a:cubicBezTo>
                  <a:lnTo>
                    <a:pt x="8645" y="2980"/>
                  </a:lnTo>
                  <a:cubicBezTo>
                    <a:pt x="8645" y="2628"/>
                    <a:pt x="8910" y="2453"/>
                    <a:pt x="9175" y="2453"/>
                  </a:cubicBezTo>
                  <a:close/>
                  <a:moveTo>
                    <a:pt x="3906" y="4274"/>
                  </a:moveTo>
                  <a:cubicBezTo>
                    <a:pt x="4168" y="4274"/>
                    <a:pt x="4430" y="4450"/>
                    <a:pt x="4430" y="4801"/>
                  </a:cubicBezTo>
                  <a:lnTo>
                    <a:pt x="4430" y="8314"/>
                  </a:lnTo>
                  <a:cubicBezTo>
                    <a:pt x="4430" y="8665"/>
                    <a:pt x="4168" y="8840"/>
                    <a:pt x="3906" y="8840"/>
                  </a:cubicBezTo>
                  <a:cubicBezTo>
                    <a:pt x="3644" y="8840"/>
                    <a:pt x="3382" y="8665"/>
                    <a:pt x="3382" y="8314"/>
                  </a:cubicBezTo>
                  <a:lnTo>
                    <a:pt x="3382" y="4801"/>
                  </a:lnTo>
                  <a:cubicBezTo>
                    <a:pt x="3382" y="4450"/>
                    <a:pt x="3644" y="4274"/>
                    <a:pt x="3906" y="4274"/>
                  </a:cubicBezTo>
                  <a:close/>
                  <a:moveTo>
                    <a:pt x="14443" y="4274"/>
                  </a:moveTo>
                  <a:cubicBezTo>
                    <a:pt x="14705" y="4274"/>
                    <a:pt x="14967" y="4450"/>
                    <a:pt x="14967" y="4801"/>
                  </a:cubicBezTo>
                  <a:lnTo>
                    <a:pt x="14967" y="8314"/>
                  </a:lnTo>
                  <a:cubicBezTo>
                    <a:pt x="14967" y="8665"/>
                    <a:pt x="14705" y="8840"/>
                    <a:pt x="14443" y="8840"/>
                  </a:cubicBezTo>
                  <a:cubicBezTo>
                    <a:pt x="14181" y="8840"/>
                    <a:pt x="13919" y="8665"/>
                    <a:pt x="13919" y="8314"/>
                  </a:cubicBezTo>
                  <a:lnTo>
                    <a:pt x="13919" y="4801"/>
                  </a:lnTo>
                  <a:cubicBezTo>
                    <a:pt x="13919" y="4450"/>
                    <a:pt x="14181" y="4274"/>
                    <a:pt x="14443" y="4274"/>
                  </a:cubicBezTo>
                  <a:close/>
                  <a:moveTo>
                    <a:pt x="9181" y="0"/>
                  </a:moveTo>
                  <a:cubicBezTo>
                    <a:pt x="8919" y="0"/>
                    <a:pt x="8657" y="176"/>
                    <a:pt x="8657" y="527"/>
                  </a:cubicBezTo>
                  <a:lnTo>
                    <a:pt x="8657" y="1491"/>
                  </a:lnTo>
                  <a:cubicBezTo>
                    <a:pt x="8026" y="1718"/>
                    <a:pt x="7597" y="2313"/>
                    <a:pt x="7597" y="2980"/>
                  </a:cubicBezTo>
                  <a:lnTo>
                    <a:pt x="7597" y="6492"/>
                  </a:lnTo>
                  <a:cubicBezTo>
                    <a:pt x="7597" y="7159"/>
                    <a:pt x="8026" y="7754"/>
                    <a:pt x="8657" y="7980"/>
                  </a:cubicBezTo>
                  <a:lnTo>
                    <a:pt x="8657" y="9326"/>
                  </a:lnTo>
                  <a:lnTo>
                    <a:pt x="7752" y="8599"/>
                  </a:lnTo>
                  <a:cubicBezTo>
                    <a:pt x="7643" y="8514"/>
                    <a:pt x="7530" y="8478"/>
                    <a:pt x="7424" y="8478"/>
                  </a:cubicBezTo>
                  <a:cubicBezTo>
                    <a:pt x="6995" y="8478"/>
                    <a:pt x="6668" y="9068"/>
                    <a:pt x="7097" y="9421"/>
                  </a:cubicBezTo>
                  <a:lnTo>
                    <a:pt x="8657" y="10671"/>
                  </a:lnTo>
                  <a:lnTo>
                    <a:pt x="8657" y="12695"/>
                  </a:lnTo>
                  <a:lnTo>
                    <a:pt x="4442" y="12695"/>
                  </a:lnTo>
                  <a:lnTo>
                    <a:pt x="4442" y="11826"/>
                  </a:lnTo>
                  <a:lnTo>
                    <a:pt x="5859" y="11254"/>
                  </a:lnTo>
                  <a:cubicBezTo>
                    <a:pt x="6437" y="11023"/>
                    <a:pt x="6198" y="10234"/>
                    <a:pt x="5683" y="10234"/>
                  </a:cubicBezTo>
                  <a:cubicBezTo>
                    <a:pt x="5615" y="10234"/>
                    <a:pt x="5542" y="10248"/>
                    <a:pt x="5466" y="10278"/>
                  </a:cubicBezTo>
                  <a:lnTo>
                    <a:pt x="4442" y="10695"/>
                  </a:lnTo>
                  <a:lnTo>
                    <a:pt x="4442" y="9802"/>
                  </a:lnTo>
                  <a:cubicBezTo>
                    <a:pt x="5073" y="9576"/>
                    <a:pt x="5490" y="8980"/>
                    <a:pt x="5490" y="8314"/>
                  </a:cubicBezTo>
                  <a:lnTo>
                    <a:pt x="5490" y="4801"/>
                  </a:lnTo>
                  <a:cubicBezTo>
                    <a:pt x="5490" y="4135"/>
                    <a:pt x="5073" y="3539"/>
                    <a:pt x="4442" y="3313"/>
                  </a:cubicBezTo>
                  <a:lnTo>
                    <a:pt x="4442" y="2337"/>
                  </a:lnTo>
                  <a:cubicBezTo>
                    <a:pt x="4442" y="1985"/>
                    <a:pt x="4177" y="1810"/>
                    <a:pt x="3912" y="1810"/>
                  </a:cubicBezTo>
                  <a:cubicBezTo>
                    <a:pt x="3647" y="1810"/>
                    <a:pt x="3382" y="1985"/>
                    <a:pt x="3382" y="2337"/>
                  </a:cubicBezTo>
                  <a:lnTo>
                    <a:pt x="3382" y="3313"/>
                  </a:lnTo>
                  <a:cubicBezTo>
                    <a:pt x="2751" y="3539"/>
                    <a:pt x="2335" y="4135"/>
                    <a:pt x="2335" y="4801"/>
                  </a:cubicBezTo>
                  <a:lnTo>
                    <a:pt x="2335" y="8314"/>
                  </a:lnTo>
                  <a:cubicBezTo>
                    <a:pt x="2335" y="8980"/>
                    <a:pt x="2751" y="9576"/>
                    <a:pt x="3382" y="9802"/>
                  </a:cubicBezTo>
                  <a:lnTo>
                    <a:pt x="3382" y="12695"/>
                  </a:lnTo>
                  <a:lnTo>
                    <a:pt x="703" y="12695"/>
                  </a:lnTo>
                  <a:cubicBezTo>
                    <a:pt x="1" y="12695"/>
                    <a:pt x="1" y="13755"/>
                    <a:pt x="703" y="13755"/>
                  </a:cubicBezTo>
                  <a:lnTo>
                    <a:pt x="703" y="13767"/>
                  </a:lnTo>
                  <a:lnTo>
                    <a:pt x="17634" y="13767"/>
                  </a:lnTo>
                  <a:cubicBezTo>
                    <a:pt x="18337" y="13767"/>
                    <a:pt x="18337" y="12707"/>
                    <a:pt x="17634" y="12707"/>
                  </a:cubicBezTo>
                  <a:lnTo>
                    <a:pt x="14967" y="12707"/>
                  </a:lnTo>
                  <a:lnTo>
                    <a:pt x="14967" y="11838"/>
                  </a:lnTo>
                  <a:lnTo>
                    <a:pt x="16396" y="11266"/>
                  </a:lnTo>
                  <a:cubicBezTo>
                    <a:pt x="16974" y="11035"/>
                    <a:pt x="16735" y="10246"/>
                    <a:pt x="16220" y="10246"/>
                  </a:cubicBezTo>
                  <a:cubicBezTo>
                    <a:pt x="16152" y="10246"/>
                    <a:pt x="16079" y="10260"/>
                    <a:pt x="16003" y="10290"/>
                  </a:cubicBezTo>
                  <a:lnTo>
                    <a:pt x="14967" y="10695"/>
                  </a:lnTo>
                  <a:lnTo>
                    <a:pt x="14967" y="9802"/>
                  </a:lnTo>
                  <a:cubicBezTo>
                    <a:pt x="15598" y="9588"/>
                    <a:pt x="16015" y="8992"/>
                    <a:pt x="16027" y="8314"/>
                  </a:cubicBezTo>
                  <a:lnTo>
                    <a:pt x="16027" y="4801"/>
                  </a:lnTo>
                  <a:cubicBezTo>
                    <a:pt x="16027" y="4135"/>
                    <a:pt x="15598" y="3539"/>
                    <a:pt x="14967" y="3313"/>
                  </a:cubicBezTo>
                  <a:lnTo>
                    <a:pt x="14967" y="2349"/>
                  </a:lnTo>
                  <a:cubicBezTo>
                    <a:pt x="14967" y="1997"/>
                    <a:pt x="14705" y="1822"/>
                    <a:pt x="14443" y="1822"/>
                  </a:cubicBezTo>
                  <a:cubicBezTo>
                    <a:pt x="14181" y="1822"/>
                    <a:pt x="13919" y="1997"/>
                    <a:pt x="13919" y="2349"/>
                  </a:cubicBezTo>
                  <a:lnTo>
                    <a:pt x="13919" y="3313"/>
                  </a:lnTo>
                  <a:cubicBezTo>
                    <a:pt x="13288" y="3539"/>
                    <a:pt x="12860" y="4135"/>
                    <a:pt x="12860" y="4801"/>
                  </a:cubicBezTo>
                  <a:lnTo>
                    <a:pt x="12860" y="8314"/>
                  </a:lnTo>
                  <a:cubicBezTo>
                    <a:pt x="12860" y="8992"/>
                    <a:pt x="13288" y="9588"/>
                    <a:pt x="13919" y="9802"/>
                  </a:cubicBezTo>
                  <a:lnTo>
                    <a:pt x="13919" y="12707"/>
                  </a:lnTo>
                  <a:lnTo>
                    <a:pt x="9693" y="12707"/>
                  </a:lnTo>
                  <a:lnTo>
                    <a:pt x="9693" y="11731"/>
                  </a:lnTo>
                  <a:lnTo>
                    <a:pt x="11252" y="10481"/>
                  </a:lnTo>
                  <a:cubicBezTo>
                    <a:pt x="11717" y="10139"/>
                    <a:pt x="11373" y="9525"/>
                    <a:pt x="10937" y="9525"/>
                  </a:cubicBezTo>
                  <a:cubicBezTo>
                    <a:pt x="10826" y="9525"/>
                    <a:pt x="10709" y="9565"/>
                    <a:pt x="10597" y="9659"/>
                  </a:cubicBezTo>
                  <a:lnTo>
                    <a:pt x="9704" y="10385"/>
                  </a:lnTo>
                  <a:lnTo>
                    <a:pt x="9704" y="7980"/>
                  </a:lnTo>
                  <a:cubicBezTo>
                    <a:pt x="10336" y="7754"/>
                    <a:pt x="10752" y="7159"/>
                    <a:pt x="10764" y="6492"/>
                  </a:cubicBezTo>
                  <a:lnTo>
                    <a:pt x="10764" y="2980"/>
                  </a:lnTo>
                  <a:cubicBezTo>
                    <a:pt x="10752" y="2313"/>
                    <a:pt x="10336" y="1718"/>
                    <a:pt x="9704" y="1491"/>
                  </a:cubicBezTo>
                  <a:lnTo>
                    <a:pt x="9704" y="527"/>
                  </a:lnTo>
                  <a:cubicBezTo>
                    <a:pt x="9704" y="176"/>
                    <a:pt x="9443" y="0"/>
                    <a:pt x="91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16"/>
            <p:cNvSpPr/>
            <p:nvPr/>
          </p:nvSpPr>
          <p:spPr>
            <a:xfrm>
              <a:off x="5049288" y="3848100"/>
              <a:ext cx="88725" cy="26525"/>
            </a:xfrm>
            <a:custGeom>
              <a:avLst/>
              <a:gdLst/>
              <a:ahLst/>
              <a:cxnLst/>
              <a:rect l="l" t="t" r="r" b="b"/>
              <a:pathLst>
                <a:path w="3549" h="1061" extrusionOk="0">
                  <a:moveTo>
                    <a:pt x="703" y="0"/>
                  </a:moveTo>
                  <a:cubicBezTo>
                    <a:pt x="0" y="0"/>
                    <a:pt x="0" y="1060"/>
                    <a:pt x="703" y="1060"/>
                  </a:cubicBezTo>
                  <a:lnTo>
                    <a:pt x="2846" y="1060"/>
                  </a:lnTo>
                  <a:cubicBezTo>
                    <a:pt x="3549" y="1060"/>
                    <a:pt x="3549" y="0"/>
                    <a:pt x="28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116"/>
            <p:cNvSpPr/>
            <p:nvPr/>
          </p:nvSpPr>
          <p:spPr>
            <a:xfrm>
              <a:off x="4812363" y="3848100"/>
              <a:ext cx="65800" cy="26525"/>
            </a:xfrm>
            <a:custGeom>
              <a:avLst/>
              <a:gdLst/>
              <a:ahLst/>
              <a:cxnLst/>
              <a:rect l="l" t="t" r="r" b="b"/>
              <a:pathLst>
                <a:path w="2632" h="1061" extrusionOk="0">
                  <a:moveTo>
                    <a:pt x="703" y="0"/>
                  </a:moveTo>
                  <a:cubicBezTo>
                    <a:pt x="0" y="0"/>
                    <a:pt x="0" y="1060"/>
                    <a:pt x="703" y="1060"/>
                  </a:cubicBezTo>
                  <a:lnTo>
                    <a:pt x="2107" y="1060"/>
                  </a:lnTo>
                  <a:cubicBezTo>
                    <a:pt x="2393" y="1060"/>
                    <a:pt x="2631" y="822"/>
                    <a:pt x="2631" y="524"/>
                  </a:cubicBezTo>
                  <a:cubicBezTo>
                    <a:pt x="2631" y="239"/>
                    <a:pt x="2393" y="0"/>
                    <a:pt x="21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116"/>
            <p:cNvSpPr/>
            <p:nvPr/>
          </p:nvSpPr>
          <p:spPr>
            <a:xfrm>
              <a:off x="4917713" y="3848100"/>
              <a:ext cx="114025" cy="26525"/>
            </a:xfrm>
            <a:custGeom>
              <a:avLst/>
              <a:gdLst/>
              <a:ahLst/>
              <a:cxnLst/>
              <a:rect l="l" t="t" r="r" b="b"/>
              <a:pathLst>
                <a:path w="4561" h="1061" extrusionOk="0">
                  <a:moveTo>
                    <a:pt x="703" y="0"/>
                  </a:moveTo>
                  <a:cubicBezTo>
                    <a:pt x="1" y="0"/>
                    <a:pt x="1" y="1060"/>
                    <a:pt x="703" y="1060"/>
                  </a:cubicBezTo>
                  <a:lnTo>
                    <a:pt x="3859" y="1060"/>
                  </a:lnTo>
                  <a:cubicBezTo>
                    <a:pt x="4561" y="1060"/>
                    <a:pt x="4561" y="0"/>
                    <a:pt x="38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116"/>
            <p:cNvSpPr/>
            <p:nvPr/>
          </p:nvSpPr>
          <p:spPr>
            <a:xfrm>
              <a:off x="4679588" y="3848100"/>
              <a:ext cx="102125" cy="26525"/>
            </a:xfrm>
            <a:custGeom>
              <a:avLst/>
              <a:gdLst/>
              <a:ahLst/>
              <a:cxnLst/>
              <a:rect l="l" t="t" r="r" b="b"/>
              <a:pathLst>
                <a:path w="4085" h="1061" extrusionOk="0">
                  <a:moveTo>
                    <a:pt x="703" y="0"/>
                  </a:moveTo>
                  <a:cubicBezTo>
                    <a:pt x="1" y="0"/>
                    <a:pt x="1" y="1060"/>
                    <a:pt x="703" y="1060"/>
                  </a:cubicBezTo>
                  <a:lnTo>
                    <a:pt x="3549" y="1060"/>
                  </a:lnTo>
                  <a:cubicBezTo>
                    <a:pt x="3847" y="1060"/>
                    <a:pt x="4085" y="822"/>
                    <a:pt x="4073" y="524"/>
                  </a:cubicBezTo>
                  <a:lnTo>
                    <a:pt x="4085" y="524"/>
                  </a:lnTo>
                  <a:cubicBezTo>
                    <a:pt x="4085" y="239"/>
                    <a:pt x="3847" y="0"/>
                    <a:pt x="35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116"/>
            <p:cNvSpPr/>
            <p:nvPr/>
          </p:nvSpPr>
          <p:spPr>
            <a:xfrm>
              <a:off x="4856113" y="3900775"/>
              <a:ext cx="105400" cy="26525"/>
            </a:xfrm>
            <a:custGeom>
              <a:avLst/>
              <a:gdLst/>
              <a:ahLst/>
              <a:cxnLst/>
              <a:rect l="l" t="t" r="r" b="b"/>
              <a:pathLst>
                <a:path w="4216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3" y="1061"/>
                  </a:lnTo>
                  <a:cubicBezTo>
                    <a:pt x="4215" y="1061"/>
                    <a:pt x="4215" y="1"/>
                    <a:pt x="35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16"/>
            <p:cNvSpPr/>
            <p:nvPr/>
          </p:nvSpPr>
          <p:spPr>
            <a:xfrm>
              <a:off x="4996613" y="3900775"/>
              <a:ext cx="105375" cy="26525"/>
            </a:xfrm>
            <a:custGeom>
              <a:avLst/>
              <a:gdLst/>
              <a:ahLst/>
              <a:cxnLst/>
              <a:rect l="l" t="t" r="r" b="b"/>
              <a:pathLst>
                <a:path w="4215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2" y="1061"/>
                  </a:lnTo>
                  <a:cubicBezTo>
                    <a:pt x="4215" y="1061"/>
                    <a:pt x="4215" y="1"/>
                    <a:pt x="3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16"/>
            <p:cNvSpPr/>
            <p:nvPr/>
          </p:nvSpPr>
          <p:spPr>
            <a:xfrm>
              <a:off x="4715913" y="3900775"/>
              <a:ext cx="105100" cy="26525"/>
            </a:xfrm>
            <a:custGeom>
              <a:avLst/>
              <a:gdLst/>
              <a:ahLst/>
              <a:cxnLst/>
              <a:rect l="l" t="t" r="r" b="b"/>
              <a:pathLst>
                <a:path w="4204" h="1061" extrusionOk="0">
                  <a:moveTo>
                    <a:pt x="703" y="1"/>
                  </a:moveTo>
                  <a:cubicBezTo>
                    <a:pt x="0" y="1"/>
                    <a:pt x="0" y="1061"/>
                    <a:pt x="703" y="1061"/>
                  </a:cubicBezTo>
                  <a:lnTo>
                    <a:pt x="3513" y="1061"/>
                  </a:lnTo>
                  <a:cubicBezTo>
                    <a:pt x="4203" y="1061"/>
                    <a:pt x="4203" y="1"/>
                    <a:pt x="35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67" name="Google Shape;1867;p116"/>
          <p:cNvSpPr/>
          <p:nvPr/>
        </p:nvSpPr>
        <p:spPr>
          <a:xfrm>
            <a:off x="4702213" y="2805100"/>
            <a:ext cx="455750" cy="449500"/>
          </a:xfrm>
          <a:custGeom>
            <a:avLst/>
            <a:gdLst/>
            <a:ahLst/>
            <a:cxnLst/>
            <a:rect l="l" t="t" r="r" b="b"/>
            <a:pathLst>
              <a:path w="18230" h="17980" extrusionOk="0">
                <a:moveTo>
                  <a:pt x="9114" y="2451"/>
                </a:moveTo>
                <a:cubicBezTo>
                  <a:pt x="9377" y="2451"/>
                  <a:pt x="9639" y="2626"/>
                  <a:pt x="9633" y="2978"/>
                </a:cubicBezTo>
                <a:lnTo>
                  <a:pt x="9633" y="6490"/>
                </a:lnTo>
                <a:cubicBezTo>
                  <a:pt x="9633" y="6788"/>
                  <a:pt x="9407" y="7026"/>
                  <a:pt x="9109" y="7026"/>
                </a:cubicBezTo>
                <a:cubicBezTo>
                  <a:pt x="8823" y="7026"/>
                  <a:pt x="8585" y="6788"/>
                  <a:pt x="8585" y="6490"/>
                </a:cubicBezTo>
                <a:lnTo>
                  <a:pt x="8585" y="2978"/>
                </a:lnTo>
                <a:cubicBezTo>
                  <a:pt x="8585" y="2626"/>
                  <a:pt x="8850" y="2451"/>
                  <a:pt x="9114" y="2451"/>
                </a:cubicBezTo>
                <a:close/>
                <a:moveTo>
                  <a:pt x="3842" y="4284"/>
                </a:moveTo>
                <a:cubicBezTo>
                  <a:pt x="4105" y="4284"/>
                  <a:pt x="4370" y="4460"/>
                  <a:pt x="4370" y="4811"/>
                </a:cubicBezTo>
                <a:lnTo>
                  <a:pt x="4370" y="8323"/>
                </a:lnTo>
                <a:cubicBezTo>
                  <a:pt x="4370" y="8609"/>
                  <a:pt x="4132" y="8847"/>
                  <a:pt x="3846" y="8847"/>
                </a:cubicBezTo>
                <a:cubicBezTo>
                  <a:pt x="3549" y="8847"/>
                  <a:pt x="3323" y="8609"/>
                  <a:pt x="3323" y="8323"/>
                </a:cubicBezTo>
                <a:lnTo>
                  <a:pt x="3323" y="4811"/>
                </a:lnTo>
                <a:cubicBezTo>
                  <a:pt x="3317" y="4460"/>
                  <a:pt x="3579" y="4284"/>
                  <a:pt x="3842" y="4284"/>
                </a:cubicBezTo>
                <a:close/>
                <a:moveTo>
                  <a:pt x="14382" y="4284"/>
                </a:moveTo>
                <a:cubicBezTo>
                  <a:pt x="14645" y="4284"/>
                  <a:pt x="14907" y="4460"/>
                  <a:pt x="14907" y="4811"/>
                </a:cubicBezTo>
                <a:lnTo>
                  <a:pt x="14907" y="8323"/>
                </a:lnTo>
                <a:cubicBezTo>
                  <a:pt x="14907" y="8609"/>
                  <a:pt x="14669" y="8847"/>
                  <a:pt x="14384" y="8847"/>
                </a:cubicBezTo>
                <a:cubicBezTo>
                  <a:pt x="14086" y="8847"/>
                  <a:pt x="13860" y="8609"/>
                  <a:pt x="13848" y="8323"/>
                </a:cubicBezTo>
                <a:lnTo>
                  <a:pt x="13848" y="4811"/>
                </a:lnTo>
                <a:cubicBezTo>
                  <a:pt x="13854" y="4460"/>
                  <a:pt x="14119" y="4284"/>
                  <a:pt x="14382" y="4284"/>
                </a:cubicBezTo>
                <a:close/>
                <a:moveTo>
                  <a:pt x="1739" y="12586"/>
                </a:moveTo>
                <a:lnTo>
                  <a:pt x="1739" y="12586"/>
                </a:lnTo>
                <a:cubicBezTo>
                  <a:pt x="2692" y="13003"/>
                  <a:pt x="3311" y="13955"/>
                  <a:pt x="3323" y="15003"/>
                </a:cubicBezTo>
                <a:lnTo>
                  <a:pt x="3323" y="16932"/>
                </a:lnTo>
                <a:lnTo>
                  <a:pt x="2263" y="16932"/>
                </a:lnTo>
                <a:lnTo>
                  <a:pt x="2263" y="15003"/>
                </a:lnTo>
                <a:cubicBezTo>
                  <a:pt x="2263" y="14169"/>
                  <a:pt x="2084" y="13348"/>
                  <a:pt x="1739" y="12586"/>
                </a:cubicBezTo>
                <a:close/>
                <a:moveTo>
                  <a:pt x="7002" y="11181"/>
                </a:moveTo>
                <a:lnTo>
                  <a:pt x="7002" y="11181"/>
                </a:lnTo>
                <a:cubicBezTo>
                  <a:pt x="7966" y="11598"/>
                  <a:pt x="8585" y="12538"/>
                  <a:pt x="8585" y="13586"/>
                </a:cubicBezTo>
                <a:lnTo>
                  <a:pt x="8585" y="16932"/>
                </a:lnTo>
                <a:lnTo>
                  <a:pt x="7537" y="16932"/>
                </a:lnTo>
                <a:lnTo>
                  <a:pt x="7537" y="13586"/>
                </a:lnTo>
                <a:cubicBezTo>
                  <a:pt x="7526" y="12753"/>
                  <a:pt x="7347" y="11931"/>
                  <a:pt x="7002" y="11181"/>
                </a:cubicBezTo>
                <a:close/>
                <a:moveTo>
                  <a:pt x="11216" y="11181"/>
                </a:moveTo>
                <a:lnTo>
                  <a:pt x="11216" y="11181"/>
                </a:lnTo>
                <a:cubicBezTo>
                  <a:pt x="10871" y="11931"/>
                  <a:pt x="10693" y="12753"/>
                  <a:pt x="10693" y="13586"/>
                </a:cubicBezTo>
                <a:lnTo>
                  <a:pt x="10693" y="16932"/>
                </a:lnTo>
                <a:lnTo>
                  <a:pt x="9633" y="16932"/>
                </a:lnTo>
                <a:lnTo>
                  <a:pt x="9633" y="13586"/>
                </a:lnTo>
                <a:cubicBezTo>
                  <a:pt x="9633" y="12538"/>
                  <a:pt x="10252" y="11598"/>
                  <a:pt x="11216" y="11181"/>
                </a:cubicBezTo>
                <a:close/>
                <a:moveTo>
                  <a:pt x="16491" y="12586"/>
                </a:moveTo>
                <a:lnTo>
                  <a:pt x="16491" y="12586"/>
                </a:lnTo>
                <a:cubicBezTo>
                  <a:pt x="16146" y="13348"/>
                  <a:pt x="15967" y="14169"/>
                  <a:pt x="15955" y="15003"/>
                </a:cubicBezTo>
                <a:lnTo>
                  <a:pt x="15955" y="16932"/>
                </a:lnTo>
                <a:lnTo>
                  <a:pt x="14907" y="16932"/>
                </a:lnTo>
                <a:lnTo>
                  <a:pt x="14907" y="15003"/>
                </a:lnTo>
                <a:cubicBezTo>
                  <a:pt x="14907" y="13955"/>
                  <a:pt x="15527" y="13003"/>
                  <a:pt x="16491" y="12586"/>
                </a:cubicBezTo>
                <a:close/>
                <a:moveTo>
                  <a:pt x="9123" y="1"/>
                </a:moveTo>
                <a:cubicBezTo>
                  <a:pt x="8835" y="1"/>
                  <a:pt x="8597" y="234"/>
                  <a:pt x="8597" y="525"/>
                </a:cubicBezTo>
                <a:lnTo>
                  <a:pt x="8597" y="1489"/>
                </a:lnTo>
                <a:cubicBezTo>
                  <a:pt x="7966" y="1716"/>
                  <a:pt x="7537" y="2311"/>
                  <a:pt x="7537" y="2978"/>
                </a:cubicBezTo>
                <a:lnTo>
                  <a:pt x="7537" y="6502"/>
                </a:lnTo>
                <a:cubicBezTo>
                  <a:pt x="7537" y="7169"/>
                  <a:pt x="7966" y="7764"/>
                  <a:pt x="8597" y="7990"/>
                </a:cubicBezTo>
                <a:lnTo>
                  <a:pt x="8597" y="11014"/>
                </a:lnTo>
                <a:cubicBezTo>
                  <a:pt x="7895" y="10300"/>
                  <a:pt x="6954" y="9907"/>
                  <a:pt x="5954" y="9907"/>
                </a:cubicBezTo>
                <a:cubicBezTo>
                  <a:pt x="5525" y="9907"/>
                  <a:pt x="5275" y="10395"/>
                  <a:pt x="5537" y="10740"/>
                </a:cubicBezTo>
                <a:cubicBezTo>
                  <a:pt x="6156" y="11562"/>
                  <a:pt x="6490" y="12562"/>
                  <a:pt x="6490" y="13586"/>
                </a:cubicBezTo>
                <a:lnTo>
                  <a:pt x="6490" y="16932"/>
                </a:lnTo>
                <a:lnTo>
                  <a:pt x="4370" y="16932"/>
                </a:lnTo>
                <a:lnTo>
                  <a:pt x="4370" y="9812"/>
                </a:lnTo>
                <a:cubicBezTo>
                  <a:pt x="5001" y="9586"/>
                  <a:pt x="5418" y="8990"/>
                  <a:pt x="5430" y="8323"/>
                </a:cubicBezTo>
                <a:lnTo>
                  <a:pt x="5430" y="4811"/>
                </a:lnTo>
                <a:cubicBezTo>
                  <a:pt x="5418" y="4144"/>
                  <a:pt x="5001" y="3549"/>
                  <a:pt x="4370" y="3323"/>
                </a:cubicBezTo>
                <a:lnTo>
                  <a:pt x="4370" y="2370"/>
                </a:lnTo>
                <a:cubicBezTo>
                  <a:pt x="4370" y="2085"/>
                  <a:pt x="4156" y="1846"/>
                  <a:pt x="3870" y="1823"/>
                </a:cubicBezTo>
                <a:cubicBezTo>
                  <a:pt x="3863" y="1822"/>
                  <a:pt x="3856" y="1822"/>
                  <a:pt x="3849" y="1822"/>
                </a:cubicBezTo>
                <a:cubicBezTo>
                  <a:pt x="3560" y="1822"/>
                  <a:pt x="3311" y="2056"/>
                  <a:pt x="3311" y="2347"/>
                </a:cubicBezTo>
                <a:lnTo>
                  <a:pt x="3311" y="3323"/>
                </a:lnTo>
                <a:cubicBezTo>
                  <a:pt x="2692" y="3549"/>
                  <a:pt x="2263" y="4144"/>
                  <a:pt x="2263" y="4811"/>
                </a:cubicBezTo>
                <a:lnTo>
                  <a:pt x="2263" y="8323"/>
                </a:lnTo>
                <a:cubicBezTo>
                  <a:pt x="2263" y="8990"/>
                  <a:pt x="2692" y="9586"/>
                  <a:pt x="3311" y="9812"/>
                </a:cubicBezTo>
                <a:lnTo>
                  <a:pt x="3311" y="12419"/>
                </a:lnTo>
                <a:cubicBezTo>
                  <a:pt x="2630" y="11715"/>
                  <a:pt x="1706" y="11312"/>
                  <a:pt x="722" y="11312"/>
                </a:cubicBezTo>
                <a:cubicBezTo>
                  <a:pt x="708" y="11312"/>
                  <a:pt x="694" y="11312"/>
                  <a:pt x="679" y="11312"/>
                </a:cubicBezTo>
                <a:cubicBezTo>
                  <a:pt x="251" y="11312"/>
                  <a:pt x="1" y="11800"/>
                  <a:pt x="263" y="12145"/>
                </a:cubicBezTo>
                <a:cubicBezTo>
                  <a:pt x="882" y="12967"/>
                  <a:pt x="1203" y="13967"/>
                  <a:pt x="1203" y="14991"/>
                </a:cubicBezTo>
                <a:lnTo>
                  <a:pt x="1203" y="16932"/>
                </a:lnTo>
                <a:lnTo>
                  <a:pt x="656" y="16932"/>
                </a:lnTo>
                <a:cubicBezTo>
                  <a:pt x="382" y="16932"/>
                  <a:pt x="144" y="17146"/>
                  <a:pt x="120" y="17432"/>
                </a:cubicBezTo>
                <a:cubicBezTo>
                  <a:pt x="108" y="17729"/>
                  <a:pt x="346" y="17979"/>
                  <a:pt x="656" y="17979"/>
                </a:cubicBezTo>
                <a:lnTo>
                  <a:pt x="17586" y="17979"/>
                </a:lnTo>
                <a:cubicBezTo>
                  <a:pt x="17884" y="17979"/>
                  <a:pt x="18122" y="17729"/>
                  <a:pt x="18110" y="17432"/>
                </a:cubicBezTo>
                <a:cubicBezTo>
                  <a:pt x="18086" y="17146"/>
                  <a:pt x="17848" y="16920"/>
                  <a:pt x="17562" y="16920"/>
                </a:cubicBezTo>
                <a:lnTo>
                  <a:pt x="17562" y="16932"/>
                </a:lnTo>
                <a:lnTo>
                  <a:pt x="17027" y="16932"/>
                </a:lnTo>
                <a:lnTo>
                  <a:pt x="17027" y="15003"/>
                </a:lnTo>
                <a:cubicBezTo>
                  <a:pt x="17027" y="13979"/>
                  <a:pt x="17348" y="12979"/>
                  <a:pt x="17967" y="12157"/>
                </a:cubicBezTo>
                <a:cubicBezTo>
                  <a:pt x="18229" y="11812"/>
                  <a:pt x="17979" y="11312"/>
                  <a:pt x="17551" y="11312"/>
                </a:cubicBezTo>
                <a:cubicBezTo>
                  <a:pt x="16562" y="11312"/>
                  <a:pt x="15610" y="11717"/>
                  <a:pt x="14919" y="12419"/>
                </a:cubicBezTo>
                <a:lnTo>
                  <a:pt x="14919" y="9824"/>
                </a:lnTo>
                <a:cubicBezTo>
                  <a:pt x="15538" y="9597"/>
                  <a:pt x="15967" y="9002"/>
                  <a:pt x="15967" y="8335"/>
                </a:cubicBezTo>
                <a:lnTo>
                  <a:pt x="15967" y="4811"/>
                </a:lnTo>
                <a:cubicBezTo>
                  <a:pt x="15967" y="4144"/>
                  <a:pt x="15538" y="3549"/>
                  <a:pt x="14919" y="3323"/>
                </a:cubicBezTo>
                <a:lnTo>
                  <a:pt x="14919" y="2370"/>
                </a:lnTo>
                <a:cubicBezTo>
                  <a:pt x="14919" y="2085"/>
                  <a:pt x="14693" y="1846"/>
                  <a:pt x="14407" y="1823"/>
                </a:cubicBezTo>
                <a:cubicBezTo>
                  <a:pt x="14400" y="1822"/>
                  <a:pt x="14393" y="1822"/>
                  <a:pt x="14386" y="1822"/>
                </a:cubicBezTo>
                <a:cubicBezTo>
                  <a:pt x="14098" y="1822"/>
                  <a:pt x="13860" y="2056"/>
                  <a:pt x="13860" y="2347"/>
                </a:cubicBezTo>
                <a:lnTo>
                  <a:pt x="13860" y="3323"/>
                </a:lnTo>
                <a:cubicBezTo>
                  <a:pt x="13229" y="3549"/>
                  <a:pt x="12812" y="4144"/>
                  <a:pt x="12812" y="4811"/>
                </a:cubicBezTo>
                <a:lnTo>
                  <a:pt x="12812" y="8323"/>
                </a:lnTo>
                <a:cubicBezTo>
                  <a:pt x="12812" y="8990"/>
                  <a:pt x="13229" y="9586"/>
                  <a:pt x="13860" y="9812"/>
                </a:cubicBezTo>
                <a:lnTo>
                  <a:pt x="13860" y="16920"/>
                </a:lnTo>
                <a:lnTo>
                  <a:pt x="11752" y="16920"/>
                </a:lnTo>
                <a:lnTo>
                  <a:pt x="11752" y="13586"/>
                </a:lnTo>
                <a:cubicBezTo>
                  <a:pt x="11752" y="12562"/>
                  <a:pt x="12086" y="11562"/>
                  <a:pt x="12705" y="10740"/>
                </a:cubicBezTo>
                <a:cubicBezTo>
                  <a:pt x="12967" y="10395"/>
                  <a:pt x="12717" y="9907"/>
                  <a:pt x="12276" y="9907"/>
                </a:cubicBezTo>
                <a:cubicBezTo>
                  <a:pt x="11288" y="9907"/>
                  <a:pt x="10335" y="10300"/>
                  <a:pt x="9645" y="11014"/>
                </a:cubicBezTo>
                <a:lnTo>
                  <a:pt x="9645" y="7990"/>
                </a:lnTo>
                <a:cubicBezTo>
                  <a:pt x="10276" y="7764"/>
                  <a:pt x="10693" y="7169"/>
                  <a:pt x="10704" y="6502"/>
                </a:cubicBezTo>
                <a:lnTo>
                  <a:pt x="10704" y="2978"/>
                </a:lnTo>
                <a:cubicBezTo>
                  <a:pt x="10693" y="2311"/>
                  <a:pt x="10276" y="1716"/>
                  <a:pt x="9645" y="1489"/>
                </a:cubicBezTo>
                <a:lnTo>
                  <a:pt x="9645" y="537"/>
                </a:lnTo>
                <a:cubicBezTo>
                  <a:pt x="9645" y="251"/>
                  <a:pt x="9431" y="13"/>
                  <a:pt x="9145" y="1"/>
                </a:cubicBezTo>
                <a:cubicBezTo>
                  <a:pt x="9138" y="1"/>
                  <a:pt x="9130" y="1"/>
                  <a:pt x="912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8" name="Google Shape;1868;p116"/>
          <p:cNvSpPr/>
          <p:nvPr/>
        </p:nvSpPr>
        <p:spPr>
          <a:xfrm>
            <a:off x="4669188" y="2132550"/>
            <a:ext cx="463775" cy="449650"/>
          </a:xfrm>
          <a:custGeom>
            <a:avLst/>
            <a:gdLst/>
            <a:ahLst/>
            <a:cxnLst/>
            <a:rect l="l" t="t" r="r" b="b"/>
            <a:pathLst>
              <a:path w="18551" h="17986" extrusionOk="0">
                <a:moveTo>
                  <a:pt x="9586" y="1041"/>
                </a:moveTo>
                <a:cubicBezTo>
                  <a:pt x="9992" y="1041"/>
                  <a:pt x="10359" y="1321"/>
                  <a:pt x="10454" y="1733"/>
                </a:cubicBezTo>
                <a:cubicBezTo>
                  <a:pt x="10504" y="1983"/>
                  <a:pt x="10722" y="2158"/>
                  <a:pt x="10967" y="2158"/>
                </a:cubicBezTo>
                <a:cubicBezTo>
                  <a:pt x="11013" y="2158"/>
                  <a:pt x="11061" y="2151"/>
                  <a:pt x="11109" y="2138"/>
                </a:cubicBezTo>
                <a:cubicBezTo>
                  <a:pt x="11193" y="2111"/>
                  <a:pt x="11278" y="2098"/>
                  <a:pt x="11363" y="2098"/>
                </a:cubicBezTo>
                <a:cubicBezTo>
                  <a:pt x="11719" y="2098"/>
                  <a:pt x="12053" y="2329"/>
                  <a:pt x="12168" y="2686"/>
                </a:cubicBezTo>
                <a:cubicBezTo>
                  <a:pt x="12250" y="2910"/>
                  <a:pt x="12460" y="3034"/>
                  <a:pt x="12672" y="3034"/>
                </a:cubicBezTo>
                <a:cubicBezTo>
                  <a:pt x="12830" y="3034"/>
                  <a:pt x="12990" y="2965"/>
                  <a:pt x="13097" y="2817"/>
                </a:cubicBezTo>
                <a:cubicBezTo>
                  <a:pt x="13256" y="2594"/>
                  <a:pt x="13510" y="2466"/>
                  <a:pt x="13782" y="2466"/>
                </a:cubicBezTo>
                <a:cubicBezTo>
                  <a:pt x="13816" y="2466"/>
                  <a:pt x="13849" y="2468"/>
                  <a:pt x="13883" y="2471"/>
                </a:cubicBezTo>
                <a:cubicBezTo>
                  <a:pt x="14311" y="2507"/>
                  <a:pt x="14657" y="2852"/>
                  <a:pt x="14681" y="3293"/>
                </a:cubicBezTo>
                <a:cubicBezTo>
                  <a:pt x="14692" y="3472"/>
                  <a:pt x="14645" y="3638"/>
                  <a:pt x="14562" y="3793"/>
                </a:cubicBezTo>
                <a:cubicBezTo>
                  <a:pt x="14337" y="4152"/>
                  <a:pt x="14610" y="4596"/>
                  <a:pt x="15011" y="4596"/>
                </a:cubicBezTo>
                <a:cubicBezTo>
                  <a:pt x="15035" y="4596"/>
                  <a:pt x="15060" y="4594"/>
                  <a:pt x="15085" y="4591"/>
                </a:cubicBezTo>
                <a:cubicBezTo>
                  <a:pt x="15121" y="4579"/>
                  <a:pt x="15169" y="4567"/>
                  <a:pt x="15216" y="4567"/>
                </a:cubicBezTo>
                <a:cubicBezTo>
                  <a:pt x="15693" y="4567"/>
                  <a:pt x="16074" y="4948"/>
                  <a:pt x="16086" y="5424"/>
                </a:cubicBezTo>
                <a:lnTo>
                  <a:pt x="16086" y="5472"/>
                </a:lnTo>
                <a:cubicBezTo>
                  <a:pt x="16086" y="5722"/>
                  <a:pt x="16264" y="5948"/>
                  <a:pt x="16514" y="5996"/>
                </a:cubicBezTo>
                <a:cubicBezTo>
                  <a:pt x="17133" y="6127"/>
                  <a:pt x="17562" y="6710"/>
                  <a:pt x="17490" y="7341"/>
                </a:cubicBezTo>
                <a:cubicBezTo>
                  <a:pt x="17432" y="7964"/>
                  <a:pt x="16897" y="8437"/>
                  <a:pt x="16275" y="8437"/>
                </a:cubicBezTo>
                <a:cubicBezTo>
                  <a:pt x="16268" y="8437"/>
                  <a:pt x="16260" y="8437"/>
                  <a:pt x="16252" y="8436"/>
                </a:cubicBezTo>
                <a:lnTo>
                  <a:pt x="16240" y="8425"/>
                </a:lnTo>
                <a:lnTo>
                  <a:pt x="2941" y="8425"/>
                </a:lnTo>
                <a:cubicBezTo>
                  <a:pt x="2933" y="8425"/>
                  <a:pt x="2925" y="8425"/>
                  <a:pt x="2917" y="8425"/>
                </a:cubicBezTo>
                <a:cubicBezTo>
                  <a:pt x="2285" y="8425"/>
                  <a:pt x="1761" y="7953"/>
                  <a:pt x="1691" y="7329"/>
                </a:cubicBezTo>
                <a:cubicBezTo>
                  <a:pt x="1619" y="6698"/>
                  <a:pt x="2048" y="6115"/>
                  <a:pt x="2667" y="5996"/>
                </a:cubicBezTo>
                <a:cubicBezTo>
                  <a:pt x="2917" y="5936"/>
                  <a:pt x="3096" y="5722"/>
                  <a:pt x="3096" y="5460"/>
                </a:cubicBezTo>
                <a:cubicBezTo>
                  <a:pt x="3096" y="5448"/>
                  <a:pt x="3096" y="5436"/>
                  <a:pt x="3096" y="5412"/>
                </a:cubicBezTo>
                <a:cubicBezTo>
                  <a:pt x="3108" y="4936"/>
                  <a:pt x="3501" y="4567"/>
                  <a:pt x="3977" y="4567"/>
                </a:cubicBezTo>
                <a:cubicBezTo>
                  <a:pt x="4013" y="4567"/>
                  <a:pt x="4048" y="4567"/>
                  <a:pt x="4084" y="4579"/>
                </a:cubicBezTo>
                <a:lnTo>
                  <a:pt x="4096" y="4579"/>
                </a:lnTo>
                <a:cubicBezTo>
                  <a:pt x="4121" y="4582"/>
                  <a:pt x="4146" y="4584"/>
                  <a:pt x="4171" y="4584"/>
                </a:cubicBezTo>
                <a:cubicBezTo>
                  <a:pt x="4572" y="4584"/>
                  <a:pt x="4845" y="4140"/>
                  <a:pt x="4632" y="3781"/>
                </a:cubicBezTo>
                <a:cubicBezTo>
                  <a:pt x="4536" y="3638"/>
                  <a:pt x="4489" y="3460"/>
                  <a:pt x="4501" y="3293"/>
                </a:cubicBezTo>
                <a:cubicBezTo>
                  <a:pt x="4525" y="2852"/>
                  <a:pt x="4870" y="2495"/>
                  <a:pt x="5310" y="2460"/>
                </a:cubicBezTo>
                <a:cubicBezTo>
                  <a:pt x="5333" y="2458"/>
                  <a:pt x="5357" y="2457"/>
                  <a:pt x="5380" y="2457"/>
                </a:cubicBezTo>
                <a:cubicBezTo>
                  <a:pt x="5653" y="2457"/>
                  <a:pt x="5920" y="2586"/>
                  <a:pt x="6084" y="2817"/>
                </a:cubicBezTo>
                <a:cubicBezTo>
                  <a:pt x="6193" y="2966"/>
                  <a:pt x="6354" y="3038"/>
                  <a:pt x="6515" y="3038"/>
                </a:cubicBezTo>
                <a:cubicBezTo>
                  <a:pt x="6725" y="3038"/>
                  <a:pt x="6932" y="2915"/>
                  <a:pt x="7013" y="2686"/>
                </a:cubicBezTo>
                <a:cubicBezTo>
                  <a:pt x="7129" y="2327"/>
                  <a:pt x="7467" y="2102"/>
                  <a:pt x="7827" y="2102"/>
                </a:cubicBezTo>
                <a:cubicBezTo>
                  <a:pt x="7908" y="2102"/>
                  <a:pt x="7991" y="2114"/>
                  <a:pt x="8073" y="2138"/>
                </a:cubicBezTo>
                <a:lnTo>
                  <a:pt x="8096" y="2138"/>
                </a:lnTo>
                <a:cubicBezTo>
                  <a:pt x="8142" y="2152"/>
                  <a:pt x="8189" y="2159"/>
                  <a:pt x="8235" y="2159"/>
                </a:cubicBezTo>
                <a:cubicBezTo>
                  <a:pt x="8463" y="2159"/>
                  <a:pt x="8678" y="1995"/>
                  <a:pt x="8727" y="1757"/>
                </a:cubicBezTo>
                <a:cubicBezTo>
                  <a:pt x="8799" y="1400"/>
                  <a:pt x="9073" y="1126"/>
                  <a:pt x="9430" y="1055"/>
                </a:cubicBezTo>
                <a:cubicBezTo>
                  <a:pt x="9482" y="1045"/>
                  <a:pt x="9535" y="1041"/>
                  <a:pt x="9586" y="1041"/>
                </a:cubicBezTo>
                <a:close/>
                <a:moveTo>
                  <a:pt x="11371" y="9484"/>
                </a:moveTo>
                <a:cubicBezTo>
                  <a:pt x="11037" y="10973"/>
                  <a:pt x="11002" y="12520"/>
                  <a:pt x="11263" y="14020"/>
                </a:cubicBezTo>
                <a:lnTo>
                  <a:pt x="11775" y="16926"/>
                </a:lnTo>
                <a:lnTo>
                  <a:pt x="7406" y="16926"/>
                </a:lnTo>
                <a:lnTo>
                  <a:pt x="7918" y="14020"/>
                </a:lnTo>
                <a:cubicBezTo>
                  <a:pt x="8168" y="12520"/>
                  <a:pt x="8132" y="10973"/>
                  <a:pt x="7811" y="9484"/>
                </a:cubicBezTo>
                <a:lnTo>
                  <a:pt x="9061" y="9484"/>
                </a:lnTo>
                <a:lnTo>
                  <a:pt x="9061" y="13163"/>
                </a:lnTo>
                <a:cubicBezTo>
                  <a:pt x="9061" y="13514"/>
                  <a:pt x="9323" y="13690"/>
                  <a:pt x="9586" y="13690"/>
                </a:cubicBezTo>
                <a:cubicBezTo>
                  <a:pt x="9850" y="13690"/>
                  <a:pt x="10115" y="13514"/>
                  <a:pt x="10120" y="13163"/>
                </a:cubicBezTo>
                <a:lnTo>
                  <a:pt x="10120" y="9484"/>
                </a:lnTo>
                <a:close/>
                <a:moveTo>
                  <a:pt x="9586" y="1"/>
                </a:moveTo>
                <a:cubicBezTo>
                  <a:pt x="8906" y="1"/>
                  <a:pt x="8227" y="352"/>
                  <a:pt x="7870" y="1055"/>
                </a:cubicBezTo>
                <a:lnTo>
                  <a:pt x="7834" y="1055"/>
                </a:lnTo>
                <a:cubicBezTo>
                  <a:pt x="7287" y="1055"/>
                  <a:pt x="6763" y="1293"/>
                  <a:pt x="6394" y="1698"/>
                </a:cubicBezTo>
                <a:cubicBezTo>
                  <a:pt x="6064" y="1490"/>
                  <a:pt x="5712" y="1396"/>
                  <a:pt x="5371" y="1396"/>
                </a:cubicBezTo>
                <a:cubicBezTo>
                  <a:pt x="4284" y="1396"/>
                  <a:pt x="3302" y="2346"/>
                  <a:pt x="3465" y="3579"/>
                </a:cubicBezTo>
                <a:cubicBezTo>
                  <a:pt x="2751" y="3769"/>
                  <a:pt x="2215" y="4353"/>
                  <a:pt x="2072" y="5079"/>
                </a:cubicBezTo>
                <a:cubicBezTo>
                  <a:pt x="0" y="5900"/>
                  <a:pt x="214" y="8901"/>
                  <a:pt x="2393" y="9413"/>
                </a:cubicBezTo>
                <a:lnTo>
                  <a:pt x="2393" y="11413"/>
                </a:lnTo>
                <a:cubicBezTo>
                  <a:pt x="2393" y="11764"/>
                  <a:pt x="2655" y="11940"/>
                  <a:pt x="2917" y="11940"/>
                </a:cubicBezTo>
                <a:cubicBezTo>
                  <a:pt x="3179" y="11940"/>
                  <a:pt x="3441" y="11764"/>
                  <a:pt x="3441" y="11413"/>
                </a:cubicBezTo>
                <a:lnTo>
                  <a:pt x="3441" y="9472"/>
                </a:lnTo>
                <a:lnTo>
                  <a:pt x="4501" y="9472"/>
                </a:lnTo>
                <a:lnTo>
                  <a:pt x="4501" y="11996"/>
                </a:lnTo>
                <a:lnTo>
                  <a:pt x="3858" y="13282"/>
                </a:lnTo>
                <a:cubicBezTo>
                  <a:pt x="3620" y="13710"/>
                  <a:pt x="3983" y="14069"/>
                  <a:pt x="4340" y="14069"/>
                </a:cubicBezTo>
                <a:cubicBezTo>
                  <a:pt x="4520" y="14069"/>
                  <a:pt x="4699" y="13978"/>
                  <a:pt x="4798" y="13759"/>
                </a:cubicBezTo>
                <a:lnTo>
                  <a:pt x="5025" y="13294"/>
                </a:lnTo>
                <a:lnTo>
                  <a:pt x="5263" y="13759"/>
                </a:lnTo>
                <a:cubicBezTo>
                  <a:pt x="5362" y="13978"/>
                  <a:pt x="5540" y="14069"/>
                  <a:pt x="5718" y="14069"/>
                </a:cubicBezTo>
                <a:cubicBezTo>
                  <a:pt x="6073" y="14069"/>
                  <a:pt x="6433" y="13710"/>
                  <a:pt x="6203" y="13282"/>
                </a:cubicBezTo>
                <a:lnTo>
                  <a:pt x="5548" y="11996"/>
                </a:lnTo>
                <a:lnTo>
                  <a:pt x="5548" y="9484"/>
                </a:lnTo>
                <a:lnTo>
                  <a:pt x="6715" y="9484"/>
                </a:lnTo>
                <a:cubicBezTo>
                  <a:pt x="7072" y="10913"/>
                  <a:pt x="7120" y="12389"/>
                  <a:pt x="6870" y="13842"/>
                </a:cubicBezTo>
                <a:lnTo>
                  <a:pt x="6334" y="16926"/>
                </a:lnTo>
                <a:lnTo>
                  <a:pt x="3262" y="16926"/>
                </a:lnTo>
                <a:cubicBezTo>
                  <a:pt x="2560" y="16926"/>
                  <a:pt x="2560" y="17985"/>
                  <a:pt x="3262" y="17985"/>
                </a:cubicBezTo>
                <a:lnTo>
                  <a:pt x="15919" y="17985"/>
                </a:lnTo>
                <a:cubicBezTo>
                  <a:pt x="16621" y="17973"/>
                  <a:pt x="16621" y="16926"/>
                  <a:pt x="15919" y="16926"/>
                </a:cubicBezTo>
                <a:lnTo>
                  <a:pt x="12835" y="16926"/>
                </a:lnTo>
                <a:lnTo>
                  <a:pt x="12299" y="13842"/>
                </a:lnTo>
                <a:cubicBezTo>
                  <a:pt x="12049" y="12389"/>
                  <a:pt x="12097" y="10913"/>
                  <a:pt x="12442" y="9484"/>
                </a:cubicBezTo>
                <a:lnTo>
                  <a:pt x="13621" y="9484"/>
                </a:lnTo>
                <a:lnTo>
                  <a:pt x="13621" y="11413"/>
                </a:lnTo>
                <a:cubicBezTo>
                  <a:pt x="13621" y="11764"/>
                  <a:pt x="13883" y="11940"/>
                  <a:pt x="14146" y="11940"/>
                </a:cubicBezTo>
                <a:cubicBezTo>
                  <a:pt x="14410" y="11940"/>
                  <a:pt x="14675" y="11764"/>
                  <a:pt x="14681" y="11413"/>
                </a:cubicBezTo>
                <a:lnTo>
                  <a:pt x="14681" y="9484"/>
                </a:lnTo>
                <a:lnTo>
                  <a:pt x="15728" y="9484"/>
                </a:lnTo>
                <a:lnTo>
                  <a:pt x="15728" y="11996"/>
                </a:lnTo>
                <a:lnTo>
                  <a:pt x="15085" y="13282"/>
                </a:lnTo>
                <a:cubicBezTo>
                  <a:pt x="14848" y="13710"/>
                  <a:pt x="15205" y="14069"/>
                  <a:pt x="15563" y="14069"/>
                </a:cubicBezTo>
                <a:cubicBezTo>
                  <a:pt x="15742" y="14069"/>
                  <a:pt x="15922" y="13978"/>
                  <a:pt x="16026" y="13759"/>
                </a:cubicBezTo>
                <a:lnTo>
                  <a:pt x="16252" y="13294"/>
                </a:lnTo>
                <a:lnTo>
                  <a:pt x="16490" y="13759"/>
                </a:lnTo>
                <a:cubicBezTo>
                  <a:pt x="16590" y="13978"/>
                  <a:pt x="16767" y="14069"/>
                  <a:pt x="16946" y="14069"/>
                </a:cubicBezTo>
                <a:cubicBezTo>
                  <a:pt x="17300" y="14069"/>
                  <a:pt x="17661" y="13710"/>
                  <a:pt x="17431" y="13282"/>
                </a:cubicBezTo>
                <a:lnTo>
                  <a:pt x="16788" y="11996"/>
                </a:lnTo>
                <a:lnTo>
                  <a:pt x="16788" y="9413"/>
                </a:lnTo>
                <a:cubicBezTo>
                  <a:pt x="17812" y="9175"/>
                  <a:pt x="18538" y="8258"/>
                  <a:pt x="18538" y="7198"/>
                </a:cubicBezTo>
                <a:lnTo>
                  <a:pt x="18550" y="7198"/>
                </a:lnTo>
                <a:cubicBezTo>
                  <a:pt x="18538" y="6258"/>
                  <a:pt x="17979" y="5424"/>
                  <a:pt x="17109" y="5079"/>
                </a:cubicBezTo>
                <a:cubicBezTo>
                  <a:pt x="16967" y="4353"/>
                  <a:pt x="16431" y="3769"/>
                  <a:pt x="15716" y="3579"/>
                </a:cubicBezTo>
                <a:cubicBezTo>
                  <a:pt x="15871" y="2352"/>
                  <a:pt x="14881" y="1403"/>
                  <a:pt x="13790" y="1403"/>
                </a:cubicBezTo>
                <a:cubicBezTo>
                  <a:pt x="13451" y="1403"/>
                  <a:pt x="13103" y="1494"/>
                  <a:pt x="12776" y="1698"/>
                </a:cubicBezTo>
                <a:cubicBezTo>
                  <a:pt x="12418" y="1281"/>
                  <a:pt x="11895" y="1055"/>
                  <a:pt x="11347" y="1055"/>
                </a:cubicBezTo>
                <a:lnTo>
                  <a:pt x="11311" y="1055"/>
                </a:lnTo>
                <a:cubicBezTo>
                  <a:pt x="10948" y="352"/>
                  <a:pt x="10266" y="1"/>
                  <a:pt x="95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9" name="Google Shape;1869;p116"/>
          <p:cNvGrpSpPr/>
          <p:nvPr/>
        </p:nvGrpSpPr>
        <p:grpSpPr>
          <a:xfrm>
            <a:off x="4684063" y="1501075"/>
            <a:ext cx="449775" cy="450750"/>
            <a:chOff x="4684063" y="1424875"/>
            <a:chExt cx="449775" cy="450750"/>
          </a:xfrm>
        </p:grpSpPr>
        <p:sp>
          <p:nvSpPr>
            <p:cNvPr id="1870" name="Google Shape;1870;p116"/>
            <p:cNvSpPr/>
            <p:nvPr/>
          </p:nvSpPr>
          <p:spPr>
            <a:xfrm>
              <a:off x="4983513" y="1478750"/>
              <a:ext cx="26500" cy="51825"/>
            </a:xfrm>
            <a:custGeom>
              <a:avLst/>
              <a:gdLst/>
              <a:ahLst/>
              <a:cxnLst/>
              <a:rect l="l" t="t" r="r" b="b"/>
              <a:pathLst>
                <a:path w="1060" h="2073" extrusionOk="0">
                  <a:moveTo>
                    <a:pt x="504" y="0"/>
                  </a:moveTo>
                  <a:cubicBezTo>
                    <a:pt x="227" y="0"/>
                    <a:pt x="0" y="234"/>
                    <a:pt x="0" y="525"/>
                  </a:cubicBezTo>
                  <a:lnTo>
                    <a:pt x="0" y="1573"/>
                  </a:lnTo>
                  <a:cubicBezTo>
                    <a:pt x="18" y="1906"/>
                    <a:pt x="274" y="2073"/>
                    <a:pt x="530" y="2073"/>
                  </a:cubicBezTo>
                  <a:cubicBezTo>
                    <a:pt x="786" y="2073"/>
                    <a:pt x="1042" y="1906"/>
                    <a:pt x="1060" y="1573"/>
                  </a:cubicBezTo>
                  <a:lnTo>
                    <a:pt x="1060" y="525"/>
                  </a:lnTo>
                  <a:cubicBezTo>
                    <a:pt x="1060" y="227"/>
                    <a:pt x="822" y="1"/>
                    <a:pt x="524" y="1"/>
                  </a:cubicBezTo>
                  <a:cubicBezTo>
                    <a:pt x="517" y="1"/>
                    <a:pt x="510" y="0"/>
                    <a:pt x="5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16"/>
            <p:cNvSpPr/>
            <p:nvPr/>
          </p:nvSpPr>
          <p:spPr>
            <a:xfrm>
              <a:off x="4807888" y="1478750"/>
              <a:ext cx="26225" cy="52500"/>
            </a:xfrm>
            <a:custGeom>
              <a:avLst/>
              <a:gdLst/>
              <a:ahLst/>
              <a:cxnLst/>
              <a:rect l="l" t="t" r="r" b="b"/>
              <a:pathLst>
                <a:path w="1049" h="2100" extrusionOk="0">
                  <a:moveTo>
                    <a:pt x="504" y="0"/>
                  </a:moveTo>
                  <a:cubicBezTo>
                    <a:pt x="227" y="0"/>
                    <a:pt x="0" y="234"/>
                    <a:pt x="0" y="525"/>
                  </a:cubicBezTo>
                  <a:lnTo>
                    <a:pt x="0" y="1573"/>
                  </a:lnTo>
                  <a:cubicBezTo>
                    <a:pt x="0" y="1924"/>
                    <a:pt x="262" y="2099"/>
                    <a:pt x="524" y="2099"/>
                  </a:cubicBezTo>
                  <a:cubicBezTo>
                    <a:pt x="786" y="2099"/>
                    <a:pt x="1048" y="1924"/>
                    <a:pt x="1048" y="1573"/>
                  </a:cubicBezTo>
                  <a:lnTo>
                    <a:pt x="1048" y="525"/>
                  </a:lnTo>
                  <a:cubicBezTo>
                    <a:pt x="1048" y="227"/>
                    <a:pt x="810" y="1"/>
                    <a:pt x="524" y="1"/>
                  </a:cubicBezTo>
                  <a:cubicBezTo>
                    <a:pt x="517" y="1"/>
                    <a:pt x="511" y="0"/>
                    <a:pt x="5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16"/>
            <p:cNvSpPr/>
            <p:nvPr/>
          </p:nvSpPr>
          <p:spPr>
            <a:xfrm>
              <a:off x="4838238" y="1550650"/>
              <a:ext cx="141175" cy="43100"/>
            </a:xfrm>
            <a:custGeom>
              <a:avLst/>
              <a:gdLst/>
              <a:ahLst/>
              <a:cxnLst/>
              <a:rect l="l" t="t" r="r" b="b"/>
              <a:pathLst>
                <a:path w="5647" h="1724" extrusionOk="0">
                  <a:moveTo>
                    <a:pt x="2824" y="0"/>
                  </a:moveTo>
                  <a:cubicBezTo>
                    <a:pt x="2013" y="0"/>
                    <a:pt x="1203" y="244"/>
                    <a:pt x="513" y="732"/>
                  </a:cubicBezTo>
                  <a:cubicBezTo>
                    <a:pt x="1" y="1051"/>
                    <a:pt x="328" y="1723"/>
                    <a:pt x="781" y="1723"/>
                  </a:cubicBezTo>
                  <a:cubicBezTo>
                    <a:pt x="886" y="1723"/>
                    <a:pt x="998" y="1687"/>
                    <a:pt x="1108" y="1602"/>
                  </a:cubicBezTo>
                  <a:cubicBezTo>
                    <a:pt x="1626" y="1238"/>
                    <a:pt x="2227" y="1057"/>
                    <a:pt x="2827" y="1057"/>
                  </a:cubicBezTo>
                  <a:cubicBezTo>
                    <a:pt x="3427" y="1057"/>
                    <a:pt x="4025" y="1238"/>
                    <a:pt x="4537" y="1602"/>
                  </a:cubicBezTo>
                  <a:cubicBezTo>
                    <a:pt x="4647" y="1687"/>
                    <a:pt x="4759" y="1723"/>
                    <a:pt x="4864" y="1723"/>
                  </a:cubicBezTo>
                  <a:cubicBezTo>
                    <a:pt x="5318" y="1723"/>
                    <a:pt x="5647" y="1051"/>
                    <a:pt x="5144" y="732"/>
                  </a:cubicBezTo>
                  <a:cubicBezTo>
                    <a:pt x="4448" y="244"/>
                    <a:pt x="3635" y="0"/>
                    <a:pt x="28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16"/>
            <p:cNvSpPr/>
            <p:nvPr/>
          </p:nvSpPr>
          <p:spPr>
            <a:xfrm>
              <a:off x="4850463" y="1603175"/>
              <a:ext cx="121450" cy="38250"/>
            </a:xfrm>
            <a:custGeom>
              <a:avLst/>
              <a:gdLst/>
              <a:ahLst/>
              <a:cxnLst/>
              <a:rect l="l" t="t" r="r" b="b"/>
              <a:pathLst>
                <a:path w="4858" h="1530" extrusionOk="0">
                  <a:moveTo>
                    <a:pt x="2334" y="1"/>
                  </a:moveTo>
                  <a:cubicBezTo>
                    <a:pt x="1643" y="1"/>
                    <a:pt x="953" y="179"/>
                    <a:pt x="333" y="536"/>
                  </a:cubicBezTo>
                  <a:cubicBezTo>
                    <a:pt x="83" y="679"/>
                    <a:pt x="0" y="1001"/>
                    <a:pt x="143" y="1263"/>
                  </a:cubicBezTo>
                  <a:cubicBezTo>
                    <a:pt x="239" y="1430"/>
                    <a:pt x="415" y="1523"/>
                    <a:pt x="595" y="1523"/>
                  </a:cubicBezTo>
                  <a:cubicBezTo>
                    <a:pt x="684" y="1523"/>
                    <a:pt x="775" y="1500"/>
                    <a:pt x="857" y="1453"/>
                  </a:cubicBezTo>
                  <a:cubicBezTo>
                    <a:pt x="1316" y="1191"/>
                    <a:pt x="1828" y="1060"/>
                    <a:pt x="2340" y="1060"/>
                  </a:cubicBezTo>
                  <a:cubicBezTo>
                    <a:pt x="2852" y="1060"/>
                    <a:pt x="3364" y="1191"/>
                    <a:pt x="3822" y="1453"/>
                  </a:cubicBezTo>
                  <a:cubicBezTo>
                    <a:pt x="3916" y="1506"/>
                    <a:pt x="4007" y="1530"/>
                    <a:pt x="4093" y="1530"/>
                  </a:cubicBezTo>
                  <a:cubicBezTo>
                    <a:pt x="4563" y="1530"/>
                    <a:pt x="4858" y="829"/>
                    <a:pt x="4334" y="536"/>
                  </a:cubicBezTo>
                  <a:cubicBezTo>
                    <a:pt x="3715" y="179"/>
                    <a:pt x="3024" y="1"/>
                    <a:pt x="23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16"/>
            <p:cNvSpPr/>
            <p:nvPr/>
          </p:nvSpPr>
          <p:spPr>
            <a:xfrm>
              <a:off x="4852413" y="1655950"/>
              <a:ext cx="111750" cy="34850"/>
            </a:xfrm>
            <a:custGeom>
              <a:avLst/>
              <a:gdLst/>
              <a:ahLst/>
              <a:cxnLst/>
              <a:rect l="l" t="t" r="r" b="b"/>
              <a:pathLst>
                <a:path w="4470" h="1394" extrusionOk="0">
                  <a:moveTo>
                    <a:pt x="2260" y="0"/>
                  </a:moveTo>
                  <a:cubicBezTo>
                    <a:pt x="1687" y="0"/>
                    <a:pt x="1113" y="122"/>
                    <a:pt x="577" y="366"/>
                  </a:cubicBezTo>
                  <a:cubicBezTo>
                    <a:pt x="1" y="613"/>
                    <a:pt x="260" y="1394"/>
                    <a:pt x="764" y="1394"/>
                  </a:cubicBezTo>
                  <a:cubicBezTo>
                    <a:pt x="843" y="1394"/>
                    <a:pt x="928" y="1374"/>
                    <a:pt x="1017" y="1331"/>
                  </a:cubicBezTo>
                  <a:cubicBezTo>
                    <a:pt x="1410" y="1146"/>
                    <a:pt x="1833" y="1054"/>
                    <a:pt x="2257" y="1054"/>
                  </a:cubicBezTo>
                  <a:cubicBezTo>
                    <a:pt x="2681" y="1054"/>
                    <a:pt x="3107" y="1146"/>
                    <a:pt x="3506" y="1331"/>
                  </a:cubicBezTo>
                  <a:cubicBezTo>
                    <a:pt x="3580" y="1360"/>
                    <a:pt x="3650" y="1374"/>
                    <a:pt x="3717" y="1374"/>
                  </a:cubicBezTo>
                  <a:cubicBezTo>
                    <a:pt x="4210" y="1374"/>
                    <a:pt x="4469" y="639"/>
                    <a:pt x="3934" y="366"/>
                  </a:cubicBezTo>
                  <a:cubicBezTo>
                    <a:pt x="3405" y="122"/>
                    <a:pt x="2833" y="0"/>
                    <a:pt x="22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16"/>
            <p:cNvSpPr/>
            <p:nvPr/>
          </p:nvSpPr>
          <p:spPr>
            <a:xfrm>
              <a:off x="4684063" y="1424875"/>
              <a:ext cx="449775" cy="450750"/>
            </a:xfrm>
            <a:custGeom>
              <a:avLst/>
              <a:gdLst/>
              <a:ahLst/>
              <a:cxnLst/>
              <a:rect l="l" t="t" r="r" b="b"/>
              <a:pathLst>
                <a:path w="17991" h="18030" extrusionOk="0">
                  <a:moveTo>
                    <a:pt x="12506" y="1085"/>
                  </a:moveTo>
                  <a:cubicBezTo>
                    <a:pt x="12595" y="1085"/>
                    <a:pt x="12685" y="1093"/>
                    <a:pt x="12776" y="1108"/>
                  </a:cubicBezTo>
                  <a:cubicBezTo>
                    <a:pt x="13740" y="1275"/>
                    <a:pt x="14324" y="2287"/>
                    <a:pt x="13990" y="3216"/>
                  </a:cubicBezTo>
                  <a:cubicBezTo>
                    <a:pt x="13871" y="3549"/>
                    <a:pt x="14121" y="3906"/>
                    <a:pt x="14490" y="3918"/>
                  </a:cubicBezTo>
                  <a:lnTo>
                    <a:pt x="14645" y="3918"/>
                  </a:lnTo>
                  <a:cubicBezTo>
                    <a:pt x="14653" y="3918"/>
                    <a:pt x="14660" y="3918"/>
                    <a:pt x="14667" y="3918"/>
                  </a:cubicBezTo>
                  <a:cubicBezTo>
                    <a:pt x="15907" y="3918"/>
                    <a:pt x="16907" y="4914"/>
                    <a:pt x="16931" y="6144"/>
                  </a:cubicBezTo>
                  <a:cubicBezTo>
                    <a:pt x="16955" y="8038"/>
                    <a:pt x="15562" y="9645"/>
                    <a:pt x="13693" y="9919"/>
                  </a:cubicBezTo>
                  <a:lnTo>
                    <a:pt x="13693" y="9907"/>
                  </a:lnTo>
                  <a:lnTo>
                    <a:pt x="13800" y="9216"/>
                  </a:lnTo>
                  <a:cubicBezTo>
                    <a:pt x="13907" y="8430"/>
                    <a:pt x="14574" y="7847"/>
                    <a:pt x="15360" y="7835"/>
                  </a:cubicBezTo>
                  <a:cubicBezTo>
                    <a:pt x="15366" y="7835"/>
                    <a:pt x="15373" y="7836"/>
                    <a:pt x="15380" y="7836"/>
                  </a:cubicBezTo>
                  <a:cubicBezTo>
                    <a:pt x="15668" y="7836"/>
                    <a:pt x="15895" y="7590"/>
                    <a:pt x="15895" y="7311"/>
                  </a:cubicBezTo>
                  <a:cubicBezTo>
                    <a:pt x="15883" y="7014"/>
                    <a:pt x="15645" y="6787"/>
                    <a:pt x="15348" y="6787"/>
                  </a:cubicBezTo>
                  <a:cubicBezTo>
                    <a:pt x="14062" y="6799"/>
                    <a:pt x="12966" y="7740"/>
                    <a:pt x="12764" y="9014"/>
                  </a:cubicBezTo>
                  <a:lnTo>
                    <a:pt x="11811" y="15169"/>
                  </a:lnTo>
                  <a:cubicBezTo>
                    <a:pt x="11752" y="15598"/>
                    <a:pt x="11383" y="15919"/>
                    <a:pt x="10954" y="15919"/>
                  </a:cubicBezTo>
                  <a:lnTo>
                    <a:pt x="7037" y="15919"/>
                  </a:lnTo>
                  <a:cubicBezTo>
                    <a:pt x="6597" y="15919"/>
                    <a:pt x="6227" y="15598"/>
                    <a:pt x="6168" y="15169"/>
                  </a:cubicBezTo>
                  <a:lnTo>
                    <a:pt x="5215" y="9014"/>
                  </a:lnTo>
                  <a:cubicBezTo>
                    <a:pt x="5013" y="7740"/>
                    <a:pt x="3918" y="6787"/>
                    <a:pt x="2632" y="6787"/>
                  </a:cubicBezTo>
                  <a:cubicBezTo>
                    <a:pt x="2334" y="6787"/>
                    <a:pt x="2096" y="7014"/>
                    <a:pt x="2084" y="7311"/>
                  </a:cubicBezTo>
                  <a:cubicBezTo>
                    <a:pt x="2084" y="7590"/>
                    <a:pt x="2311" y="7836"/>
                    <a:pt x="2599" y="7836"/>
                  </a:cubicBezTo>
                  <a:cubicBezTo>
                    <a:pt x="2606" y="7836"/>
                    <a:pt x="2613" y="7835"/>
                    <a:pt x="2620" y="7835"/>
                  </a:cubicBezTo>
                  <a:cubicBezTo>
                    <a:pt x="3406" y="7847"/>
                    <a:pt x="4072" y="8430"/>
                    <a:pt x="4180" y="9216"/>
                  </a:cubicBezTo>
                  <a:lnTo>
                    <a:pt x="4287" y="9907"/>
                  </a:lnTo>
                  <a:cubicBezTo>
                    <a:pt x="2417" y="9645"/>
                    <a:pt x="1036" y="8038"/>
                    <a:pt x="1060" y="6144"/>
                  </a:cubicBezTo>
                  <a:cubicBezTo>
                    <a:pt x="1084" y="4914"/>
                    <a:pt x="2084" y="3918"/>
                    <a:pt x="3312" y="3918"/>
                  </a:cubicBezTo>
                  <a:cubicBezTo>
                    <a:pt x="3320" y="3918"/>
                    <a:pt x="3327" y="3918"/>
                    <a:pt x="3334" y="3918"/>
                  </a:cubicBezTo>
                  <a:lnTo>
                    <a:pt x="3501" y="3918"/>
                  </a:lnTo>
                  <a:cubicBezTo>
                    <a:pt x="3858" y="3906"/>
                    <a:pt x="4108" y="3549"/>
                    <a:pt x="3989" y="3216"/>
                  </a:cubicBezTo>
                  <a:cubicBezTo>
                    <a:pt x="3620" y="2180"/>
                    <a:pt x="4382" y="1096"/>
                    <a:pt x="5477" y="1096"/>
                  </a:cubicBezTo>
                  <a:cubicBezTo>
                    <a:pt x="6573" y="1096"/>
                    <a:pt x="7335" y="2180"/>
                    <a:pt x="6966" y="3216"/>
                  </a:cubicBezTo>
                  <a:cubicBezTo>
                    <a:pt x="6839" y="3576"/>
                    <a:pt x="7126" y="3912"/>
                    <a:pt x="7463" y="3912"/>
                  </a:cubicBezTo>
                  <a:cubicBezTo>
                    <a:pt x="7538" y="3912"/>
                    <a:pt x="7616" y="3895"/>
                    <a:pt x="7692" y="3858"/>
                  </a:cubicBezTo>
                  <a:cubicBezTo>
                    <a:pt x="8103" y="3662"/>
                    <a:pt x="8546" y="3564"/>
                    <a:pt x="8990" y="3564"/>
                  </a:cubicBezTo>
                  <a:cubicBezTo>
                    <a:pt x="9433" y="3564"/>
                    <a:pt x="9877" y="3662"/>
                    <a:pt x="10287" y="3858"/>
                  </a:cubicBezTo>
                  <a:cubicBezTo>
                    <a:pt x="10366" y="3895"/>
                    <a:pt x="10445" y="3912"/>
                    <a:pt x="10520" y="3912"/>
                  </a:cubicBezTo>
                  <a:cubicBezTo>
                    <a:pt x="10861" y="3912"/>
                    <a:pt x="11140" y="3576"/>
                    <a:pt x="11014" y="3216"/>
                  </a:cubicBezTo>
                  <a:cubicBezTo>
                    <a:pt x="10954" y="3037"/>
                    <a:pt x="10930" y="2858"/>
                    <a:pt x="10930" y="2680"/>
                  </a:cubicBezTo>
                  <a:cubicBezTo>
                    <a:pt x="10920" y="1794"/>
                    <a:pt x="11643" y="1085"/>
                    <a:pt x="12506" y="1085"/>
                  </a:cubicBezTo>
                  <a:close/>
                  <a:moveTo>
                    <a:pt x="5485" y="1"/>
                  </a:moveTo>
                  <a:cubicBezTo>
                    <a:pt x="5471" y="1"/>
                    <a:pt x="5456" y="1"/>
                    <a:pt x="5442" y="1"/>
                  </a:cubicBezTo>
                  <a:cubicBezTo>
                    <a:pt x="3989" y="25"/>
                    <a:pt x="2822" y="1227"/>
                    <a:pt x="2846" y="2680"/>
                  </a:cubicBezTo>
                  <a:cubicBezTo>
                    <a:pt x="2846" y="2751"/>
                    <a:pt x="2846" y="2823"/>
                    <a:pt x="2858" y="2894"/>
                  </a:cubicBezTo>
                  <a:cubicBezTo>
                    <a:pt x="1215" y="3132"/>
                    <a:pt x="0" y="4537"/>
                    <a:pt x="0" y="6192"/>
                  </a:cubicBezTo>
                  <a:cubicBezTo>
                    <a:pt x="0" y="8716"/>
                    <a:pt x="1953" y="10800"/>
                    <a:pt x="4465" y="10990"/>
                  </a:cubicBezTo>
                  <a:lnTo>
                    <a:pt x="5132" y="15336"/>
                  </a:lnTo>
                  <a:cubicBezTo>
                    <a:pt x="5239" y="16027"/>
                    <a:pt x="5704" y="16610"/>
                    <a:pt x="6370" y="16848"/>
                  </a:cubicBezTo>
                  <a:lnTo>
                    <a:pt x="6370" y="17503"/>
                  </a:lnTo>
                  <a:cubicBezTo>
                    <a:pt x="6370" y="17854"/>
                    <a:pt x="6632" y="18030"/>
                    <a:pt x="6894" y="18030"/>
                  </a:cubicBezTo>
                  <a:cubicBezTo>
                    <a:pt x="7156" y="18030"/>
                    <a:pt x="7418" y="17854"/>
                    <a:pt x="7418" y="17503"/>
                  </a:cubicBezTo>
                  <a:lnTo>
                    <a:pt x="7418" y="16979"/>
                  </a:lnTo>
                  <a:lnTo>
                    <a:pt x="8466" y="16979"/>
                  </a:lnTo>
                  <a:lnTo>
                    <a:pt x="8466" y="17503"/>
                  </a:lnTo>
                  <a:cubicBezTo>
                    <a:pt x="8472" y="17854"/>
                    <a:pt x="8737" y="18030"/>
                    <a:pt x="9000" y="18030"/>
                  </a:cubicBezTo>
                  <a:cubicBezTo>
                    <a:pt x="9264" y="18030"/>
                    <a:pt x="9525" y="17854"/>
                    <a:pt x="9525" y="17503"/>
                  </a:cubicBezTo>
                  <a:lnTo>
                    <a:pt x="9525" y="16979"/>
                  </a:lnTo>
                  <a:lnTo>
                    <a:pt x="10573" y="16979"/>
                  </a:lnTo>
                  <a:lnTo>
                    <a:pt x="10573" y="17503"/>
                  </a:lnTo>
                  <a:cubicBezTo>
                    <a:pt x="10579" y="17854"/>
                    <a:pt x="10844" y="18030"/>
                    <a:pt x="11108" y="18030"/>
                  </a:cubicBezTo>
                  <a:cubicBezTo>
                    <a:pt x="11371" y="18030"/>
                    <a:pt x="11633" y="17854"/>
                    <a:pt x="11633" y="17503"/>
                  </a:cubicBezTo>
                  <a:lnTo>
                    <a:pt x="11633" y="16860"/>
                  </a:lnTo>
                  <a:cubicBezTo>
                    <a:pt x="12288" y="16622"/>
                    <a:pt x="12764" y="16039"/>
                    <a:pt x="12859" y="15348"/>
                  </a:cubicBezTo>
                  <a:lnTo>
                    <a:pt x="13538" y="11002"/>
                  </a:lnTo>
                  <a:cubicBezTo>
                    <a:pt x="16050" y="10800"/>
                    <a:pt x="17991" y="8704"/>
                    <a:pt x="17979" y="6192"/>
                  </a:cubicBezTo>
                  <a:cubicBezTo>
                    <a:pt x="17979" y="4537"/>
                    <a:pt x="16764" y="3132"/>
                    <a:pt x="15133" y="2894"/>
                  </a:cubicBezTo>
                  <a:cubicBezTo>
                    <a:pt x="15133" y="2823"/>
                    <a:pt x="15145" y="2739"/>
                    <a:pt x="15145" y="2680"/>
                  </a:cubicBezTo>
                  <a:cubicBezTo>
                    <a:pt x="15157" y="1227"/>
                    <a:pt x="14002" y="25"/>
                    <a:pt x="12550" y="1"/>
                  </a:cubicBezTo>
                  <a:cubicBezTo>
                    <a:pt x="12535" y="1"/>
                    <a:pt x="12520" y="1"/>
                    <a:pt x="12506" y="1"/>
                  </a:cubicBezTo>
                  <a:cubicBezTo>
                    <a:pt x="11061" y="1"/>
                    <a:pt x="9894" y="1158"/>
                    <a:pt x="9871" y="2596"/>
                  </a:cubicBezTo>
                  <a:cubicBezTo>
                    <a:pt x="9585" y="2531"/>
                    <a:pt x="9290" y="2498"/>
                    <a:pt x="8996" y="2498"/>
                  </a:cubicBezTo>
                  <a:cubicBezTo>
                    <a:pt x="8701" y="2498"/>
                    <a:pt x="8406" y="2531"/>
                    <a:pt x="8121" y="2596"/>
                  </a:cubicBezTo>
                  <a:cubicBezTo>
                    <a:pt x="8097" y="1158"/>
                    <a:pt x="6918" y="1"/>
                    <a:pt x="54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16"/>
            <p:cNvSpPr/>
            <p:nvPr/>
          </p:nvSpPr>
          <p:spPr>
            <a:xfrm>
              <a:off x="4922188" y="1743075"/>
              <a:ext cx="30675" cy="26250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723" y="0"/>
                  </a:moveTo>
                  <a:cubicBezTo>
                    <a:pt x="717" y="0"/>
                    <a:pt x="710" y="0"/>
                    <a:pt x="703" y="1"/>
                  </a:cubicBezTo>
                  <a:cubicBezTo>
                    <a:pt x="227" y="1"/>
                    <a:pt x="0" y="560"/>
                    <a:pt x="322" y="894"/>
                  </a:cubicBezTo>
                  <a:cubicBezTo>
                    <a:pt x="430" y="1001"/>
                    <a:pt x="562" y="1049"/>
                    <a:pt x="693" y="1049"/>
                  </a:cubicBezTo>
                  <a:cubicBezTo>
                    <a:pt x="965" y="1049"/>
                    <a:pt x="1227" y="839"/>
                    <a:pt x="1227" y="524"/>
                  </a:cubicBez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16"/>
            <p:cNvSpPr/>
            <p:nvPr/>
          </p:nvSpPr>
          <p:spPr>
            <a:xfrm>
              <a:off x="4860563" y="1743075"/>
              <a:ext cx="30700" cy="26250"/>
            </a:xfrm>
            <a:custGeom>
              <a:avLst/>
              <a:gdLst/>
              <a:ahLst/>
              <a:cxnLst/>
              <a:rect l="l" t="t" r="r" b="b"/>
              <a:pathLst>
                <a:path w="1228" h="1050" extrusionOk="0">
                  <a:moveTo>
                    <a:pt x="724" y="0"/>
                  </a:moveTo>
                  <a:cubicBezTo>
                    <a:pt x="717" y="0"/>
                    <a:pt x="710" y="0"/>
                    <a:pt x="703" y="1"/>
                  </a:cubicBezTo>
                  <a:cubicBezTo>
                    <a:pt x="239" y="1"/>
                    <a:pt x="1" y="560"/>
                    <a:pt x="334" y="894"/>
                  </a:cubicBezTo>
                  <a:cubicBezTo>
                    <a:pt x="442" y="1001"/>
                    <a:pt x="573" y="1049"/>
                    <a:pt x="702" y="1049"/>
                  </a:cubicBezTo>
                  <a:cubicBezTo>
                    <a:pt x="971" y="1049"/>
                    <a:pt x="1227" y="839"/>
                    <a:pt x="1227" y="524"/>
                  </a:cubicBezTo>
                  <a:cubicBezTo>
                    <a:pt x="1227" y="234"/>
                    <a:pt x="1000" y="0"/>
                    <a:pt x="7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8" name="Google Shape;1878;p116"/>
          <p:cNvGrpSpPr/>
          <p:nvPr/>
        </p:nvGrpSpPr>
        <p:grpSpPr>
          <a:xfrm>
            <a:off x="3993788" y="4164275"/>
            <a:ext cx="449800" cy="449725"/>
            <a:chOff x="3993788" y="4164275"/>
            <a:chExt cx="449800" cy="449725"/>
          </a:xfrm>
        </p:grpSpPr>
        <p:sp>
          <p:nvSpPr>
            <p:cNvPr id="1879" name="Google Shape;1879;p116"/>
            <p:cNvSpPr/>
            <p:nvPr/>
          </p:nvSpPr>
          <p:spPr>
            <a:xfrm>
              <a:off x="4239363" y="4473475"/>
              <a:ext cx="171175" cy="140525"/>
            </a:xfrm>
            <a:custGeom>
              <a:avLst/>
              <a:gdLst/>
              <a:ahLst/>
              <a:cxnLst/>
              <a:rect l="l" t="t" r="r" b="b"/>
              <a:pathLst>
                <a:path w="6847" h="5621" extrusionOk="0">
                  <a:moveTo>
                    <a:pt x="3430" y="1048"/>
                  </a:moveTo>
                  <a:cubicBezTo>
                    <a:pt x="4168" y="1048"/>
                    <a:pt x="4727" y="1429"/>
                    <a:pt x="4930" y="2048"/>
                  </a:cubicBezTo>
                  <a:cubicBezTo>
                    <a:pt x="5073" y="2477"/>
                    <a:pt x="5299" y="2882"/>
                    <a:pt x="5596" y="3215"/>
                  </a:cubicBezTo>
                  <a:cubicBezTo>
                    <a:pt x="5716" y="3358"/>
                    <a:pt x="5787" y="3537"/>
                    <a:pt x="5787" y="3715"/>
                  </a:cubicBezTo>
                  <a:cubicBezTo>
                    <a:pt x="5787" y="4180"/>
                    <a:pt x="5346" y="4561"/>
                    <a:pt x="4799" y="4561"/>
                  </a:cubicBezTo>
                  <a:cubicBezTo>
                    <a:pt x="4608" y="4561"/>
                    <a:pt x="4418" y="4513"/>
                    <a:pt x="4251" y="4418"/>
                  </a:cubicBezTo>
                  <a:cubicBezTo>
                    <a:pt x="3995" y="4275"/>
                    <a:pt x="3709" y="4203"/>
                    <a:pt x="3424" y="4203"/>
                  </a:cubicBezTo>
                  <a:cubicBezTo>
                    <a:pt x="3138" y="4203"/>
                    <a:pt x="2852" y="4275"/>
                    <a:pt x="2596" y="4418"/>
                  </a:cubicBezTo>
                  <a:cubicBezTo>
                    <a:pt x="2429" y="4513"/>
                    <a:pt x="2239" y="4561"/>
                    <a:pt x="2060" y="4561"/>
                  </a:cubicBezTo>
                  <a:cubicBezTo>
                    <a:pt x="1501" y="4561"/>
                    <a:pt x="1060" y="4180"/>
                    <a:pt x="1060" y="3715"/>
                  </a:cubicBezTo>
                  <a:cubicBezTo>
                    <a:pt x="1060" y="3537"/>
                    <a:pt x="1132" y="3358"/>
                    <a:pt x="1263" y="3215"/>
                  </a:cubicBezTo>
                  <a:cubicBezTo>
                    <a:pt x="1548" y="2882"/>
                    <a:pt x="1775" y="2477"/>
                    <a:pt x="1917" y="2048"/>
                  </a:cubicBezTo>
                  <a:cubicBezTo>
                    <a:pt x="2120" y="1429"/>
                    <a:pt x="2691" y="1048"/>
                    <a:pt x="3430" y="1048"/>
                  </a:cubicBezTo>
                  <a:close/>
                  <a:moveTo>
                    <a:pt x="3430" y="0"/>
                  </a:moveTo>
                  <a:cubicBezTo>
                    <a:pt x="2227" y="0"/>
                    <a:pt x="1263" y="655"/>
                    <a:pt x="917" y="1715"/>
                  </a:cubicBezTo>
                  <a:cubicBezTo>
                    <a:pt x="822" y="2013"/>
                    <a:pt x="667" y="2286"/>
                    <a:pt x="465" y="2513"/>
                  </a:cubicBezTo>
                  <a:cubicBezTo>
                    <a:pt x="167" y="2846"/>
                    <a:pt x="1" y="3275"/>
                    <a:pt x="1" y="3715"/>
                  </a:cubicBezTo>
                  <a:cubicBezTo>
                    <a:pt x="1" y="4763"/>
                    <a:pt x="917" y="5620"/>
                    <a:pt x="2048" y="5620"/>
                  </a:cubicBezTo>
                  <a:cubicBezTo>
                    <a:pt x="2418" y="5620"/>
                    <a:pt x="2787" y="5525"/>
                    <a:pt x="3108" y="5346"/>
                  </a:cubicBezTo>
                  <a:cubicBezTo>
                    <a:pt x="3203" y="5287"/>
                    <a:pt x="3310" y="5257"/>
                    <a:pt x="3419" y="5257"/>
                  </a:cubicBezTo>
                  <a:cubicBezTo>
                    <a:pt x="3528" y="5257"/>
                    <a:pt x="3638" y="5287"/>
                    <a:pt x="3739" y="5346"/>
                  </a:cubicBezTo>
                  <a:cubicBezTo>
                    <a:pt x="4061" y="5525"/>
                    <a:pt x="4418" y="5620"/>
                    <a:pt x="4787" y="5620"/>
                  </a:cubicBezTo>
                  <a:cubicBezTo>
                    <a:pt x="5918" y="5620"/>
                    <a:pt x="6847" y="4763"/>
                    <a:pt x="6847" y="3715"/>
                  </a:cubicBezTo>
                  <a:cubicBezTo>
                    <a:pt x="6835" y="3275"/>
                    <a:pt x="6668" y="2846"/>
                    <a:pt x="6370" y="2513"/>
                  </a:cubicBezTo>
                  <a:cubicBezTo>
                    <a:pt x="6168" y="2286"/>
                    <a:pt x="6025" y="2013"/>
                    <a:pt x="5930" y="1715"/>
                  </a:cubicBezTo>
                  <a:cubicBezTo>
                    <a:pt x="5585" y="655"/>
                    <a:pt x="4620" y="0"/>
                    <a:pt x="34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16"/>
            <p:cNvSpPr/>
            <p:nvPr/>
          </p:nvSpPr>
          <p:spPr>
            <a:xfrm>
              <a:off x="4289663" y="4359250"/>
              <a:ext cx="70875" cy="87750"/>
            </a:xfrm>
            <a:custGeom>
              <a:avLst/>
              <a:gdLst/>
              <a:ahLst/>
              <a:cxnLst/>
              <a:rect l="l" t="t" r="r" b="b"/>
              <a:pathLst>
                <a:path w="2835" h="3510" extrusionOk="0">
                  <a:moveTo>
                    <a:pt x="1418" y="1390"/>
                  </a:moveTo>
                  <a:cubicBezTo>
                    <a:pt x="1572" y="1593"/>
                    <a:pt x="1691" y="1819"/>
                    <a:pt x="1763" y="2069"/>
                  </a:cubicBezTo>
                  <a:cubicBezTo>
                    <a:pt x="1787" y="2325"/>
                    <a:pt x="1599" y="2453"/>
                    <a:pt x="1412" y="2453"/>
                  </a:cubicBezTo>
                  <a:cubicBezTo>
                    <a:pt x="1224" y="2453"/>
                    <a:pt x="1037" y="2325"/>
                    <a:pt x="1060" y="2069"/>
                  </a:cubicBezTo>
                  <a:cubicBezTo>
                    <a:pt x="1072" y="1950"/>
                    <a:pt x="1215" y="1688"/>
                    <a:pt x="1418" y="1390"/>
                  </a:cubicBezTo>
                  <a:close/>
                  <a:moveTo>
                    <a:pt x="1416" y="0"/>
                  </a:moveTo>
                  <a:cubicBezTo>
                    <a:pt x="1269" y="0"/>
                    <a:pt x="1120" y="63"/>
                    <a:pt x="1013" y="188"/>
                  </a:cubicBezTo>
                  <a:cubicBezTo>
                    <a:pt x="1001" y="188"/>
                    <a:pt x="775" y="462"/>
                    <a:pt x="536" y="807"/>
                  </a:cubicBezTo>
                  <a:cubicBezTo>
                    <a:pt x="179" y="1331"/>
                    <a:pt x="13" y="1736"/>
                    <a:pt x="13" y="2057"/>
                  </a:cubicBezTo>
                  <a:cubicBezTo>
                    <a:pt x="1" y="2843"/>
                    <a:pt x="620" y="3498"/>
                    <a:pt x="1418" y="3510"/>
                  </a:cubicBezTo>
                  <a:cubicBezTo>
                    <a:pt x="2203" y="3498"/>
                    <a:pt x="2834" y="2843"/>
                    <a:pt x="2822" y="2057"/>
                  </a:cubicBezTo>
                  <a:cubicBezTo>
                    <a:pt x="2822" y="1736"/>
                    <a:pt x="2644" y="1331"/>
                    <a:pt x="2287" y="807"/>
                  </a:cubicBezTo>
                  <a:cubicBezTo>
                    <a:pt x="2049" y="462"/>
                    <a:pt x="1822" y="188"/>
                    <a:pt x="1810" y="188"/>
                  </a:cubicBezTo>
                  <a:cubicBezTo>
                    <a:pt x="1709" y="63"/>
                    <a:pt x="1563" y="0"/>
                    <a:pt x="14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16"/>
            <p:cNvSpPr/>
            <p:nvPr/>
          </p:nvSpPr>
          <p:spPr>
            <a:xfrm>
              <a:off x="4206313" y="4403000"/>
              <a:ext cx="70275" cy="86875"/>
            </a:xfrm>
            <a:custGeom>
              <a:avLst/>
              <a:gdLst/>
              <a:ahLst/>
              <a:cxnLst/>
              <a:rect l="l" t="t" r="r" b="b"/>
              <a:pathLst>
                <a:path w="2811" h="3475" extrusionOk="0">
                  <a:moveTo>
                    <a:pt x="1406" y="1391"/>
                  </a:moveTo>
                  <a:cubicBezTo>
                    <a:pt x="1608" y="1688"/>
                    <a:pt x="1751" y="1950"/>
                    <a:pt x="1763" y="2069"/>
                  </a:cubicBezTo>
                  <a:cubicBezTo>
                    <a:pt x="1787" y="2325"/>
                    <a:pt x="1599" y="2453"/>
                    <a:pt x="1412" y="2453"/>
                  </a:cubicBezTo>
                  <a:cubicBezTo>
                    <a:pt x="1224" y="2453"/>
                    <a:pt x="1037" y="2325"/>
                    <a:pt x="1061" y="2069"/>
                  </a:cubicBezTo>
                  <a:cubicBezTo>
                    <a:pt x="1132" y="1819"/>
                    <a:pt x="1251" y="1593"/>
                    <a:pt x="1406" y="1391"/>
                  </a:cubicBezTo>
                  <a:close/>
                  <a:moveTo>
                    <a:pt x="1407" y="1"/>
                  </a:moveTo>
                  <a:cubicBezTo>
                    <a:pt x="1260" y="1"/>
                    <a:pt x="1114" y="63"/>
                    <a:pt x="1013" y="188"/>
                  </a:cubicBezTo>
                  <a:cubicBezTo>
                    <a:pt x="1001" y="200"/>
                    <a:pt x="775" y="474"/>
                    <a:pt x="537" y="807"/>
                  </a:cubicBezTo>
                  <a:cubicBezTo>
                    <a:pt x="180" y="1343"/>
                    <a:pt x="1" y="1736"/>
                    <a:pt x="1" y="2069"/>
                  </a:cubicBezTo>
                  <a:cubicBezTo>
                    <a:pt x="1" y="2843"/>
                    <a:pt x="632" y="3474"/>
                    <a:pt x="1406" y="3474"/>
                  </a:cubicBezTo>
                  <a:cubicBezTo>
                    <a:pt x="2180" y="3474"/>
                    <a:pt x="2811" y="2843"/>
                    <a:pt x="2811" y="2069"/>
                  </a:cubicBezTo>
                  <a:cubicBezTo>
                    <a:pt x="2811" y="1736"/>
                    <a:pt x="2644" y="1343"/>
                    <a:pt x="2287" y="807"/>
                  </a:cubicBezTo>
                  <a:cubicBezTo>
                    <a:pt x="2049" y="474"/>
                    <a:pt x="1823" y="200"/>
                    <a:pt x="1811" y="188"/>
                  </a:cubicBezTo>
                  <a:cubicBezTo>
                    <a:pt x="1704" y="63"/>
                    <a:pt x="1555" y="1"/>
                    <a:pt x="14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16"/>
            <p:cNvSpPr/>
            <p:nvPr/>
          </p:nvSpPr>
          <p:spPr>
            <a:xfrm>
              <a:off x="4373313" y="4403000"/>
              <a:ext cx="70275" cy="86875"/>
            </a:xfrm>
            <a:custGeom>
              <a:avLst/>
              <a:gdLst/>
              <a:ahLst/>
              <a:cxnLst/>
              <a:rect l="l" t="t" r="r" b="b"/>
              <a:pathLst>
                <a:path w="2811" h="3475" extrusionOk="0">
                  <a:moveTo>
                    <a:pt x="1405" y="1403"/>
                  </a:moveTo>
                  <a:cubicBezTo>
                    <a:pt x="1608" y="1700"/>
                    <a:pt x="1751" y="1962"/>
                    <a:pt x="1751" y="2069"/>
                  </a:cubicBezTo>
                  <a:cubicBezTo>
                    <a:pt x="1762" y="2272"/>
                    <a:pt x="1608" y="2450"/>
                    <a:pt x="1405" y="2462"/>
                  </a:cubicBezTo>
                  <a:cubicBezTo>
                    <a:pt x="1203" y="2450"/>
                    <a:pt x="1036" y="2272"/>
                    <a:pt x="1048" y="2069"/>
                  </a:cubicBezTo>
                  <a:cubicBezTo>
                    <a:pt x="1060" y="1962"/>
                    <a:pt x="1203" y="1688"/>
                    <a:pt x="1405" y="1403"/>
                  </a:cubicBezTo>
                  <a:close/>
                  <a:moveTo>
                    <a:pt x="1405" y="1"/>
                  </a:moveTo>
                  <a:cubicBezTo>
                    <a:pt x="1256" y="1"/>
                    <a:pt x="1108" y="63"/>
                    <a:pt x="1000" y="188"/>
                  </a:cubicBezTo>
                  <a:cubicBezTo>
                    <a:pt x="834" y="391"/>
                    <a:pt x="679" y="593"/>
                    <a:pt x="536" y="807"/>
                  </a:cubicBezTo>
                  <a:cubicBezTo>
                    <a:pt x="167" y="1343"/>
                    <a:pt x="0" y="1736"/>
                    <a:pt x="0" y="2069"/>
                  </a:cubicBezTo>
                  <a:cubicBezTo>
                    <a:pt x="0" y="2843"/>
                    <a:pt x="631" y="3474"/>
                    <a:pt x="1405" y="3474"/>
                  </a:cubicBezTo>
                  <a:cubicBezTo>
                    <a:pt x="2179" y="3474"/>
                    <a:pt x="2810" y="2843"/>
                    <a:pt x="2810" y="2069"/>
                  </a:cubicBezTo>
                  <a:cubicBezTo>
                    <a:pt x="2810" y="1736"/>
                    <a:pt x="2644" y="1343"/>
                    <a:pt x="2274" y="807"/>
                  </a:cubicBezTo>
                  <a:cubicBezTo>
                    <a:pt x="2048" y="474"/>
                    <a:pt x="1810" y="200"/>
                    <a:pt x="1810" y="188"/>
                  </a:cubicBezTo>
                  <a:cubicBezTo>
                    <a:pt x="1703" y="63"/>
                    <a:pt x="1554" y="1"/>
                    <a:pt x="14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16"/>
            <p:cNvSpPr/>
            <p:nvPr/>
          </p:nvSpPr>
          <p:spPr>
            <a:xfrm>
              <a:off x="4026838" y="4278500"/>
              <a:ext cx="170875" cy="140525"/>
            </a:xfrm>
            <a:custGeom>
              <a:avLst/>
              <a:gdLst/>
              <a:ahLst/>
              <a:cxnLst/>
              <a:rect l="l" t="t" r="r" b="b"/>
              <a:pathLst>
                <a:path w="6835" h="5621" extrusionOk="0">
                  <a:moveTo>
                    <a:pt x="3429" y="1049"/>
                  </a:moveTo>
                  <a:cubicBezTo>
                    <a:pt x="4168" y="1049"/>
                    <a:pt x="4727" y="1430"/>
                    <a:pt x="4942" y="2061"/>
                  </a:cubicBezTo>
                  <a:cubicBezTo>
                    <a:pt x="5073" y="2477"/>
                    <a:pt x="5299" y="2882"/>
                    <a:pt x="5596" y="3216"/>
                  </a:cubicBezTo>
                  <a:cubicBezTo>
                    <a:pt x="5715" y="3358"/>
                    <a:pt x="5787" y="3537"/>
                    <a:pt x="5799" y="3716"/>
                  </a:cubicBezTo>
                  <a:cubicBezTo>
                    <a:pt x="5799" y="4192"/>
                    <a:pt x="5346" y="4561"/>
                    <a:pt x="4799" y="4561"/>
                  </a:cubicBezTo>
                  <a:cubicBezTo>
                    <a:pt x="4608" y="4561"/>
                    <a:pt x="4418" y="4513"/>
                    <a:pt x="4251" y="4430"/>
                  </a:cubicBezTo>
                  <a:cubicBezTo>
                    <a:pt x="3995" y="4281"/>
                    <a:pt x="3709" y="4207"/>
                    <a:pt x="3424" y="4207"/>
                  </a:cubicBezTo>
                  <a:cubicBezTo>
                    <a:pt x="3138" y="4207"/>
                    <a:pt x="2852" y="4281"/>
                    <a:pt x="2596" y="4430"/>
                  </a:cubicBezTo>
                  <a:cubicBezTo>
                    <a:pt x="2429" y="4513"/>
                    <a:pt x="2251" y="4561"/>
                    <a:pt x="2060" y="4561"/>
                  </a:cubicBezTo>
                  <a:cubicBezTo>
                    <a:pt x="1513" y="4561"/>
                    <a:pt x="1060" y="4180"/>
                    <a:pt x="1060" y="3716"/>
                  </a:cubicBezTo>
                  <a:cubicBezTo>
                    <a:pt x="1060" y="3537"/>
                    <a:pt x="1132" y="3358"/>
                    <a:pt x="1263" y="3216"/>
                  </a:cubicBezTo>
                  <a:cubicBezTo>
                    <a:pt x="1560" y="2882"/>
                    <a:pt x="1775" y="2477"/>
                    <a:pt x="1917" y="2061"/>
                  </a:cubicBezTo>
                  <a:cubicBezTo>
                    <a:pt x="2132" y="1430"/>
                    <a:pt x="2691" y="1049"/>
                    <a:pt x="3429" y="1049"/>
                  </a:cubicBezTo>
                  <a:close/>
                  <a:moveTo>
                    <a:pt x="3429" y="1"/>
                  </a:moveTo>
                  <a:cubicBezTo>
                    <a:pt x="2227" y="1"/>
                    <a:pt x="1274" y="656"/>
                    <a:pt x="917" y="1727"/>
                  </a:cubicBezTo>
                  <a:cubicBezTo>
                    <a:pt x="822" y="2013"/>
                    <a:pt x="667" y="2287"/>
                    <a:pt x="465" y="2513"/>
                  </a:cubicBezTo>
                  <a:cubicBezTo>
                    <a:pt x="167" y="2846"/>
                    <a:pt x="0" y="3275"/>
                    <a:pt x="0" y="3716"/>
                  </a:cubicBezTo>
                  <a:cubicBezTo>
                    <a:pt x="0" y="4763"/>
                    <a:pt x="917" y="5621"/>
                    <a:pt x="2048" y="5621"/>
                  </a:cubicBezTo>
                  <a:cubicBezTo>
                    <a:pt x="2417" y="5621"/>
                    <a:pt x="2787" y="5525"/>
                    <a:pt x="3108" y="5347"/>
                  </a:cubicBezTo>
                  <a:cubicBezTo>
                    <a:pt x="3203" y="5293"/>
                    <a:pt x="3310" y="5266"/>
                    <a:pt x="3418" y="5266"/>
                  </a:cubicBezTo>
                  <a:cubicBezTo>
                    <a:pt x="3525" y="5266"/>
                    <a:pt x="3632" y="5293"/>
                    <a:pt x="3727" y="5347"/>
                  </a:cubicBezTo>
                  <a:cubicBezTo>
                    <a:pt x="4061" y="5525"/>
                    <a:pt x="4418" y="5621"/>
                    <a:pt x="4787" y="5621"/>
                  </a:cubicBezTo>
                  <a:cubicBezTo>
                    <a:pt x="5918" y="5621"/>
                    <a:pt x="6835" y="4763"/>
                    <a:pt x="6835" y="3716"/>
                  </a:cubicBezTo>
                  <a:cubicBezTo>
                    <a:pt x="6835" y="3275"/>
                    <a:pt x="6680" y="2846"/>
                    <a:pt x="6382" y="2513"/>
                  </a:cubicBezTo>
                  <a:cubicBezTo>
                    <a:pt x="6180" y="2287"/>
                    <a:pt x="6025" y="2013"/>
                    <a:pt x="5942" y="1727"/>
                  </a:cubicBezTo>
                  <a:cubicBezTo>
                    <a:pt x="5585" y="656"/>
                    <a:pt x="4620" y="1"/>
                    <a:pt x="34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16"/>
            <p:cNvSpPr/>
            <p:nvPr/>
          </p:nvSpPr>
          <p:spPr>
            <a:xfrm>
              <a:off x="4077138" y="4164275"/>
              <a:ext cx="70875" cy="87775"/>
            </a:xfrm>
            <a:custGeom>
              <a:avLst/>
              <a:gdLst/>
              <a:ahLst/>
              <a:cxnLst/>
              <a:rect l="l" t="t" r="r" b="b"/>
              <a:pathLst>
                <a:path w="2835" h="3511" extrusionOk="0">
                  <a:moveTo>
                    <a:pt x="1417" y="1391"/>
                  </a:moveTo>
                  <a:cubicBezTo>
                    <a:pt x="1572" y="1593"/>
                    <a:pt x="1691" y="1820"/>
                    <a:pt x="1763" y="2070"/>
                  </a:cubicBezTo>
                  <a:cubicBezTo>
                    <a:pt x="1787" y="2326"/>
                    <a:pt x="1599" y="2454"/>
                    <a:pt x="1412" y="2454"/>
                  </a:cubicBezTo>
                  <a:cubicBezTo>
                    <a:pt x="1224" y="2454"/>
                    <a:pt x="1036" y="2326"/>
                    <a:pt x="1060" y="2070"/>
                  </a:cubicBezTo>
                  <a:cubicBezTo>
                    <a:pt x="1072" y="1950"/>
                    <a:pt x="1215" y="1689"/>
                    <a:pt x="1417" y="1391"/>
                  </a:cubicBezTo>
                  <a:close/>
                  <a:moveTo>
                    <a:pt x="1416" y="1"/>
                  </a:moveTo>
                  <a:cubicBezTo>
                    <a:pt x="1269" y="1"/>
                    <a:pt x="1120" y="63"/>
                    <a:pt x="1013" y="188"/>
                  </a:cubicBezTo>
                  <a:cubicBezTo>
                    <a:pt x="1001" y="200"/>
                    <a:pt x="775" y="462"/>
                    <a:pt x="536" y="807"/>
                  </a:cubicBezTo>
                  <a:cubicBezTo>
                    <a:pt x="179" y="1331"/>
                    <a:pt x="13" y="1736"/>
                    <a:pt x="13" y="2058"/>
                  </a:cubicBezTo>
                  <a:cubicBezTo>
                    <a:pt x="1" y="2855"/>
                    <a:pt x="620" y="3498"/>
                    <a:pt x="1417" y="3510"/>
                  </a:cubicBezTo>
                  <a:cubicBezTo>
                    <a:pt x="2203" y="3498"/>
                    <a:pt x="2834" y="2855"/>
                    <a:pt x="2822" y="2058"/>
                  </a:cubicBezTo>
                  <a:cubicBezTo>
                    <a:pt x="2822" y="1736"/>
                    <a:pt x="2656" y="1331"/>
                    <a:pt x="2287" y="807"/>
                  </a:cubicBezTo>
                  <a:cubicBezTo>
                    <a:pt x="2060" y="462"/>
                    <a:pt x="1822" y="200"/>
                    <a:pt x="1810" y="188"/>
                  </a:cubicBezTo>
                  <a:cubicBezTo>
                    <a:pt x="1709" y="63"/>
                    <a:pt x="1563" y="1"/>
                    <a:pt x="1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16"/>
            <p:cNvSpPr/>
            <p:nvPr/>
          </p:nvSpPr>
          <p:spPr>
            <a:xfrm>
              <a:off x="3993788" y="4208050"/>
              <a:ext cx="70275" cy="86850"/>
            </a:xfrm>
            <a:custGeom>
              <a:avLst/>
              <a:gdLst/>
              <a:ahLst/>
              <a:cxnLst/>
              <a:rect l="l" t="t" r="r" b="b"/>
              <a:pathLst>
                <a:path w="2811" h="3474" extrusionOk="0">
                  <a:moveTo>
                    <a:pt x="1406" y="1402"/>
                  </a:moveTo>
                  <a:cubicBezTo>
                    <a:pt x="1573" y="1593"/>
                    <a:pt x="1692" y="1819"/>
                    <a:pt x="1763" y="2069"/>
                  </a:cubicBezTo>
                  <a:cubicBezTo>
                    <a:pt x="1787" y="2325"/>
                    <a:pt x="1599" y="2453"/>
                    <a:pt x="1412" y="2453"/>
                  </a:cubicBezTo>
                  <a:cubicBezTo>
                    <a:pt x="1224" y="2453"/>
                    <a:pt x="1037" y="2325"/>
                    <a:pt x="1061" y="2069"/>
                  </a:cubicBezTo>
                  <a:cubicBezTo>
                    <a:pt x="1061" y="1950"/>
                    <a:pt x="1203" y="1688"/>
                    <a:pt x="1406" y="1402"/>
                  </a:cubicBezTo>
                  <a:close/>
                  <a:moveTo>
                    <a:pt x="1407" y="0"/>
                  </a:moveTo>
                  <a:cubicBezTo>
                    <a:pt x="1260" y="0"/>
                    <a:pt x="1114" y="63"/>
                    <a:pt x="1013" y="188"/>
                  </a:cubicBezTo>
                  <a:cubicBezTo>
                    <a:pt x="1001" y="199"/>
                    <a:pt x="775" y="473"/>
                    <a:pt x="537" y="807"/>
                  </a:cubicBezTo>
                  <a:cubicBezTo>
                    <a:pt x="179" y="1342"/>
                    <a:pt x="1" y="1735"/>
                    <a:pt x="1" y="2069"/>
                  </a:cubicBezTo>
                  <a:cubicBezTo>
                    <a:pt x="1" y="2843"/>
                    <a:pt x="632" y="3474"/>
                    <a:pt x="1406" y="3474"/>
                  </a:cubicBezTo>
                  <a:cubicBezTo>
                    <a:pt x="2192" y="3474"/>
                    <a:pt x="2811" y="2843"/>
                    <a:pt x="2811" y="2069"/>
                  </a:cubicBezTo>
                  <a:cubicBezTo>
                    <a:pt x="2811" y="1735"/>
                    <a:pt x="2644" y="1342"/>
                    <a:pt x="2287" y="807"/>
                  </a:cubicBezTo>
                  <a:cubicBezTo>
                    <a:pt x="2049" y="473"/>
                    <a:pt x="1823" y="199"/>
                    <a:pt x="1811" y="188"/>
                  </a:cubicBezTo>
                  <a:cubicBezTo>
                    <a:pt x="1703" y="63"/>
                    <a:pt x="1555" y="0"/>
                    <a:pt x="14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16"/>
            <p:cNvSpPr/>
            <p:nvPr/>
          </p:nvSpPr>
          <p:spPr>
            <a:xfrm>
              <a:off x="4160488" y="4208050"/>
              <a:ext cx="70875" cy="88050"/>
            </a:xfrm>
            <a:custGeom>
              <a:avLst/>
              <a:gdLst/>
              <a:ahLst/>
              <a:cxnLst/>
              <a:rect l="l" t="t" r="r" b="b"/>
              <a:pathLst>
                <a:path w="2835" h="3522" extrusionOk="0">
                  <a:moveTo>
                    <a:pt x="1417" y="1402"/>
                  </a:moveTo>
                  <a:cubicBezTo>
                    <a:pt x="1620" y="1700"/>
                    <a:pt x="1763" y="1962"/>
                    <a:pt x="1763" y="2069"/>
                  </a:cubicBezTo>
                  <a:cubicBezTo>
                    <a:pt x="1792" y="2265"/>
                    <a:pt x="1605" y="2363"/>
                    <a:pt x="1416" y="2363"/>
                  </a:cubicBezTo>
                  <a:cubicBezTo>
                    <a:pt x="1227" y="2363"/>
                    <a:pt x="1036" y="2265"/>
                    <a:pt x="1060" y="2069"/>
                  </a:cubicBezTo>
                  <a:cubicBezTo>
                    <a:pt x="1143" y="1819"/>
                    <a:pt x="1262" y="1593"/>
                    <a:pt x="1417" y="1402"/>
                  </a:cubicBezTo>
                  <a:close/>
                  <a:moveTo>
                    <a:pt x="1417" y="0"/>
                  </a:moveTo>
                  <a:cubicBezTo>
                    <a:pt x="1268" y="0"/>
                    <a:pt x="1120" y="63"/>
                    <a:pt x="1012" y="188"/>
                  </a:cubicBezTo>
                  <a:cubicBezTo>
                    <a:pt x="1012" y="199"/>
                    <a:pt x="774" y="473"/>
                    <a:pt x="548" y="807"/>
                  </a:cubicBezTo>
                  <a:cubicBezTo>
                    <a:pt x="179" y="1342"/>
                    <a:pt x="12" y="1735"/>
                    <a:pt x="12" y="2069"/>
                  </a:cubicBezTo>
                  <a:cubicBezTo>
                    <a:pt x="0" y="2855"/>
                    <a:pt x="631" y="3498"/>
                    <a:pt x="1417" y="3521"/>
                  </a:cubicBezTo>
                  <a:cubicBezTo>
                    <a:pt x="2203" y="3509"/>
                    <a:pt x="2834" y="2855"/>
                    <a:pt x="2822" y="2069"/>
                  </a:cubicBezTo>
                  <a:cubicBezTo>
                    <a:pt x="2822" y="1735"/>
                    <a:pt x="2655" y="1342"/>
                    <a:pt x="2286" y="807"/>
                  </a:cubicBezTo>
                  <a:cubicBezTo>
                    <a:pt x="2060" y="473"/>
                    <a:pt x="1822" y="199"/>
                    <a:pt x="1822" y="188"/>
                  </a:cubicBezTo>
                  <a:cubicBezTo>
                    <a:pt x="1715" y="63"/>
                    <a:pt x="1566" y="0"/>
                    <a:pt x="14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7" name="Google Shape;1887;p116"/>
          <p:cNvGrpSpPr/>
          <p:nvPr/>
        </p:nvGrpSpPr>
        <p:grpSpPr>
          <a:xfrm>
            <a:off x="4030113" y="3459950"/>
            <a:ext cx="377750" cy="449800"/>
            <a:chOff x="4030113" y="3459950"/>
            <a:chExt cx="377750" cy="449800"/>
          </a:xfrm>
        </p:grpSpPr>
        <p:sp>
          <p:nvSpPr>
            <p:cNvPr id="1888" name="Google Shape;1888;p116"/>
            <p:cNvSpPr/>
            <p:nvPr/>
          </p:nvSpPr>
          <p:spPr>
            <a:xfrm>
              <a:off x="4253663" y="3618000"/>
              <a:ext cx="92575" cy="79275"/>
            </a:xfrm>
            <a:custGeom>
              <a:avLst/>
              <a:gdLst/>
              <a:ahLst/>
              <a:cxnLst/>
              <a:rect l="l" t="t" r="r" b="b"/>
              <a:pathLst>
                <a:path w="3703" h="3171" extrusionOk="0">
                  <a:moveTo>
                    <a:pt x="2111" y="1053"/>
                  </a:moveTo>
                  <a:cubicBezTo>
                    <a:pt x="2380" y="1053"/>
                    <a:pt x="2643" y="1261"/>
                    <a:pt x="2643" y="1584"/>
                  </a:cubicBezTo>
                  <a:cubicBezTo>
                    <a:pt x="2643" y="1870"/>
                    <a:pt x="2405" y="2108"/>
                    <a:pt x="2119" y="2108"/>
                  </a:cubicBezTo>
                  <a:cubicBezTo>
                    <a:pt x="1643" y="2108"/>
                    <a:pt x="1417" y="1537"/>
                    <a:pt x="1750" y="1203"/>
                  </a:cubicBezTo>
                  <a:cubicBezTo>
                    <a:pt x="1854" y="1100"/>
                    <a:pt x="1983" y="1053"/>
                    <a:pt x="2111" y="1053"/>
                  </a:cubicBezTo>
                  <a:close/>
                  <a:moveTo>
                    <a:pt x="2119" y="1"/>
                  </a:moveTo>
                  <a:cubicBezTo>
                    <a:pt x="703" y="1"/>
                    <a:pt x="0" y="1704"/>
                    <a:pt x="1000" y="2704"/>
                  </a:cubicBezTo>
                  <a:cubicBezTo>
                    <a:pt x="1323" y="3026"/>
                    <a:pt x="1719" y="3171"/>
                    <a:pt x="2107" y="3171"/>
                  </a:cubicBezTo>
                  <a:cubicBezTo>
                    <a:pt x="2922" y="3171"/>
                    <a:pt x="3703" y="2536"/>
                    <a:pt x="3703" y="1584"/>
                  </a:cubicBezTo>
                  <a:cubicBezTo>
                    <a:pt x="3691" y="703"/>
                    <a:pt x="2989" y="1"/>
                    <a:pt x="211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16"/>
            <p:cNvSpPr/>
            <p:nvPr/>
          </p:nvSpPr>
          <p:spPr>
            <a:xfrm>
              <a:off x="4078038" y="3618000"/>
              <a:ext cx="92600" cy="79275"/>
            </a:xfrm>
            <a:custGeom>
              <a:avLst/>
              <a:gdLst/>
              <a:ahLst/>
              <a:cxnLst/>
              <a:rect l="l" t="t" r="r" b="b"/>
              <a:pathLst>
                <a:path w="3704" h="3171" extrusionOk="0">
                  <a:moveTo>
                    <a:pt x="2111" y="1053"/>
                  </a:moveTo>
                  <a:cubicBezTo>
                    <a:pt x="2381" y="1053"/>
                    <a:pt x="2644" y="1261"/>
                    <a:pt x="2644" y="1584"/>
                  </a:cubicBezTo>
                  <a:cubicBezTo>
                    <a:pt x="2644" y="1870"/>
                    <a:pt x="2405" y="2108"/>
                    <a:pt x="2120" y="2108"/>
                  </a:cubicBezTo>
                  <a:cubicBezTo>
                    <a:pt x="1643" y="2108"/>
                    <a:pt x="1417" y="1537"/>
                    <a:pt x="1751" y="1203"/>
                  </a:cubicBezTo>
                  <a:cubicBezTo>
                    <a:pt x="1854" y="1100"/>
                    <a:pt x="1983" y="1053"/>
                    <a:pt x="2111" y="1053"/>
                  </a:cubicBezTo>
                  <a:close/>
                  <a:moveTo>
                    <a:pt x="2120" y="1"/>
                  </a:moveTo>
                  <a:cubicBezTo>
                    <a:pt x="703" y="1"/>
                    <a:pt x="0" y="1704"/>
                    <a:pt x="1000" y="2704"/>
                  </a:cubicBezTo>
                  <a:cubicBezTo>
                    <a:pt x="1323" y="3026"/>
                    <a:pt x="1719" y="3171"/>
                    <a:pt x="2108" y="3171"/>
                  </a:cubicBezTo>
                  <a:cubicBezTo>
                    <a:pt x="2922" y="3171"/>
                    <a:pt x="3703" y="2536"/>
                    <a:pt x="3703" y="1584"/>
                  </a:cubicBezTo>
                  <a:cubicBezTo>
                    <a:pt x="3703" y="703"/>
                    <a:pt x="2989" y="1"/>
                    <a:pt x="21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16"/>
            <p:cNvSpPr/>
            <p:nvPr/>
          </p:nvSpPr>
          <p:spPr>
            <a:xfrm>
              <a:off x="4170913" y="3675150"/>
              <a:ext cx="96150" cy="122900"/>
            </a:xfrm>
            <a:custGeom>
              <a:avLst/>
              <a:gdLst/>
              <a:ahLst/>
              <a:cxnLst/>
              <a:rect l="l" t="t" r="r" b="b"/>
              <a:pathLst>
                <a:path w="3846" h="4916" extrusionOk="0">
                  <a:moveTo>
                    <a:pt x="1917" y="1061"/>
                  </a:moveTo>
                  <a:cubicBezTo>
                    <a:pt x="2512" y="1061"/>
                    <a:pt x="2893" y="1715"/>
                    <a:pt x="2584" y="2227"/>
                  </a:cubicBezTo>
                  <a:lnTo>
                    <a:pt x="1917" y="3358"/>
                  </a:lnTo>
                  <a:lnTo>
                    <a:pt x="1250" y="2227"/>
                  </a:lnTo>
                  <a:cubicBezTo>
                    <a:pt x="941" y="1715"/>
                    <a:pt x="1322" y="1061"/>
                    <a:pt x="1917" y="1061"/>
                  </a:cubicBezTo>
                  <a:close/>
                  <a:moveTo>
                    <a:pt x="1950" y="1"/>
                  </a:moveTo>
                  <a:cubicBezTo>
                    <a:pt x="1939" y="1"/>
                    <a:pt x="1928" y="1"/>
                    <a:pt x="1917" y="1"/>
                  </a:cubicBezTo>
                  <a:cubicBezTo>
                    <a:pt x="1906" y="1"/>
                    <a:pt x="1895" y="1"/>
                    <a:pt x="1884" y="1"/>
                  </a:cubicBezTo>
                  <a:cubicBezTo>
                    <a:pt x="1242" y="1"/>
                    <a:pt x="650" y="344"/>
                    <a:pt x="333" y="906"/>
                  </a:cubicBezTo>
                  <a:cubicBezTo>
                    <a:pt x="0" y="1489"/>
                    <a:pt x="12" y="2204"/>
                    <a:pt x="357" y="2775"/>
                  </a:cubicBezTo>
                  <a:lnTo>
                    <a:pt x="1465" y="4656"/>
                  </a:lnTo>
                  <a:cubicBezTo>
                    <a:pt x="1566" y="4829"/>
                    <a:pt x="1741" y="4915"/>
                    <a:pt x="1917" y="4915"/>
                  </a:cubicBezTo>
                  <a:cubicBezTo>
                    <a:pt x="2093" y="4915"/>
                    <a:pt x="2268" y="4829"/>
                    <a:pt x="2369" y="4656"/>
                  </a:cubicBezTo>
                  <a:lnTo>
                    <a:pt x="3489" y="2751"/>
                  </a:lnTo>
                  <a:cubicBezTo>
                    <a:pt x="3846" y="2168"/>
                    <a:pt x="3834" y="1442"/>
                    <a:pt x="3477" y="870"/>
                  </a:cubicBezTo>
                  <a:cubicBezTo>
                    <a:pt x="3149" y="332"/>
                    <a:pt x="2569" y="1"/>
                    <a:pt x="19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16"/>
            <p:cNvSpPr/>
            <p:nvPr/>
          </p:nvSpPr>
          <p:spPr>
            <a:xfrm>
              <a:off x="4030113" y="3459950"/>
              <a:ext cx="377750" cy="449800"/>
            </a:xfrm>
            <a:custGeom>
              <a:avLst/>
              <a:gdLst/>
              <a:ahLst/>
              <a:cxnLst/>
              <a:rect l="l" t="t" r="r" b="b"/>
              <a:pathLst>
                <a:path w="15110" h="17992" extrusionOk="0">
                  <a:moveTo>
                    <a:pt x="8954" y="1060"/>
                  </a:moveTo>
                  <a:cubicBezTo>
                    <a:pt x="10847" y="1060"/>
                    <a:pt x="12585" y="2108"/>
                    <a:pt x="13466" y="3787"/>
                  </a:cubicBezTo>
                  <a:cubicBezTo>
                    <a:pt x="12735" y="3244"/>
                    <a:pt x="11886" y="2985"/>
                    <a:pt x="11048" y="2985"/>
                  </a:cubicBezTo>
                  <a:cubicBezTo>
                    <a:pt x="9663" y="2985"/>
                    <a:pt x="8306" y="3691"/>
                    <a:pt x="7549" y="4989"/>
                  </a:cubicBezTo>
                  <a:cubicBezTo>
                    <a:pt x="6785" y="3691"/>
                    <a:pt x="5425" y="2985"/>
                    <a:pt x="4042" y="2985"/>
                  </a:cubicBezTo>
                  <a:cubicBezTo>
                    <a:pt x="3205" y="2985"/>
                    <a:pt x="2359" y="3244"/>
                    <a:pt x="1632" y="3787"/>
                  </a:cubicBezTo>
                  <a:cubicBezTo>
                    <a:pt x="2513" y="2108"/>
                    <a:pt x="4251" y="1060"/>
                    <a:pt x="6144" y="1060"/>
                  </a:cubicBezTo>
                  <a:close/>
                  <a:moveTo>
                    <a:pt x="11044" y="4050"/>
                  </a:moveTo>
                  <a:cubicBezTo>
                    <a:pt x="11219" y="4050"/>
                    <a:pt x="11396" y="4065"/>
                    <a:pt x="11573" y="4096"/>
                  </a:cubicBezTo>
                  <a:cubicBezTo>
                    <a:pt x="12990" y="4358"/>
                    <a:pt x="14026" y="5597"/>
                    <a:pt x="14038" y="7037"/>
                  </a:cubicBezTo>
                  <a:lnTo>
                    <a:pt x="14050" y="9038"/>
                  </a:lnTo>
                  <a:cubicBezTo>
                    <a:pt x="14050" y="10835"/>
                    <a:pt x="13074" y="12490"/>
                    <a:pt x="11490" y="13360"/>
                  </a:cubicBezTo>
                  <a:lnTo>
                    <a:pt x="9918" y="14229"/>
                  </a:lnTo>
                  <a:cubicBezTo>
                    <a:pt x="9180" y="14633"/>
                    <a:pt x="8365" y="14836"/>
                    <a:pt x="7549" y="14836"/>
                  </a:cubicBezTo>
                  <a:cubicBezTo>
                    <a:pt x="6733" y="14836"/>
                    <a:pt x="5918" y="14633"/>
                    <a:pt x="5180" y="14229"/>
                  </a:cubicBezTo>
                  <a:lnTo>
                    <a:pt x="3608" y="13348"/>
                  </a:lnTo>
                  <a:cubicBezTo>
                    <a:pt x="2025" y="12490"/>
                    <a:pt x="1048" y="10835"/>
                    <a:pt x="1048" y="9038"/>
                  </a:cubicBezTo>
                  <a:lnTo>
                    <a:pt x="1048" y="7037"/>
                  </a:lnTo>
                  <a:cubicBezTo>
                    <a:pt x="1060" y="5597"/>
                    <a:pt x="2096" y="4358"/>
                    <a:pt x="3513" y="4096"/>
                  </a:cubicBezTo>
                  <a:cubicBezTo>
                    <a:pt x="3690" y="4065"/>
                    <a:pt x="3867" y="4050"/>
                    <a:pt x="4042" y="4050"/>
                  </a:cubicBezTo>
                  <a:cubicBezTo>
                    <a:pt x="5274" y="4050"/>
                    <a:pt x="6400" y="4801"/>
                    <a:pt x="6858" y="5990"/>
                  </a:cubicBezTo>
                  <a:lnTo>
                    <a:pt x="7049" y="6513"/>
                  </a:lnTo>
                  <a:cubicBezTo>
                    <a:pt x="7132" y="6740"/>
                    <a:pt x="7338" y="6853"/>
                    <a:pt x="7543" y="6853"/>
                  </a:cubicBezTo>
                  <a:cubicBezTo>
                    <a:pt x="7748" y="6853"/>
                    <a:pt x="7954" y="6740"/>
                    <a:pt x="8037" y="6513"/>
                  </a:cubicBezTo>
                  <a:lnTo>
                    <a:pt x="8228" y="5990"/>
                  </a:lnTo>
                  <a:cubicBezTo>
                    <a:pt x="8687" y="4801"/>
                    <a:pt x="9812" y="4050"/>
                    <a:pt x="11044" y="4050"/>
                  </a:cubicBezTo>
                  <a:close/>
                  <a:moveTo>
                    <a:pt x="14050" y="12431"/>
                  </a:moveTo>
                  <a:lnTo>
                    <a:pt x="14050" y="16943"/>
                  </a:lnTo>
                  <a:lnTo>
                    <a:pt x="1048" y="16943"/>
                  </a:lnTo>
                  <a:lnTo>
                    <a:pt x="1048" y="12431"/>
                  </a:lnTo>
                  <a:cubicBezTo>
                    <a:pt x="1572" y="13193"/>
                    <a:pt x="2275" y="13824"/>
                    <a:pt x="3096" y="14276"/>
                  </a:cubicBezTo>
                  <a:lnTo>
                    <a:pt x="4668" y="15145"/>
                  </a:lnTo>
                  <a:cubicBezTo>
                    <a:pt x="5567" y="15634"/>
                    <a:pt x="6558" y="15878"/>
                    <a:pt x="7549" y="15878"/>
                  </a:cubicBezTo>
                  <a:cubicBezTo>
                    <a:pt x="8540" y="15878"/>
                    <a:pt x="9531" y="15634"/>
                    <a:pt x="10430" y="15145"/>
                  </a:cubicBezTo>
                  <a:lnTo>
                    <a:pt x="12002" y="14276"/>
                  </a:lnTo>
                  <a:cubicBezTo>
                    <a:pt x="12812" y="13824"/>
                    <a:pt x="13514" y="13193"/>
                    <a:pt x="14050" y="12431"/>
                  </a:cubicBezTo>
                  <a:close/>
                  <a:moveTo>
                    <a:pt x="6144" y="1"/>
                  </a:moveTo>
                  <a:cubicBezTo>
                    <a:pt x="2751" y="13"/>
                    <a:pt x="0" y="2751"/>
                    <a:pt x="0" y="6144"/>
                  </a:cubicBezTo>
                  <a:lnTo>
                    <a:pt x="0" y="17455"/>
                  </a:lnTo>
                  <a:cubicBezTo>
                    <a:pt x="0" y="17753"/>
                    <a:pt x="239" y="17991"/>
                    <a:pt x="524" y="17991"/>
                  </a:cubicBezTo>
                  <a:lnTo>
                    <a:pt x="14574" y="17991"/>
                  </a:lnTo>
                  <a:cubicBezTo>
                    <a:pt x="14871" y="17991"/>
                    <a:pt x="15109" y="17753"/>
                    <a:pt x="15098" y="17455"/>
                  </a:cubicBezTo>
                  <a:lnTo>
                    <a:pt x="15098" y="6144"/>
                  </a:lnTo>
                  <a:cubicBezTo>
                    <a:pt x="15098" y="2751"/>
                    <a:pt x="12347" y="1"/>
                    <a:pt x="89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2" name="Google Shape;1892;p116"/>
          <p:cNvGrpSpPr/>
          <p:nvPr/>
        </p:nvGrpSpPr>
        <p:grpSpPr>
          <a:xfrm>
            <a:off x="3989638" y="2804975"/>
            <a:ext cx="454250" cy="449625"/>
            <a:chOff x="3989638" y="2804975"/>
            <a:chExt cx="454250" cy="449625"/>
          </a:xfrm>
        </p:grpSpPr>
        <p:sp>
          <p:nvSpPr>
            <p:cNvPr id="1893" name="Google Shape;1893;p116"/>
            <p:cNvSpPr/>
            <p:nvPr/>
          </p:nvSpPr>
          <p:spPr>
            <a:xfrm>
              <a:off x="4222088" y="3087875"/>
              <a:ext cx="87850" cy="26225"/>
            </a:xfrm>
            <a:custGeom>
              <a:avLst/>
              <a:gdLst/>
              <a:ahLst/>
              <a:cxnLst/>
              <a:rect l="l" t="t" r="r" b="b"/>
              <a:pathLst>
                <a:path w="3514" h="1049" extrusionOk="0">
                  <a:moveTo>
                    <a:pt x="703" y="1"/>
                  </a:moveTo>
                  <a:cubicBezTo>
                    <a:pt x="1" y="1"/>
                    <a:pt x="1" y="1049"/>
                    <a:pt x="703" y="1049"/>
                  </a:cubicBezTo>
                  <a:lnTo>
                    <a:pt x="2811" y="1049"/>
                  </a:lnTo>
                  <a:cubicBezTo>
                    <a:pt x="3513" y="1049"/>
                    <a:pt x="3513" y="1"/>
                    <a:pt x="28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116"/>
            <p:cNvSpPr/>
            <p:nvPr/>
          </p:nvSpPr>
          <p:spPr>
            <a:xfrm>
              <a:off x="4044113" y="3052775"/>
              <a:ext cx="78900" cy="26200"/>
            </a:xfrm>
            <a:custGeom>
              <a:avLst/>
              <a:gdLst/>
              <a:ahLst/>
              <a:cxnLst/>
              <a:rect l="l" t="t" r="r" b="b"/>
              <a:pathLst>
                <a:path w="3156" h="1048" extrusionOk="0">
                  <a:moveTo>
                    <a:pt x="703" y="0"/>
                  </a:moveTo>
                  <a:cubicBezTo>
                    <a:pt x="0" y="0"/>
                    <a:pt x="0" y="1048"/>
                    <a:pt x="703" y="1048"/>
                  </a:cubicBezTo>
                  <a:lnTo>
                    <a:pt x="2453" y="1048"/>
                  </a:lnTo>
                  <a:cubicBezTo>
                    <a:pt x="3155" y="1048"/>
                    <a:pt x="3155" y="0"/>
                    <a:pt x="24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116"/>
            <p:cNvSpPr/>
            <p:nvPr/>
          </p:nvSpPr>
          <p:spPr>
            <a:xfrm>
              <a:off x="4139063" y="3078950"/>
              <a:ext cx="61025" cy="26525"/>
            </a:xfrm>
            <a:custGeom>
              <a:avLst/>
              <a:gdLst/>
              <a:ahLst/>
              <a:cxnLst/>
              <a:rect l="l" t="t" r="r" b="b"/>
              <a:pathLst>
                <a:path w="2441" h="1061" extrusionOk="0">
                  <a:moveTo>
                    <a:pt x="703" y="1"/>
                  </a:moveTo>
                  <a:cubicBezTo>
                    <a:pt x="0" y="1"/>
                    <a:pt x="0" y="1060"/>
                    <a:pt x="703" y="1060"/>
                  </a:cubicBezTo>
                  <a:lnTo>
                    <a:pt x="1750" y="1060"/>
                  </a:lnTo>
                  <a:cubicBezTo>
                    <a:pt x="2441" y="1060"/>
                    <a:pt x="2441" y="1"/>
                    <a:pt x="1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116"/>
            <p:cNvSpPr/>
            <p:nvPr/>
          </p:nvSpPr>
          <p:spPr>
            <a:xfrm>
              <a:off x="4320913" y="3052775"/>
              <a:ext cx="70275" cy="26200"/>
            </a:xfrm>
            <a:custGeom>
              <a:avLst/>
              <a:gdLst/>
              <a:ahLst/>
              <a:cxnLst/>
              <a:rect l="l" t="t" r="r" b="b"/>
              <a:pathLst>
                <a:path w="2811" h="1048" extrusionOk="0">
                  <a:moveTo>
                    <a:pt x="703" y="0"/>
                  </a:moveTo>
                  <a:cubicBezTo>
                    <a:pt x="1" y="0"/>
                    <a:pt x="1" y="1048"/>
                    <a:pt x="703" y="1048"/>
                  </a:cubicBezTo>
                  <a:lnTo>
                    <a:pt x="2108" y="1048"/>
                  </a:lnTo>
                  <a:cubicBezTo>
                    <a:pt x="2811" y="1048"/>
                    <a:pt x="2811" y="0"/>
                    <a:pt x="2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16"/>
            <p:cNvSpPr/>
            <p:nvPr/>
          </p:nvSpPr>
          <p:spPr>
            <a:xfrm>
              <a:off x="3989638" y="2804975"/>
              <a:ext cx="454250" cy="449625"/>
            </a:xfrm>
            <a:custGeom>
              <a:avLst/>
              <a:gdLst/>
              <a:ahLst/>
              <a:cxnLst/>
              <a:rect l="l" t="t" r="r" b="b"/>
              <a:pathLst>
                <a:path w="18170" h="17985" extrusionOk="0">
                  <a:moveTo>
                    <a:pt x="6001" y="1649"/>
                  </a:moveTo>
                  <a:lnTo>
                    <a:pt x="6001" y="1661"/>
                  </a:lnTo>
                  <a:cubicBezTo>
                    <a:pt x="6084" y="1661"/>
                    <a:pt x="6168" y="1661"/>
                    <a:pt x="6239" y="1673"/>
                  </a:cubicBezTo>
                  <a:cubicBezTo>
                    <a:pt x="5310" y="2911"/>
                    <a:pt x="4798" y="4411"/>
                    <a:pt x="4775" y="5971"/>
                  </a:cubicBezTo>
                  <a:cubicBezTo>
                    <a:pt x="4763" y="6590"/>
                    <a:pt x="4882" y="7221"/>
                    <a:pt x="5132" y="7805"/>
                  </a:cubicBezTo>
                  <a:lnTo>
                    <a:pt x="2870" y="7805"/>
                  </a:lnTo>
                  <a:cubicBezTo>
                    <a:pt x="2727" y="7400"/>
                    <a:pt x="2655" y="6983"/>
                    <a:pt x="2667" y="6566"/>
                  </a:cubicBezTo>
                  <a:cubicBezTo>
                    <a:pt x="2667" y="4352"/>
                    <a:pt x="4203" y="1649"/>
                    <a:pt x="6001" y="1649"/>
                  </a:cubicBezTo>
                  <a:close/>
                  <a:moveTo>
                    <a:pt x="9168" y="1066"/>
                  </a:moveTo>
                  <a:cubicBezTo>
                    <a:pt x="10966" y="1066"/>
                    <a:pt x="12502" y="3756"/>
                    <a:pt x="12502" y="5971"/>
                  </a:cubicBezTo>
                  <a:cubicBezTo>
                    <a:pt x="12502" y="6709"/>
                    <a:pt x="12323" y="7328"/>
                    <a:pt x="11990" y="7805"/>
                  </a:cubicBezTo>
                  <a:lnTo>
                    <a:pt x="6334" y="7805"/>
                  </a:lnTo>
                  <a:cubicBezTo>
                    <a:pt x="5989" y="7328"/>
                    <a:pt x="5822" y="6709"/>
                    <a:pt x="5822" y="5971"/>
                  </a:cubicBezTo>
                  <a:cubicBezTo>
                    <a:pt x="5822" y="3756"/>
                    <a:pt x="7358" y="1066"/>
                    <a:pt x="9156" y="1066"/>
                  </a:cubicBezTo>
                  <a:close/>
                  <a:moveTo>
                    <a:pt x="12323" y="1661"/>
                  </a:moveTo>
                  <a:cubicBezTo>
                    <a:pt x="14121" y="1661"/>
                    <a:pt x="15657" y="4352"/>
                    <a:pt x="15657" y="6566"/>
                  </a:cubicBezTo>
                  <a:cubicBezTo>
                    <a:pt x="15669" y="6983"/>
                    <a:pt x="15597" y="7400"/>
                    <a:pt x="15455" y="7805"/>
                  </a:cubicBezTo>
                  <a:lnTo>
                    <a:pt x="13192" y="7805"/>
                  </a:lnTo>
                  <a:cubicBezTo>
                    <a:pt x="13442" y="7221"/>
                    <a:pt x="13561" y="6602"/>
                    <a:pt x="13550" y="5971"/>
                  </a:cubicBezTo>
                  <a:cubicBezTo>
                    <a:pt x="13526" y="4411"/>
                    <a:pt x="13014" y="2911"/>
                    <a:pt x="12085" y="1673"/>
                  </a:cubicBezTo>
                  <a:cubicBezTo>
                    <a:pt x="12168" y="1661"/>
                    <a:pt x="12240" y="1661"/>
                    <a:pt x="12323" y="1661"/>
                  </a:cubicBezTo>
                  <a:close/>
                  <a:moveTo>
                    <a:pt x="15871" y="8852"/>
                  </a:moveTo>
                  <a:cubicBezTo>
                    <a:pt x="16550" y="8852"/>
                    <a:pt x="17098" y="9400"/>
                    <a:pt x="17098" y="10079"/>
                  </a:cubicBezTo>
                  <a:cubicBezTo>
                    <a:pt x="17098" y="11865"/>
                    <a:pt x="15705" y="13329"/>
                    <a:pt x="13931" y="13412"/>
                  </a:cubicBezTo>
                  <a:lnTo>
                    <a:pt x="4394" y="13412"/>
                  </a:lnTo>
                  <a:cubicBezTo>
                    <a:pt x="2620" y="13329"/>
                    <a:pt x="1227" y="11865"/>
                    <a:pt x="1227" y="10079"/>
                  </a:cubicBezTo>
                  <a:cubicBezTo>
                    <a:pt x="1227" y="9400"/>
                    <a:pt x="1774" y="8852"/>
                    <a:pt x="2453" y="8852"/>
                  </a:cubicBezTo>
                  <a:close/>
                  <a:moveTo>
                    <a:pt x="3596" y="14555"/>
                  </a:moveTo>
                  <a:lnTo>
                    <a:pt x="3596" y="14555"/>
                  </a:lnTo>
                  <a:cubicBezTo>
                    <a:pt x="3489" y="15127"/>
                    <a:pt x="3227" y="15651"/>
                    <a:pt x="2834" y="16079"/>
                  </a:cubicBezTo>
                  <a:cubicBezTo>
                    <a:pt x="2405" y="16472"/>
                    <a:pt x="1881" y="16734"/>
                    <a:pt x="1310" y="16841"/>
                  </a:cubicBezTo>
                  <a:cubicBezTo>
                    <a:pt x="1417" y="16270"/>
                    <a:pt x="1679" y="15746"/>
                    <a:pt x="2072" y="15317"/>
                  </a:cubicBezTo>
                  <a:cubicBezTo>
                    <a:pt x="2524" y="14877"/>
                    <a:pt x="3143" y="14663"/>
                    <a:pt x="3596" y="14555"/>
                  </a:cubicBezTo>
                  <a:close/>
                  <a:moveTo>
                    <a:pt x="13502" y="14555"/>
                  </a:moveTo>
                  <a:lnTo>
                    <a:pt x="13502" y="14555"/>
                  </a:lnTo>
                  <a:cubicBezTo>
                    <a:pt x="13395" y="15127"/>
                    <a:pt x="13133" y="15651"/>
                    <a:pt x="12740" y="16079"/>
                  </a:cubicBezTo>
                  <a:cubicBezTo>
                    <a:pt x="12311" y="16472"/>
                    <a:pt x="11787" y="16734"/>
                    <a:pt x="11216" y="16841"/>
                  </a:cubicBezTo>
                  <a:cubicBezTo>
                    <a:pt x="11323" y="16270"/>
                    <a:pt x="11585" y="15746"/>
                    <a:pt x="11978" y="15317"/>
                  </a:cubicBezTo>
                  <a:cubicBezTo>
                    <a:pt x="12430" y="14877"/>
                    <a:pt x="13049" y="14663"/>
                    <a:pt x="13502" y="14555"/>
                  </a:cubicBezTo>
                  <a:close/>
                  <a:moveTo>
                    <a:pt x="14728" y="14567"/>
                  </a:moveTo>
                  <a:cubicBezTo>
                    <a:pt x="15193" y="14663"/>
                    <a:pt x="15800" y="14877"/>
                    <a:pt x="16252" y="15329"/>
                  </a:cubicBezTo>
                  <a:cubicBezTo>
                    <a:pt x="16645" y="15746"/>
                    <a:pt x="16907" y="16282"/>
                    <a:pt x="17014" y="16841"/>
                  </a:cubicBezTo>
                  <a:cubicBezTo>
                    <a:pt x="15836" y="16675"/>
                    <a:pt x="14907" y="15746"/>
                    <a:pt x="14728" y="14567"/>
                  </a:cubicBezTo>
                  <a:close/>
                  <a:moveTo>
                    <a:pt x="9162" y="0"/>
                  </a:moveTo>
                  <a:cubicBezTo>
                    <a:pt x="8415" y="0"/>
                    <a:pt x="7668" y="268"/>
                    <a:pt x="7073" y="804"/>
                  </a:cubicBezTo>
                  <a:cubicBezTo>
                    <a:pt x="6739" y="673"/>
                    <a:pt x="6370" y="601"/>
                    <a:pt x="6001" y="601"/>
                  </a:cubicBezTo>
                  <a:cubicBezTo>
                    <a:pt x="3524" y="601"/>
                    <a:pt x="1608" y="3804"/>
                    <a:pt x="1608" y="6554"/>
                  </a:cubicBezTo>
                  <a:cubicBezTo>
                    <a:pt x="1608" y="7007"/>
                    <a:pt x="1667" y="7459"/>
                    <a:pt x="1786" y="7900"/>
                  </a:cubicBezTo>
                  <a:cubicBezTo>
                    <a:pt x="834" y="8186"/>
                    <a:pt x="167" y="9079"/>
                    <a:pt x="167" y="10079"/>
                  </a:cubicBezTo>
                  <a:cubicBezTo>
                    <a:pt x="167" y="11365"/>
                    <a:pt x="738" y="12591"/>
                    <a:pt x="1715" y="13424"/>
                  </a:cubicBezTo>
                  <a:lnTo>
                    <a:pt x="703" y="13424"/>
                  </a:lnTo>
                  <a:cubicBezTo>
                    <a:pt x="0" y="13424"/>
                    <a:pt x="0" y="14472"/>
                    <a:pt x="703" y="14472"/>
                  </a:cubicBezTo>
                  <a:lnTo>
                    <a:pt x="1441" y="14472"/>
                  </a:lnTo>
                  <a:cubicBezTo>
                    <a:pt x="1405" y="14508"/>
                    <a:pt x="1369" y="14544"/>
                    <a:pt x="1334" y="14579"/>
                  </a:cubicBezTo>
                  <a:cubicBezTo>
                    <a:pt x="226" y="15687"/>
                    <a:pt x="179" y="17377"/>
                    <a:pt x="179" y="17449"/>
                  </a:cubicBezTo>
                  <a:cubicBezTo>
                    <a:pt x="167" y="17739"/>
                    <a:pt x="406" y="17985"/>
                    <a:pt x="694" y="17985"/>
                  </a:cubicBezTo>
                  <a:cubicBezTo>
                    <a:pt x="701" y="17985"/>
                    <a:pt x="708" y="17985"/>
                    <a:pt x="715" y="17984"/>
                  </a:cubicBezTo>
                  <a:cubicBezTo>
                    <a:pt x="786" y="17984"/>
                    <a:pt x="2477" y="17937"/>
                    <a:pt x="3584" y="16830"/>
                  </a:cubicBezTo>
                  <a:cubicBezTo>
                    <a:pt x="4334" y="16079"/>
                    <a:pt x="4596" y="15079"/>
                    <a:pt x="4691" y="14472"/>
                  </a:cubicBezTo>
                  <a:lnTo>
                    <a:pt x="11347" y="14472"/>
                  </a:lnTo>
                  <a:cubicBezTo>
                    <a:pt x="11311" y="14508"/>
                    <a:pt x="11275" y="14544"/>
                    <a:pt x="11240" y="14579"/>
                  </a:cubicBezTo>
                  <a:cubicBezTo>
                    <a:pt x="10132" y="15687"/>
                    <a:pt x="10085" y="17377"/>
                    <a:pt x="10085" y="17449"/>
                  </a:cubicBezTo>
                  <a:cubicBezTo>
                    <a:pt x="10073" y="17739"/>
                    <a:pt x="10312" y="17985"/>
                    <a:pt x="10600" y="17985"/>
                  </a:cubicBezTo>
                  <a:cubicBezTo>
                    <a:pt x="10607" y="17985"/>
                    <a:pt x="10614" y="17985"/>
                    <a:pt x="10621" y="17984"/>
                  </a:cubicBezTo>
                  <a:cubicBezTo>
                    <a:pt x="10692" y="17984"/>
                    <a:pt x="12383" y="17937"/>
                    <a:pt x="13490" y="16830"/>
                  </a:cubicBezTo>
                  <a:cubicBezTo>
                    <a:pt x="13740" y="16568"/>
                    <a:pt x="13954" y="16270"/>
                    <a:pt x="14121" y="15960"/>
                  </a:cubicBezTo>
                  <a:cubicBezTo>
                    <a:pt x="14288" y="16282"/>
                    <a:pt x="14502" y="16568"/>
                    <a:pt x="14752" y="16830"/>
                  </a:cubicBezTo>
                  <a:cubicBezTo>
                    <a:pt x="15859" y="17937"/>
                    <a:pt x="17550" y="17984"/>
                    <a:pt x="17621" y="17984"/>
                  </a:cubicBezTo>
                  <a:cubicBezTo>
                    <a:pt x="17628" y="17985"/>
                    <a:pt x="17635" y="17985"/>
                    <a:pt x="17642" y="17985"/>
                  </a:cubicBezTo>
                  <a:cubicBezTo>
                    <a:pt x="17930" y="17985"/>
                    <a:pt x="18169" y="17739"/>
                    <a:pt x="18157" y="17449"/>
                  </a:cubicBezTo>
                  <a:cubicBezTo>
                    <a:pt x="18157" y="17377"/>
                    <a:pt x="18110" y="15687"/>
                    <a:pt x="17002" y="14579"/>
                  </a:cubicBezTo>
                  <a:cubicBezTo>
                    <a:pt x="16967" y="14544"/>
                    <a:pt x="16931" y="14508"/>
                    <a:pt x="16895" y="14472"/>
                  </a:cubicBezTo>
                  <a:lnTo>
                    <a:pt x="17633" y="14472"/>
                  </a:lnTo>
                  <a:cubicBezTo>
                    <a:pt x="17931" y="14472"/>
                    <a:pt x="18157" y="14234"/>
                    <a:pt x="18169" y="13948"/>
                  </a:cubicBezTo>
                  <a:lnTo>
                    <a:pt x="18157" y="13948"/>
                  </a:lnTo>
                  <a:cubicBezTo>
                    <a:pt x="18157" y="13651"/>
                    <a:pt x="17919" y="13424"/>
                    <a:pt x="17633" y="13424"/>
                  </a:cubicBezTo>
                  <a:lnTo>
                    <a:pt x="16621" y="13424"/>
                  </a:lnTo>
                  <a:cubicBezTo>
                    <a:pt x="17598" y="12591"/>
                    <a:pt x="18157" y="11365"/>
                    <a:pt x="18157" y="10079"/>
                  </a:cubicBezTo>
                  <a:cubicBezTo>
                    <a:pt x="18157" y="9079"/>
                    <a:pt x="17502" y="8186"/>
                    <a:pt x="16538" y="7900"/>
                  </a:cubicBezTo>
                  <a:cubicBezTo>
                    <a:pt x="16657" y="7459"/>
                    <a:pt x="16717" y="7007"/>
                    <a:pt x="16717" y="6554"/>
                  </a:cubicBezTo>
                  <a:cubicBezTo>
                    <a:pt x="16717" y="3804"/>
                    <a:pt x="14800" y="601"/>
                    <a:pt x="12323" y="601"/>
                  </a:cubicBezTo>
                  <a:cubicBezTo>
                    <a:pt x="11954" y="601"/>
                    <a:pt x="11597" y="673"/>
                    <a:pt x="11252" y="804"/>
                  </a:cubicBezTo>
                  <a:cubicBezTo>
                    <a:pt x="10656" y="268"/>
                    <a:pt x="9909" y="0"/>
                    <a:pt x="9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8" name="Google Shape;1898;p116"/>
          <p:cNvSpPr/>
          <p:nvPr/>
        </p:nvSpPr>
        <p:spPr>
          <a:xfrm>
            <a:off x="3988738" y="2150875"/>
            <a:ext cx="460500" cy="412875"/>
          </a:xfrm>
          <a:custGeom>
            <a:avLst/>
            <a:gdLst/>
            <a:ahLst/>
            <a:cxnLst/>
            <a:rect l="l" t="t" r="r" b="b"/>
            <a:pathLst>
              <a:path w="18420" h="16515" extrusionOk="0">
                <a:moveTo>
                  <a:pt x="9204" y="1048"/>
                </a:moveTo>
                <a:cubicBezTo>
                  <a:pt x="9906" y="1060"/>
                  <a:pt x="10538" y="1512"/>
                  <a:pt x="10799" y="2179"/>
                </a:cubicBezTo>
                <a:lnTo>
                  <a:pt x="10871" y="2381"/>
                </a:lnTo>
                <a:cubicBezTo>
                  <a:pt x="11228" y="3227"/>
                  <a:pt x="11550" y="4024"/>
                  <a:pt x="11716" y="4917"/>
                </a:cubicBezTo>
                <a:lnTo>
                  <a:pt x="11645" y="5001"/>
                </a:lnTo>
                <a:cubicBezTo>
                  <a:pt x="11585" y="5072"/>
                  <a:pt x="11526" y="5144"/>
                  <a:pt x="11466" y="5227"/>
                </a:cubicBezTo>
                <a:cubicBezTo>
                  <a:pt x="11169" y="5620"/>
                  <a:pt x="10919" y="5965"/>
                  <a:pt x="10335" y="6037"/>
                </a:cubicBezTo>
                <a:lnTo>
                  <a:pt x="10299" y="6037"/>
                </a:lnTo>
                <a:cubicBezTo>
                  <a:pt x="10192" y="6049"/>
                  <a:pt x="10097" y="6072"/>
                  <a:pt x="10002" y="6108"/>
                </a:cubicBezTo>
                <a:cubicBezTo>
                  <a:pt x="9740" y="6013"/>
                  <a:pt x="9466" y="5965"/>
                  <a:pt x="9192" y="5965"/>
                </a:cubicBezTo>
                <a:cubicBezTo>
                  <a:pt x="8918" y="5965"/>
                  <a:pt x="8644" y="6013"/>
                  <a:pt x="8382" y="6108"/>
                </a:cubicBezTo>
                <a:cubicBezTo>
                  <a:pt x="8287" y="6072"/>
                  <a:pt x="8192" y="6049"/>
                  <a:pt x="8085" y="6037"/>
                </a:cubicBezTo>
                <a:lnTo>
                  <a:pt x="8049" y="6037"/>
                </a:lnTo>
                <a:cubicBezTo>
                  <a:pt x="7466" y="5965"/>
                  <a:pt x="7216" y="5620"/>
                  <a:pt x="6918" y="5227"/>
                </a:cubicBezTo>
                <a:cubicBezTo>
                  <a:pt x="6858" y="5156"/>
                  <a:pt x="6799" y="5084"/>
                  <a:pt x="6739" y="5001"/>
                </a:cubicBezTo>
                <a:lnTo>
                  <a:pt x="6668" y="4917"/>
                </a:lnTo>
                <a:cubicBezTo>
                  <a:pt x="6835" y="4024"/>
                  <a:pt x="7168" y="3227"/>
                  <a:pt x="7513" y="2381"/>
                </a:cubicBezTo>
                <a:lnTo>
                  <a:pt x="7525" y="2393"/>
                </a:lnTo>
                <a:lnTo>
                  <a:pt x="7609" y="2179"/>
                </a:lnTo>
                <a:cubicBezTo>
                  <a:pt x="7859" y="1512"/>
                  <a:pt x="8490" y="1072"/>
                  <a:pt x="9204" y="1048"/>
                </a:cubicBezTo>
                <a:close/>
                <a:moveTo>
                  <a:pt x="9194" y="7020"/>
                </a:moveTo>
                <a:cubicBezTo>
                  <a:pt x="9825" y="7020"/>
                  <a:pt x="10430" y="7510"/>
                  <a:pt x="10430" y="8251"/>
                </a:cubicBezTo>
                <a:cubicBezTo>
                  <a:pt x="10430" y="8930"/>
                  <a:pt x="9883" y="9489"/>
                  <a:pt x="9204" y="9489"/>
                </a:cubicBezTo>
                <a:cubicBezTo>
                  <a:pt x="8109" y="9489"/>
                  <a:pt x="7561" y="8156"/>
                  <a:pt x="8335" y="7382"/>
                </a:cubicBezTo>
                <a:cubicBezTo>
                  <a:pt x="8585" y="7132"/>
                  <a:pt x="8893" y="7020"/>
                  <a:pt x="9194" y="7020"/>
                </a:cubicBezTo>
                <a:close/>
                <a:moveTo>
                  <a:pt x="4318" y="4917"/>
                </a:moveTo>
                <a:cubicBezTo>
                  <a:pt x="4969" y="4917"/>
                  <a:pt x="5551" y="5172"/>
                  <a:pt x="5918" y="5656"/>
                </a:cubicBezTo>
                <a:lnTo>
                  <a:pt x="5930" y="5668"/>
                </a:lnTo>
                <a:cubicBezTo>
                  <a:pt x="5977" y="5727"/>
                  <a:pt x="6037" y="5798"/>
                  <a:pt x="6085" y="5870"/>
                </a:cubicBezTo>
                <a:cubicBezTo>
                  <a:pt x="6335" y="6203"/>
                  <a:pt x="6692" y="6680"/>
                  <a:pt x="7335" y="6930"/>
                </a:cubicBezTo>
                <a:cubicBezTo>
                  <a:pt x="7168" y="7180"/>
                  <a:pt x="7037" y="7442"/>
                  <a:pt x="6966" y="7727"/>
                </a:cubicBezTo>
                <a:lnTo>
                  <a:pt x="3227" y="7727"/>
                </a:lnTo>
                <a:cubicBezTo>
                  <a:pt x="2525" y="7727"/>
                  <a:pt x="2525" y="8787"/>
                  <a:pt x="3227" y="8787"/>
                </a:cubicBezTo>
                <a:lnTo>
                  <a:pt x="6978" y="8787"/>
                </a:lnTo>
                <a:cubicBezTo>
                  <a:pt x="7049" y="9073"/>
                  <a:pt x="7168" y="9347"/>
                  <a:pt x="7347" y="9585"/>
                </a:cubicBezTo>
                <a:cubicBezTo>
                  <a:pt x="6704" y="9835"/>
                  <a:pt x="6347" y="10311"/>
                  <a:pt x="6085" y="10644"/>
                </a:cubicBezTo>
                <a:cubicBezTo>
                  <a:pt x="6037" y="10728"/>
                  <a:pt x="5977" y="10799"/>
                  <a:pt x="5942" y="10847"/>
                </a:cubicBezTo>
                <a:cubicBezTo>
                  <a:pt x="5930" y="10859"/>
                  <a:pt x="5930" y="10859"/>
                  <a:pt x="5930" y="10871"/>
                </a:cubicBezTo>
                <a:cubicBezTo>
                  <a:pt x="5564" y="11345"/>
                  <a:pt x="4983" y="11598"/>
                  <a:pt x="4333" y="11598"/>
                </a:cubicBezTo>
                <a:cubicBezTo>
                  <a:pt x="4053" y="11598"/>
                  <a:pt x="3759" y="11551"/>
                  <a:pt x="3465" y="11454"/>
                </a:cubicBezTo>
                <a:cubicBezTo>
                  <a:pt x="1644" y="10847"/>
                  <a:pt x="1263" y="9382"/>
                  <a:pt x="1274" y="8251"/>
                </a:cubicBezTo>
                <a:lnTo>
                  <a:pt x="1263" y="8251"/>
                </a:lnTo>
                <a:cubicBezTo>
                  <a:pt x="1263" y="7132"/>
                  <a:pt x="1632" y="5668"/>
                  <a:pt x="3453" y="5060"/>
                </a:cubicBezTo>
                <a:cubicBezTo>
                  <a:pt x="3747" y="4964"/>
                  <a:pt x="4039" y="4917"/>
                  <a:pt x="4318" y="4917"/>
                </a:cubicBezTo>
                <a:close/>
                <a:moveTo>
                  <a:pt x="14075" y="4928"/>
                </a:moveTo>
                <a:cubicBezTo>
                  <a:pt x="14355" y="4928"/>
                  <a:pt x="14649" y="4975"/>
                  <a:pt x="14943" y="5072"/>
                </a:cubicBezTo>
                <a:cubicBezTo>
                  <a:pt x="16764" y="5668"/>
                  <a:pt x="17145" y="7144"/>
                  <a:pt x="17134" y="8263"/>
                </a:cubicBezTo>
                <a:cubicBezTo>
                  <a:pt x="17134" y="9394"/>
                  <a:pt x="16764" y="10859"/>
                  <a:pt x="14943" y="11466"/>
                </a:cubicBezTo>
                <a:cubicBezTo>
                  <a:pt x="14653" y="11561"/>
                  <a:pt x="14366" y="11607"/>
                  <a:pt x="14091" y="11607"/>
                </a:cubicBezTo>
                <a:cubicBezTo>
                  <a:pt x="13438" y="11607"/>
                  <a:pt x="12855" y="11348"/>
                  <a:pt x="12478" y="10871"/>
                </a:cubicBezTo>
                <a:lnTo>
                  <a:pt x="12466" y="10859"/>
                </a:lnTo>
                <a:cubicBezTo>
                  <a:pt x="12419" y="10799"/>
                  <a:pt x="12359" y="10728"/>
                  <a:pt x="12312" y="10656"/>
                </a:cubicBezTo>
                <a:cubicBezTo>
                  <a:pt x="12050" y="10311"/>
                  <a:pt x="11692" y="9835"/>
                  <a:pt x="11061" y="9585"/>
                </a:cubicBezTo>
                <a:cubicBezTo>
                  <a:pt x="11228" y="9347"/>
                  <a:pt x="11347" y="9073"/>
                  <a:pt x="11419" y="8787"/>
                </a:cubicBezTo>
                <a:lnTo>
                  <a:pt x="15169" y="8787"/>
                </a:lnTo>
                <a:cubicBezTo>
                  <a:pt x="15872" y="8787"/>
                  <a:pt x="15872" y="7739"/>
                  <a:pt x="15169" y="7739"/>
                </a:cubicBezTo>
                <a:lnTo>
                  <a:pt x="11419" y="7739"/>
                </a:lnTo>
                <a:cubicBezTo>
                  <a:pt x="11347" y="7453"/>
                  <a:pt x="11228" y="7180"/>
                  <a:pt x="11061" y="6941"/>
                </a:cubicBezTo>
                <a:cubicBezTo>
                  <a:pt x="11692" y="6691"/>
                  <a:pt x="12050" y="6215"/>
                  <a:pt x="12312" y="5870"/>
                </a:cubicBezTo>
                <a:cubicBezTo>
                  <a:pt x="12371" y="5798"/>
                  <a:pt x="12419" y="5727"/>
                  <a:pt x="12466" y="5668"/>
                </a:cubicBezTo>
                <a:lnTo>
                  <a:pt x="12478" y="5656"/>
                </a:lnTo>
                <a:cubicBezTo>
                  <a:pt x="12844" y="5181"/>
                  <a:pt x="13425" y="4928"/>
                  <a:pt x="14075" y="4928"/>
                </a:cubicBezTo>
                <a:close/>
                <a:moveTo>
                  <a:pt x="8394" y="10406"/>
                </a:moveTo>
                <a:cubicBezTo>
                  <a:pt x="8573" y="10478"/>
                  <a:pt x="8763" y="10525"/>
                  <a:pt x="8954" y="10537"/>
                </a:cubicBezTo>
                <a:cubicBezTo>
                  <a:pt x="9109" y="12573"/>
                  <a:pt x="8109" y="14490"/>
                  <a:pt x="6430" y="15264"/>
                </a:cubicBezTo>
                <a:lnTo>
                  <a:pt x="6430" y="15252"/>
                </a:lnTo>
                <a:cubicBezTo>
                  <a:pt x="6154" y="15392"/>
                  <a:pt x="5855" y="15461"/>
                  <a:pt x="5556" y="15461"/>
                </a:cubicBezTo>
                <a:cubicBezTo>
                  <a:pt x="5095" y="15461"/>
                  <a:pt x="4636" y="15296"/>
                  <a:pt x="4275" y="14978"/>
                </a:cubicBezTo>
                <a:cubicBezTo>
                  <a:pt x="3584" y="14371"/>
                  <a:pt x="3275" y="13442"/>
                  <a:pt x="3441" y="12549"/>
                </a:cubicBezTo>
                <a:lnTo>
                  <a:pt x="3441" y="12549"/>
                </a:lnTo>
                <a:cubicBezTo>
                  <a:pt x="3727" y="12609"/>
                  <a:pt x="4013" y="12645"/>
                  <a:pt x="4311" y="12645"/>
                </a:cubicBezTo>
                <a:cubicBezTo>
                  <a:pt x="4572" y="12645"/>
                  <a:pt x="4823" y="12621"/>
                  <a:pt x="5084" y="12561"/>
                </a:cubicBezTo>
                <a:cubicBezTo>
                  <a:pt x="5739" y="12418"/>
                  <a:pt x="6335" y="12049"/>
                  <a:pt x="6751" y="11525"/>
                </a:cubicBezTo>
                <a:cubicBezTo>
                  <a:pt x="6811" y="11442"/>
                  <a:pt x="6870" y="11371"/>
                  <a:pt x="6930" y="11287"/>
                </a:cubicBezTo>
                <a:cubicBezTo>
                  <a:pt x="7228" y="10894"/>
                  <a:pt x="7478" y="10561"/>
                  <a:pt x="8061" y="10490"/>
                </a:cubicBezTo>
                <a:lnTo>
                  <a:pt x="8097" y="10490"/>
                </a:lnTo>
                <a:cubicBezTo>
                  <a:pt x="8204" y="10466"/>
                  <a:pt x="8299" y="10442"/>
                  <a:pt x="8394" y="10406"/>
                </a:cubicBezTo>
                <a:close/>
                <a:moveTo>
                  <a:pt x="10002" y="10406"/>
                </a:moveTo>
                <a:cubicBezTo>
                  <a:pt x="10097" y="10442"/>
                  <a:pt x="10192" y="10466"/>
                  <a:pt x="10299" y="10478"/>
                </a:cubicBezTo>
                <a:lnTo>
                  <a:pt x="10335" y="10478"/>
                </a:lnTo>
                <a:cubicBezTo>
                  <a:pt x="10919" y="10549"/>
                  <a:pt x="11169" y="10894"/>
                  <a:pt x="11466" y="11287"/>
                </a:cubicBezTo>
                <a:cubicBezTo>
                  <a:pt x="11526" y="11359"/>
                  <a:pt x="11585" y="11442"/>
                  <a:pt x="11657" y="11513"/>
                </a:cubicBezTo>
                <a:cubicBezTo>
                  <a:pt x="12073" y="12049"/>
                  <a:pt x="12657" y="12418"/>
                  <a:pt x="13324" y="12561"/>
                </a:cubicBezTo>
                <a:cubicBezTo>
                  <a:pt x="13574" y="12609"/>
                  <a:pt x="13824" y="12645"/>
                  <a:pt x="14086" y="12645"/>
                </a:cubicBezTo>
                <a:cubicBezTo>
                  <a:pt x="14383" y="12645"/>
                  <a:pt x="14669" y="12609"/>
                  <a:pt x="14955" y="12537"/>
                </a:cubicBezTo>
                <a:lnTo>
                  <a:pt x="14955" y="12537"/>
                </a:lnTo>
                <a:cubicBezTo>
                  <a:pt x="15133" y="13442"/>
                  <a:pt x="14812" y="14371"/>
                  <a:pt x="14121" y="14978"/>
                </a:cubicBezTo>
                <a:cubicBezTo>
                  <a:pt x="13756" y="15300"/>
                  <a:pt x="13296" y="15469"/>
                  <a:pt x="12831" y="15469"/>
                </a:cubicBezTo>
                <a:cubicBezTo>
                  <a:pt x="12538" y="15469"/>
                  <a:pt x="12242" y="15402"/>
                  <a:pt x="11966" y="15264"/>
                </a:cubicBezTo>
                <a:cubicBezTo>
                  <a:pt x="10930" y="14752"/>
                  <a:pt x="10145" y="13847"/>
                  <a:pt x="9752" y="12764"/>
                </a:cubicBezTo>
                <a:cubicBezTo>
                  <a:pt x="9990" y="12002"/>
                  <a:pt x="10073" y="11192"/>
                  <a:pt x="10002" y="10406"/>
                </a:cubicBezTo>
                <a:close/>
                <a:moveTo>
                  <a:pt x="9192" y="0"/>
                </a:moveTo>
                <a:cubicBezTo>
                  <a:pt x="8049" y="12"/>
                  <a:pt x="7037" y="726"/>
                  <a:pt x="6632" y="1786"/>
                </a:cubicBezTo>
                <a:lnTo>
                  <a:pt x="6549" y="1988"/>
                </a:lnTo>
                <a:cubicBezTo>
                  <a:pt x="6239" y="2703"/>
                  <a:pt x="5966" y="3441"/>
                  <a:pt x="5763" y="4191"/>
                </a:cubicBezTo>
                <a:cubicBezTo>
                  <a:pt x="5549" y="4084"/>
                  <a:pt x="5323" y="4001"/>
                  <a:pt x="5084" y="3953"/>
                </a:cubicBezTo>
                <a:cubicBezTo>
                  <a:pt x="4823" y="3896"/>
                  <a:pt x="4557" y="3867"/>
                  <a:pt x="4292" y="3867"/>
                </a:cubicBezTo>
                <a:cubicBezTo>
                  <a:pt x="3894" y="3867"/>
                  <a:pt x="3499" y="3932"/>
                  <a:pt x="3120" y="4060"/>
                </a:cubicBezTo>
                <a:cubicBezTo>
                  <a:pt x="2108" y="4394"/>
                  <a:pt x="1334" y="4977"/>
                  <a:pt x="846" y="5798"/>
                </a:cubicBezTo>
                <a:cubicBezTo>
                  <a:pt x="0" y="7334"/>
                  <a:pt x="0" y="9180"/>
                  <a:pt x="846" y="10716"/>
                </a:cubicBezTo>
                <a:cubicBezTo>
                  <a:pt x="1227" y="11335"/>
                  <a:pt x="1786" y="11847"/>
                  <a:pt x="2441" y="12168"/>
                </a:cubicBezTo>
                <a:cubicBezTo>
                  <a:pt x="2132" y="13490"/>
                  <a:pt x="2572" y="14871"/>
                  <a:pt x="3596" y="15776"/>
                </a:cubicBezTo>
                <a:cubicBezTo>
                  <a:pt x="4132" y="16252"/>
                  <a:pt x="4823" y="16514"/>
                  <a:pt x="5549" y="16514"/>
                </a:cubicBezTo>
                <a:cubicBezTo>
                  <a:pt x="6013" y="16514"/>
                  <a:pt x="6466" y="16407"/>
                  <a:pt x="6882" y="16216"/>
                </a:cubicBezTo>
                <a:cubicBezTo>
                  <a:pt x="7859" y="15740"/>
                  <a:pt x="8668" y="14990"/>
                  <a:pt x="9204" y="14038"/>
                </a:cubicBezTo>
                <a:cubicBezTo>
                  <a:pt x="9740" y="14978"/>
                  <a:pt x="10561" y="15740"/>
                  <a:pt x="11538" y="16216"/>
                </a:cubicBezTo>
                <a:cubicBezTo>
                  <a:pt x="11954" y="16407"/>
                  <a:pt x="12407" y="16514"/>
                  <a:pt x="12871" y="16514"/>
                </a:cubicBezTo>
                <a:cubicBezTo>
                  <a:pt x="13597" y="16514"/>
                  <a:pt x="14288" y="16252"/>
                  <a:pt x="14824" y="15776"/>
                </a:cubicBezTo>
                <a:cubicBezTo>
                  <a:pt x="15848" y="14871"/>
                  <a:pt x="16288" y="13490"/>
                  <a:pt x="15967" y="12168"/>
                </a:cubicBezTo>
                <a:cubicBezTo>
                  <a:pt x="16634" y="11847"/>
                  <a:pt x="17193" y="11347"/>
                  <a:pt x="17574" y="10716"/>
                </a:cubicBezTo>
                <a:cubicBezTo>
                  <a:pt x="18419" y="9192"/>
                  <a:pt x="18419" y="7334"/>
                  <a:pt x="17574" y="5810"/>
                </a:cubicBezTo>
                <a:lnTo>
                  <a:pt x="17562" y="5798"/>
                </a:lnTo>
                <a:cubicBezTo>
                  <a:pt x="17062" y="4977"/>
                  <a:pt x="16288" y="4394"/>
                  <a:pt x="15276" y="4060"/>
                </a:cubicBezTo>
                <a:cubicBezTo>
                  <a:pt x="14898" y="3932"/>
                  <a:pt x="14502" y="3867"/>
                  <a:pt x="14107" y="3867"/>
                </a:cubicBezTo>
                <a:cubicBezTo>
                  <a:pt x="13844" y="3867"/>
                  <a:pt x="13581" y="3896"/>
                  <a:pt x="13324" y="3953"/>
                </a:cubicBezTo>
                <a:cubicBezTo>
                  <a:pt x="13085" y="4001"/>
                  <a:pt x="12847" y="4084"/>
                  <a:pt x="12633" y="4191"/>
                </a:cubicBezTo>
                <a:cubicBezTo>
                  <a:pt x="12431" y="3441"/>
                  <a:pt x="12169" y="2703"/>
                  <a:pt x="11847" y="1988"/>
                </a:cubicBezTo>
                <a:lnTo>
                  <a:pt x="11776" y="1786"/>
                </a:lnTo>
                <a:cubicBezTo>
                  <a:pt x="11359" y="726"/>
                  <a:pt x="10347" y="12"/>
                  <a:pt x="921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9" name="Google Shape;1899;p116"/>
          <p:cNvSpPr/>
          <p:nvPr/>
        </p:nvSpPr>
        <p:spPr>
          <a:xfrm>
            <a:off x="3994088" y="1502225"/>
            <a:ext cx="449500" cy="450225"/>
          </a:xfrm>
          <a:custGeom>
            <a:avLst/>
            <a:gdLst/>
            <a:ahLst/>
            <a:cxnLst/>
            <a:rect l="l" t="t" r="r" b="b"/>
            <a:pathLst>
              <a:path w="17980" h="18009" extrusionOk="0">
                <a:moveTo>
                  <a:pt x="8990" y="3574"/>
                </a:moveTo>
                <a:cubicBezTo>
                  <a:pt x="9454" y="3574"/>
                  <a:pt x="9692" y="4146"/>
                  <a:pt x="9359" y="4479"/>
                </a:cubicBezTo>
                <a:cubicBezTo>
                  <a:pt x="9251" y="4587"/>
                  <a:pt x="9119" y="4635"/>
                  <a:pt x="8989" y="4635"/>
                </a:cubicBezTo>
                <a:cubicBezTo>
                  <a:pt x="8716" y="4635"/>
                  <a:pt x="8454" y="4424"/>
                  <a:pt x="8454" y="4110"/>
                </a:cubicBezTo>
                <a:cubicBezTo>
                  <a:pt x="8454" y="3812"/>
                  <a:pt x="8692" y="3574"/>
                  <a:pt x="8990" y="3574"/>
                </a:cubicBezTo>
                <a:close/>
                <a:moveTo>
                  <a:pt x="16039" y="7789"/>
                </a:moveTo>
                <a:cubicBezTo>
                  <a:pt x="16515" y="7813"/>
                  <a:pt x="16884" y="8206"/>
                  <a:pt x="16884" y="8670"/>
                </a:cubicBezTo>
                <a:cubicBezTo>
                  <a:pt x="16884" y="9146"/>
                  <a:pt x="16515" y="9527"/>
                  <a:pt x="16039" y="9551"/>
                </a:cubicBezTo>
                <a:lnTo>
                  <a:pt x="16039" y="9551"/>
                </a:lnTo>
                <a:cubicBezTo>
                  <a:pt x="14924" y="9550"/>
                  <a:pt x="13832" y="9336"/>
                  <a:pt x="12800" y="8920"/>
                </a:cubicBezTo>
                <a:lnTo>
                  <a:pt x="11264" y="8313"/>
                </a:lnTo>
                <a:lnTo>
                  <a:pt x="11264" y="7789"/>
                </a:lnTo>
                <a:close/>
                <a:moveTo>
                  <a:pt x="6704" y="7801"/>
                </a:moveTo>
                <a:lnTo>
                  <a:pt x="6704" y="8313"/>
                </a:lnTo>
                <a:lnTo>
                  <a:pt x="5180" y="8932"/>
                </a:lnTo>
                <a:cubicBezTo>
                  <a:pt x="4144" y="9337"/>
                  <a:pt x="3037" y="9551"/>
                  <a:pt x="1930" y="9551"/>
                </a:cubicBezTo>
                <a:cubicBezTo>
                  <a:pt x="799" y="9504"/>
                  <a:pt x="799" y="7849"/>
                  <a:pt x="1930" y="7801"/>
                </a:cubicBezTo>
                <a:close/>
                <a:moveTo>
                  <a:pt x="8990" y="5682"/>
                </a:moveTo>
                <a:cubicBezTo>
                  <a:pt x="9669" y="5682"/>
                  <a:pt x="10228" y="6229"/>
                  <a:pt x="10216" y="6908"/>
                </a:cubicBezTo>
                <a:lnTo>
                  <a:pt x="10228" y="8551"/>
                </a:lnTo>
                <a:cubicBezTo>
                  <a:pt x="9764" y="9516"/>
                  <a:pt x="9526" y="10575"/>
                  <a:pt x="9526" y="11647"/>
                </a:cubicBezTo>
                <a:lnTo>
                  <a:pt x="9526" y="12361"/>
                </a:lnTo>
                <a:lnTo>
                  <a:pt x="8466" y="12361"/>
                </a:lnTo>
                <a:lnTo>
                  <a:pt x="8466" y="11647"/>
                </a:lnTo>
                <a:cubicBezTo>
                  <a:pt x="8466" y="10575"/>
                  <a:pt x="8228" y="9516"/>
                  <a:pt x="7764" y="8551"/>
                </a:cubicBezTo>
                <a:lnTo>
                  <a:pt x="7764" y="6908"/>
                </a:lnTo>
                <a:cubicBezTo>
                  <a:pt x="7764" y="6229"/>
                  <a:pt x="8311" y="5682"/>
                  <a:pt x="8990" y="5682"/>
                </a:cubicBezTo>
                <a:close/>
                <a:moveTo>
                  <a:pt x="9514" y="13421"/>
                </a:moveTo>
                <a:lnTo>
                  <a:pt x="9514" y="14647"/>
                </a:lnTo>
                <a:cubicBezTo>
                  <a:pt x="9514" y="14998"/>
                  <a:pt x="9249" y="15174"/>
                  <a:pt x="8984" y="15174"/>
                </a:cubicBezTo>
                <a:cubicBezTo>
                  <a:pt x="8719" y="15174"/>
                  <a:pt x="8454" y="14998"/>
                  <a:pt x="8454" y="14647"/>
                </a:cubicBezTo>
                <a:lnTo>
                  <a:pt x="8454" y="13421"/>
                </a:lnTo>
                <a:close/>
                <a:moveTo>
                  <a:pt x="8973" y="1"/>
                </a:moveTo>
                <a:cubicBezTo>
                  <a:pt x="8693" y="1"/>
                  <a:pt x="8454" y="231"/>
                  <a:pt x="8454" y="526"/>
                </a:cubicBezTo>
                <a:lnTo>
                  <a:pt x="8454" y="2610"/>
                </a:lnTo>
                <a:cubicBezTo>
                  <a:pt x="7466" y="2967"/>
                  <a:pt x="7085" y="4170"/>
                  <a:pt x="7704" y="5027"/>
                </a:cubicBezTo>
                <a:cubicBezTo>
                  <a:pt x="7526" y="5146"/>
                  <a:pt x="7371" y="5289"/>
                  <a:pt x="7240" y="5456"/>
                </a:cubicBezTo>
                <a:lnTo>
                  <a:pt x="6002" y="4836"/>
                </a:lnTo>
                <a:lnTo>
                  <a:pt x="6002" y="2348"/>
                </a:lnTo>
                <a:cubicBezTo>
                  <a:pt x="6002" y="2181"/>
                  <a:pt x="5918" y="2027"/>
                  <a:pt x="5787" y="1931"/>
                </a:cubicBezTo>
                <a:lnTo>
                  <a:pt x="4394" y="895"/>
                </a:lnTo>
                <a:cubicBezTo>
                  <a:pt x="4296" y="818"/>
                  <a:pt x="4181" y="781"/>
                  <a:pt x="4067" y="781"/>
                </a:cubicBezTo>
                <a:cubicBezTo>
                  <a:pt x="3917" y="781"/>
                  <a:pt x="3769" y="845"/>
                  <a:pt x="3668" y="967"/>
                </a:cubicBezTo>
                <a:cubicBezTo>
                  <a:pt x="3466" y="1193"/>
                  <a:pt x="3513" y="1538"/>
                  <a:pt x="3751" y="1717"/>
                </a:cubicBezTo>
                <a:lnTo>
                  <a:pt x="4942" y="2610"/>
                </a:lnTo>
                <a:lnTo>
                  <a:pt x="4942" y="5158"/>
                </a:lnTo>
                <a:cubicBezTo>
                  <a:pt x="4942" y="5360"/>
                  <a:pt x="5061" y="5539"/>
                  <a:pt x="5240" y="5634"/>
                </a:cubicBezTo>
                <a:lnTo>
                  <a:pt x="6764" y="6396"/>
                </a:lnTo>
                <a:cubicBezTo>
                  <a:pt x="6740" y="6515"/>
                  <a:pt x="6716" y="6622"/>
                  <a:pt x="6716" y="6741"/>
                </a:cubicBezTo>
                <a:lnTo>
                  <a:pt x="1953" y="6741"/>
                </a:lnTo>
                <a:cubicBezTo>
                  <a:pt x="1946" y="6741"/>
                  <a:pt x="1939" y="6741"/>
                  <a:pt x="1932" y="6741"/>
                </a:cubicBezTo>
                <a:cubicBezTo>
                  <a:pt x="870" y="6741"/>
                  <a:pt x="13" y="7606"/>
                  <a:pt x="1" y="8658"/>
                </a:cubicBezTo>
                <a:cubicBezTo>
                  <a:pt x="1" y="9730"/>
                  <a:pt x="858" y="10599"/>
                  <a:pt x="1930" y="10611"/>
                </a:cubicBezTo>
                <a:cubicBezTo>
                  <a:pt x="3180" y="10611"/>
                  <a:pt x="4418" y="10373"/>
                  <a:pt x="5573" y="9908"/>
                </a:cubicBezTo>
                <a:lnTo>
                  <a:pt x="6954" y="9361"/>
                </a:lnTo>
                <a:cubicBezTo>
                  <a:pt x="7240" y="10051"/>
                  <a:pt x="7383" y="10790"/>
                  <a:pt x="7406" y="11540"/>
                </a:cubicBezTo>
                <a:lnTo>
                  <a:pt x="5216" y="12790"/>
                </a:lnTo>
                <a:cubicBezTo>
                  <a:pt x="5049" y="12885"/>
                  <a:pt x="4942" y="13052"/>
                  <a:pt x="4942" y="13242"/>
                </a:cubicBezTo>
                <a:lnTo>
                  <a:pt x="4942" y="16147"/>
                </a:lnTo>
                <a:lnTo>
                  <a:pt x="3751" y="17040"/>
                </a:lnTo>
                <a:cubicBezTo>
                  <a:pt x="3283" y="17375"/>
                  <a:pt x="3612" y="18001"/>
                  <a:pt x="4050" y="18001"/>
                </a:cubicBezTo>
                <a:cubicBezTo>
                  <a:pt x="4158" y="18001"/>
                  <a:pt x="4272" y="17963"/>
                  <a:pt x="4382" y="17874"/>
                </a:cubicBezTo>
                <a:lnTo>
                  <a:pt x="5787" y="16826"/>
                </a:lnTo>
                <a:cubicBezTo>
                  <a:pt x="5930" y="16731"/>
                  <a:pt x="6002" y="16564"/>
                  <a:pt x="6002" y="16397"/>
                </a:cubicBezTo>
                <a:lnTo>
                  <a:pt x="6002" y="13540"/>
                </a:lnTo>
                <a:lnTo>
                  <a:pt x="7406" y="12742"/>
                </a:lnTo>
                <a:lnTo>
                  <a:pt x="7406" y="14611"/>
                </a:lnTo>
                <a:cubicBezTo>
                  <a:pt x="7406" y="15504"/>
                  <a:pt x="8121" y="16219"/>
                  <a:pt x="9014" y="16219"/>
                </a:cubicBezTo>
                <a:cubicBezTo>
                  <a:pt x="9883" y="16207"/>
                  <a:pt x="10574" y="15504"/>
                  <a:pt x="10574" y="14635"/>
                </a:cubicBezTo>
                <a:lnTo>
                  <a:pt x="10574" y="12742"/>
                </a:lnTo>
                <a:lnTo>
                  <a:pt x="11978" y="13540"/>
                </a:lnTo>
                <a:lnTo>
                  <a:pt x="11978" y="16397"/>
                </a:lnTo>
                <a:cubicBezTo>
                  <a:pt x="11978" y="16564"/>
                  <a:pt x="12050" y="16719"/>
                  <a:pt x="12181" y="16826"/>
                </a:cubicBezTo>
                <a:lnTo>
                  <a:pt x="13586" y="17874"/>
                </a:lnTo>
                <a:cubicBezTo>
                  <a:pt x="13700" y="17969"/>
                  <a:pt x="13818" y="18009"/>
                  <a:pt x="13929" y="18009"/>
                </a:cubicBezTo>
                <a:cubicBezTo>
                  <a:pt x="14376" y="18009"/>
                  <a:pt x="14713" y="17362"/>
                  <a:pt x="14217" y="17028"/>
                </a:cubicBezTo>
                <a:lnTo>
                  <a:pt x="13026" y="16135"/>
                </a:lnTo>
                <a:lnTo>
                  <a:pt x="13026" y="13242"/>
                </a:lnTo>
                <a:cubicBezTo>
                  <a:pt x="13026" y="13052"/>
                  <a:pt x="12931" y="12873"/>
                  <a:pt x="12764" y="12778"/>
                </a:cubicBezTo>
                <a:lnTo>
                  <a:pt x="10574" y="11528"/>
                </a:lnTo>
                <a:cubicBezTo>
                  <a:pt x="10585" y="10790"/>
                  <a:pt x="10740" y="10051"/>
                  <a:pt x="11026" y="9349"/>
                </a:cubicBezTo>
                <a:lnTo>
                  <a:pt x="12407" y="9908"/>
                </a:lnTo>
                <a:cubicBezTo>
                  <a:pt x="13562" y="10373"/>
                  <a:pt x="14800" y="10611"/>
                  <a:pt x="16050" y="10611"/>
                </a:cubicBezTo>
                <a:cubicBezTo>
                  <a:pt x="17122" y="10599"/>
                  <a:pt x="17979" y="9730"/>
                  <a:pt x="17967" y="8658"/>
                </a:cubicBezTo>
                <a:cubicBezTo>
                  <a:pt x="17967" y="7594"/>
                  <a:pt x="17098" y="6741"/>
                  <a:pt x="16048" y="6741"/>
                </a:cubicBezTo>
                <a:cubicBezTo>
                  <a:pt x="16041" y="6741"/>
                  <a:pt x="16034" y="6741"/>
                  <a:pt x="16027" y="6741"/>
                </a:cubicBezTo>
                <a:lnTo>
                  <a:pt x="11264" y="6741"/>
                </a:lnTo>
                <a:cubicBezTo>
                  <a:pt x="11252" y="6622"/>
                  <a:pt x="11240" y="6503"/>
                  <a:pt x="11216" y="6396"/>
                </a:cubicBezTo>
                <a:lnTo>
                  <a:pt x="12740" y="5634"/>
                </a:lnTo>
                <a:cubicBezTo>
                  <a:pt x="12919" y="5539"/>
                  <a:pt x="13038" y="5360"/>
                  <a:pt x="13038" y="5158"/>
                </a:cubicBezTo>
                <a:lnTo>
                  <a:pt x="13038" y="2610"/>
                </a:lnTo>
                <a:lnTo>
                  <a:pt x="14229" y="1717"/>
                </a:lnTo>
                <a:cubicBezTo>
                  <a:pt x="14715" y="1393"/>
                  <a:pt x="14377" y="748"/>
                  <a:pt x="13936" y="748"/>
                </a:cubicBezTo>
                <a:cubicBezTo>
                  <a:pt x="13826" y="748"/>
                  <a:pt x="13709" y="789"/>
                  <a:pt x="13598" y="884"/>
                </a:cubicBezTo>
                <a:lnTo>
                  <a:pt x="12181" y="1931"/>
                </a:lnTo>
                <a:cubicBezTo>
                  <a:pt x="12050" y="2027"/>
                  <a:pt x="11967" y="2181"/>
                  <a:pt x="11967" y="2348"/>
                </a:cubicBezTo>
                <a:lnTo>
                  <a:pt x="11967" y="4836"/>
                </a:lnTo>
                <a:lnTo>
                  <a:pt x="10740" y="5456"/>
                </a:lnTo>
                <a:cubicBezTo>
                  <a:pt x="10597" y="5289"/>
                  <a:pt x="10443" y="5146"/>
                  <a:pt x="10264" y="5027"/>
                </a:cubicBezTo>
                <a:cubicBezTo>
                  <a:pt x="10883" y="4182"/>
                  <a:pt x="10502" y="2967"/>
                  <a:pt x="9514" y="2622"/>
                </a:cubicBezTo>
                <a:lnTo>
                  <a:pt x="9514" y="538"/>
                </a:lnTo>
                <a:cubicBezTo>
                  <a:pt x="9514" y="253"/>
                  <a:pt x="9300" y="14"/>
                  <a:pt x="9014" y="2"/>
                </a:cubicBezTo>
                <a:cubicBezTo>
                  <a:pt x="9000" y="1"/>
                  <a:pt x="8986" y="1"/>
                  <a:pt x="897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0" name="Google Shape;1900;p116"/>
          <p:cNvGrpSpPr/>
          <p:nvPr/>
        </p:nvGrpSpPr>
        <p:grpSpPr>
          <a:xfrm>
            <a:off x="3303838" y="4210250"/>
            <a:ext cx="449475" cy="359975"/>
            <a:chOff x="3303838" y="4210250"/>
            <a:chExt cx="449475" cy="359975"/>
          </a:xfrm>
        </p:grpSpPr>
        <p:sp>
          <p:nvSpPr>
            <p:cNvPr id="1901" name="Google Shape;1901;p116"/>
            <p:cNvSpPr/>
            <p:nvPr/>
          </p:nvSpPr>
          <p:spPr>
            <a:xfrm>
              <a:off x="3629463" y="4262950"/>
              <a:ext cx="26525" cy="43850"/>
            </a:xfrm>
            <a:custGeom>
              <a:avLst/>
              <a:gdLst/>
              <a:ahLst/>
              <a:cxnLst/>
              <a:rect l="l" t="t" r="r" b="b"/>
              <a:pathLst>
                <a:path w="1061" h="1754" extrusionOk="0">
                  <a:moveTo>
                    <a:pt x="530" y="1"/>
                  </a:moveTo>
                  <a:cubicBezTo>
                    <a:pt x="266" y="1"/>
                    <a:pt x="1" y="176"/>
                    <a:pt x="1" y="528"/>
                  </a:cubicBezTo>
                  <a:lnTo>
                    <a:pt x="1" y="1230"/>
                  </a:lnTo>
                  <a:cubicBezTo>
                    <a:pt x="1" y="1528"/>
                    <a:pt x="239" y="1754"/>
                    <a:pt x="525" y="1754"/>
                  </a:cubicBezTo>
                  <a:cubicBezTo>
                    <a:pt x="822" y="1754"/>
                    <a:pt x="1060" y="1528"/>
                    <a:pt x="1060" y="1230"/>
                  </a:cubicBezTo>
                  <a:lnTo>
                    <a:pt x="1060" y="528"/>
                  </a:lnTo>
                  <a:cubicBezTo>
                    <a:pt x="1060" y="176"/>
                    <a:pt x="795" y="1"/>
                    <a:pt x="5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16"/>
            <p:cNvSpPr/>
            <p:nvPr/>
          </p:nvSpPr>
          <p:spPr>
            <a:xfrm>
              <a:off x="3550588" y="4368400"/>
              <a:ext cx="26225" cy="43850"/>
            </a:xfrm>
            <a:custGeom>
              <a:avLst/>
              <a:gdLst/>
              <a:ahLst/>
              <a:cxnLst/>
              <a:rect l="l" t="t" r="r" b="b"/>
              <a:pathLst>
                <a:path w="1049" h="1754" extrusionOk="0">
                  <a:moveTo>
                    <a:pt x="524" y="1"/>
                  </a:moveTo>
                  <a:cubicBezTo>
                    <a:pt x="227" y="1"/>
                    <a:pt x="0" y="239"/>
                    <a:pt x="0" y="524"/>
                  </a:cubicBezTo>
                  <a:lnTo>
                    <a:pt x="0" y="1227"/>
                  </a:lnTo>
                  <a:cubicBezTo>
                    <a:pt x="0" y="1578"/>
                    <a:pt x="262" y="1754"/>
                    <a:pt x="524" y="1754"/>
                  </a:cubicBezTo>
                  <a:cubicBezTo>
                    <a:pt x="786" y="1754"/>
                    <a:pt x="1048" y="1578"/>
                    <a:pt x="1048" y="1227"/>
                  </a:cubicBezTo>
                  <a:lnTo>
                    <a:pt x="1048" y="524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116"/>
            <p:cNvSpPr/>
            <p:nvPr/>
          </p:nvSpPr>
          <p:spPr>
            <a:xfrm>
              <a:off x="3480338" y="4368400"/>
              <a:ext cx="26225" cy="43850"/>
            </a:xfrm>
            <a:custGeom>
              <a:avLst/>
              <a:gdLst/>
              <a:ahLst/>
              <a:cxnLst/>
              <a:rect l="l" t="t" r="r" b="b"/>
              <a:pathLst>
                <a:path w="1049" h="1754" extrusionOk="0">
                  <a:moveTo>
                    <a:pt x="524" y="1"/>
                  </a:moveTo>
                  <a:cubicBezTo>
                    <a:pt x="227" y="1"/>
                    <a:pt x="1" y="239"/>
                    <a:pt x="1" y="524"/>
                  </a:cubicBezTo>
                  <a:lnTo>
                    <a:pt x="1" y="1227"/>
                  </a:lnTo>
                  <a:cubicBezTo>
                    <a:pt x="1" y="1578"/>
                    <a:pt x="263" y="1754"/>
                    <a:pt x="524" y="1754"/>
                  </a:cubicBezTo>
                  <a:cubicBezTo>
                    <a:pt x="786" y="1754"/>
                    <a:pt x="1048" y="1578"/>
                    <a:pt x="1048" y="1227"/>
                  </a:cubicBezTo>
                  <a:lnTo>
                    <a:pt x="1048" y="524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116"/>
            <p:cNvSpPr/>
            <p:nvPr/>
          </p:nvSpPr>
          <p:spPr>
            <a:xfrm>
              <a:off x="3303838" y="4210250"/>
              <a:ext cx="449475" cy="359975"/>
            </a:xfrm>
            <a:custGeom>
              <a:avLst/>
              <a:gdLst/>
              <a:ahLst/>
              <a:cxnLst/>
              <a:rect l="l" t="t" r="r" b="b"/>
              <a:pathLst>
                <a:path w="17979" h="14399" extrusionOk="0">
                  <a:moveTo>
                    <a:pt x="4417" y="1064"/>
                  </a:moveTo>
                  <a:cubicBezTo>
                    <a:pt x="6144" y="1064"/>
                    <a:pt x="7013" y="3148"/>
                    <a:pt x="5787" y="4362"/>
                  </a:cubicBezTo>
                  <a:cubicBezTo>
                    <a:pt x="5393" y="4759"/>
                    <a:pt x="4909" y="4937"/>
                    <a:pt x="4433" y="4937"/>
                  </a:cubicBezTo>
                  <a:cubicBezTo>
                    <a:pt x="3441" y="4937"/>
                    <a:pt x="2489" y="4164"/>
                    <a:pt x="2489" y="3005"/>
                  </a:cubicBezTo>
                  <a:cubicBezTo>
                    <a:pt x="2489" y="1933"/>
                    <a:pt x="3358" y="1064"/>
                    <a:pt x="4417" y="1064"/>
                  </a:cubicBezTo>
                  <a:close/>
                  <a:moveTo>
                    <a:pt x="13550" y="1064"/>
                  </a:moveTo>
                  <a:cubicBezTo>
                    <a:pt x="15276" y="1064"/>
                    <a:pt x="16145" y="3148"/>
                    <a:pt x="14919" y="4362"/>
                  </a:cubicBezTo>
                  <a:cubicBezTo>
                    <a:pt x="14525" y="4759"/>
                    <a:pt x="14041" y="4937"/>
                    <a:pt x="13565" y="4937"/>
                  </a:cubicBezTo>
                  <a:cubicBezTo>
                    <a:pt x="12573" y="4937"/>
                    <a:pt x="11621" y="4164"/>
                    <a:pt x="11621" y="3005"/>
                  </a:cubicBezTo>
                  <a:cubicBezTo>
                    <a:pt x="11621" y="1933"/>
                    <a:pt x="12490" y="1064"/>
                    <a:pt x="13550" y="1064"/>
                  </a:cubicBezTo>
                  <a:close/>
                  <a:moveTo>
                    <a:pt x="7382" y="2612"/>
                  </a:moveTo>
                  <a:lnTo>
                    <a:pt x="7382" y="2612"/>
                  </a:lnTo>
                  <a:cubicBezTo>
                    <a:pt x="7846" y="2755"/>
                    <a:pt x="8275" y="3005"/>
                    <a:pt x="8620" y="3350"/>
                  </a:cubicBezTo>
                  <a:cubicBezTo>
                    <a:pt x="8722" y="3451"/>
                    <a:pt x="8855" y="3502"/>
                    <a:pt x="8989" y="3502"/>
                  </a:cubicBezTo>
                  <a:cubicBezTo>
                    <a:pt x="9123" y="3502"/>
                    <a:pt x="9257" y="3451"/>
                    <a:pt x="9359" y="3350"/>
                  </a:cubicBezTo>
                  <a:cubicBezTo>
                    <a:pt x="9704" y="3005"/>
                    <a:pt x="10132" y="2755"/>
                    <a:pt x="10597" y="2612"/>
                  </a:cubicBezTo>
                  <a:lnTo>
                    <a:pt x="10597" y="2612"/>
                  </a:lnTo>
                  <a:cubicBezTo>
                    <a:pt x="10573" y="2731"/>
                    <a:pt x="10573" y="2862"/>
                    <a:pt x="10573" y="2993"/>
                  </a:cubicBezTo>
                  <a:cubicBezTo>
                    <a:pt x="10573" y="4481"/>
                    <a:pt x="11668" y="5743"/>
                    <a:pt x="13145" y="5946"/>
                  </a:cubicBezTo>
                  <a:cubicBezTo>
                    <a:pt x="13282" y="5964"/>
                    <a:pt x="13418" y="5973"/>
                    <a:pt x="13553" y="5973"/>
                  </a:cubicBezTo>
                  <a:cubicBezTo>
                    <a:pt x="14873" y="5973"/>
                    <a:pt x="16064" y="5099"/>
                    <a:pt x="16431" y="3802"/>
                  </a:cubicBezTo>
                  <a:cubicBezTo>
                    <a:pt x="16752" y="4291"/>
                    <a:pt x="16919" y="4862"/>
                    <a:pt x="16931" y="5445"/>
                  </a:cubicBezTo>
                  <a:lnTo>
                    <a:pt x="16931" y="7279"/>
                  </a:lnTo>
                  <a:cubicBezTo>
                    <a:pt x="14710" y="8755"/>
                    <a:pt x="11850" y="9494"/>
                    <a:pt x="8989" y="9494"/>
                  </a:cubicBezTo>
                  <a:cubicBezTo>
                    <a:pt x="6129" y="9494"/>
                    <a:pt x="3268" y="8755"/>
                    <a:pt x="1048" y="7279"/>
                  </a:cubicBezTo>
                  <a:lnTo>
                    <a:pt x="1048" y="5445"/>
                  </a:lnTo>
                  <a:cubicBezTo>
                    <a:pt x="1048" y="4862"/>
                    <a:pt x="1227" y="4291"/>
                    <a:pt x="1548" y="3802"/>
                  </a:cubicBezTo>
                  <a:cubicBezTo>
                    <a:pt x="1915" y="5099"/>
                    <a:pt x="3106" y="5973"/>
                    <a:pt x="4426" y="5973"/>
                  </a:cubicBezTo>
                  <a:cubicBezTo>
                    <a:pt x="4561" y="5973"/>
                    <a:pt x="4697" y="5964"/>
                    <a:pt x="4834" y="5946"/>
                  </a:cubicBezTo>
                  <a:cubicBezTo>
                    <a:pt x="6311" y="5743"/>
                    <a:pt x="7406" y="4481"/>
                    <a:pt x="7406" y="2993"/>
                  </a:cubicBezTo>
                  <a:cubicBezTo>
                    <a:pt x="7406" y="2862"/>
                    <a:pt x="7394" y="2731"/>
                    <a:pt x="7382" y="2612"/>
                  </a:cubicBezTo>
                  <a:close/>
                  <a:moveTo>
                    <a:pt x="1060" y="8529"/>
                  </a:moveTo>
                  <a:lnTo>
                    <a:pt x="1060" y="8529"/>
                  </a:lnTo>
                  <a:cubicBezTo>
                    <a:pt x="3286" y="9839"/>
                    <a:pt x="6060" y="10553"/>
                    <a:pt x="8989" y="10553"/>
                  </a:cubicBezTo>
                  <a:cubicBezTo>
                    <a:pt x="11918" y="10553"/>
                    <a:pt x="14693" y="9839"/>
                    <a:pt x="16919" y="8529"/>
                  </a:cubicBezTo>
                  <a:lnTo>
                    <a:pt x="16919" y="8529"/>
                  </a:lnTo>
                  <a:cubicBezTo>
                    <a:pt x="16776" y="11232"/>
                    <a:pt x="14538" y="13351"/>
                    <a:pt x="11835" y="13363"/>
                  </a:cubicBezTo>
                  <a:lnTo>
                    <a:pt x="6144" y="13363"/>
                  </a:lnTo>
                  <a:cubicBezTo>
                    <a:pt x="3441" y="13351"/>
                    <a:pt x="1203" y="11232"/>
                    <a:pt x="1060" y="8529"/>
                  </a:cubicBezTo>
                  <a:close/>
                  <a:moveTo>
                    <a:pt x="4436" y="1"/>
                  </a:moveTo>
                  <a:cubicBezTo>
                    <a:pt x="3151" y="1"/>
                    <a:pt x="1877" y="811"/>
                    <a:pt x="1524" y="2290"/>
                  </a:cubicBezTo>
                  <a:cubicBezTo>
                    <a:pt x="560" y="3052"/>
                    <a:pt x="0" y="4219"/>
                    <a:pt x="0" y="5445"/>
                  </a:cubicBezTo>
                  <a:lnTo>
                    <a:pt x="0" y="8255"/>
                  </a:lnTo>
                  <a:cubicBezTo>
                    <a:pt x="0" y="11649"/>
                    <a:pt x="2751" y="14399"/>
                    <a:pt x="6144" y="14399"/>
                  </a:cubicBezTo>
                  <a:lnTo>
                    <a:pt x="11835" y="14399"/>
                  </a:lnTo>
                  <a:cubicBezTo>
                    <a:pt x="15228" y="14399"/>
                    <a:pt x="17979" y="11649"/>
                    <a:pt x="17979" y="8255"/>
                  </a:cubicBezTo>
                  <a:lnTo>
                    <a:pt x="17979" y="5445"/>
                  </a:lnTo>
                  <a:cubicBezTo>
                    <a:pt x="17979" y="4219"/>
                    <a:pt x="17419" y="3052"/>
                    <a:pt x="16455" y="2290"/>
                  </a:cubicBezTo>
                  <a:cubicBezTo>
                    <a:pt x="16095" y="811"/>
                    <a:pt x="14822" y="1"/>
                    <a:pt x="13539" y="1"/>
                  </a:cubicBezTo>
                  <a:cubicBezTo>
                    <a:pt x="12570" y="1"/>
                    <a:pt x="11595" y="462"/>
                    <a:pt x="11002" y="1445"/>
                  </a:cubicBezTo>
                  <a:cubicBezTo>
                    <a:pt x="10263" y="1540"/>
                    <a:pt x="9573" y="1826"/>
                    <a:pt x="8989" y="2290"/>
                  </a:cubicBezTo>
                  <a:cubicBezTo>
                    <a:pt x="8406" y="1826"/>
                    <a:pt x="7715" y="1540"/>
                    <a:pt x="6977" y="1445"/>
                  </a:cubicBezTo>
                  <a:cubicBezTo>
                    <a:pt x="6383" y="462"/>
                    <a:pt x="5406" y="1"/>
                    <a:pt x="44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16"/>
            <p:cNvSpPr/>
            <p:nvPr/>
          </p:nvSpPr>
          <p:spPr>
            <a:xfrm>
              <a:off x="3401163" y="4262950"/>
              <a:ext cx="26525" cy="43850"/>
            </a:xfrm>
            <a:custGeom>
              <a:avLst/>
              <a:gdLst/>
              <a:ahLst/>
              <a:cxnLst/>
              <a:rect l="l" t="t" r="r" b="b"/>
              <a:pathLst>
                <a:path w="1061" h="1754" extrusionOk="0">
                  <a:moveTo>
                    <a:pt x="530" y="1"/>
                  </a:moveTo>
                  <a:cubicBezTo>
                    <a:pt x="265" y="1"/>
                    <a:pt x="1" y="176"/>
                    <a:pt x="1" y="528"/>
                  </a:cubicBezTo>
                  <a:lnTo>
                    <a:pt x="1" y="1230"/>
                  </a:lnTo>
                  <a:cubicBezTo>
                    <a:pt x="1" y="1528"/>
                    <a:pt x="239" y="1754"/>
                    <a:pt x="524" y="1754"/>
                  </a:cubicBezTo>
                  <a:cubicBezTo>
                    <a:pt x="822" y="1754"/>
                    <a:pt x="1060" y="1528"/>
                    <a:pt x="1060" y="1230"/>
                  </a:cubicBezTo>
                  <a:lnTo>
                    <a:pt x="1060" y="528"/>
                  </a:lnTo>
                  <a:cubicBezTo>
                    <a:pt x="1060" y="176"/>
                    <a:pt x="795" y="1"/>
                    <a:pt x="5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6" name="Google Shape;1906;p116"/>
          <p:cNvGrpSpPr/>
          <p:nvPr/>
        </p:nvGrpSpPr>
        <p:grpSpPr>
          <a:xfrm>
            <a:off x="3300863" y="3459950"/>
            <a:ext cx="452450" cy="449800"/>
            <a:chOff x="3300863" y="3459950"/>
            <a:chExt cx="452450" cy="449800"/>
          </a:xfrm>
        </p:grpSpPr>
        <p:sp>
          <p:nvSpPr>
            <p:cNvPr id="1907" name="Google Shape;1907;p116"/>
            <p:cNvSpPr/>
            <p:nvPr/>
          </p:nvSpPr>
          <p:spPr>
            <a:xfrm>
              <a:off x="3300863" y="3459950"/>
              <a:ext cx="189925" cy="122950"/>
            </a:xfrm>
            <a:custGeom>
              <a:avLst/>
              <a:gdLst/>
              <a:ahLst/>
              <a:cxnLst/>
              <a:rect l="l" t="t" r="r" b="b"/>
              <a:pathLst>
                <a:path w="7597" h="4918" extrusionOk="0">
                  <a:moveTo>
                    <a:pt x="3105" y="1050"/>
                  </a:moveTo>
                  <a:cubicBezTo>
                    <a:pt x="3359" y="1050"/>
                    <a:pt x="3617" y="1160"/>
                    <a:pt x="3798" y="1406"/>
                  </a:cubicBezTo>
                  <a:cubicBezTo>
                    <a:pt x="3904" y="1547"/>
                    <a:pt x="4064" y="1621"/>
                    <a:pt x="4226" y="1621"/>
                  </a:cubicBezTo>
                  <a:cubicBezTo>
                    <a:pt x="4338" y="1621"/>
                    <a:pt x="4451" y="1586"/>
                    <a:pt x="4548" y="1513"/>
                  </a:cubicBezTo>
                  <a:cubicBezTo>
                    <a:pt x="4632" y="1441"/>
                    <a:pt x="4751" y="1406"/>
                    <a:pt x="4858" y="1406"/>
                  </a:cubicBezTo>
                  <a:cubicBezTo>
                    <a:pt x="5156" y="1406"/>
                    <a:pt x="5382" y="1644"/>
                    <a:pt x="5394" y="1930"/>
                  </a:cubicBezTo>
                  <a:cubicBezTo>
                    <a:pt x="5382" y="1989"/>
                    <a:pt x="5370" y="2049"/>
                    <a:pt x="5358" y="2108"/>
                  </a:cubicBezTo>
                  <a:cubicBezTo>
                    <a:pt x="5231" y="2454"/>
                    <a:pt x="5484" y="2812"/>
                    <a:pt x="5847" y="2812"/>
                  </a:cubicBezTo>
                  <a:cubicBezTo>
                    <a:pt x="5858" y="2812"/>
                    <a:pt x="5870" y="2811"/>
                    <a:pt x="5882" y="2811"/>
                  </a:cubicBezTo>
                  <a:lnTo>
                    <a:pt x="5929" y="2811"/>
                  </a:lnTo>
                  <a:cubicBezTo>
                    <a:pt x="6227" y="2823"/>
                    <a:pt x="6453" y="3073"/>
                    <a:pt x="6441" y="3370"/>
                  </a:cubicBezTo>
                  <a:cubicBezTo>
                    <a:pt x="6418" y="3656"/>
                    <a:pt x="6179" y="3870"/>
                    <a:pt x="5906" y="3870"/>
                  </a:cubicBezTo>
                  <a:lnTo>
                    <a:pt x="1715" y="3870"/>
                  </a:lnTo>
                  <a:cubicBezTo>
                    <a:pt x="1429" y="3870"/>
                    <a:pt x="1191" y="3656"/>
                    <a:pt x="1167" y="3370"/>
                  </a:cubicBezTo>
                  <a:cubicBezTo>
                    <a:pt x="1155" y="3084"/>
                    <a:pt x="1381" y="2823"/>
                    <a:pt x="1679" y="2811"/>
                  </a:cubicBezTo>
                  <a:lnTo>
                    <a:pt x="1727" y="2811"/>
                  </a:lnTo>
                  <a:cubicBezTo>
                    <a:pt x="1738" y="2811"/>
                    <a:pt x="1750" y="2812"/>
                    <a:pt x="1761" y="2812"/>
                  </a:cubicBezTo>
                  <a:cubicBezTo>
                    <a:pt x="2090" y="2812"/>
                    <a:pt x="2343" y="2489"/>
                    <a:pt x="2262" y="2156"/>
                  </a:cubicBezTo>
                  <a:cubicBezTo>
                    <a:pt x="2239" y="2084"/>
                    <a:pt x="2227" y="2001"/>
                    <a:pt x="2227" y="1930"/>
                  </a:cubicBezTo>
                  <a:cubicBezTo>
                    <a:pt x="2219" y="1390"/>
                    <a:pt x="2657" y="1050"/>
                    <a:pt x="3105" y="1050"/>
                  </a:cubicBezTo>
                  <a:close/>
                  <a:moveTo>
                    <a:pt x="3096" y="1"/>
                  </a:moveTo>
                  <a:cubicBezTo>
                    <a:pt x="2060" y="1"/>
                    <a:pt x="1215" y="822"/>
                    <a:pt x="1167" y="1846"/>
                  </a:cubicBezTo>
                  <a:cubicBezTo>
                    <a:pt x="441" y="2108"/>
                    <a:pt x="0" y="2846"/>
                    <a:pt x="131" y="3608"/>
                  </a:cubicBezTo>
                  <a:cubicBezTo>
                    <a:pt x="262" y="4370"/>
                    <a:pt x="917" y="4918"/>
                    <a:pt x="1691" y="4918"/>
                  </a:cubicBezTo>
                  <a:lnTo>
                    <a:pt x="5918" y="4918"/>
                  </a:lnTo>
                  <a:cubicBezTo>
                    <a:pt x="6680" y="4918"/>
                    <a:pt x="7334" y="4358"/>
                    <a:pt x="7465" y="3608"/>
                  </a:cubicBezTo>
                  <a:cubicBezTo>
                    <a:pt x="7596" y="2846"/>
                    <a:pt x="7168" y="2096"/>
                    <a:pt x="6441" y="1846"/>
                  </a:cubicBezTo>
                  <a:cubicBezTo>
                    <a:pt x="6382" y="1013"/>
                    <a:pt x="5691" y="358"/>
                    <a:pt x="4858" y="358"/>
                  </a:cubicBezTo>
                  <a:cubicBezTo>
                    <a:pt x="4679" y="358"/>
                    <a:pt x="4501" y="394"/>
                    <a:pt x="4334" y="453"/>
                  </a:cubicBezTo>
                  <a:cubicBezTo>
                    <a:pt x="3989" y="156"/>
                    <a:pt x="3548" y="1"/>
                    <a:pt x="30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16"/>
            <p:cNvSpPr/>
            <p:nvPr/>
          </p:nvSpPr>
          <p:spPr>
            <a:xfrm>
              <a:off x="3303538" y="3523350"/>
              <a:ext cx="449775" cy="386400"/>
            </a:xfrm>
            <a:custGeom>
              <a:avLst/>
              <a:gdLst/>
              <a:ahLst/>
              <a:cxnLst/>
              <a:rect l="l" t="t" r="r" b="b"/>
              <a:pathLst>
                <a:path w="17991" h="15456" extrusionOk="0">
                  <a:moveTo>
                    <a:pt x="13276" y="1048"/>
                  </a:moveTo>
                  <a:lnTo>
                    <a:pt x="14133" y="2751"/>
                  </a:lnTo>
                  <a:lnTo>
                    <a:pt x="14133" y="4442"/>
                  </a:lnTo>
                  <a:lnTo>
                    <a:pt x="12633" y="5335"/>
                  </a:lnTo>
                  <a:cubicBezTo>
                    <a:pt x="12395" y="5478"/>
                    <a:pt x="12299" y="5775"/>
                    <a:pt x="12430" y="6025"/>
                  </a:cubicBezTo>
                  <a:lnTo>
                    <a:pt x="13133" y="7430"/>
                  </a:lnTo>
                  <a:cubicBezTo>
                    <a:pt x="13236" y="7640"/>
                    <a:pt x="13408" y="7727"/>
                    <a:pt x="13582" y="7727"/>
                  </a:cubicBezTo>
                  <a:cubicBezTo>
                    <a:pt x="13930" y="7727"/>
                    <a:pt x="14280" y="7375"/>
                    <a:pt x="14073" y="6954"/>
                  </a:cubicBezTo>
                  <a:lnTo>
                    <a:pt x="13585" y="5990"/>
                  </a:lnTo>
                  <a:lnTo>
                    <a:pt x="14514" y="5442"/>
                  </a:lnTo>
                  <a:lnTo>
                    <a:pt x="15907" y="7383"/>
                  </a:lnTo>
                  <a:lnTo>
                    <a:pt x="16371" y="11967"/>
                  </a:lnTo>
                  <a:cubicBezTo>
                    <a:pt x="16264" y="11943"/>
                    <a:pt x="16169" y="11943"/>
                    <a:pt x="16062" y="11943"/>
                  </a:cubicBezTo>
                  <a:cubicBezTo>
                    <a:pt x="16038" y="11941"/>
                    <a:pt x="16014" y="11940"/>
                    <a:pt x="15991" y="11940"/>
                  </a:cubicBezTo>
                  <a:cubicBezTo>
                    <a:pt x="15887" y="11940"/>
                    <a:pt x="15790" y="11959"/>
                    <a:pt x="15693" y="11978"/>
                  </a:cubicBezTo>
                  <a:cubicBezTo>
                    <a:pt x="15341" y="11246"/>
                    <a:pt x="14648" y="10880"/>
                    <a:pt x="13954" y="10880"/>
                  </a:cubicBezTo>
                  <a:cubicBezTo>
                    <a:pt x="13261" y="10880"/>
                    <a:pt x="12567" y="11246"/>
                    <a:pt x="12216" y="11978"/>
                  </a:cubicBezTo>
                  <a:cubicBezTo>
                    <a:pt x="12119" y="11959"/>
                    <a:pt x="12014" y="11940"/>
                    <a:pt x="11914" y="11940"/>
                  </a:cubicBezTo>
                  <a:cubicBezTo>
                    <a:pt x="11891" y="11940"/>
                    <a:pt x="11869" y="11941"/>
                    <a:pt x="11847" y="11943"/>
                  </a:cubicBezTo>
                  <a:cubicBezTo>
                    <a:pt x="11228" y="11943"/>
                    <a:pt x="10644" y="12240"/>
                    <a:pt x="10275" y="12740"/>
                  </a:cubicBezTo>
                  <a:lnTo>
                    <a:pt x="10275" y="12752"/>
                  </a:lnTo>
                  <a:cubicBezTo>
                    <a:pt x="10061" y="12562"/>
                    <a:pt x="9799" y="12431"/>
                    <a:pt x="9525" y="12359"/>
                  </a:cubicBezTo>
                  <a:cubicBezTo>
                    <a:pt x="9466" y="11335"/>
                    <a:pt x="8620" y="10538"/>
                    <a:pt x="7585" y="10538"/>
                  </a:cubicBezTo>
                  <a:cubicBezTo>
                    <a:pt x="7466" y="10538"/>
                    <a:pt x="7335" y="10550"/>
                    <a:pt x="7215" y="10573"/>
                  </a:cubicBezTo>
                  <a:cubicBezTo>
                    <a:pt x="6977" y="10073"/>
                    <a:pt x="6537" y="9704"/>
                    <a:pt x="6013" y="9561"/>
                  </a:cubicBezTo>
                  <a:lnTo>
                    <a:pt x="6013" y="7752"/>
                  </a:lnTo>
                  <a:lnTo>
                    <a:pt x="7930" y="5597"/>
                  </a:lnTo>
                  <a:lnTo>
                    <a:pt x="8954" y="7133"/>
                  </a:lnTo>
                  <a:cubicBezTo>
                    <a:pt x="9069" y="7303"/>
                    <a:pt x="9225" y="7374"/>
                    <a:pt x="9378" y="7374"/>
                  </a:cubicBezTo>
                  <a:cubicBezTo>
                    <a:pt x="9749" y="7374"/>
                    <a:pt x="10104" y="6962"/>
                    <a:pt x="9835" y="6549"/>
                  </a:cubicBezTo>
                  <a:lnTo>
                    <a:pt x="8573" y="4656"/>
                  </a:lnTo>
                  <a:lnTo>
                    <a:pt x="9775" y="1048"/>
                  </a:lnTo>
                  <a:lnTo>
                    <a:pt x="10740" y="1048"/>
                  </a:lnTo>
                  <a:lnTo>
                    <a:pt x="11335" y="3454"/>
                  </a:lnTo>
                  <a:cubicBezTo>
                    <a:pt x="11404" y="3738"/>
                    <a:pt x="11620" y="3863"/>
                    <a:pt x="11838" y="3863"/>
                  </a:cubicBezTo>
                  <a:cubicBezTo>
                    <a:pt x="12149" y="3863"/>
                    <a:pt x="12464" y="3609"/>
                    <a:pt x="12359" y="3204"/>
                  </a:cubicBezTo>
                  <a:lnTo>
                    <a:pt x="11823" y="1048"/>
                  </a:lnTo>
                  <a:close/>
                  <a:moveTo>
                    <a:pt x="5489" y="10550"/>
                  </a:moveTo>
                  <a:cubicBezTo>
                    <a:pt x="5897" y="10550"/>
                    <a:pt x="6305" y="10812"/>
                    <a:pt x="6358" y="11335"/>
                  </a:cubicBezTo>
                  <a:cubicBezTo>
                    <a:pt x="6385" y="11616"/>
                    <a:pt x="6624" y="11806"/>
                    <a:pt x="6881" y="11806"/>
                  </a:cubicBezTo>
                  <a:cubicBezTo>
                    <a:pt x="6973" y="11806"/>
                    <a:pt x="7068" y="11782"/>
                    <a:pt x="7156" y="11728"/>
                  </a:cubicBezTo>
                  <a:cubicBezTo>
                    <a:pt x="7287" y="11645"/>
                    <a:pt x="7442" y="11597"/>
                    <a:pt x="7596" y="11597"/>
                  </a:cubicBezTo>
                  <a:cubicBezTo>
                    <a:pt x="8085" y="11597"/>
                    <a:pt x="8478" y="11990"/>
                    <a:pt x="8478" y="12478"/>
                  </a:cubicBezTo>
                  <a:cubicBezTo>
                    <a:pt x="8478" y="12550"/>
                    <a:pt x="8466" y="12633"/>
                    <a:pt x="8442" y="12705"/>
                  </a:cubicBezTo>
                  <a:cubicBezTo>
                    <a:pt x="8348" y="13032"/>
                    <a:pt x="8600" y="13360"/>
                    <a:pt x="8947" y="13360"/>
                  </a:cubicBezTo>
                  <a:cubicBezTo>
                    <a:pt x="8953" y="13360"/>
                    <a:pt x="8959" y="13360"/>
                    <a:pt x="8966" y="13360"/>
                  </a:cubicBezTo>
                  <a:lnTo>
                    <a:pt x="9037" y="13360"/>
                  </a:lnTo>
                  <a:cubicBezTo>
                    <a:pt x="9049" y="13359"/>
                    <a:pt x="9061" y="13359"/>
                    <a:pt x="9073" y="13359"/>
                  </a:cubicBezTo>
                  <a:cubicBezTo>
                    <a:pt x="9299" y="13359"/>
                    <a:pt x="9522" y="13464"/>
                    <a:pt x="9680" y="13633"/>
                  </a:cubicBezTo>
                  <a:cubicBezTo>
                    <a:pt x="9835" y="13800"/>
                    <a:pt x="9918" y="14026"/>
                    <a:pt x="9918" y="14253"/>
                  </a:cubicBezTo>
                  <a:lnTo>
                    <a:pt x="9918" y="14407"/>
                  </a:lnTo>
                  <a:lnTo>
                    <a:pt x="1060" y="14407"/>
                  </a:lnTo>
                  <a:lnTo>
                    <a:pt x="1060" y="14253"/>
                  </a:lnTo>
                  <a:cubicBezTo>
                    <a:pt x="1060" y="14002"/>
                    <a:pt x="1155" y="13776"/>
                    <a:pt x="1334" y="13598"/>
                  </a:cubicBezTo>
                  <a:cubicBezTo>
                    <a:pt x="1480" y="13452"/>
                    <a:pt x="1690" y="13359"/>
                    <a:pt x="1903" y="13359"/>
                  </a:cubicBezTo>
                  <a:cubicBezTo>
                    <a:pt x="1916" y="13359"/>
                    <a:pt x="1928" y="13359"/>
                    <a:pt x="1941" y="13360"/>
                  </a:cubicBezTo>
                  <a:lnTo>
                    <a:pt x="2012" y="13360"/>
                  </a:lnTo>
                  <a:cubicBezTo>
                    <a:pt x="2019" y="13360"/>
                    <a:pt x="2025" y="13360"/>
                    <a:pt x="2031" y="13360"/>
                  </a:cubicBezTo>
                  <a:cubicBezTo>
                    <a:pt x="2379" y="13360"/>
                    <a:pt x="2630" y="13032"/>
                    <a:pt x="2536" y="12705"/>
                  </a:cubicBezTo>
                  <a:cubicBezTo>
                    <a:pt x="2513" y="12633"/>
                    <a:pt x="2501" y="12550"/>
                    <a:pt x="2501" y="12478"/>
                  </a:cubicBezTo>
                  <a:cubicBezTo>
                    <a:pt x="2501" y="11990"/>
                    <a:pt x="2894" y="11597"/>
                    <a:pt x="3382" y="11597"/>
                  </a:cubicBezTo>
                  <a:cubicBezTo>
                    <a:pt x="3536" y="11597"/>
                    <a:pt x="3691" y="11645"/>
                    <a:pt x="3822" y="11728"/>
                  </a:cubicBezTo>
                  <a:cubicBezTo>
                    <a:pt x="3910" y="11782"/>
                    <a:pt x="4005" y="11806"/>
                    <a:pt x="4097" y="11806"/>
                  </a:cubicBezTo>
                  <a:cubicBezTo>
                    <a:pt x="4354" y="11806"/>
                    <a:pt x="4594" y="11616"/>
                    <a:pt x="4620" y="11335"/>
                  </a:cubicBezTo>
                  <a:cubicBezTo>
                    <a:pt x="4673" y="10812"/>
                    <a:pt x="5081" y="10550"/>
                    <a:pt x="5489" y="10550"/>
                  </a:cubicBezTo>
                  <a:close/>
                  <a:moveTo>
                    <a:pt x="13944" y="11940"/>
                  </a:moveTo>
                  <a:cubicBezTo>
                    <a:pt x="14350" y="11940"/>
                    <a:pt x="14758" y="12199"/>
                    <a:pt x="14812" y="12717"/>
                  </a:cubicBezTo>
                  <a:cubicBezTo>
                    <a:pt x="14838" y="13001"/>
                    <a:pt x="15083" y="13192"/>
                    <a:pt x="15345" y="13192"/>
                  </a:cubicBezTo>
                  <a:cubicBezTo>
                    <a:pt x="15434" y="13192"/>
                    <a:pt x="15525" y="13170"/>
                    <a:pt x="15609" y="13121"/>
                  </a:cubicBezTo>
                  <a:cubicBezTo>
                    <a:pt x="15744" y="13032"/>
                    <a:pt x="15893" y="12989"/>
                    <a:pt x="16049" y="12989"/>
                  </a:cubicBezTo>
                  <a:cubicBezTo>
                    <a:pt x="16100" y="12989"/>
                    <a:pt x="16152" y="12994"/>
                    <a:pt x="16205" y="13002"/>
                  </a:cubicBezTo>
                  <a:cubicBezTo>
                    <a:pt x="16621" y="13086"/>
                    <a:pt x="16931" y="13467"/>
                    <a:pt x="16919" y="13895"/>
                  </a:cubicBezTo>
                  <a:lnTo>
                    <a:pt x="16943" y="14407"/>
                  </a:lnTo>
                  <a:lnTo>
                    <a:pt x="10966" y="14407"/>
                  </a:lnTo>
                  <a:lnTo>
                    <a:pt x="10966" y="13895"/>
                  </a:lnTo>
                  <a:cubicBezTo>
                    <a:pt x="10954" y="13467"/>
                    <a:pt x="11264" y="13086"/>
                    <a:pt x="11692" y="13002"/>
                  </a:cubicBezTo>
                  <a:cubicBezTo>
                    <a:pt x="11742" y="12994"/>
                    <a:pt x="11792" y="12989"/>
                    <a:pt x="11842" y="12989"/>
                  </a:cubicBezTo>
                  <a:cubicBezTo>
                    <a:pt x="11997" y="12989"/>
                    <a:pt x="12153" y="13032"/>
                    <a:pt x="12288" y="13121"/>
                  </a:cubicBezTo>
                  <a:cubicBezTo>
                    <a:pt x="12369" y="13170"/>
                    <a:pt x="12458" y="13192"/>
                    <a:pt x="12546" y="13192"/>
                  </a:cubicBezTo>
                  <a:cubicBezTo>
                    <a:pt x="12802" y="13192"/>
                    <a:pt x="13050" y="13001"/>
                    <a:pt x="13085" y="12717"/>
                  </a:cubicBezTo>
                  <a:cubicBezTo>
                    <a:pt x="13133" y="12199"/>
                    <a:pt x="13538" y="11940"/>
                    <a:pt x="13944" y="11940"/>
                  </a:cubicBezTo>
                  <a:close/>
                  <a:moveTo>
                    <a:pt x="9382" y="1"/>
                  </a:moveTo>
                  <a:cubicBezTo>
                    <a:pt x="9156" y="1"/>
                    <a:pt x="8954" y="144"/>
                    <a:pt x="8882" y="358"/>
                  </a:cubicBezTo>
                  <a:lnTo>
                    <a:pt x="7513" y="4466"/>
                  </a:lnTo>
                  <a:lnTo>
                    <a:pt x="5096" y="7204"/>
                  </a:lnTo>
                  <a:cubicBezTo>
                    <a:pt x="5013" y="7299"/>
                    <a:pt x="4965" y="7418"/>
                    <a:pt x="4965" y="7549"/>
                  </a:cubicBezTo>
                  <a:lnTo>
                    <a:pt x="4965" y="9550"/>
                  </a:lnTo>
                  <a:cubicBezTo>
                    <a:pt x="4429" y="9704"/>
                    <a:pt x="3989" y="10073"/>
                    <a:pt x="3751" y="10573"/>
                  </a:cubicBezTo>
                  <a:cubicBezTo>
                    <a:pt x="3632" y="10550"/>
                    <a:pt x="3501" y="10538"/>
                    <a:pt x="3382" y="10538"/>
                  </a:cubicBezTo>
                  <a:cubicBezTo>
                    <a:pt x="2358" y="10538"/>
                    <a:pt x="1500" y="11335"/>
                    <a:pt x="1441" y="12359"/>
                  </a:cubicBezTo>
                  <a:cubicBezTo>
                    <a:pt x="1131" y="12443"/>
                    <a:pt x="834" y="12609"/>
                    <a:pt x="596" y="12836"/>
                  </a:cubicBezTo>
                  <a:cubicBezTo>
                    <a:pt x="215" y="13205"/>
                    <a:pt x="0" y="13729"/>
                    <a:pt x="0" y="14264"/>
                  </a:cubicBezTo>
                  <a:lnTo>
                    <a:pt x="0" y="14931"/>
                  </a:lnTo>
                  <a:cubicBezTo>
                    <a:pt x="0" y="15217"/>
                    <a:pt x="238" y="15455"/>
                    <a:pt x="524" y="15455"/>
                  </a:cubicBezTo>
                  <a:lnTo>
                    <a:pt x="17467" y="15455"/>
                  </a:lnTo>
                  <a:cubicBezTo>
                    <a:pt x="17753" y="15455"/>
                    <a:pt x="17991" y="15217"/>
                    <a:pt x="17991" y="14931"/>
                  </a:cubicBezTo>
                  <a:lnTo>
                    <a:pt x="17991" y="13872"/>
                  </a:lnTo>
                  <a:cubicBezTo>
                    <a:pt x="17991" y="13395"/>
                    <a:pt x="17812" y="12931"/>
                    <a:pt x="17491" y="12574"/>
                  </a:cubicBezTo>
                  <a:lnTo>
                    <a:pt x="16931" y="7144"/>
                  </a:lnTo>
                  <a:cubicBezTo>
                    <a:pt x="16931" y="7049"/>
                    <a:pt x="16895" y="6966"/>
                    <a:pt x="16836" y="6894"/>
                  </a:cubicBezTo>
                  <a:lnTo>
                    <a:pt x="15181" y="4561"/>
                  </a:lnTo>
                  <a:lnTo>
                    <a:pt x="15181" y="2632"/>
                  </a:lnTo>
                  <a:cubicBezTo>
                    <a:pt x="15181" y="2549"/>
                    <a:pt x="15169" y="2465"/>
                    <a:pt x="15133" y="2394"/>
                  </a:cubicBezTo>
                  <a:lnTo>
                    <a:pt x="14073" y="287"/>
                  </a:lnTo>
                  <a:cubicBezTo>
                    <a:pt x="13978" y="108"/>
                    <a:pt x="13800" y="1"/>
                    <a:pt x="135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9" name="Google Shape;1909;p116"/>
          <p:cNvSpPr/>
          <p:nvPr/>
        </p:nvSpPr>
        <p:spPr>
          <a:xfrm>
            <a:off x="3303838" y="2815825"/>
            <a:ext cx="449475" cy="430375"/>
          </a:xfrm>
          <a:custGeom>
            <a:avLst/>
            <a:gdLst/>
            <a:ahLst/>
            <a:cxnLst/>
            <a:rect l="l" t="t" r="r" b="b"/>
            <a:pathLst>
              <a:path w="17979" h="17215" extrusionOk="0">
                <a:moveTo>
                  <a:pt x="8466" y="1108"/>
                </a:moveTo>
                <a:lnTo>
                  <a:pt x="8466" y="2203"/>
                </a:lnTo>
                <a:cubicBezTo>
                  <a:pt x="8013" y="2358"/>
                  <a:pt x="7656" y="2715"/>
                  <a:pt x="7501" y="3168"/>
                </a:cubicBezTo>
                <a:lnTo>
                  <a:pt x="6406" y="3168"/>
                </a:lnTo>
                <a:cubicBezTo>
                  <a:pt x="6620" y="2132"/>
                  <a:pt x="7430" y="1322"/>
                  <a:pt x="8466" y="1108"/>
                </a:cubicBezTo>
                <a:close/>
                <a:moveTo>
                  <a:pt x="9513" y="1108"/>
                </a:moveTo>
                <a:cubicBezTo>
                  <a:pt x="10549" y="1322"/>
                  <a:pt x="11359" y="2132"/>
                  <a:pt x="11573" y="3168"/>
                </a:cubicBezTo>
                <a:lnTo>
                  <a:pt x="10478" y="3168"/>
                </a:lnTo>
                <a:cubicBezTo>
                  <a:pt x="10323" y="2715"/>
                  <a:pt x="9966" y="2358"/>
                  <a:pt x="9513" y="2203"/>
                </a:cubicBezTo>
                <a:lnTo>
                  <a:pt x="9513" y="1108"/>
                </a:lnTo>
                <a:close/>
                <a:moveTo>
                  <a:pt x="7406" y="4215"/>
                </a:moveTo>
                <a:lnTo>
                  <a:pt x="7406" y="5978"/>
                </a:lnTo>
                <a:lnTo>
                  <a:pt x="6358" y="5978"/>
                </a:lnTo>
                <a:lnTo>
                  <a:pt x="6358" y="4215"/>
                </a:lnTo>
                <a:close/>
                <a:moveTo>
                  <a:pt x="11621" y="4215"/>
                </a:moveTo>
                <a:lnTo>
                  <a:pt x="11621" y="5978"/>
                </a:lnTo>
                <a:lnTo>
                  <a:pt x="10573" y="5978"/>
                </a:lnTo>
                <a:lnTo>
                  <a:pt x="10573" y="4215"/>
                </a:lnTo>
                <a:close/>
                <a:moveTo>
                  <a:pt x="7406" y="7025"/>
                </a:moveTo>
                <a:lnTo>
                  <a:pt x="7406" y="7906"/>
                </a:lnTo>
                <a:cubicBezTo>
                  <a:pt x="7406" y="8418"/>
                  <a:pt x="7251" y="8930"/>
                  <a:pt x="6965" y="9359"/>
                </a:cubicBezTo>
                <a:lnTo>
                  <a:pt x="6203" y="8585"/>
                </a:lnTo>
                <a:cubicBezTo>
                  <a:pt x="6299" y="8371"/>
                  <a:pt x="6346" y="8145"/>
                  <a:pt x="6346" y="7906"/>
                </a:cubicBezTo>
                <a:lnTo>
                  <a:pt x="6358" y="7906"/>
                </a:lnTo>
                <a:lnTo>
                  <a:pt x="6358" y="7025"/>
                </a:lnTo>
                <a:close/>
                <a:moveTo>
                  <a:pt x="11621" y="7025"/>
                </a:moveTo>
                <a:lnTo>
                  <a:pt x="11621" y="7906"/>
                </a:lnTo>
                <a:cubicBezTo>
                  <a:pt x="11621" y="8145"/>
                  <a:pt x="11668" y="8371"/>
                  <a:pt x="11775" y="8585"/>
                </a:cubicBezTo>
                <a:lnTo>
                  <a:pt x="11002" y="9359"/>
                </a:lnTo>
                <a:cubicBezTo>
                  <a:pt x="10716" y="8930"/>
                  <a:pt x="10573" y="8418"/>
                  <a:pt x="10573" y="7906"/>
                </a:cubicBezTo>
                <a:lnTo>
                  <a:pt x="10573" y="7025"/>
                </a:lnTo>
                <a:close/>
                <a:moveTo>
                  <a:pt x="8989" y="3168"/>
                </a:moveTo>
                <a:cubicBezTo>
                  <a:pt x="9275" y="3168"/>
                  <a:pt x="9513" y="3394"/>
                  <a:pt x="9513" y="3692"/>
                </a:cubicBezTo>
                <a:lnTo>
                  <a:pt x="9513" y="7906"/>
                </a:lnTo>
                <a:cubicBezTo>
                  <a:pt x="9513" y="8895"/>
                  <a:pt x="9918" y="9847"/>
                  <a:pt x="10621" y="10538"/>
                </a:cubicBezTo>
                <a:lnTo>
                  <a:pt x="7346" y="10538"/>
                </a:lnTo>
                <a:cubicBezTo>
                  <a:pt x="8061" y="9847"/>
                  <a:pt x="8466" y="8895"/>
                  <a:pt x="8466" y="7906"/>
                </a:cubicBezTo>
                <a:lnTo>
                  <a:pt x="8466" y="3692"/>
                </a:lnTo>
                <a:cubicBezTo>
                  <a:pt x="8466" y="3394"/>
                  <a:pt x="8692" y="3168"/>
                  <a:pt x="8989" y="3168"/>
                </a:cubicBezTo>
                <a:close/>
                <a:moveTo>
                  <a:pt x="12526" y="9335"/>
                </a:moveTo>
                <a:cubicBezTo>
                  <a:pt x="12740" y="9430"/>
                  <a:pt x="12966" y="9478"/>
                  <a:pt x="13204" y="9478"/>
                </a:cubicBezTo>
                <a:lnTo>
                  <a:pt x="13204" y="9490"/>
                </a:lnTo>
                <a:lnTo>
                  <a:pt x="13907" y="9490"/>
                </a:lnTo>
                <a:cubicBezTo>
                  <a:pt x="14609" y="9490"/>
                  <a:pt x="14609" y="10538"/>
                  <a:pt x="13907" y="10538"/>
                </a:cubicBezTo>
                <a:lnTo>
                  <a:pt x="13204" y="10538"/>
                </a:lnTo>
                <a:cubicBezTo>
                  <a:pt x="12692" y="10538"/>
                  <a:pt x="12180" y="10383"/>
                  <a:pt x="11752" y="10097"/>
                </a:cubicBezTo>
                <a:lnTo>
                  <a:pt x="12526" y="9335"/>
                </a:lnTo>
                <a:close/>
                <a:moveTo>
                  <a:pt x="5453" y="9335"/>
                </a:moveTo>
                <a:lnTo>
                  <a:pt x="6227" y="10109"/>
                </a:lnTo>
                <a:cubicBezTo>
                  <a:pt x="5799" y="10395"/>
                  <a:pt x="5287" y="10550"/>
                  <a:pt x="4775" y="10550"/>
                </a:cubicBezTo>
                <a:lnTo>
                  <a:pt x="4072" y="10550"/>
                </a:lnTo>
                <a:cubicBezTo>
                  <a:pt x="3370" y="10550"/>
                  <a:pt x="3370" y="9490"/>
                  <a:pt x="4072" y="9490"/>
                </a:cubicBezTo>
                <a:lnTo>
                  <a:pt x="4775" y="9490"/>
                </a:lnTo>
                <a:cubicBezTo>
                  <a:pt x="5013" y="9490"/>
                  <a:pt x="5239" y="9442"/>
                  <a:pt x="5453" y="9335"/>
                </a:cubicBezTo>
                <a:close/>
                <a:moveTo>
                  <a:pt x="16931" y="11597"/>
                </a:moveTo>
                <a:lnTo>
                  <a:pt x="16931" y="12645"/>
                </a:lnTo>
                <a:lnTo>
                  <a:pt x="6965" y="12645"/>
                </a:lnTo>
                <a:cubicBezTo>
                  <a:pt x="6822" y="12645"/>
                  <a:pt x="6692" y="12705"/>
                  <a:pt x="6596" y="12800"/>
                </a:cubicBezTo>
                <a:lnTo>
                  <a:pt x="3453" y="15943"/>
                </a:lnTo>
                <a:lnTo>
                  <a:pt x="2715" y="15193"/>
                </a:lnTo>
                <a:lnTo>
                  <a:pt x="4358" y="13550"/>
                </a:lnTo>
                <a:cubicBezTo>
                  <a:pt x="4691" y="13217"/>
                  <a:pt x="4453" y="12645"/>
                  <a:pt x="3989" y="12645"/>
                </a:cubicBezTo>
                <a:lnTo>
                  <a:pt x="1048" y="12645"/>
                </a:lnTo>
                <a:lnTo>
                  <a:pt x="1048" y="11597"/>
                </a:lnTo>
                <a:close/>
                <a:moveTo>
                  <a:pt x="12276" y="13788"/>
                </a:moveTo>
                <a:lnTo>
                  <a:pt x="12276" y="13788"/>
                </a:lnTo>
                <a:cubicBezTo>
                  <a:pt x="12168" y="14360"/>
                  <a:pt x="11906" y="14895"/>
                  <a:pt x="11514" y="15324"/>
                </a:cubicBezTo>
                <a:lnTo>
                  <a:pt x="11514" y="15312"/>
                </a:lnTo>
                <a:cubicBezTo>
                  <a:pt x="11085" y="15705"/>
                  <a:pt x="10561" y="15967"/>
                  <a:pt x="9990" y="16074"/>
                </a:cubicBezTo>
                <a:cubicBezTo>
                  <a:pt x="10156" y="14883"/>
                  <a:pt x="11085" y="13955"/>
                  <a:pt x="12276" y="13788"/>
                </a:cubicBezTo>
                <a:close/>
                <a:moveTo>
                  <a:pt x="13502" y="13788"/>
                </a:moveTo>
                <a:lnTo>
                  <a:pt x="13502" y="13788"/>
                </a:lnTo>
                <a:cubicBezTo>
                  <a:pt x="14693" y="13955"/>
                  <a:pt x="15621" y="14883"/>
                  <a:pt x="15788" y="16074"/>
                </a:cubicBezTo>
                <a:cubicBezTo>
                  <a:pt x="14597" y="15907"/>
                  <a:pt x="13669" y="14967"/>
                  <a:pt x="13502" y="13788"/>
                </a:cubicBezTo>
                <a:close/>
                <a:moveTo>
                  <a:pt x="8989" y="1"/>
                </a:moveTo>
                <a:cubicBezTo>
                  <a:pt x="6953" y="1"/>
                  <a:pt x="5298" y="1656"/>
                  <a:pt x="5298" y="3692"/>
                </a:cubicBezTo>
                <a:lnTo>
                  <a:pt x="5298" y="7906"/>
                </a:lnTo>
                <a:cubicBezTo>
                  <a:pt x="5298" y="8192"/>
                  <a:pt x="5072" y="8430"/>
                  <a:pt x="4775" y="8430"/>
                </a:cubicBezTo>
                <a:lnTo>
                  <a:pt x="4072" y="8430"/>
                </a:lnTo>
                <a:cubicBezTo>
                  <a:pt x="2989" y="8430"/>
                  <a:pt x="2215" y="9514"/>
                  <a:pt x="2584" y="10538"/>
                </a:cubicBezTo>
                <a:lnTo>
                  <a:pt x="524" y="10538"/>
                </a:lnTo>
                <a:cubicBezTo>
                  <a:pt x="226" y="10538"/>
                  <a:pt x="0" y="10776"/>
                  <a:pt x="0" y="11062"/>
                </a:cubicBezTo>
                <a:lnTo>
                  <a:pt x="0" y="13169"/>
                </a:lnTo>
                <a:cubicBezTo>
                  <a:pt x="0" y="13467"/>
                  <a:pt x="226" y="13705"/>
                  <a:pt x="524" y="13705"/>
                </a:cubicBezTo>
                <a:lnTo>
                  <a:pt x="2715" y="13705"/>
                </a:lnTo>
                <a:lnTo>
                  <a:pt x="1584" y="14824"/>
                </a:lnTo>
                <a:cubicBezTo>
                  <a:pt x="1381" y="15026"/>
                  <a:pt x="1381" y="15360"/>
                  <a:pt x="1584" y="15574"/>
                </a:cubicBezTo>
                <a:lnTo>
                  <a:pt x="3072" y="17062"/>
                </a:lnTo>
                <a:cubicBezTo>
                  <a:pt x="3179" y="17163"/>
                  <a:pt x="3313" y="17214"/>
                  <a:pt x="3447" y="17214"/>
                </a:cubicBezTo>
                <a:cubicBezTo>
                  <a:pt x="3581" y="17214"/>
                  <a:pt x="3715" y="17163"/>
                  <a:pt x="3822" y="17062"/>
                </a:cubicBezTo>
                <a:lnTo>
                  <a:pt x="7180" y="13693"/>
                </a:lnTo>
                <a:lnTo>
                  <a:pt x="10109" y="13693"/>
                </a:lnTo>
                <a:lnTo>
                  <a:pt x="10001" y="13800"/>
                </a:lnTo>
                <a:cubicBezTo>
                  <a:pt x="8894" y="14907"/>
                  <a:pt x="8847" y="16598"/>
                  <a:pt x="8847" y="16669"/>
                </a:cubicBezTo>
                <a:cubicBezTo>
                  <a:pt x="8835" y="16960"/>
                  <a:pt x="9073" y="17206"/>
                  <a:pt x="9362" y="17206"/>
                </a:cubicBezTo>
                <a:cubicBezTo>
                  <a:pt x="9369" y="17206"/>
                  <a:pt x="9375" y="17205"/>
                  <a:pt x="9382" y="17205"/>
                </a:cubicBezTo>
                <a:cubicBezTo>
                  <a:pt x="9454" y="17205"/>
                  <a:pt x="11144" y="17158"/>
                  <a:pt x="12252" y="16050"/>
                </a:cubicBezTo>
                <a:cubicBezTo>
                  <a:pt x="12502" y="15800"/>
                  <a:pt x="12716" y="15503"/>
                  <a:pt x="12883" y="15181"/>
                </a:cubicBezTo>
                <a:cubicBezTo>
                  <a:pt x="13049" y="15503"/>
                  <a:pt x="13252" y="15800"/>
                  <a:pt x="13514" y="16050"/>
                </a:cubicBezTo>
                <a:cubicBezTo>
                  <a:pt x="14621" y="17158"/>
                  <a:pt x="16312" y="17205"/>
                  <a:pt x="16383" y="17205"/>
                </a:cubicBezTo>
                <a:cubicBezTo>
                  <a:pt x="16390" y="17205"/>
                  <a:pt x="16397" y="17206"/>
                  <a:pt x="16404" y="17206"/>
                </a:cubicBezTo>
                <a:cubicBezTo>
                  <a:pt x="16692" y="17206"/>
                  <a:pt x="16931" y="16960"/>
                  <a:pt x="16919" y="16669"/>
                </a:cubicBezTo>
                <a:cubicBezTo>
                  <a:pt x="16919" y="16598"/>
                  <a:pt x="16871" y="14907"/>
                  <a:pt x="15764" y="13800"/>
                </a:cubicBezTo>
                <a:lnTo>
                  <a:pt x="15657" y="13693"/>
                </a:lnTo>
                <a:lnTo>
                  <a:pt x="17443" y="13693"/>
                </a:lnTo>
                <a:cubicBezTo>
                  <a:pt x="17741" y="13693"/>
                  <a:pt x="17979" y="13467"/>
                  <a:pt x="17979" y="13169"/>
                </a:cubicBezTo>
                <a:lnTo>
                  <a:pt x="17979" y="11062"/>
                </a:lnTo>
                <a:cubicBezTo>
                  <a:pt x="17979" y="10776"/>
                  <a:pt x="17741" y="10538"/>
                  <a:pt x="17443" y="10538"/>
                </a:cubicBezTo>
                <a:lnTo>
                  <a:pt x="15395" y="10538"/>
                </a:lnTo>
                <a:cubicBezTo>
                  <a:pt x="15752" y="9514"/>
                  <a:pt x="15002" y="8430"/>
                  <a:pt x="13907" y="8430"/>
                </a:cubicBezTo>
                <a:lnTo>
                  <a:pt x="13204" y="8430"/>
                </a:lnTo>
                <a:cubicBezTo>
                  <a:pt x="12918" y="8430"/>
                  <a:pt x="12680" y="8192"/>
                  <a:pt x="12680" y="7906"/>
                </a:cubicBezTo>
                <a:lnTo>
                  <a:pt x="12680" y="3692"/>
                </a:lnTo>
                <a:cubicBezTo>
                  <a:pt x="12680" y="1656"/>
                  <a:pt x="11025" y="1"/>
                  <a:pt x="898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10" name="Google Shape;1910;p116"/>
          <p:cNvGrpSpPr/>
          <p:nvPr/>
        </p:nvGrpSpPr>
        <p:grpSpPr>
          <a:xfrm>
            <a:off x="3303838" y="2149975"/>
            <a:ext cx="449475" cy="449775"/>
            <a:chOff x="3303838" y="2149975"/>
            <a:chExt cx="449475" cy="449775"/>
          </a:xfrm>
        </p:grpSpPr>
        <p:sp>
          <p:nvSpPr>
            <p:cNvPr id="1911" name="Google Shape;1911;p116"/>
            <p:cNvSpPr/>
            <p:nvPr/>
          </p:nvSpPr>
          <p:spPr>
            <a:xfrm>
              <a:off x="3674413" y="2432675"/>
              <a:ext cx="26225" cy="61550"/>
            </a:xfrm>
            <a:custGeom>
              <a:avLst/>
              <a:gdLst/>
              <a:ahLst/>
              <a:cxnLst/>
              <a:rect l="l" t="t" r="r" b="b"/>
              <a:pathLst>
                <a:path w="1049" h="2462" extrusionOk="0">
                  <a:moveTo>
                    <a:pt x="524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944"/>
                  </a:lnTo>
                  <a:cubicBezTo>
                    <a:pt x="0" y="2289"/>
                    <a:pt x="262" y="2462"/>
                    <a:pt x="524" y="2462"/>
                  </a:cubicBezTo>
                  <a:cubicBezTo>
                    <a:pt x="786" y="2462"/>
                    <a:pt x="1048" y="2289"/>
                    <a:pt x="1048" y="1944"/>
                  </a:cubicBezTo>
                  <a:lnTo>
                    <a:pt x="1048" y="527"/>
                  </a:lnTo>
                  <a:cubicBezTo>
                    <a:pt x="1048" y="176"/>
                    <a:pt x="786" y="0"/>
                    <a:pt x="5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116"/>
            <p:cNvSpPr/>
            <p:nvPr/>
          </p:nvSpPr>
          <p:spPr>
            <a:xfrm>
              <a:off x="3621738" y="2406250"/>
              <a:ext cx="26200" cy="61500"/>
            </a:xfrm>
            <a:custGeom>
              <a:avLst/>
              <a:gdLst/>
              <a:ahLst/>
              <a:cxnLst/>
              <a:rect l="l" t="t" r="r" b="b"/>
              <a:pathLst>
                <a:path w="1048" h="2460" extrusionOk="0">
                  <a:moveTo>
                    <a:pt x="524" y="1"/>
                  </a:moveTo>
                  <a:lnTo>
                    <a:pt x="524" y="13"/>
                  </a:lnTo>
                  <a:cubicBezTo>
                    <a:pt x="226" y="13"/>
                    <a:pt x="0" y="239"/>
                    <a:pt x="0" y="536"/>
                  </a:cubicBezTo>
                  <a:lnTo>
                    <a:pt x="0" y="1941"/>
                  </a:lnTo>
                  <a:cubicBezTo>
                    <a:pt x="0" y="2287"/>
                    <a:pt x="262" y="2459"/>
                    <a:pt x="524" y="2459"/>
                  </a:cubicBezTo>
                  <a:cubicBezTo>
                    <a:pt x="786" y="2459"/>
                    <a:pt x="1048" y="2287"/>
                    <a:pt x="1048" y="1941"/>
                  </a:cubicBezTo>
                  <a:lnTo>
                    <a:pt x="1048" y="536"/>
                  </a:lnTo>
                  <a:cubicBezTo>
                    <a:pt x="1048" y="239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116"/>
            <p:cNvSpPr/>
            <p:nvPr/>
          </p:nvSpPr>
          <p:spPr>
            <a:xfrm>
              <a:off x="3489863" y="2274625"/>
              <a:ext cx="26525" cy="44150"/>
            </a:xfrm>
            <a:custGeom>
              <a:avLst/>
              <a:gdLst/>
              <a:ahLst/>
              <a:cxnLst/>
              <a:rect l="l" t="t" r="r" b="b"/>
              <a:pathLst>
                <a:path w="1061" h="1766" extrusionOk="0">
                  <a:moveTo>
                    <a:pt x="530" y="0"/>
                  </a:moveTo>
                  <a:cubicBezTo>
                    <a:pt x="266" y="0"/>
                    <a:pt x="1" y="176"/>
                    <a:pt x="1" y="527"/>
                  </a:cubicBezTo>
                  <a:lnTo>
                    <a:pt x="1" y="1229"/>
                  </a:lnTo>
                  <a:cubicBezTo>
                    <a:pt x="1" y="1527"/>
                    <a:pt x="239" y="1765"/>
                    <a:pt x="524" y="1765"/>
                  </a:cubicBezTo>
                  <a:cubicBezTo>
                    <a:pt x="822" y="1765"/>
                    <a:pt x="1060" y="1527"/>
                    <a:pt x="1060" y="1229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16"/>
            <p:cNvSpPr/>
            <p:nvPr/>
          </p:nvSpPr>
          <p:spPr>
            <a:xfrm>
              <a:off x="3516363" y="2204375"/>
              <a:ext cx="26500" cy="44150"/>
            </a:xfrm>
            <a:custGeom>
              <a:avLst/>
              <a:gdLst/>
              <a:ahLst/>
              <a:cxnLst/>
              <a:rect l="l" t="t" r="r" b="b"/>
              <a:pathLst>
                <a:path w="1060" h="1766" extrusionOk="0">
                  <a:moveTo>
                    <a:pt x="526" y="0"/>
                  </a:moveTo>
                  <a:cubicBezTo>
                    <a:pt x="262" y="0"/>
                    <a:pt x="0" y="176"/>
                    <a:pt x="0" y="527"/>
                  </a:cubicBezTo>
                  <a:lnTo>
                    <a:pt x="0" y="1230"/>
                  </a:lnTo>
                  <a:cubicBezTo>
                    <a:pt x="0" y="1515"/>
                    <a:pt x="238" y="1753"/>
                    <a:pt x="524" y="1753"/>
                  </a:cubicBezTo>
                  <a:lnTo>
                    <a:pt x="524" y="1765"/>
                  </a:lnTo>
                  <a:cubicBezTo>
                    <a:pt x="822" y="1765"/>
                    <a:pt x="1060" y="1527"/>
                    <a:pt x="1060" y="1230"/>
                  </a:cubicBezTo>
                  <a:lnTo>
                    <a:pt x="1060" y="527"/>
                  </a:lnTo>
                  <a:cubicBezTo>
                    <a:pt x="1054" y="176"/>
                    <a:pt x="789" y="0"/>
                    <a:pt x="5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116"/>
            <p:cNvSpPr/>
            <p:nvPr/>
          </p:nvSpPr>
          <p:spPr>
            <a:xfrm>
              <a:off x="3560113" y="2450300"/>
              <a:ext cx="26525" cy="43925"/>
            </a:xfrm>
            <a:custGeom>
              <a:avLst/>
              <a:gdLst/>
              <a:ahLst/>
              <a:cxnLst/>
              <a:rect l="l" t="t" r="r" b="b"/>
              <a:pathLst>
                <a:path w="1061" h="1757" extrusionOk="0">
                  <a:moveTo>
                    <a:pt x="524" y="1"/>
                  </a:moveTo>
                  <a:cubicBezTo>
                    <a:pt x="239" y="1"/>
                    <a:pt x="0" y="239"/>
                    <a:pt x="0" y="537"/>
                  </a:cubicBezTo>
                  <a:lnTo>
                    <a:pt x="0" y="1239"/>
                  </a:lnTo>
                  <a:cubicBezTo>
                    <a:pt x="0" y="1584"/>
                    <a:pt x="265" y="1757"/>
                    <a:pt x="530" y="1757"/>
                  </a:cubicBezTo>
                  <a:cubicBezTo>
                    <a:pt x="795" y="1757"/>
                    <a:pt x="1060" y="1584"/>
                    <a:pt x="1060" y="1239"/>
                  </a:cubicBezTo>
                  <a:lnTo>
                    <a:pt x="1060" y="525"/>
                  </a:lnTo>
                  <a:cubicBezTo>
                    <a:pt x="1060" y="239"/>
                    <a:pt x="822" y="1"/>
                    <a:pt x="5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116"/>
            <p:cNvSpPr/>
            <p:nvPr/>
          </p:nvSpPr>
          <p:spPr>
            <a:xfrm>
              <a:off x="3555638" y="2397625"/>
              <a:ext cx="31000" cy="26525"/>
            </a:xfrm>
            <a:custGeom>
              <a:avLst/>
              <a:gdLst/>
              <a:ahLst/>
              <a:cxnLst/>
              <a:rect l="l" t="t" r="r" b="b"/>
              <a:pathLst>
                <a:path w="1240" h="1061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2" y="1013"/>
                    <a:pt x="574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16"/>
            <p:cNvSpPr/>
            <p:nvPr/>
          </p:nvSpPr>
          <p:spPr>
            <a:xfrm>
              <a:off x="3437188" y="2204375"/>
              <a:ext cx="26500" cy="61700"/>
            </a:xfrm>
            <a:custGeom>
              <a:avLst/>
              <a:gdLst/>
              <a:ahLst/>
              <a:cxnLst/>
              <a:rect l="l" t="t" r="r" b="b"/>
              <a:pathLst>
                <a:path w="1060" h="2468" extrusionOk="0">
                  <a:moveTo>
                    <a:pt x="530" y="0"/>
                  </a:moveTo>
                  <a:cubicBezTo>
                    <a:pt x="265" y="0"/>
                    <a:pt x="0" y="176"/>
                    <a:pt x="0" y="527"/>
                  </a:cubicBezTo>
                  <a:lnTo>
                    <a:pt x="0" y="1932"/>
                  </a:lnTo>
                  <a:cubicBezTo>
                    <a:pt x="0" y="2230"/>
                    <a:pt x="238" y="2468"/>
                    <a:pt x="524" y="2468"/>
                  </a:cubicBezTo>
                  <a:cubicBezTo>
                    <a:pt x="822" y="2468"/>
                    <a:pt x="1060" y="2230"/>
                    <a:pt x="1060" y="1932"/>
                  </a:cubicBezTo>
                  <a:lnTo>
                    <a:pt x="1060" y="527"/>
                  </a:lnTo>
                  <a:cubicBezTo>
                    <a:pt x="1060" y="176"/>
                    <a:pt x="795" y="0"/>
                    <a:pt x="5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116"/>
            <p:cNvSpPr/>
            <p:nvPr/>
          </p:nvSpPr>
          <p:spPr>
            <a:xfrm>
              <a:off x="3432713" y="2292250"/>
              <a:ext cx="30975" cy="26525"/>
            </a:xfrm>
            <a:custGeom>
              <a:avLst/>
              <a:gdLst/>
              <a:ahLst/>
              <a:cxnLst/>
              <a:rect l="l" t="t" r="r" b="b"/>
              <a:pathLst>
                <a:path w="1239" h="1061" extrusionOk="0">
                  <a:moveTo>
                    <a:pt x="703" y="1"/>
                  </a:moveTo>
                  <a:cubicBezTo>
                    <a:pt x="239" y="1"/>
                    <a:pt x="1" y="572"/>
                    <a:pt x="334" y="905"/>
                  </a:cubicBezTo>
                  <a:cubicBezTo>
                    <a:pt x="441" y="1013"/>
                    <a:pt x="573" y="1061"/>
                    <a:pt x="703" y="1061"/>
                  </a:cubicBezTo>
                  <a:cubicBezTo>
                    <a:pt x="976" y="1061"/>
                    <a:pt x="1239" y="847"/>
                    <a:pt x="1239" y="524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116"/>
            <p:cNvSpPr/>
            <p:nvPr/>
          </p:nvSpPr>
          <p:spPr>
            <a:xfrm>
              <a:off x="3303838" y="2149975"/>
              <a:ext cx="449475" cy="449775"/>
            </a:xfrm>
            <a:custGeom>
              <a:avLst/>
              <a:gdLst/>
              <a:ahLst/>
              <a:cxnLst/>
              <a:rect l="l" t="t" r="r" b="b"/>
              <a:pathLst>
                <a:path w="17979" h="17991" extrusionOk="0">
                  <a:moveTo>
                    <a:pt x="9728" y="1060"/>
                  </a:moveTo>
                  <a:cubicBezTo>
                    <a:pt x="10204" y="1060"/>
                    <a:pt x="10597" y="1453"/>
                    <a:pt x="10609" y="1941"/>
                  </a:cubicBezTo>
                  <a:lnTo>
                    <a:pt x="10609" y="6918"/>
                  </a:lnTo>
                  <a:cubicBezTo>
                    <a:pt x="10609" y="7228"/>
                    <a:pt x="10680" y="7525"/>
                    <a:pt x="10811" y="7799"/>
                  </a:cubicBezTo>
                  <a:lnTo>
                    <a:pt x="5156" y="7799"/>
                  </a:lnTo>
                  <a:cubicBezTo>
                    <a:pt x="4679" y="7799"/>
                    <a:pt x="4286" y="7406"/>
                    <a:pt x="4286" y="6918"/>
                  </a:cubicBezTo>
                  <a:lnTo>
                    <a:pt x="4286" y="1941"/>
                  </a:lnTo>
                  <a:cubicBezTo>
                    <a:pt x="4286" y="1632"/>
                    <a:pt x="4203" y="1334"/>
                    <a:pt x="4072" y="1060"/>
                  </a:cubicBezTo>
                  <a:close/>
                  <a:moveTo>
                    <a:pt x="12883" y="1060"/>
                  </a:moveTo>
                  <a:cubicBezTo>
                    <a:pt x="13371" y="1060"/>
                    <a:pt x="13764" y="1453"/>
                    <a:pt x="13764" y="1941"/>
                  </a:cubicBezTo>
                  <a:lnTo>
                    <a:pt x="13764" y="6918"/>
                  </a:lnTo>
                  <a:cubicBezTo>
                    <a:pt x="13764" y="7228"/>
                    <a:pt x="13835" y="7525"/>
                    <a:pt x="13978" y="7799"/>
                  </a:cubicBezTo>
                  <a:lnTo>
                    <a:pt x="12537" y="7799"/>
                  </a:lnTo>
                  <a:cubicBezTo>
                    <a:pt x="12049" y="7799"/>
                    <a:pt x="11656" y="7406"/>
                    <a:pt x="11656" y="6918"/>
                  </a:cubicBezTo>
                  <a:lnTo>
                    <a:pt x="11656" y="1941"/>
                  </a:lnTo>
                  <a:cubicBezTo>
                    <a:pt x="11656" y="1632"/>
                    <a:pt x="11585" y="1334"/>
                    <a:pt x="11442" y="1060"/>
                  </a:cubicBezTo>
                  <a:close/>
                  <a:moveTo>
                    <a:pt x="2346" y="1060"/>
                  </a:moveTo>
                  <a:cubicBezTo>
                    <a:pt x="2834" y="1060"/>
                    <a:pt x="3227" y="1453"/>
                    <a:pt x="3227" y="1929"/>
                  </a:cubicBezTo>
                  <a:lnTo>
                    <a:pt x="3227" y="6918"/>
                  </a:lnTo>
                  <a:cubicBezTo>
                    <a:pt x="3227" y="7990"/>
                    <a:pt x="4096" y="8859"/>
                    <a:pt x="5168" y="8859"/>
                  </a:cubicBezTo>
                  <a:lnTo>
                    <a:pt x="6918" y="8859"/>
                  </a:lnTo>
                  <a:cubicBezTo>
                    <a:pt x="7406" y="8859"/>
                    <a:pt x="7799" y="9252"/>
                    <a:pt x="7799" y="9740"/>
                  </a:cubicBezTo>
                  <a:lnTo>
                    <a:pt x="7799" y="14824"/>
                  </a:lnTo>
                  <a:lnTo>
                    <a:pt x="5501" y="14824"/>
                  </a:lnTo>
                  <a:cubicBezTo>
                    <a:pt x="5168" y="14597"/>
                    <a:pt x="4787" y="14478"/>
                    <a:pt x="4382" y="14478"/>
                  </a:cubicBezTo>
                  <a:cubicBezTo>
                    <a:pt x="4215" y="14478"/>
                    <a:pt x="4048" y="14502"/>
                    <a:pt x="3882" y="14538"/>
                  </a:cubicBezTo>
                  <a:cubicBezTo>
                    <a:pt x="3489" y="13871"/>
                    <a:pt x="2786" y="13454"/>
                    <a:pt x="2012" y="13431"/>
                  </a:cubicBezTo>
                  <a:cubicBezTo>
                    <a:pt x="1762" y="13121"/>
                    <a:pt x="1429" y="12907"/>
                    <a:pt x="1048" y="12800"/>
                  </a:cubicBezTo>
                  <a:lnTo>
                    <a:pt x="1048" y="1060"/>
                  </a:lnTo>
                  <a:close/>
                  <a:moveTo>
                    <a:pt x="16050" y="8859"/>
                  </a:moveTo>
                  <a:cubicBezTo>
                    <a:pt x="16538" y="8859"/>
                    <a:pt x="16931" y="9252"/>
                    <a:pt x="16931" y="9728"/>
                  </a:cubicBezTo>
                  <a:lnTo>
                    <a:pt x="16931" y="14824"/>
                  </a:lnTo>
                  <a:lnTo>
                    <a:pt x="8847" y="14824"/>
                  </a:lnTo>
                  <a:lnTo>
                    <a:pt x="8847" y="9728"/>
                  </a:lnTo>
                  <a:cubicBezTo>
                    <a:pt x="8847" y="9430"/>
                    <a:pt x="8775" y="9121"/>
                    <a:pt x="8632" y="8859"/>
                  </a:cubicBezTo>
                  <a:close/>
                  <a:moveTo>
                    <a:pt x="1048" y="13955"/>
                  </a:moveTo>
                  <a:cubicBezTo>
                    <a:pt x="1143" y="14026"/>
                    <a:pt x="1227" y="14121"/>
                    <a:pt x="1286" y="14228"/>
                  </a:cubicBezTo>
                  <a:cubicBezTo>
                    <a:pt x="1383" y="14390"/>
                    <a:pt x="1559" y="14494"/>
                    <a:pt x="1742" y="14494"/>
                  </a:cubicBezTo>
                  <a:cubicBezTo>
                    <a:pt x="1760" y="14494"/>
                    <a:pt x="1779" y="14493"/>
                    <a:pt x="1798" y="14490"/>
                  </a:cubicBezTo>
                  <a:lnTo>
                    <a:pt x="1869" y="14478"/>
                  </a:lnTo>
                  <a:lnTo>
                    <a:pt x="1929" y="14478"/>
                  </a:lnTo>
                  <a:cubicBezTo>
                    <a:pt x="2477" y="14478"/>
                    <a:pt x="2953" y="14847"/>
                    <a:pt x="3108" y="15383"/>
                  </a:cubicBezTo>
                  <a:cubicBezTo>
                    <a:pt x="3174" y="15624"/>
                    <a:pt x="3390" y="15766"/>
                    <a:pt x="3616" y="15766"/>
                  </a:cubicBezTo>
                  <a:cubicBezTo>
                    <a:pt x="3715" y="15766"/>
                    <a:pt x="3815" y="15739"/>
                    <a:pt x="3905" y="15681"/>
                  </a:cubicBezTo>
                  <a:cubicBezTo>
                    <a:pt x="4058" y="15581"/>
                    <a:pt x="4223" y="15536"/>
                    <a:pt x="4384" y="15536"/>
                  </a:cubicBezTo>
                  <a:cubicBezTo>
                    <a:pt x="4840" y="15536"/>
                    <a:pt x="5263" y="15897"/>
                    <a:pt x="5263" y="16407"/>
                  </a:cubicBezTo>
                  <a:cubicBezTo>
                    <a:pt x="5263" y="16598"/>
                    <a:pt x="5203" y="16788"/>
                    <a:pt x="5096" y="16931"/>
                  </a:cubicBezTo>
                  <a:lnTo>
                    <a:pt x="1048" y="16931"/>
                  </a:lnTo>
                  <a:lnTo>
                    <a:pt x="1048" y="13955"/>
                  </a:lnTo>
                  <a:close/>
                  <a:moveTo>
                    <a:pt x="16919" y="15871"/>
                  </a:moveTo>
                  <a:lnTo>
                    <a:pt x="16919" y="16931"/>
                  </a:lnTo>
                  <a:lnTo>
                    <a:pt x="6239" y="16931"/>
                  </a:lnTo>
                  <a:cubicBezTo>
                    <a:pt x="6346" y="16586"/>
                    <a:pt x="6346" y="16217"/>
                    <a:pt x="6239" y="15871"/>
                  </a:cubicBezTo>
                  <a:close/>
                  <a:moveTo>
                    <a:pt x="524" y="0"/>
                  </a:moveTo>
                  <a:cubicBezTo>
                    <a:pt x="226" y="0"/>
                    <a:pt x="0" y="239"/>
                    <a:pt x="0" y="524"/>
                  </a:cubicBezTo>
                  <a:lnTo>
                    <a:pt x="0" y="17467"/>
                  </a:lnTo>
                  <a:cubicBezTo>
                    <a:pt x="0" y="17753"/>
                    <a:pt x="226" y="17991"/>
                    <a:pt x="524" y="17991"/>
                  </a:cubicBezTo>
                  <a:lnTo>
                    <a:pt x="17455" y="17991"/>
                  </a:lnTo>
                  <a:cubicBezTo>
                    <a:pt x="17741" y="17991"/>
                    <a:pt x="17979" y="17753"/>
                    <a:pt x="17979" y="17467"/>
                  </a:cubicBezTo>
                  <a:lnTo>
                    <a:pt x="17979" y="9728"/>
                  </a:lnTo>
                  <a:cubicBezTo>
                    <a:pt x="17979" y="8668"/>
                    <a:pt x="17109" y="7799"/>
                    <a:pt x="16050" y="7799"/>
                  </a:cubicBezTo>
                  <a:lnTo>
                    <a:pt x="15693" y="7799"/>
                  </a:lnTo>
                  <a:cubicBezTo>
                    <a:pt x="15216" y="7799"/>
                    <a:pt x="14823" y="7406"/>
                    <a:pt x="14823" y="6918"/>
                  </a:cubicBezTo>
                  <a:lnTo>
                    <a:pt x="14823" y="1941"/>
                  </a:lnTo>
                  <a:cubicBezTo>
                    <a:pt x="14823" y="870"/>
                    <a:pt x="13954" y="0"/>
                    <a:pt x="128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0" name="Google Shape;1920;p116"/>
          <p:cNvSpPr/>
          <p:nvPr/>
        </p:nvSpPr>
        <p:spPr>
          <a:xfrm>
            <a:off x="3304713" y="1501900"/>
            <a:ext cx="447700" cy="450000"/>
          </a:xfrm>
          <a:custGeom>
            <a:avLst/>
            <a:gdLst/>
            <a:ahLst/>
            <a:cxnLst/>
            <a:rect l="l" t="t" r="r" b="b"/>
            <a:pathLst>
              <a:path w="17908" h="18000" extrusionOk="0">
                <a:moveTo>
                  <a:pt x="8954" y="3004"/>
                </a:moveTo>
                <a:cubicBezTo>
                  <a:pt x="9383" y="3337"/>
                  <a:pt x="10181" y="4087"/>
                  <a:pt x="10181" y="4992"/>
                </a:cubicBezTo>
                <a:cubicBezTo>
                  <a:pt x="10181" y="5576"/>
                  <a:pt x="9633" y="6052"/>
                  <a:pt x="8954" y="6052"/>
                </a:cubicBezTo>
                <a:cubicBezTo>
                  <a:pt x="8276" y="6052"/>
                  <a:pt x="7728" y="5576"/>
                  <a:pt x="7728" y="4992"/>
                </a:cubicBezTo>
                <a:cubicBezTo>
                  <a:pt x="7728" y="4087"/>
                  <a:pt x="8514" y="3337"/>
                  <a:pt x="8954" y="3004"/>
                </a:cubicBezTo>
                <a:close/>
                <a:moveTo>
                  <a:pt x="9657" y="7100"/>
                </a:moveTo>
                <a:cubicBezTo>
                  <a:pt x="10145" y="7100"/>
                  <a:pt x="10538" y="7493"/>
                  <a:pt x="10538" y="7981"/>
                </a:cubicBezTo>
                <a:cubicBezTo>
                  <a:pt x="10538" y="8469"/>
                  <a:pt x="10145" y="8862"/>
                  <a:pt x="9657" y="8862"/>
                </a:cubicBezTo>
                <a:lnTo>
                  <a:pt x="8252" y="8862"/>
                </a:lnTo>
                <a:cubicBezTo>
                  <a:pt x="7764" y="8862"/>
                  <a:pt x="7371" y="8469"/>
                  <a:pt x="7371" y="7981"/>
                </a:cubicBezTo>
                <a:cubicBezTo>
                  <a:pt x="7371" y="7493"/>
                  <a:pt x="7764" y="7100"/>
                  <a:pt x="8252" y="7100"/>
                </a:cubicBezTo>
                <a:close/>
                <a:moveTo>
                  <a:pt x="5384" y="6081"/>
                </a:moveTo>
                <a:cubicBezTo>
                  <a:pt x="5975" y="6081"/>
                  <a:pt x="6566" y="6195"/>
                  <a:pt x="7121" y="6421"/>
                </a:cubicBezTo>
                <a:cubicBezTo>
                  <a:pt x="6621" y="6790"/>
                  <a:pt x="6323" y="7362"/>
                  <a:pt x="6323" y="7981"/>
                </a:cubicBezTo>
                <a:lnTo>
                  <a:pt x="6323" y="8088"/>
                </a:lnTo>
                <a:cubicBezTo>
                  <a:pt x="5037" y="9267"/>
                  <a:pt x="3370" y="9921"/>
                  <a:pt x="1632" y="9921"/>
                </a:cubicBezTo>
                <a:lnTo>
                  <a:pt x="1072" y="9921"/>
                </a:lnTo>
                <a:cubicBezTo>
                  <a:pt x="1227" y="8266"/>
                  <a:pt x="2335" y="6862"/>
                  <a:pt x="3906" y="6326"/>
                </a:cubicBezTo>
                <a:cubicBezTo>
                  <a:pt x="4386" y="6162"/>
                  <a:pt x="4885" y="6081"/>
                  <a:pt x="5384" y="6081"/>
                </a:cubicBezTo>
                <a:close/>
                <a:moveTo>
                  <a:pt x="12526" y="6081"/>
                </a:moveTo>
                <a:cubicBezTo>
                  <a:pt x="13024" y="6081"/>
                  <a:pt x="13523" y="6162"/>
                  <a:pt x="14003" y="6326"/>
                </a:cubicBezTo>
                <a:cubicBezTo>
                  <a:pt x="15574" y="6862"/>
                  <a:pt x="16682" y="8266"/>
                  <a:pt x="16836" y="9921"/>
                </a:cubicBezTo>
                <a:lnTo>
                  <a:pt x="16277" y="9921"/>
                </a:lnTo>
                <a:cubicBezTo>
                  <a:pt x="14538" y="9921"/>
                  <a:pt x="12860" y="9267"/>
                  <a:pt x="11586" y="8088"/>
                </a:cubicBezTo>
                <a:lnTo>
                  <a:pt x="11586" y="7981"/>
                </a:lnTo>
                <a:cubicBezTo>
                  <a:pt x="11586" y="7362"/>
                  <a:pt x="11288" y="6790"/>
                  <a:pt x="10800" y="6421"/>
                </a:cubicBezTo>
                <a:cubicBezTo>
                  <a:pt x="11349" y="6195"/>
                  <a:pt x="11936" y="6081"/>
                  <a:pt x="12526" y="6081"/>
                </a:cubicBezTo>
                <a:close/>
                <a:moveTo>
                  <a:pt x="8954" y="9921"/>
                </a:moveTo>
                <a:cubicBezTo>
                  <a:pt x="9752" y="9921"/>
                  <a:pt x="10431" y="10517"/>
                  <a:pt x="10526" y="11326"/>
                </a:cubicBezTo>
                <a:lnTo>
                  <a:pt x="7383" y="11326"/>
                </a:lnTo>
                <a:cubicBezTo>
                  <a:pt x="7478" y="10517"/>
                  <a:pt x="8145" y="9921"/>
                  <a:pt x="8954" y="9921"/>
                </a:cubicBezTo>
                <a:close/>
                <a:moveTo>
                  <a:pt x="10538" y="12374"/>
                </a:moveTo>
                <a:lnTo>
                  <a:pt x="10538" y="12969"/>
                </a:lnTo>
                <a:cubicBezTo>
                  <a:pt x="10526" y="13243"/>
                  <a:pt x="10514" y="13505"/>
                  <a:pt x="10467" y="13779"/>
                </a:cubicBezTo>
                <a:lnTo>
                  <a:pt x="7442" y="13779"/>
                </a:lnTo>
                <a:cubicBezTo>
                  <a:pt x="7395" y="13505"/>
                  <a:pt x="7371" y="13243"/>
                  <a:pt x="7371" y="12969"/>
                </a:cubicBezTo>
                <a:lnTo>
                  <a:pt x="7371" y="12374"/>
                </a:lnTo>
                <a:close/>
                <a:moveTo>
                  <a:pt x="10193" y="14839"/>
                </a:moveTo>
                <a:cubicBezTo>
                  <a:pt x="9931" y="15553"/>
                  <a:pt x="9502" y="16208"/>
                  <a:pt x="8954" y="16756"/>
                </a:cubicBezTo>
                <a:cubicBezTo>
                  <a:pt x="8407" y="16208"/>
                  <a:pt x="7978" y="15553"/>
                  <a:pt x="7704" y="14839"/>
                </a:cubicBezTo>
                <a:close/>
                <a:moveTo>
                  <a:pt x="11077" y="0"/>
                </a:moveTo>
                <a:cubicBezTo>
                  <a:pt x="10981" y="0"/>
                  <a:pt x="10878" y="30"/>
                  <a:pt x="10776" y="99"/>
                </a:cubicBezTo>
                <a:cubicBezTo>
                  <a:pt x="10086" y="563"/>
                  <a:pt x="9621" y="1289"/>
                  <a:pt x="9514" y="2111"/>
                </a:cubicBezTo>
                <a:cubicBezTo>
                  <a:pt x="9359" y="1992"/>
                  <a:pt x="9252" y="1920"/>
                  <a:pt x="9228" y="1920"/>
                </a:cubicBezTo>
                <a:cubicBezTo>
                  <a:pt x="9145" y="1867"/>
                  <a:pt x="9050" y="1840"/>
                  <a:pt x="8954" y="1840"/>
                </a:cubicBezTo>
                <a:cubicBezTo>
                  <a:pt x="8859" y="1840"/>
                  <a:pt x="8764" y="1867"/>
                  <a:pt x="8681" y="1920"/>
                </a:cubicBezTo>
                <a:cubicBezTo>
                  <a:pt x="8669" y="1920"/>
                  <a:pt x="8562" y="1992"/>
                  <a:pt x="8395" y="2111"/>
                </a:cubicBezTo>
                <a:cubicBezTo>
                  <a:pt x="8288" y="1289"/>
                  <a:pt x="7823" y="551"/>
                  <a:pt x="7145" y="99"/>
                </a:cubicBezTo>
                <a:cubicBezTo>
                  <a:pt x="7046" y="38"/>
                  <a:pt x="6948" y="12"/>
                  <a:pt x="6855" y="12"/>
                </a:cubicBezTo>
                <a:cubicBezTo>
                  <a:pt x="6404" y="12"/>
                  <a:pt x="6097" y="644"/>
                  <a:pt x="6561" y="980"/>
                </a:cubicBezTo>
                <a:cubicBezTo>
                  <a:pt x="7061" y="1313"/>
                  <a:pt x="7371" y="1885"/>
                  <a:pt x="7371" y="2504"/>
                </a:cubicBezTo>
                <a:lnTo>
                  <a:pt x="7371" y="3099"/>
                </a:lnTo>
                <a:cubicBezTo>
                  <a:pt x="6942" y="3635"/>
                  <a:pt x="6692" y="4302"/>
                  <a:pt x="6668" y="4992"/>
                </a:cubicBezTo>
                <a:cubicBezTo>
                  <a:pt x="6668" y="5064"/>
                  <a:pt x="6668" y="5123"/>
                  <a:pt x="6680" y="5183"/>
                </a:cubicBezTo>
                <a:cubicBezTo>
                  <a:pt x="6245" y="5078"/>
                  <a:pt x="5802" y="5025"/>
                  <a:pt x="5360" y="5025"/>
                </a:cubicBezTo>
                <a:cubicBezTo>
                  <a:pt x="4749" y="5025"/>
                  <a:pt x="4141" y="5125"/>
                  <a:pt x="3561" y="5326"/>
                </a:cubicBezTo>
                <a:cubicBezTo>
                  <a:pt x="1430" y="6064"/>
                  <a:pt x="1" y="8064"/>
                  <a:pt x="1" y="10314"/>
                </a:cubicBezTo>
                <a:lnTo>
                  <a:pt x="1" y="10445"/>
                </a:lnTo>
                <a:cubicBezTo>
                  <a:pt x="1" y="10731"/>
                  <a:pt x="227" y="10969"/>
                  <a:pt x="525" y="10969"/>
                </a:cubicBezTo>
                <a:lnTo>
                  <a:pt x="1632" y="10969"/>
                </a:lnTo>
                <a:cubicBezTo>
                  <a:pt x="3489" y="10969"/>
                  <a:pt x="5287" y="10326"/>
                  <a:pt x="6716" y="9148"/>
                </a:cubicBezTo>
                <a:cubicBezTo>
                  <a:pt x="6835" y="9314"/>
                  <a:pt x="6990" y="9457"/>
                  <a:pt x="7157" y="9576"/>
                </a:cubicBezTo>
                <a:cubicBezTo>
                  <a:pt x="6621" y="10088"/>
                  <a:pt x="6323" y="10791"/>
                  <a:pt x="6323" y="11529"/>
                </a:cubicBezTo>
                <a:lnTo>
                  <a:pt x="6323" y="12969"/>
                </a:lnTo>
                <a:cubicBezTo>
                  <a:pt x="6311" y="14863"/>
                  <a:pt x="7157" y="16660"/>
                  <a:pt x="8621" y="17875"/>
                </a:cubicBezTo>
                <a:cubicBezTo>
                  <a:pt x="8716" y="17958"/>
                  <a:pt x="8835" y="18000"/>
                  <a:pt x="8954" y="18000"/>
                </a:cubicBezTo>
                <a:cubicBezTo>
                  <a:pt x="9073" y="18000"/>
                  <a:pt x="9193" y="17958"/>
                  <a:pt x="9288" y="17875"/>
                </a:cubicBezTo>
                <a:cubicBezTo>
                  <a:pt x="10752" y="16660"/>
                  <a:pt x="11586" y="14863"/>
                  <a:pt x="11586" y="12969"/>
                </a:cubicBezTo>
                <a:lnTo>
                  <a:pt x="11586" y="11493"/>
                </a:lnTo>
                <a:cubicBezTo>
                  <a:pt x="11586" y="10767"/>
                  <a:pt x="11288" y="10076"/>
                  <a:pt x="10752" y="9576"/>
                </a:cubicBezTo>
                <a:cubicBezTo>
                  <a:pt x="10919" y="9457"/>
                  <a:pt x="11074" y="9314"/>
                  <a:pt x="11193" y="9148"/>
                </a:cubicBezTo>
                <a:cubicBezTo>
                  <a:pt x="12633" y="10326"/>
                  <a:pt x="14431" y="10969"/>
                  <a:pt x="16277" y="10969"/>
                </a:cubicBezTo>
                <a:lnTo>
                  <a:pt x="17384" y="10969"/>
                </a:lnTo>
                <a:cubicBezTo>
                  <a:pt x="17670" y="10969"/>
                  <a:pt x="17908" y="10731"/>
                  <a:pt x="17908" y="10445"/>
                </a:cubicBezTo>
                <a:lnTo>
                  <a:pt x="17908" y="10314"/>
                </a:lnTo>
                <a:cubicBezTo>
                  <a:pt x="17908" y="8064"/>
                  <a:pt x="16479" y="6064"/>
                  <a:pt x="14348" y="5326"/>
                </a:cubicBezTo>
                <a:lnTo>
                  <a:pt x="14360" y="5326"/>
                </a:lnTo>
                <a:cubicBezTo>
                  <a:pt x="13773" y="5125"/>
                  <a:pt x="13162" y="5025"/>
                  <a:pt x="12550" y="5025"/>
                </a:cubicBezTo>
                <a:cubicBezTo>
                  <a:pt x="12107" y="5025"/>
                  <a:pt x="11664" y="5078"/>
                  <a:pt x="11229" y="5183"/>
                </a:cubicBezTo>
                <a:cubicBezTo>
                  <a:pt x="11229" y="5123"/>
                  <a:pt x="11240" y="5064"/>
                  <a:pt x="11240" y="4992"/>
                </a:cubicBezTo>
                <a:cubicBezTo>
                  <a:pt x="11217" y="4302"/>
                  <a:pt x="10967" y="3635"/>
                  <a:pt x="10538" y="3099"/>
                </a:cubicBezTo>
                <a:lnTo>
                  <a:pt x="10538" y="2504"/>
                </a:lnTo>
                <a:cubicBezTo>
                  <a:pt x="10538" y="1897"/>
                  <a:pt x="10848" y="1313"/>
                  <a:pt x="11359" y="980"/>
                </a:cubicBezTo>
                <a:cubicBezTo>
                  <a:pt x="11840" y="656"/>
                  <a:pt x="11528" y="0"/>
                  <a:pt x="1107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1" name="Google Shape;1921;p116"/>
          <p:cNvSpPr/>
          <p:nvPr/>
        </p:nvSpPr>
        <p:spPr>
          <a:xfrm>
            <a:off x="2667138" y="4164175"/>
            <a:ext cx="342625" cy="449525"/>
          </a:xfrm>
          <a:custGeom>
            <a:avLst/>
            <a:gdLst/>
            <a:ahLst/>
            <a:cxnLst/>
            <a:rect l="l" t="t" r="r" b="b"/>
            <a:pathLst>
              <a:path w="13705" h="17981" extrusionOk="0">
                <a:moveTo>
                  <a:pt x="10538" y="1621"/>
                </a:moveTo>
                <a:lnTo>
                  <a:pt x="10538" y="1621"/>
                </a:lnTo>
                <a:cubicBezTo>
                  <a:pt x="10514" y="2859"/>
                  <a:pt x="9811" y="3979"/>
                  <a:pt x="8716" y="4550"/>
                </a:cubicBezTo>
                <a:cubicBezTo>
                  <a:pt x="8609" y="4562"/>
                  <a:pt x="8499" y="4562"/>
                  <a:pt x="8389" y="4562"/>
                </a:cubicBezTo>
                <a:cubicBezTo>
                  <a:pt x="8279" y="4562"/>
                  <a:pt x="8168" y="4562"/>
                  <a:pt x="8061" y="4574"/>
                </a:cubicBezTo>
                <a:cubicBezTo>
                  <a:pt x="7954" y="3848"/>
                  <a:pt x="7478" y="3240"/>
                  <a:pt x="6811" y="2967"/>
                </a:cubicBezTo>
                <a:cubicBezTo>
                  <a:pt x="6990" y="2657"/>
                  <a:pt x="7311" y="2466"/>
                  <a:pt x="7668" y="2455"/>
                </a:cubicBezTo>
                <a:cubicBezTo>
                  <a:pt x="7688" y="2455"/>
                  <a:pt x="7708" y="2455"/>
                  <a:pt x="7727" y="2455"/>
                </a:cubicBezTo>
                <a:cubicBezTo>
                  <a:pt x="8730" y="2455"/>
                  <a:pt x="9697" y="2158"/>
                  <a:pt x="10538" y="1621"/>
                </a:cubicBezTo>
                <a:close/>
                <a:moveTo>
                  <a:pt x="3180" y="3038"/>
                </a:moveTo>
                <a:cubicBezTo>
                  <a:pt x="4025" y="3574"/>
                  <a:pt x="5025" y="3871"/>
                  <a:pt x="6037" y="3871"/>
                </a:cubicBezTo>
                <a:lnTo>
                  <a:pt x="6025" y="3859"/>
                </a:lnTo>
                <a:cubicBezTo>
                  <a:pt x="6573" y="3859"/>
                  <a:pt x="7025" y="4312"/>
                  <a:pt x="7025" y="4860"/>
                </a:cubicBezTo>
                <a:lnTo>
                  <a:pt x="7025" y="4872"/>
                </a:lnTo>
                <a:cubicBezTo>
                  <a:pt x="6549" y="5122"/>
                  <a:pt x="6156" y="5526"/>
                  <a:pt x="5906" y="6003"/>
                </a:cubicBezTo>
                <a:cubicBezTo>
                  <a:pt x="5597" y="5979"/>
                  <a:pt x="5299" y="5955"/>
                  <a:pt x="4989" y="5955"/>
                </a:cubicBezTo>
                <a:cubicBezTo>
                  <a:pt x="3894" y="5383"/>
                  <a:pt x="3192" y="4264"/>
                  <a:pt x="3180" y="3038"/>
                </a:cubicBezTo>
                <a:close/>
                <a:moveTo>
                  <a:pt x="11240" y="4796"/>
                </a:moveTo>
                <a:lnTo>
                  <a:pt x="11240" y="4796"/>
                </a:lnTo>
                <a:cubicBezTo>
                  <a:pt x="11225" y="6162"/>
                  <a:pt x="10440" y="7421"/>
                  <a:pt x="9216" y="8027"/>
                </a:cubicBezTo>
                <a:cubicBezTo>
                  <a:pt x="8823" y="8086"/>
                  <a:pt x="8430" y="8062"/>
                  <a:pt x="8037" y="8086"/>
                </a:cubicBezTo>
                <a:cubicBezTo>
                  <a:pt x="7895" y="7396"/>
                  <a:pt x="7478" y="6788"/>
                  <a:pt x="6894" y="6407"/>
                </a:cubicBezTo>
                <a:cubicBezTo>
                  <a:pt x="7180" y="5919"/>
                  <a:pt x="7692" y="5622"/>
                  <a:pt x="8264" y="5622"/>
                </a:cubicBezTo>
                <a:lnTo>
                  <a:pt x="8383" y="5622"/>
                </a:lnTo>
                <a:cubicBezTo>
                  <a:pt x="9390" y="5622"/>
                  <a:pt x="10386" y="5338"/>
                  <a:pt x="11240" y="4796"/>
                </a:cubicBezTo>
                <a:close/>
                <a:moveTo>
                  <a:pt x="2465" y="6193"/>
                </a:moveTo>
                <a:cubicBezTo>
                  <a:pt x="3311" y="6729"/>
                  <a:pt x="4311" y="7027"/>
                  <a:pt x="5323" y="7027"/>
                </a:cubicBezTo>
                <a:lnTo>
                  <a:pt x="5442" y="7027"/>
                </a:lnTo>
                <a:cubicBezTo>
                  <a:pt x="6240" y="7027"/>
                  <a:pt x="6906" y="7610"/>
                  <a:pt x="7014" y="8396"/>
                </a:cubicBezTo>
                <a:cubicBezTo>
                  <a:pt x="6537" y="8646"/>
                  <a:pt x="6144" y="9039"/>
                  <a:pt x="5906" y="9527"/>
                </a:cubicBezTo>
                <a:cubicBezTo>
                  <a:pt x="5442" y="9443"/>
                  <a:pt x="4954" y="9515"/>
                  <a:pt x="4489" y="9432"/>
                </a:cubicBezTo>
                <a:cubicBezTo>
                  <a:pt x="3251" y="8824"/>
                  <a:pt x="2477" y="7562"/>
                  <a:pt x="2465" y="6193"/>
                </a:cubicBezTo>
                <a:close/>
                <a:moveTo>
                  <a:pt x="11943" y="8205"/>
                </a:moveTo>
                <a:cubicBezTo>
                  <a:pt x="11824" y="9670"/>
                  <a:pt x="10931" y="10967"/>
                  <a:pt x="9585" y="11575"/>
                </a:cubicBezTo>
                <a:cubicBezTo>
                  <a:pt x="9423" y="11591"/>
                  <a:pt x="9251" y="11593"/>
                  <a:pt x="9075" y="11593"/>
                </a:cubicBezTo>
                <a:cubicBezTo>
                  <a:pt x="8988" y="11593"/>
                  <a:pt x="8900" y="11593"/>
                  <a:pt x="8811" y="11593"/>
                </a:cubicBezTo>
                <a:cubicBezTo>
                  <a:pt x="8546" y="11593"/>
                  <a:pt x="8282" y="11599"/>
                  <a:pt x="8037" y="11646"/>
                </a:cubicBezTo>
                <a:cubicBezTo>
                  <a:pt x="7906" y="10944"/>
                  <a:pt x="7502" y="10313"/>
                  <a:pt x="6894" y="9920"/>
                </a:cubicBezTo>
                <a:cubicBezTo>
                  <a:pt x="7180" y="9432"/>
                  <a:pt x="7692" y="9134"/>
                  <a:pt x="8264" y="9134"/>
                </a:cubicBezTo>
                <a:lnTo>
                  <a:pt x="8466" y="9134"/>
                </a:lnTo>
                <a:cubicBezTo>
                  <a:pt x="9681" y="9134"/>
                  <a:pt x="10883" y="8812"/>
                  <a:pt x="11931" y="8205"/>
                </a:cubicBezTo>
                <a:close/>
                <a:moveTo>
                  <a:pt x="1775" y="9598"/>
                </a:moveTo>
                <a:lnTo>
                  <a:pt x="1775" y="9598"/>
                </a:lnTo>
                <a:cubicBezTo>
                  <a:pt x="2823" y="10205"/>
                  <a:pt x="4013" y="10527"/>
                  <a:pt x="5239" y="10527"/>
                </a:cubicBezTo>
                <a:lnTo>
                  <a:pt x="5239" y="10539"/>
                </a:lnTo>
                <a:lnTo>
                  <a:pt x="5442" y="10539"/>
                </a:lnTo>
                <a:cubicBezTo>
                  <a:pt x="6287" y="10539"/>
                  <a:pt x="6990" y="11194"/>
                  <a:pt x="7025" y="12039"/>
                </a:cubicBezTo>
                <a:cubicBezTo>
                  <a:pt x="6954" y="12087"/>
                  <a:pt x="6871" y="12146"/>
                  <a:pt x="6799" y="12194"/>
                </a:cubicBezTo>
                <a:cubicBezTo>
                  <a:pt x="6454" y="12456"/>
                  <a:pt x="6168" y="12801"/>
                  <a:pt x="5966" y="13182"/>
                </a:cubicBezTo>
                <a:cubicBezTo>
                  <a:pt x="5656" y="13079"/>
                  <a:pt x="5284" y="13056"/>
                  <a:pt x="4931" y="13056"/>
                </a:cubicBezTo>
                <a:cubicBezTo>
                  <a:pt x="4795" y="13056"/>
                  <a:pt x="4662" y="13060"/>
                  <a:pt x="4537" y="13063"/>
                </a:cubicBezTo>
                <a:cubicBezTo>
                  <a:pt x="4517" y="13065"/>
                  <a:pt x="4496" y="13066"/>
                  <a:pt x="4476" y="13066"/>
                </a:cubicBezTo>
                <a:cubicBezTo>
                  <a:pt x="4377" y="13066"/>
                  <a:pt x="4280" y="13043"/>
                  <a:pt x="4192" y="13003"/>
                </a:cubicBezTo>
                <a:cubicBezTo>
                  <a:pt x="2811" y="12408"/>
                  <a:pt x="1882" y="11098"/>
                  <a:pt x="1775" y="9598"/>
                </a:cubicBezTo>
                <a:close/>
                <a:moveTo>
                  <a:pt x="12633" y="11718"/>
                </a:moveTo>
                <a:cubicBezTo>
                  <a:pt x="12467" y="13825"/>
                  <a:pt x="10716" y="15456"/>
                  <a:pt x="8597" y="15456"/>
                </a:cubicBezTo>
                <a:lnTo>
                  <a:pt x="8014" y="15456"/>
                </a:lnTo>
                <a:cubicBezTo>
                  <a:pt x="7871" y="14742"/>
                  <a:pt x="7478" y="14111"/>
                  <a:pt x="6894" y="13670"/>
                </a:cubicBezTo>
                <a:cubicBezTo>
                  <a:pt x="7228" y="13039"/>
                  <a:pt x="7883" y="12646"/>
                  <a:pt x="8597" y="12646"/>
                </a:cubicBezTo>
                <a:lnTo>
                  <a:pt x="9169" y="12646"/>
                </a:lnTo>
                <a:cubicBezTo>
                  <a:pt x="10383" y="12646"/>
                  <a:pt x="11574" y="12325"/>
                  <a:pt x="12633" y="11718"/>
                </a:cubicBezTo>
                <a:close/>
                <a:moveTo>
                  <a:pt x="1060" y="13194"/>
                </a:moveTo>
                <a:cubicBezTo>
                  <a:pt x="2108" y="13801"/>
                  <a:pt x="3311" y="14123"/>
                  <a:pt x="4525" y="14123"/>
                </a:cubicBezTo>
                <a:lnTo>
                  <a:pt x="5085" y="14123"/>
                </a:lnTo>
                <a:cubicBezTo>
                  <a:pt x="6156" y="14123"/>
                  <a:pt x="7025" y="14992"/>
                  <a:pt x="7025" y="16063"/>
                </a:cubicBezTo>
                <a:lnTo>
                  <a:pt x="7025" y="16933"/>
                </a:lnTo>
                <a:lnTo>
                  <a:pt x="5085" y="16933"/>
                </a:lnTo>
                <a:cubicBezTo>
                  <a:pt x="2977" y="16933"/>
                  <a:pt x="1215" y="15301"/>
                  <a:pt x="1060" y="13194"/>
                </a:cubicBezTo>
                <a:close/>
                <a:moveTo>
                  <a:pt x="11072" y="1"/>
                </a:moveTo>
                <a:cubicBezTo>
                  <a:pt x="10944" y="1"/>
                  <a:pt x="10812" y="49"/>
                  <a:pt x="10704" y="157"/>
                </a:cubicBezTo>
                <a:cubicBezTo>
                  <a:pt x="9919" y="966"/>
                  <a:pt x="8835" y="1419"/>
                  <a:pt x="7704" y="1419"/>
                </a:cubicBezTo>
                <a:cubicBezTo>
                  <a:pt x="6811" y="1419"/>
                  <a:pt x="6025" y="1978"/>
                  <a:pt x="5740" y="2812"/>
                </a:cubicBezTo>
                <a:cubicBezTo>
                  <a:pt x="4716" y="2740"/>
                  <a:pt x="3739" y="2300"/>
                  <a:pt x="3013" y="1573"/>
                </a:cubicBezTo>
                <a:cubicBezTo>
                  <a:pt x="2905" y="1470"/>
                  <a:pt x="2774" y="1423"/>
                  <a:pt x="2646" y="1423"/>
                </a:cubicBezTo>
                <a:cubicBezTo>
                  <a:pt x="2377" y="1423"/>
                  <a:pt x="2120" y="1628"/>
                  <a:pt x="2120" y="1943"/>
                </a:cubicBezTo>
                <a:lnTo>
                  <a:pt x="2120" y="2990"/>
                </a:lnTo>
                <a:cubicBezTo>
                  <a:pt x="2120" y="3681"/>
                  <a:pt x="2287" y="4371"/>
                  <a:pt x="2596" y="4991"/>
                </a:cubicBezTo>
                <a:cubicBezTo>
                  <a:pt x="2501" y="4907"/>
                  <a:pt x="2406" y="4824"/>
                  <a:pt x="2311" y="4729"/>
                </a:cubicBezTo>
                <a:cubicBezTo>
                  <a:pt x="2204" y="4626"/>
                  <a:pt x="2076" y="4581"/>
                  <a:pt x="1951" y="4581"/>
                </a:cubicBezTo>
                <a:cubicBezTo>
                  <a:pt x="1683" y="4581"/>
                  <a:pt x="1426" y="4789"/>
                  <a:pt x="1418" y="5098"/>
                </a:cubicBezTo>
                <a:lnTo>
                  <a:pt x="1418" y="6157"/>
                </a:lnTo>
                <a:cubicBezTo>
                  <a:pt x="1418" y="7003"/>
                  <a:pt x="1644" y="7836"/>
                  <a:pt x="2072" y="8562"/>
                </a:cubicBezTo>
                <a:cubicBezTo>
                  <a:pt x="1894" y="8455"/>
                  <a:pt x="1727" y="8324"/>
                  <a:pt x="1560" y="8205"/>
                </a:cubicBezTo>
                <a:cubicBezTo>
                  <a:pt x="1459" y="8121"/>
                  <a:pt x="1343" y="8083"/>
                  <a:pt x="1229" y="8083"/>
                </a:cubicBezTo>
                <a:cubicBezTo>
                  <a:pt x="958" y="8083"/>
                  <a:pt x="703" y="8299"/>
                  <a:pt x="703" y="8610"/>
                </a:cubicBezTo>
                <a:lnTo>
                  <a:pt x="703" y="9313"/>
                </a:lnTo>
                <a:cubicBezTo>
                  <a:pt x="703" y="10396"/>
                  <a:pt x="1060" y="11468"/>
                  <a:pt x="1715" y="12337"/>
                </a:cubicBezTo>
                <a:cubicBezTo>
                  <a:pt x="1418" y="12182"/>
                  <a:pt x="1132" y="11991"/>
                  <a:pt x="858" y="11777"/>
                </a:cubicBezTo>
                <a:cubicBezTo>
                  <a:pt x="757" y="11697"/>
                  <a:pt x="641" y="11660"/>
                  <a:pt x="528" y="11660"/>
                </a:cubicBezTo>
                <a:cubicBezTo>
                  <a:pt x="256" y="11660"/>
                  <a:pt x="1" y="11871"/>
                  <a:pt x="1" y="12182"/>
                </a:cubicBezTo>
                <a:lnTo>
                  <a:pt x="1" y="12884"/>
                </a:lnTo>
                <a:cubicBezTo>
                  <a:pt x="1" y="15706"/>
                  <a:pt x="2287" y="17980"/>
                  <a:pt x="5097" y="17980"/>
                </a:cubicBezTo>
                <a:lnTo>
                  <a:pt x="7561" y="17980"/>
                </a:lnTo>
                <a:cubicBezTo>
                  <a:pt x="7847" y="17980"/>
                  <a:pt x="8085" y="17742"/>
                  <a:pt x="8085" y="17456"/>
                </a:cubicBezTo>
                <a:lnTo>
                  <a:pt x="8085" y="16504"/>
                </a:lnTo>
                <a:lnTo>
                  <a:pt x="8609" y="16504"/>
                </a:lnTo>
                <a:cubicBezTo>
                  <a:pt x="11419" y="16504"/>
                  <a:pt x="13705" y="14230"/>
                  <a:pt x="13705" y="11420"/>
                </a:cubicBezTo>
                <a:lnTo>
                  <a:pt x="13705" y="10717"/>
                </a:lnTo>
                <a:cubicBezTo>
                  <a:pt x="13705" y="10404"/>
                  <a:pt x="13445" y="10187"/>
                  <a:pt x="13171" y="10187"/>
                </a:cubicBezTo>
                <a:cubicBezTo>
                  <a:pt x="13060" y="10187"/>
                  <a:pt x="12947" y="10222"/>
                  <a:pt x="12848" y="10301"/>
                </a:cubicBezTo>
                <a:cubicBezTo>
                  <a:pt x="12609" y="10491"/>
                  <a:pt x="12348" y="10670"/>
                  <a:pt x="12086" y="10825"/>
                </a:cubicBezTo>
                <a:cubicBezTo>
                  <a:pt x="12681" y="9967"/>
                  <a:pt x="13002" y="8955"/>
                  <a:pt x="13002" y="7908"/>
                </a:cubicBezTo>
                <a:lnTo>
                  <a:pt x="13002" y="7205"/>
                </a:lnTo>
                <a:cubicBezTo>
                  <a:pt x="13002" y="6891"/>
                  <a:pt x="12743" y="6674"/>
                  <a:pt x="12468" y="6674"/>
                </a:cubicBezTo>
                <a:cubicBezTo>
                  <a:pt x="12358" y="6674"/>
                  <a:pt x="12244" y="6710"/>
                  <a:pt x="12145" y="6788"/>
                </a:cubicBezTo>
                <a:cubicBezTo>
                  <a:pt x="11978" y="6919"/>
                  <a:pt x="11812" y="7038"/>
                  <a:pt x="11645" y="7157"/>
                </a:cubicBezTo>
                <a:cubicBezTo>
                  <a:pt x="12074" y="6419"/>
                  <a:pt x="12300" y="5598"/>
                  <a:pt x="12300" y="4741"/>
                </a:cubicBezTo>
                <a:lnTo>
                  <a:pt x="12300" y="3693"/>
                </a:lnTo>
                <a:cubicBezTo>
                  <a:pt x="12292" y="3378"/>
                  <a:pt x="12038" y="3173"/>
                  <a:pt x="11772" y="3173"/>
                </a:cubicBezTo>
                <a:cubicBezTo>
                  <a:pt x="11645" y="3173"/>
                  <a:pt x="11515" y="3220"/>
                  <a:pt x="11407" y="3324"/>
                </a:cubicBezTo>
                <a:cubicBezTo>
                  <a:pt x="11312" y="3407"/>
                  <a:pt x="11216" y="3490"/>
                  <a:pt x="11121" y="3574"/>
                </a:cubicBezTo>
                <a:cubicBezTo>
                  <a:pt x="11443" y="2955"/>
                  <a:pt x="11597" y="2276"/>
                  <a:pt x="11597" y="1585"/>
                </a:cubicBezTo>
                <a:lnTo>
                  <a:pt x="11597" y="526"/>
                </a:lnTo>
                <a:cubicBezTo>
                  <a:pt x="11597" y="211"/>
                  <a:pt x="11341" y="1"/>
                  <a:pt x="1107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22" name="Google Shape;1922;p116"/>
          <p:cNvGrpSpPr/>
          <p:nvPr/>
        </p:nvGrpSpPr>
        <p:grpSpPr>
          <a:xfrm>
            <a:off x="2638863" y="3495375"/>
            <a:ext cx="401575" cy="449475"/>
            <a:chOff x="2638863" y="3495375"/>
            <a:chExt cx="401575" cy="449475"/>
          </a:xfrm>
        </p:grpSpPr>
        <p:sp>
          <p:nvSpPr>
            <p:cNvPr id="1923" name="Google Shape;1923;p116"/>
            <p:cNvSpPr/>
            <p:nvPr/>
          </p:nvSpPr>
          <p:spPr>
            <a:xfrm>
              <a:off x="2638863" y="3495375"/>
              <a:ext cx="401575" cy="449475"/>
            </a:xfrm>
            <a:custGeom>
              <a:avLst/>
              <a:gdLst/>
              <a:ahLst/>
              <a:cxnLst/>
              <a:rect l="l" t="t" r="r" b="b"/>
              <a:pathLst>
                <a:path w="16063" h="17979" extrusionOk="0">
                  <a:moveTo>
                    <a:pt x="8049" y="1048"/>
                  </a:moveTo>
                  <a:cubicBezTo>
                    <a:pt x="11252" y="1060"/>
                    <a:pt x="13824" y="3691"/>
                    <a:pt x="13824" y="6894"/>
                  </a:cubicBezTo>
                  <a:lnTo>
                    <a:pt x="13824" y="12252"/>
                  </a:lnTo>
                  <a:cubicBezTo>
                    <a:pt x="13824" y="13359"/>
                    <a:pt x="14062" y="14455"/>
                    <a:pt x="14514" y="15479"/>
                  </a:cubicBezTo>
                  <a:cubicBezTo>
                    <a:pt x="13776" y="15336"/>
                    <a:pt x="13121" y="14931"/>
                    <a:pt x="12669" y="14336"/>
                  </a:cubicBezTo>
                  <a:cubicBezTo>
                    <a:pt x="12557" y="14189"/>
                    <a:pt x="12401" y="14124"/>
                    <a:pt x="12248" y="14124"/>
                  </a:cubicBezTo>
                  <a:cubicBezTo>
                    <a:pt x="11978" y="14124"/>
                    <a:pt x="11716" y="14326"/>
                    <a:pt x="11716" y="14645"/>
                  </a:cubicBezTo>
                  <a:lnTo>
                    <a:pt x="11716" y="14812"/>
                  </a:lnTo>
                  <a:cubicBezTo>
                    <a:pt x="11716" y="15526"/>
                    <a:pt x="11847" y="16229"/>
                    <a:pt x="12109" y="16896"/>
                  </a:cubicBezTo>
                  <a:cubicBezTo>
                    <a:pt x="11181" y="16765"/>
                    <a:pt x="10371" y="16217"/>
                    <a:pt x="9883" y="15431"/>
                  </a:cubicBezTo>
                  <a:cubicBezTo>
                    <a:pt x="9778" y="15253"/>
                    <a:pt x="9604" y="15169"/>
                    <a:pt x="9431" y="15169"/>
                  </a:cubicBezTo>
                  <a:cubicBezTo>
                    <a:pt x="9212" y="15169"/>
                    <a:pt x="8997" y="15304"/>
                    <a:pt x="8930" y="15550"/>
                  </a:cubicBezTo>
                  <a:lnTo>
                    <a:pt x="8907" y="15645"/>
                  </a:lnTo>
                  <a:cubicBezTo>
                    <a:pt x="8764" y="16134"/>
                    <a:pt x="8454" y="16562"/>
                    <a:pt x="8025" y="16836"/>
                  </a:cubicBezTo>
                  <a:cubicBezTo>
                    <a:pt x="7609" y="16562"/>
                    <a:pt x="7299" y="16134"/>
                    <a:pt x="7156" y="15645"/>
                  </a:cubicBezTo>
                  <a:lnTo>
                    <a:pt x="7132" y="15550"/>
                  </a:lnTo>
                  <a:cubicBezTo>
                    <a:pt x="7059" y="15304"/>
                    <a:pt x="6841" y="15169"/>
                    <a:pt x="6621" y="15169"/>
                  </a:cubicBezTo>
                  <a:cubicBezTo>
                    <a:pt x="6447" y="15169"/>
                    <a:pt x="6273" y="15253"/>
                    <a:pt x="6168" y="15431"/>
                  </a:cubicBezTo>
                  <a:cubicBezTo>
                    <a:pt x="5692" y="16217"/>
                    <a:pt x="4882" y="16765"/>
                    <a:pt x="3954" y="16896"/>
                  </a:cubicBezTo>
                  <a:cubicBezTo>
                    <a:pt x="4215" y="16229"/>
                    <a:pt x="4346" y="15526"/>
                    <a:pt x="4346" y="14812"/>
                  </a:cubicBezTo>
                  <a:lnTo>
                    <a:pt x="4346" y="14645"/>
                  </a:lnTo>
                  <a:cubicBezTo>
                    <a:pt x="4346" y="14326"/>
                    <a:pt x="4085" y="14124"/>
                    <a:pt x="3815" y="14124"/>
                  </a:cubicBezTo>
                  <a:cubicBezTo>
                    <a:pt x="3662" y="14124"/>
                    <a:pt x="3506" y="14189"/>
                    <a:pt x="3394" y="14336"/>
                  </a:cubicBezTo>
                  <a:cubicBezTo>
                    <a:pt x="2941" y="14931"/>
                    <a:pt x="2287" y="15336"/>
                    <a:pt x="1548" y="15479"/>
                  </a:cubicBezTo>
                  <a:cubicBezTo>
                    <a:pt x="2001" y="14455"/>
                    <a:pt x="2239" y="13359"/>
                    <a:pt x="2239" y="12252"/>
                  </a:cubicBezTo>
                  <a:lnTo>
                    <a:pt x="2239" y="6847"/>
                  </a:lnTo>
                  <a:cubicBezTo>
                    <a:pt x="2239" y="3632"/>
                    <a:pt x="4846" y="1048"/>
                    <a:pt x="8049" y="1048"/>
                  </a:cubicBezTo>
                  <a:close/>
                  <a:moveTo>
                    <a:pt x="8037" y="1"/>
                  </a:moveTo>
                  <a:cubicBezTo>
                    <a:pt x="4263" y="1"/>
                    <a:pt x="1191" y="3144"/>
                    <a:pt x="1191" y="6906"/>
                  </a:cubicBezTo>
                  <a:lnTo>
                    <a:pt x="1191" y="12252"/>
                  </a:lnTo>
                  <a:cubicBezTo>
                    <a:pt x="1191" y="13490"/>
                    <a:pt x="846" y="14717"/>
                    <a:pt x="203" y="15776"/>
                  </a:cubicBezTo>
                  <a:cubicBezTo>
                    <a:pt x="1" y="16134"/>
                    <a:pt x="251" y="16574"/>
                    <a:pt x="655" y="16574"/>
                  </a:cubicBezTo>
                  <a:lnTo>
                    <a:pt x="1001" y="16574"/>
                  </a:lnTo>
                  <a:cubicBezTo>
                    <a:pt x="1763" y="16574"/>
                    <a:pt x="2501" y="16360"/>
                    <a:pt x="3144" y="15955"/>
                  </a:cubicBezTo>
                  <a:lnTo>
                    <a:pt x="3144" y="15955"/>
                  </a:lnTo>
                  <a:cubicBezTo>
                    <a:pt x="3037" y="16395"/>
                    <a:pt x="2870" y="16812"/>
                    <a:pt x="2656" y="17193"/>
                  </a:cubicBezTo>
                  <a:cubicBezTo>
                    <a:pt x="2465" y="17550"/>
                    <a:pt x="2715" y="17979"/>
                    <a:pt x="3120" y="17979"/>
                  </a:cubicBezTo>
                  <a:lnTo>
                    <a:pt x="3525" y="17979"/>
                  </a:lnTo>
                  <a:cubicBezTo>
                    <a:pt x="4644" y="17967"/>
                    <a:pt x="5716" y="17527"/>
                    <a:pt x="6490" y="16729"/>
                  </a:cubicBezTo>
                  <a:cubicBezTo>
                    <a:pt x="6811" y="17229"/>
                    <a:pt x="7263" y="17646"/>
                    <a:pt x="7799" y="17919"/>
                  </a:cubicBezTo>
                  <a:cubicBezTo>
                    <a:pt x="7871" y="17955"/>
                    <a:pt x="7951" y="17973"/>
                    <a:pt x="8031" y="17973"/>
                  </a:cubicBezTo>
                  <a:cubicBezTo>
                    <a:pt x="8112" y="17973"/>
                    <a:pt x="8192" y="17955"/>
                    <a:pt x="8264" y="17919"/>
                  </a:cubicBezTo>
                  <a:cubicBezTo>
                    <a:pt x="8799" y="17646"/>
                    <a:pt x="9252" y="17229"/>
                    <a:pt x="9573" y="16729"/>
                  </a:cubicBezTo>
                  <a:cubicBezTo>
                    <a:pt x="10347" y="17527"/>
                    <a:pt x="11419" y="17967"/>
                    <a:pt x="12538" y="17979"/>
                  </a:cubicBezTo>
                  <a:lnTo>
                    <a:pt x="12955" y="17979"/>
                  </a:lnTo>
                  <a:cubicBezTo>
                    <a:pt x="13348" y="17979"/>
                    <a:pt x="13609" y="17538"/>
                    <a:pt x="13407" y="17193"/>
                  </a:cubicBezTo>
                  <a:cubicBezTo>
                    <a:pt x="13181" y="16800"/>
                    <a:pt x="13014" y="16384"/>
                    <a:pt x="12919" y="15955"/>
                  </a:cubicBezTo>
                  <a:lnTo>
                    <a:pt x="12919" y="15955"/>
                  </a:lnTo>
                  <a:cubicBezTo>
                    <a:pt x="13550" y="16360"/>
                    <a:pt x="14300" y="16574"/>
                    <a:pt x="15062" y="16574"/>
                  </a:cubicBezTo>
                  <a:lnTo>
                    <a:pt x="15407" y="16574"/>
                  </a:lnTo>
                  <a:cubicBezTo>
                    <a:pt x="15812" y="16562"/>
                    <a:pt x="16062" y="16122"/>
                    <a:pt x="15860" y="15776"/>
                  </a:cubicBezTo>
                  <a:cubicBezTo>
                    <a:pt x="15217" y="14705"/>
                    <a:pt x="14883" y="13490"/>
                    <a:pt x="14883" y="12252"/>
                  </a:cubicBezTo>
                  <a:lnTo>
                    <a:pt x="14883" y="6847"/>
                  </a:lnTo>
                  <a:cubicBezTo>
                    <a:pt x="14872" y="3060"/>
                    <a:pt x="11812" y="1"/>
                    <a:pt x="8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116"/>
            <p:cNvSpPr/>
            <p:nvPr/>
          </p:nvSpPr>
          <p:spPr>
            <a:xfrm>
              <a:off x="2901113" y="3609375"/>
              <a:ext cx="30675" cy="26300"/>
            </a:xfrm>
            <a:custGeom>
              <a:avLst/>
              <a:gdLst/>
              <a:ahLst/>
              <a:cxnLst/>
              <a:rect l="l" t="t" r="r" b="b"/>
              <a:pathLst>
                <a:path w="1227" h="1052" extrusionOk="0">
                  <a:moveTo>
                    <a:pt x="703" y="1"/>
                  </a:moveTo>
                  <a:cubicBezTo>
                    <a:pt x="226" y="1"/>
                    <a:pt x="0" y="572"/>
                    <a:pt x="333" y="894"/>
                  </a:cubicBezTo>
                  <a:cubicBezTo>
                    <a:pt x="439" y="1003"/>
                    <a:pt x="571" y="1052"/>
                    <a:pt x="701" y="1052"/>
                  </a:cubicBezTo>
                  <a:cubicBezTo>
                    <a:pt x="968" y="1052"/>
                    <a:pt x="1226" y="845"/>
                    <a:pt x="1226" y="525"/>
                  </a:cubicBezTo>
                  <a:cubicBezTo>
                    <a:pt x="1226" y="239"/>
                    <a:pt x="988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116"/>
            <p:cNvSpPr/>
            <p:nvPr/>
          </p:nvSpPr>
          <p:spPr>
            <a:xfrm>
              <a:off x="2743038" y="3609375"/>
              <a:ext cx="30700" cy="26300"/>
            </a:xfrm>
            <a:custGeom>
              <a:avLst/>
              <a:gdLst/>
              <a:ahLst/>
              <a:cxnLst/>
              <a:rect l="l" t="t" r="r" b="b"/>
              <a:pathLst>
                <a:path w="1228" h="1052" extrusionOk="0">
                  <a:moveTo>
                    <a:pt x="703" y="1"/>
                  </a:moveTo>
                  <a:cubicBezTo>
                    <a:pt x="227" y="1"/>
                    <a:pt x="1" y="572"/>
                    <a:pt x="334" y="894"/>
                  </a:cubicBezTo>
                  <a:cubicBezTo>
                    <a:pt x="439" y="1003"/>
                    <a:pt x="572" y="1052"/>
                    <a:pt x="702" y="1052"/>
                  </a:cubicBezTo>
                  <a:cubicBezTo>
                    <a:pt x="969" y="1052"/>
                    <a:pt x="1227" y="845"/>
                    <a:pt x="1227" y="525"/>
                  </a:cubicBez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116"/>
            <p:cNvSpPr/>
            <p:nvPr/>
          </p:nvSpPr>
          <p:spPr>
            <a:xfrm>
              <a:off x="2773113" y="3628575"/>
              <a:ext cx="133075" cy="237250"/>
            </a:xfrm>
            <a:custGeom>
              <a:avLst/>
              <a:gdLst/>
              <a:ahLst/>
              <a:cxnLst/>
              <a:rect l="l" t="t" r="r" b="b"/>
              <a:pathLst>
                <a:path w="5323" h="9490" extrusionOk="0">
                  <a:moveTo>
                    <a:pt x="3179" y="1376"/>
                  </a:moveTo>
                  <a:cubicBezTo>
                    <a:pt x="3870" y="1840"/>
                    <a:pt x="4263" y="2626"/>
                    <a:pt x="4239" y="3447"/>
                  </a:cubicBezTo>
                  <a:cubicBezTo>
                    <a:pt x="4227" y="3817"/>
                    <a:pt x="4191" y="4174"/>
                    <a:pt x="4096" y="4519"/>
                  </a:cubicBezTo>
                  <a:lnTo>
                    <a:pt x="2655" y="5507"/>
                  </a:lnTo>
                  <a:lnTo>
                    <a:pt x="1215" y="4519"/>
                  </a:lnTo>
                  <a:cubicBezTo>
                    <a:pt x="1120" y="4174"/>
                    <a:pt x="1084" y="3817"/>
                    <a:pt x="1072" y="3447"/>
                  </a:cubicBezTo>
                  <a:cubicBezTo>
                    <a:pt x="1048" y="2626"/>
                    <a:pt x="1441" y="1840"/>
                    <a:pt x="2132" y="1376"/>
                  </a:cubicBezTo>
                  <a:lnTo>
                    <a:pt x="2132" y="2638"/>
                  </a:lnTo>
                  <a:cubicBezTo>
                    <a:pt x="2132" y="2989"/>
                    <a:pt x="2394" y="3165"/>
                    <a:pt x="2655" y="3165"/>
                  </a:cubicBezTo>
                  <a:cubicBezTo>
                    <a:pt x="2917" y="3165"/>
                    <a:pt x="3179" y="2989"/>
                    <a:pt x="3179" y="2638"/>
                  </a:cubicBezTo>
                  <a:lnTo>
                    <a:pt x="3179" y="1376"/>
                  </a:lnTo>
                  <a:close/>
                  <a:moveTo>
                    <a:pt x="1774" y="6186"/>
                  </a:moveTo>
                  <a:lnTo>
                    <a:pt x="2358" y="6591"/>
                  </a:lnTo>
                  <a:cubicBezTo>
                    <a:pt x="2447" y="6650"/>
                    <a:pt x="2551" y="6680"/>
                    <a:pt x="2655" y="6680"/>
                  </a:cubicBezTo>
                  <a:cubicBezTo>
                    <a:pt x="2760" y="6680"/>
                    <a:pt x="2864" y="6650"/>
                    <a:pt x="2953" y="6591"/>
                  </a:cubicBezTo>
                  <a:lnTo>
                    <a:pt x="3537" y="6186"/>
                  </a:lnTo>
                  <a:lnTo>
                    <a:pt x="3537" y="6186"/>
                  </a:lnTo>
                  <a:cubicBezTo>
                    <a:pt x="3275" y="6781"/>
                    <a:pt x="2977" y="7377"/>
                    <a:pt x="2655" y="7948"/>
                  </a:cubicBezTo>
                  <a:cubicBezTo>
                    <a:pt x="2322" y="7377"/>
                    <a:pt x="2036" y="6781"/>
                    <a:pt x="1774" y="6186"/>
                  </a:cubicBezTo>
                  <a:close/>
                  <a:moveTo>
                    <a:pt x="2661" y="1"/>
                  </a:moveTo>
                  <a:cubicBezTo>
                    <a:pt x="2614" y="1"/>
                    <a:pt x="2566" y="7"/>
                    <a:pt x="2524" y="18"/>
                  </a:cubicBezTo>
                  <a:cubicBezTo>
                    <a:pt x="2060" y="173"/>
                    <a:pt x="1632" y="399"/>
                    <a:pt x="1274" y="709"/>
                  </a:cubicBezTo>
                  <a:cubicBezTo>
                    <a:pt x="453" y="1388"/>
                    <a:pt x="0" y="2388"/>
                    <a:pt x="24" y="3447"/>
                  </a:cubicBezTo>
                  <a:cubicBezTo>
                    <a:pt x="24" y="5912"/>
                    <a:pt x="2132" y="9115"/>
                    <a:pt x="2227" y="9258"/>
                  </a:cubicBezTo>
                  <a:cubicBezTo>
                    <a:pt x="2328" y="9412"/>
                    <a:pt x="2495" y="9490"/>
                    <a:pt x="2661" y="9490"/>
                  </a:cubicBezTo>
                  <a:cubicBezTo>
                    <a:pt x="2828" y="9490"/>
                    <a:pt x="2995" y="9412"/>
                    <a:pt x="3096" y="9258"/>
                  </a:cubicBezTo>
                  <a:cubicBezTo>
                    <a:pt x="3191" y="9115"/>
                    <a:pt x="5299" y="5912"/>
                    <a:pt x="5299" y="3447"/>
                  </a:cubicBezTo>
                  <a:cubicBezTo>
                    <a:pt x="5322" y="2388"/>
                    <a:pt x="4870" y="1388"/>
                    <a:pt x="4048" y="709"/>
                  </a:cubicBezTo>
                  <a:cubicBezTo>
                    <a:pt x="3679" y="399"/>
                    <a:pt x="3263" y="173"/>
                    <a:pt x="2798" y="18"/>
                  </a:cubicBezTo>
                  <a:cubicBezTo>
                    <a:pt x="2757" y="7"/>
                    <a:pt x="2709" y="1"/>
                    <a:pt x="26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7" name="Google Shape;1927;p116"/>
          <p:cNvSpPr/>
          <p:nvPr/>
        </p:nvSpPr>
        <p:spPr>
          <a:xfrm>
            <a:off x="2617138" y="2805200"/>
            <a:ext cx="478350" cy="449400"/>
          </a:xfrm>
          <a:custGeom>
            <a:avLst/>
            <a:gdLst/>
            <a:ahLst/>
            <a:cxnLst/>
            <a:rect l="l" t="t" r="r" b="b"/>
            <a:pathLst>
              <a:path w="19134" h="17976" extrusionOk="0">
                <a:moveTo>
                  <a:pt x="5488" y="1043"/>
                </a:moveTo>
                <a:cubicBezTo>
                  <a:pt x="5539" y="1043"/>
                  <a:pt x="5592" y="1047"/>
                  <a:pt x="5644" y="1057"/>
                </a:cubicBezTo>
                <a:cubicBezTo>
                  <a:pt x="6001" y="1128"/>
                  <a:pt x="6275" y="1402"/>
                  <a:pt x="6347" y="1759"/>
                </a:cubicBezTo>
                <a:cubicBezTo>
                  <a:pt x="6396" y="1997"/>
                  <a:pt x="6611" y="2161"/>
                  <a:pt x="6846" y="2161"/>
                </a:cubicBezTo>
                <a:cubicBezTo>
                  <a:pt x="6893" y="2161"/>
                  <a:pt x="6942" y="2154"/>
                  <a:pt x="6989" y="2140"/>
                </a:cubicBezTo>
                <a:lnTo>
                  <a:pt x="7001" y="2140"/>
                </a:lnTo>
                <a:cubicBezTo>
                  <a:pt x="7085" y="2116"/>
                  <a:pt x="7156" y="2104"/>
                  <a:pt x="7239" y="2104"/>
                </a:cubicBezTo>
                <a:cubicBezTo>
                  <a:pt x="7513" y="2104"/>
                  <a:pt x="7775" y="2223"/>
                  <a:pt x="7942" y="2450"/>
                </a:cubicBezTo>
                <a:cubicBezTo>
                  <a:pt x="6870" y="2450"/>
                  <a:pt x="6013" y="3319"/>
                  <a:pt x="6013" y="4390"/>
                </a:cubicBezTo>
                <a:lnTo>
                  <a:pt x="6013" y="4426"/>
                </a:lnTo>
                <a:cubicBezTo>
                  <a:pt x="5537" y="4664"/>
                  <a:pt x="5180" y="5093"/>
                  <a:pt x="5037" y="5617"/>
                </a:cubicBezTo>
                <a:lnTo>
                  <a:pt x="2667" y="5605"/>
                </a:lnTo>
                <a:cubicBezTo>
                  <a:pt x="2179" y="5605"/>
                  <a:pt x="1775" y="5200"/>
                  <a:pt x="1798" y="4712"/>
                </a:cubicBezTo>
                <a:cubicBezTo>
                  <a:pt x="1810" y="4295"/>
                  <a:pt x="2108" y="3950"/>
                  <a:pt x="2513" y="3867"/>
                </a:cubicBezTo>
                <a:cubicBezTo>
                  <a:pt x="2798" y="3807"/>
                  <a:pt x="2977" y="3509"/>
                  <a:pt x="2894" y="3236"/>
                </a:cubicBezTo>
                <a:lnTo>
                  <a:pt x="2894" y="3212"/>
                </a:lnTo>
                <a:cubicBezTo>
                  <a:pt x="2717" y="2658"/>
                  <a:pt x="3135" y="2092"/>
                  <a:pt x="3709" y="2092"/>
                </a:cubicBezTo>
                <a:cubicBezTo>
                  <a:pt x="3715" y="2092"/>
                  <a:pt x="3721" y="2092"/>
                  <a:pt x="3727" y="2093"/>
                </a:cubicBezTo>
                <a:cubicBezTo>
                  <a:pt x="3810" y="2093"/>
                  <a:pt x="3894" y="2104"/>
                  <a:pt x="3965" y="2140"/>
                </a:cubicBezTo>
                <a:cubicBezTo>
                  <a:pt x="4009" y="2151"/>
                  <a:pt x="4054" y="2156"/>
                  <a:pt x="4097" y="2156"/>
                </a:cubicBezTo>
                <a:cubicBezTo>
                  <a:pt x="4346" y="2156"/>
                  <a:pt x="4571" y="1989"/>
                  <a:pt x="4632" y="1735"/>
                </a:cubicBezTo>
                <a:cubicBezTo>
                  <a:pt x="4716" y="1323"/>
                  <a:pt x="5082" y="1043"/>
                  <a:pt x="5488" y="1043"/>
                </a:cubicBezTo>
                <a:close/>
                <a:moveTo>
                  <a:pt x="13917" y="1043"/>
                </a:moveTo>
                <a:cubicBezTo>
                  <a:pt x="13969" y="1043"/>
                  <a:pt x="14021" y="1047"/>
                  <a:pt x="14074" y="1057"/>
                </a:cubicBezTo>
                <a:cubicBezTo>
                  <a:pt x="14431" y="1128"/>
                  <a:pt x="14705" y="1402"/>
                  <a:pt x="14776" y="1759"/>
                </a:cubicBezTo>
                <a:cubicBezTo>
                  <a:pt x="14826" y="1997"/>
                  <a:pt x="15032" y="2161"/>
                  <a:pt x="15265" y="2161"/>
                </a:cubicBezTo>
                <a:cubicBezTo>
                  <a:pt x="15312" y="2161"/>
                  <a:pt x="15359" y="2154"/>
                  <a:pt x="15407" y="2140"/>
                </a:cubicBezTo>
                <a:lnTo>
                  <a:pt x="15431" y="2140"/>
                </a:lnTo>
                <a:cubicBezTo>
                  <a:pt x="15502" y="2116"/>
                  <a:pt x="15586" y="2104"/>
                  <a:pt x="15669" y="2104"/>
                </a:cubicBezTo>
                <a:cubicBezTo>
                  <a:pt x="15675" y="2104"/>
                  <a:pt x="15681" y="2104"/>
                  <a:pt x="15687" y="2104"/>
                </a:cubicBezTo>
                <a:cubicBezTo>
                  <a:pt x="16261" y="2104"/>
                  <a:pt x="16679" y="2670"/>
                  <a:pt x="16503" y="3224"/>
                </a:cubicBezTo>
                <a:cubicBezTo>
                  <a:pt x="16419" y="3509"/>
                  <a:pt x="16610" y="3819"/>
                  <a:pt x="16907" y="3878"/>
                </a:cubicBezTo>
                <a:cubicBezTo>
                  <a:pt x="17372" y="3986"/>
                  <a:pt x="17681" y="4450"/>
                  <a:pt x="17574" y="4926"/>
                </a:cubicBezTo>
                <a:cubicBezTo>
                  <a:pt x="17492" y="5323"/>
                  <a:pt x="17136" y="5617"/>
                  <a:pt x="16729" y="5617"/>
                </a:cubicBezTo>
                <a:cubicBezTo>
                  <a:pt x="16721" y="5617"/>
                  <a:pt x="16713" y="5617"/>
                  <a:pt x="16705" y="5617"/>
                </a:cubicBezTo>
                <a:lnTo>
                  <a:pt x="14359" y="5617"/>
                </a:lnTo>
                <a:cubicBezTo>
                  <a:pt x="14217" y="5105"/>
                  <a:pt x="13859" y="4676"/>
                  <a:pt x="13383" y="4426"/>
                </a:cubicBezTo>
                <a:cubicBezTo>
                  <a:pt x="13383" y="4414"/>
                  <a:pt x="13383" y="4402"/>
                  <a:pt x="13383" y="4390"/>
                </a:cubicBezTo>
                <a:cubicBezTo>
                  <a:pt x="13383" y="3331"/>
                  <a:pt x="12526" y="2462"/>
                  <a:pt x="11454" y="2462"/>
                </a:cubicBezTo>
                <a:cubicBezTo>
                  <a:pt x="11621" y="2235"/>
                  <a:pt x="11883" y="2104"/>
                  <a:pt x="12157" y="2104"/>
                </a:cubicBezTo>
                <a:cubicBezTo>
                  <a:pt x="12240" y="2104"/>
                  <a:pt x="12312" y="2116"/>
                  <a:pt x="12395" y="2140"/>
                </a:cubicBezTo>
                <a:cubicBezTo>
                  <a:pt x="12442" y="2154"/>
                  <a:pt x="12490" y="2161"/>
                  <a:pt x="12538" y="2161"/>
                </a:cubicBezTo>
                <a:cubicBezTo>
                  <a:pt x="12777" y="2161"/>
                  <a:pt x="13000" y="1994"/>
                  <a:pt x="13050" y="1735"/>
                </a:cubicBezTo>
                <a:cubicBezTo>
                  <a:pt x="13145" y="1323"/>
                  <a:pt x="13512" y="1043"/>
                  <a:pt x="13917" y="1043"/>
                </a:cubicBezTo>
                <a:close/>
                <a:moveTo>
                  <a:pt x="9702" y="2448"/>
                </a:moveTo>
                <a:cubicBezTo>
                  <a:pt x="9754" y="2448"/>
                  <a:pt x="9806" y="2452"/>
                  <a:pt x="9859" y="2462"/>
                </a:cubicBezTo>
                <a:cubicBezTo>
                  <a:pt x="10216" y="2533"/>
                  <a:pt x="10490" y="2807"/>
                  <a:pt x="10561" y="3164"/>
                </a:cubicBezTo>
                <a:cubicBezTo>
                  <a:pt x="10611" y="3402"/>
                  <a:pt x="10817" y="3566"/>
                  <a:pt x="11050" y="3566"/>
                </a:cubicBezTo>
                <a:cubicBezTo>
                  <a:pt x="11097" y="3566"/>
                  <a:pt x="11145" y="3559"/>
                  <a:pt x="11192" y="3545"/>
                </a:cubicBezTo>
                <a:lnTo>
                  <a:pt x="11216" y="3545"/>
                </a:lnTo>
                <a:cubicBezTo>
                  <a:pt x="11288" y="3521"/>
                  <a:pt x="11371" y="3509"/>
                  <a:pt x="11454" y="3509"/>
                </a:cubicBezTo>
                <a:cubicBezTo>
                  <a:pt x="11466" y="3509"/>
                  <a:pt x="11478" y="3509"/>
                  <a:pt x="11489" y="3509"/>
                </a:cubicBezTo>
                <a:cubicBezTo>
                  <a:pt x="12055" y="3509"/>
                  <a:pt x="12463" y="4068"/>
                  <a:pt x="12288" y="4617"/>
                </a:cubicBezTo>
                <a:cubicBezTo>
                  <a:pt x="12204" y="4914"/>
                  <a:pt x="12383" y="5212"/>
                  <a:pt x="12693" y="5283"/>
                </a:cubicBezTo>
                <a:cubicBezTo>
                  <a:pt x="13157" y="5379"/>
                  <a:pt x="13466" y="5843"/>
                  <a:pt x="13359" y="6319"/>
                </a:cubicBezTo>
                <a:cubicBezTo>
                  <a:pt x="13276" y="6736"/>
                  <a:pt x="12907" y="7022"/>
                  <a:pt x="12490" y="7022"/>
                </a:cubicBezTo>
                <a:lnTo>
                  <a:pt x="6882" y="7022"/>
                </a:lnTo>
                <a:cubicBezTo>
                  <a:pt x="6394" y="7022"/>
                  <a:pt x="5989" y="6617"/>
                  <a:pt x="6013" y="6117"/>
                </a:cubicBezTo>
                <a:cubicBezTo>
                  <a:pt x="6025" y="5712"/>
                  <a:pt x="6323" y="5367"/>
                  <a:pt x="6728" y="5283"/>
                </a:cubicBezTo>
                <a:cubicBezTo>
                  <a:pt x="7013" y="5224"/>
                  <a:pt x="7192" y="4926"/>
                  <a:pt x="7109" y="4640"/>
                </a:cubicBezTo>
                <a:lnTo>
                  <a:pt x="7109" y="4629"/>
                </a:lnTo>
                <a:cubicBezTo>
                  <a:pt x="6932" y="4063"/>
                  <a:pt x="7350" y="3509"/>
                  <a:pt x="7924" y="3509"/>
                </a:cubicBezTo>
                <a:cubicBezTo>
                  <a:pt x="7930" y="3509"/>
                  <a:pt x="7936" y="3509"/>
                  <a:pt x="7942" y="3509"/>
                </a:cubicBezTo>
                <a:cubicBezTo>
                  <a:pt x="8025" y="3509"/>
                  <a:pt x="8109" y="3521"/>
                  <a:pt x="8180" y="3545"/>
                </a:cubicBezTo>
                <a:cubicBezTo>
                  <a:pt x="8223" y="3556"/>
                  <a:pt x="8266" y="3561"/>
                  <a:pt x="8308" y="3561"/>
                </a:cubicBezTo>
                <a:cubicBezTo>
                  <a:pt x="8552" y="3561"/>
                  <a:pt x="8784" y="3394"/>
                  <a:pt x="8835" y="3140"/>
                </a:cubicBezTo>
                <a:cubicBezTo>
                  <a:pt x="8930" y="2728"/>
                  <a:pt x="9297" y="2448"/>
                  <a:pt x="9702" y="2448"/>
                </a:cubicBezTo>
                <a:close/>
                <a:moveTo>
                  <a:pt x="6001" y="7855"/>
                </a:moveTo>
                <a:cubicBezTo>
                  <a:pt x="6275" y="7998"/>
                  <a:pt x="6573" y="8069"/>
                  <a:pt x="6882" y="8069"/>
                </a:cubicBezTo>
                <a:lnTo>
                  <a:pt x="9168" y="8069"/>
                </a:lnTo>
                <a:lnTo>
                  <a:pt x="9168" y="10867"/>
                </a:lnTo>
                <a:cubicBezTo>
                  <a:pt x="8561" y="10772"/>
                  <a:pt x="8109" y="10260"/>
                  <a:pt x="8109" y="9653"/>
                </a:cubicBezTo>
                <a:cubicBezTo>
                  <a:pt x="8109" y="9302"/>
                  <a:pt x="7847" y="9126"/>
                  <a:pt x="7585" y="9126"/>
                </a:cubicBezTo>
                <a:cubicBezTo>
                  <a:pt x="7323" y="9126"/>
                  <a:pt x="7061" y="9302"/>
                  <a:pt x="7061" y="9653"/>
                </a:cubicBezTo>
                <a:cubicBezTo>
                  <a:pt x="7061" y="10844"/>
                  <a:pt x="7978" y="11832"/>
                  <a:pt x="9168" y="11927"/>
                </a:cubicBezTo>
                <a:lnTo>
                  <a:pt x="9168" y="13261"/>
                </a:lnTo>
                <a:cubicBezTo>
                  <a:pt x="8894" y="13118"/>
                  <a:pt x="8597" y="13046"/>
                  <a:pt x="8287" y="13046"/>
                </a:cubicBezTo>
                <a:cubicBezTo>
                  <a:pt x="8168" y="13046"/>
                  <a:pt x="8037" y="13058"/>
                  <a:pt x="7918" y="13082"/>
                </a:cubicBezTo>
                <a:cubicBezTo>
                  <a:pt x="7597" y="12415"/>
                  <a:pt x="6918" y="11999"/>
                  <a:pt x="6180" y="11999"/>
                </a:cubicBezTo>
                <a:lnTo>
                  <a:pt x="6001" y="11999"/>
                </a:lnTo>
                <a:lnTo>
                  <a:pt x="6001" y="7855"/>
                </a:lnTo>
                <a:close/>
                <a:moveTo>
                  <a:pt x="13383" y="7855"/>
                </a:moveTo>
                <a:lnTo>
                  <a:pt x="13383" y="13844"/>
                </a:lnTo>
                <a:cubicBezTo>
                  <a:pt x="13169" y="14023"/>
                  <a:pt x="13002" y="14249"/>
                  <a:pt x="12883" y="14499"/>
                </a:cubicBezTo>
                <a:cubicBezTo>
                  <a:pt x="12752" y="14463"/>
                  <a:pt x="12633" y="14451"/>
                  <a:pt x="12502" y="14451"/>
                </a:cubicBezTo>
                <a:cubicBezTo>
                  <a:pt x="11883" y="14451"/>
                  <a:pt x="11300" y="14761"/>
                  <a:pt x="10942" y="15261"/>
                </a:cubicBezTo>
                <a:cubicBezTo>
                  <a:pt x="10728" y="15082"/>
                  <a:pt x="10490" y="14963"/>
                  <a:pt x="10216" y="14880"/>
                </a:cubicBezTo>
                <a:lnTo>
                  <a:pt x="10216" y="13463"/>
                </a:lnTo>
                <a:cubicBezTo>
                  <a:pt x="11442" y="13201"/>
                  <a:pt x="12323" y="12129"/>
                  <a:pt x="12323" y="10879"/>
                </a:cubicBezTo>
                <a:cubicBezTo>
                  <a:pt x="12323" y="10528"/>
                  <a:pt x="12062" y="10352"/>
                  <a:pt x="11800" y="10352"/>
                </a:cubicBezTo>
                <a:cubicBezTo>
                  <a:pt x="11538" y="10352"/>
                  <a:pt x="11276" y="10528"/>
                  <a:pt x="11276" y="10879"/>
                </a:cubicBezTo>
                <a:cubicBezTo>
                  <a:pt x="11276" y="11546"/>
                  <a:pt x="10847" y="12141"/>
                  <a:pt x="10216" y="12368"/>
                </a:cubicBezTo>
                <a:lnTo>
                  <a:pt x="10216" y="8058"/>
                </a:lnTo>
                <a:lnTo>
                  <a:pt x="12502" y="8058"/>
                </a:lnTo>
                <a:cubicBezTo>
                  <a:pt x="12812" y="8058"/>
                  <a:pt x="13109" y="7986"/>
                  <a:pt x="13383" y="7855"/>
                </a:cubicBezTo>
                <a:close/>
                <a:moveTo>
                  <a:pt x="6180" y="13055"/>
                </a:moveTo>
                <a:cubicBezTo>
                  <a:pt x="6588" y="13055"/>
                  <a:pt x="6995" y="13314"/>
                  <a:pt x="7049" y="13832"/>
                </a:cubicBezTo>
                <a:cubicBezTo>
                  <a:pt x="7076" y="14116"/>
                  <a:pt x="7321" y="14308"/>
                  <a:pt x="7582" y="14308"/>
                </a:cubicBezTo>
                <a:cubicBezTo>
                  <a:pt x="7671" y="14308"/>
                  <a:pt x="7762" y="14285"/>
                  <a:pt x="7847" y="14237"/>
                </a:cubicBezTo>
                <a:cubicBezTo>
                  <a:pt x="7978" y="14154"/>
                  <a:pt x="8132" y="14106"/>
                  <a:pt x="8287" y="14106"/>
                </a:cubicBezTo>
                <a:cubicBezTo>
                  <a:pt x="8775" y="14106"/>
                  <a:pt x="9168" y="14499"/>
                  <a:pt x="9168" y="14987"/>
                </a:cubicBezTo>
                <a:cubicBezTo>
                  <a:pt x="9168" y="15058"/>
                  <a:pt x="9156" y="15130"/>
                  <a:pt x="9133" y="15201"/>
                </a:cubicBezTo>
                <a:cubicBezTo>
                  <a:pt x="9051" y="15541"/>
                  <a:pt x="9302" y="15868"/>
                  <a:pt x="9639" y="15868"/>
                </a:cubicBezTo>
                <a:cubicBezTo>
                  <a:pt x="9644" y="15868"/>
                  <a:pt x="9650" y="15868"/>
                  <a:pt x="9656" y="15868"/>
                </a:cubicBezTo>
                <a:lnTo>
                  <a:pt x="9716" y="15868"/>
                </a:lnTo>
                <a:cubicBezTo>
                  <a:pt x="10192" y="15880"/>
                  <a:pt x="10573" y="16261"/>
                  <a:pt x="10573" y="16737"/>
                </a:cubicBezTo>
                <a:lnTo>
                  <a:pt x="10573" y="16916"/>
                </a:lnTo>
                <a:lnTo>
                  <a:pt x="1798" y="16916"/>
                </a:lnTo>
                <a:lnTo>
                  <a:pt x="1798" y="16737"/>
                </a:lnTo>
                <a:cubicBezTo>
                  <a:pt x="1798" y="16261"/>
                  <a:pt x="2167" y="15880"/>
                  <a:pt x="2644" y="15868"/>
                </a:cubicBezTo>
                <a:lnTo>
                  <a:pt x="2703" y="15868"/>
                </a:lnTo>
                <a:cubicBezTo>
                  <a:pt x="2709" y="15868"/>
                  <a:pt x="2716" y="15868"/>
                  <a:pt x="2722" y="15868"/>
                </a:cubicBezTo>
                <a:cubicBezTo>
                  <a:pt x="3069" y="15868"/>
                  <a:pt x="3321" y="15541"/>
                  <a:pt x="3227" y="15201"/>
                </a:cubicBezTo>
                <a:cubicBezTo>
                  <a:pt x="3215" y="15130"/>
                  <a:pt x="3203" y="15058"/>
                  <a:pt x="3203" y="14987"/>
                </a:cubicBezTo>
                <a:cubicBezTo>
                  <a:pt x="3203" y="14499"/>
                  <a:pt x="3596" y="14106"/>
                  <a:pt x="4072" y="14106"/>
                </a:cubicBezTo>
                <a:cubicBezTo>
                  <a:pt x="4227" y="14106"/>
                  <a:pt x="4382" y="14154"/>
                  <a:pt x="4525" y="14237"/>
                </a:cubicBezTo>
                <a:cubicBezTo>
                  <a:pt x="4607" y="14285"/>
                  <a:pt x="4695" y="14308"/>
                  <a:pt x="4783" y="14308"/>
                </a:cubicBezTo>
                <a:cubicBezTo>
                  <a:pt x="5039" y="14308"/>
                  <a:pt x="5284" y="14116"/>
                  <a:pt x="5311" y="13832"/>
                </a:cubicBezTo>
                <a:cubicBezTo>
                  <a:pt x="5364" y="13314"/>
                  <a:pt x="5772" y="13055"/>
                  <a:pt x="6180" y="13055"/>
                </a:cubicBezTo>
                <a:close/>
                <a:moveTo>
                  <a:pt x="14603" y="14460"/>
                </a:moveTo>
                <a:cubicBezTo>
                  <a:pt x="15008" y="14460"/>
                  <a:pt x="15413" y="14719"/>
                  <a:pt x="15467" y="15237"/>
                </a:cubicBezTo>
                <a:cubicBezTo>
                  <a:pt x="15502" y="15528"/>
                  <a:pt x="15739" y="15714"/>
                  <a:pt x="15996" y="15714"/>
                </a:cubicBezTo>
                <a:cubicBezTo>
                  <a:pt x="16086" y="15714"/>
                  <a:pt x="16178" y="15691"/>
                  <a:pt x="16264" y="15642"/>
                </a:cubicBezTo>
                <a:cubicBezTo>
                  <a:pt x="16399" y="15552"/>
                  <a:pt x="16554" y="15510"/>
                  <a:pt x="16715" y="15510"/>
                </a:cubicBezTo>
                <a:cubicBezTo>
                  <a:pt x="16767" y="15510"/>
                  <a:pt x="16819" y="15514"/>
                  <a:pt x="16872" y="15523"/>
                </a:cubicBezTo>
                <a:cubicBezTo>
                  <a:pt x="17288" y="15606"/>
                  <a:pt x="17598" y="15987"/>
                  <a:pt x="17586" y="16416"/>
                </a:cubicBezTo>
                <a:lnTo>
                  <a:pt x="17598" y="16916"/>
                </a:lnTo>
                <a:lnTo>
                  <a:pt x="11633" y="16916"/>
                </a:lnTo>
                <a:lnTo>
                  <a:pt x="11633" y="16416"/>
                </a:lnTo>
                <a:cubicBezTo>
                  <a:pt x="11621" y="15987"/>
                  <a:pt x="11919" y="15606"/>
                  <a:pt x="12347" y="15523"/>
                </a:cubicBezTo>
                <a:cubicBezTo>
                  <a:pt x="12397" y="15514"/>
                  <a:pt x="12447" y="15510"/>
                  <a:pt x="12497" y="15510"/>
                </a:cubicBezTo>
                <a:cubicBezTo>
                  <a:pt x="12653" y="15510"/>
                  <a:pt x="12808" y="15552"/>
                  <a:pt x="12943" y="15642"/>
                </a:cubicBezTo>
                <a:cubicBezTo>
                  <a:pt x="13029" y="15691"/>
                  <a:pt x="13121" y="15714"/>
                  <a:pt x="13211" y="15714"/>
                </a:cubicBezTo>
                <a:cubicBezTo>
                  <a:pt x="13468" y="15714"/>
                  <a:pt x="13705" y="15528"/>
                  <a:pt x="13740" y="15237"/>
                </a:cubicBezTo>
                <a:cubicBezTo>
                  <a:pt x="13794" y="14719"/>
                  <a:pt x="14199" y="14460"/>
                  <a:pt x="14603" y="14460"/>
                </a:cubicBezTo>
                <a:close/>
                <a:moveTo>
                  <a:pt x="5471" y="0"/>
                </a:moveTo>
                <a:cubicBezTo>
                  <a:pt x="4793" y="0"/>
                  <a:pt x="4114" y="348"/>
                  <a:pt x="3751" y="1045"/>
                </a:cubicBezTo>
                <a:lnTo>
                  <a:pt x="3715" y="1045"/>
                </a:lnTo>
                <a:cubicBezTo>
                  <a:pt x="2644" y="1045"/>
                  <a:pt x="1775" y="1914"/>
                  <a:pt x="1775" y="2985"/>
                </a:cubicBezTo>
                <a:cubicBezTo>
                  <a:pt x="1775" y="2997"/>
                  <a:pt x="1775" y="3009"/>
                  <a:pt x="1775" y="3021"/>
                </a:cubicBezTo>
                <a:cubicBezTo>
                  <a:pt x="0" y="3962"/>
                  <a:pt x="655" y="6653"/>
                  <a:pt x="2667" y="6665"/>
                </a:cubicBezTo>
                <a:lnTo>
                  <a:pt x="2846" y="6665"/>
                </a:lnTo>
                <a:lnTo>
                  <a:pt x="2846" y="9998"/>
                </a:lnTo>
                <a:cubicBezTo>
                  <a:pt x="2846" y="10349"/>
                  <a:pt x="3108" y="10525"/>
                  <a:pt x="3370" y="10525"/>
                </a:cubicBezTo>
                <a:cubicBezTo>
                  <a:pt x="3632" y="10525"/>
                  <a:pt x="3894" y="10349"/>
                  <a:pt x="3894" y="9998"/>
                </a:cubicBezTo>
                <a:lnTo>
                  <a:pt x="3894" y="6665"/>
                </a:lnTo>
                <a:lnTo>
                  <a:pt x="4953" y="6665"/>
                </a:lnTo>
                <a:lnTo>
                  <a:pt x="4953" y="12451"/>
                </a:lnTo>
                <a:cubicBezTo>
                  <a:pt x="4739" y="12630"/>
                  <a:pt x="4572" y="12844"/>
                  <a:pt x="4453" y="13094"/>
                </a:cubicBezTo>
                <a:cubicBezTo>
                  <a:pt x="4322" y="13070"/>
                  <a:pt x="4203" y="13058"/>
                  <a:pt x="4072" y="13058"/>
                </a:cubicBezTo>
                <a:cubicBezTo>
                  <a:pt x="3048" y="13058"/>
                  <a:pt x="2191" y="13856"/>
                  <a:pt x="2144" y="14892"/>
                </a:cubicBezTo>
                <a:cubicBezTo>
                  <a:pt x="1310" y="15118"/>
                  <a:pt x="727" y="15880"/>
                  <a:pt x="727" y="16749"/>
                </a:cubicBezTo>
                <a:lnTo>
                  <a:pt x="727" y="17452"/>
                </a:lnTo>
                <a:cubicBezTo>
                  <a:pt x="727" y="17737"/>
                  <a:pt x="965" y="17975"/>
                  <a:pt x="1263" y="17975"/>
                </a:cubicBezTo>
                <a:lnTo>
                  <a:pt x="18122" y="17975"/>
                </a:lnTo>
                <a:cubicBezTo>
                  <a:pt x="18408" y="17975"/>
                  <a:pt x="18646" y="17737"/>
                  <a:pt x="18646" y="17452"/>
                </a:cubicBezTo>
                <a:lnTo>
                  <a:pt x="18646" y="16392"/>
                </a:lnTo>
                <a:cubicBezTo>
                  <a:pt x="18646" y="15332"/>
                  <a:pt x="17777" y="14463"/>
                  <a:pt x="16717" y="14463"/>
                </a:cubicBezTo>
                <a:cubicBezTo>
                  <a:pt x="16598" y="14463"/>
                  <a:pt x="16467" y="14475"/>
                  <a:pt x="16348" y="14499"/>
                </a:cubicBezTo>
                <a:cubicBezTo>
                  <a:pt x="16026" y="13832"/>
                  <a:pt x="15348" y="13415"/>
                  <a:pt x="14609" y="13415"/>
                </a:cubicBezTo>
                <a:lnTo>
                  <a:pt x="14443" y="13415"/>
                </a:lnTo>
                <a:lnTo>
                  <a:pt x="14443" y="12058"/>
                </a:lnTo>
                <a:cubicBezTo>
                  <a:pt x="15657" y="11808"/>
                  <a:pt x="16538" y="10725"/>
                  <a:pt x="16550" y="9474"/>
                </a:cubicBezTo>
                <a:cubicBezTo>
                  <a:pt x="16544" y="9123"/>
                  <a:pt x="16279" y="8948"/>
                  <a:pt x="16016" y="8948"/>
                </a:cubicBezTo>
                <a:cubicBezTo>
                  <a:pt x="15752" y="8948"/>
                  <a:pt x="15491" y="9123"/>
                  <a:pt x="15491" y="9474"/>
                </a:cubicBezTo>
                <a:cubicBezTo>
                  <a:pt x="15491" y="10141"/>
                  <a:pt x="15062" y="10736"/>
                  <a:pt x="14443" y="10963"/>
                </a:cubicBezTo>
                <a:lnTo>
                  <a:pt x="14443" y="6665"/>
                </a:lnTo>
                <a:lnTo>
                  <a:pt x="16193" y="6665"/>
                </a:lnTo>
                <a:lnTo>
                  <a:pt x="16193" y="7546"/>
                </a:lnTo>
                <a:cubicBezTo>
                  <a:pt x="16187" y="7897"/>
                  <a:pt x="16449" y="8072"/>
                  <a:pt x="16712" y="8072"/>
                </a:cubicBezTo>
                <a:cubicBezTo>
                  <a:pt x="16976" y="8072"/>
                  <a:pt x="17241" y="7897"/>
                  <a:pt x="17241" y="7546"/>
                </a:cubicBezTo>
                <a:lnTo>
                  <a:pt x="17241" y="6593"/>
                </a:lnTo>
                <a:cubicBezTo>
                  <a:pt x="18908" y="6105"/>
                  <a:pt x="19134" y="3831"/>
                  <a:pt x="17598" y="3021"/>
                </a:cubicBezTo>
                <a:lnTo>
                  <a:pt x="17598" y="2985"/>
                </a:lnTo>
                <a:cubicBezTo>
                  <a:pt x="17598" y="1914"/>
                  <a:pt x="16729" y="1045"/>
                  <a:pt x="15657" y="1045"/>
                </a:cubicBezTo>
                <a:lnTo>
                  <a:pt x="15621" y="1045"/>
                </a:lnTo>
                <a:cubicBezTo>
                  <a:pt x="15258" y="348"/>
                  <a:pt x="14580" y="0"/>
                  <a:pt x="13901" y="0"/>
                </a:cubicBezTo>
                <a:cubicBezTo>
                  <a:pt x="13222" y="0"/>
                  <a:pt x="12544" y="348"/>
                  <a:pt x="12181" y="1045"/>
                </a:cubicBezTo>
                <a:lnTo>
                  <a:pt x="12145" y="1045"/>
                </a:lnTo>
                <a:cubicBezTo>
                  <a:pt x="11597" y="1045"/>
                  <a:pt x="11073" y="1283"/>
                  <a:pt x="10704" y="1700"/>
                </a:cubicBezTo>
                <a:cubicBezTo>
                  <a:pt x="10395" y="1497"/>
                  <a:pt x="10040" y="1396"/>
                  <a:pt x="9686" y="1396"/>
                </a:cubicBezTo>
                <a:cubicBezTo>
                  <a:pt x="9332" y="1396"/>
                  <a:pt x="8978" y="1497"/>
                  <a:pt x="8668" y="1700"/>
                </a:cubicBezTo>
                <a:cubicBezTo>
                  <a:pt x="8299" y="1283"/>
                  <a:pt x="7775" y="1045"/>
                  <a:pt x="7228" y="1045"/>
                </a:cubicBezTo>
                <a:lnTo>
                  <a:pt x="7192" y="1045"/>
                </a:lnTo>
                <a:cubicBezTo>
                  <a:pt x="6829" y="348"/>
                  <a:pt x="6150" y="0"/>
                  <a:pt x="547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8" name="Google Shape;1928;p116"/>
          <p:cNvSpPr/>
          <p:nvPr/>
        </p:nvSpPr>
        <p:spPr>
          <a:xfrm>
            <a:off x="1919138" y="4164125"/>
            <a:ext cx="458400" cy="449925"/>
          </a:xfrm>
          <a:custGeom>
            <a:avLst/>
            <a:gdLst/>
            <a:ahLst/>
            <a:cxnLst/>
            <a:rect l="l" t="t" r="r" b="b"/>
            <a:pathLst>
              <a:path w="18336" h="17997" extrusionOk="0">
                <a:moveTo>
                  <a:pt x="9156" y="3278"/>
                </a:moveTo>
                <a:cubicBezTo>
                  <a:pt x="10144" y="3278"/>
                  <a:pt x="10978" y="4016"/>
                  <a:pt x="11085" y="4993"/>
                </a:cubicBezTo>
                <a:lnTo>
                  <a:pt x="7239" y="4993"/>
                </a:lnTo>
                <a:cubicBezTo>
                  <a:pt x="7346" y="4016"/>
                  <a:pt x="8180" y="3278"/>
                  <a:pt x="9156" y="3278"/>
                </a:cubicBezTo>
                <a:close/>
                <a:moveTo>
                  <a:pt x="11609" y="6052"/>
                </a:moveTo>
                <a:cubicBezTo>
                  <a:pt x="11895" y="6052"/>
                  <a:pt x="12133" y="6278"/>
                  <a:pt x="12133" y="6576"/>
                </a:cubicBezTo>
                <a:lnTo>
                  <a:pt x="12133" y="7100"/>
                </a:lnTo>
                <a:lnTo>
                  <a:pt x="6180" y="7100"/>
                </a:lnTo>
                <a:lnTo>
                  <a:pt x="6180" y="6576"/>
                </a:lnTo>
                <a:cubicBezTo>
                  <a:pt x="6180" y="6278"/>
                  <a:pt x="6418" y="6052"/>
                  <a:pt x="6704" y="6052"/>
                </a:cubicBezTo>
                <a:close/>
                <a:moveTo>
                  <a:pt x="8632" y="8160"/>
                </a:moveTo>
                <a:lnTo>
                  <a:pt x="8632" y="16899"/>
                </a:lnTo>
                <a:cubicBezTo>
                  <a:pt x="6811" y="16637"/>
                  <a:pt x="5465" y="15077"/>
                  <a:pt x="5465" y="13244"/>
                </a:cubicBezTo>
                <a:lnTo>
                  <a:pt x="5465" y="8338"/>
                </a:lnTo>
                <a:cubicBezTo>
                  <a:pt x="5465" y="8243"/>
                  <a:pt x="5549" y="8160"/>
                  <a:pt x="5644" y="8160"/>
                </a:cubicBezTo>
                <a:close/>
                <a:moveTo>
                  <a:pt x="12680" y="8160"/>
                </a:moveTo>
                <a:cubicBezTo>
                  <a:pt x="12776" y="8160"/>
                  <a:pt x="12847" y="8231"/>
                  <a:pt x="12847" y="8326"/>
                </a:cubicBezTo>
                <a:lnTo>
                  <a:pt x="12847" y="13244"/>
                </a:lnTo>
                <a:cubicBezTo>
                  <a:pt x="12847" y="15077"/>
                  <a:pt x="11502" y="16637"/>
                  <a:pt x="9692" y="16899"/>
                </a:cubicBezTo>
                <a:lnTo>
                  <a:pt x="9692" y="8160"/>
                </a:lnTo>
                <a:close/>
                <a:moveTo>
                  <a:pt x="5650" y="1"/>
                </a:moveTo>
                <a:cubicBezTo>
                  <a:pt x="5385" y="1"/>
                  <a:pt x="5120" y="176"/>
                  <a:pt x="5120" y="528"/>
                </a:cubicBezTo>
                <a:cubicBezTo>
                  <a:pt x="5120" y="1373"/>
                  <a:pt x="5596" y="2147"/>
                  <a:pt x="6346" y="2516"/>
                </a:cubicBezTo>
                <a:lnTo>
                  <a:pt x="7156" y="2957"/>
                </a:lnTo>
                <a:cubicBezTo>
                  <a:pt x="6549" y="3504"/>
                  <a:pt x="6203" y="4266"/>
                  <a:pt x="6180" y="5076"/>
                </a:cubicBezTo>
                <a:cubicBezTo>
                  <a:pt x="5787" y="5219"/>
                  <a:pt x="5453" y="5516"/>
                  <a:pt x="5275" y="5886"/>
                </a:cubicBezTo>
                <a:lnTo>
                  <a:pt x="4072" y="5493"/>
                </a:lnTo>
                <a:lnTo>
                  <a:pt x="4072" y="3766"/>
                </a:lnTo>
                <a:cubicBezTo>
                  <a:pt x="4072" y="3516"/>
                  <a:pt x="3906" y="3314"/>
                  <a:pt x="3667" y="3254"/>
                </a:cubicBezTo>
                <a:lnTo>
                  <a:pt x="2263" y="2897"/>
                </a:lnTo>
                <a:cubicBezTo>
                  <a:pt x="2212" y="2885"/>
                  <a:pt x="2163" y="2879"/>
                  <a:pt x="2118" y="2879"/>
                </a:cubicBezTo>
                <a:cubicBezTo>
                  <a:pt x="1552" y="2879"/>
                  <a:pt x="1385" y="3767"/>
                  <a:pt x="2012" y="3921"/>
                </a:cubicBezTo>
                <a:lnTo>
                  <a:pt x="3013" y="4171"/>
                </a:lnTo>
                <a:lnTo>
                  <a:pt x="3013" y="5874"/>
                </a:lnTo>
                <a:cubicBezTo>
                  <a:pt x="3013" y="6100"/>
                  <a:pt x="3155" y="6302"/>
                  <a:pt x="3382" y="6374"/>
                </a:cubicBezTo>
                <a:lnTo>
                  <a:pt x="5120" y="6957"/>
                </a:lnTo>
                <a:lnTo>
                  <a:pt x="5120" y="7231"/>
                </a:lnTo>
                <a:cubicBezTo>
                  <a:pt x="4691" y="7433"/>
                  <a:pt x="4418" y="7862"/>
                  <a:pt x="4418" y="8338"/>
                </a:cubicBezTo>
                <a:lnTo>
                  <a:pt x="4418" y="8588"/>
                </a:lnTo>
                <a:lnTo>
                  <a:pt x="2751" y="8862"/>
                </a:lnTo>
                <a:cubicBezTo>
                  <a:pt x="2548" y="8898"/>
                  <a:pt x="2382" y="9053"/>
                  <a:pt x="2322" y="9255"/>
                </a:cubicBezTo>
                <a:lnTo>
                  <a:pt x="1727" y="11660"/>
                </a:lnTo>
                <a:lnTo>
                  <a:pt x="703" y="11660"/>
                </a:lnTo>
                <a:cubicBezTo>
                  <a:pt x="0" y="11660"/>
                  <a:pt x="0" y="12720"/>
                  <a:pt x="703" y="12720"/>
                </a:cubicBezTo>
                <a:lnTo>
                  <a:pt x="2143" y="12720"/>
                </a:lnTo>
                <a:cubicBezTo>
                  <a:pt x="2382" y="12720"/>
                  <a:pt x="2584" y="12553"/>
                  <a:pt x="2644" y="12315"/>
                </a:cubicBezTo>
                <a:lnTo>
                  <a:pt x="3263" y="9850"/>
                </a:lnTo>
                <a:lnTo>
                  <a:pt x="4418" y="9648"/>
                </a:lnTo>
                <a:lnTo>
                  <a:pt x="4418" y="12886"/>
                </a:lnTo>
                <a:lnTo>
                  <a:pt x="3001" y="13458"/>
                </a:lnTo>
                <a:cubicBezTo>
                  <a:pt x="2822" y="13529"/>
                  <a:pt x="2691" y="13696"/>
                  <a:pt x="2667" y="13887"/>
                </a:cubicBezTo>
                <a:lnTo>
                  <a:pt x="2358" y="16411"/>
                </a:lnTo>
                <a:lnTo>
                  <a:pt x="1203" y="16994"/>
                </a:lnTo>
                <a:cubicBezTo>
                  <a:pt x="659" y="17261"/>
                  <a:pt x="929" y="17996"/>
                  <a:pt x="1418" y="17996"/>
                </a:cubicBezTo>
                <a:cubicBezTo>
                  <a:pt x="1496" y="17996"/>
                  <a:pt x="1580" y="17977"/>
                  <a:pt x="1667" y="17935"/>
                </a:cubicBezTo>
                <a:lnTo>
                  <a:pt x="3072" y="17232"/>
                </a:lnTo>
                <a:cubicBezTo>
                  <a:pt x="3227" y="17149"/>
                  <a:pt x="3346" y="16994"/>
                  <a:pt x="3358" y="16827"/>
                </a:cubicBezTo>
                <a:lnTo>
                  <a:pt x="3679" y="14327"/>
                </a:lnTo>
                <a:lnTo>
                  <a:pt x="4477" y="14006"/>
                </a:lnTo>
                <a:cubicBezTo>
                  <a:pt x="4846" y="16292"/>
                  <a:pt x="6835" y="17982"/>
                  <a:pt x="9168" y="17982"/>
                </a:cubicBezTo>
                <a:cubicBezTo>
                  <a:pt x="11490" y="17982"/>
                  <a:pt x="13478" y="16292"/>
                  <a:pt x="13847" y="14006"/>
                </a:cubicBezTo>
                <a:lnTo>
                  <a:pt x="14645" y="14327"/>
                </a:lnTo>
                <a:lnTo>
                  <a:pt x="14966" y="16827"/>
                </a:lnTo>
                <a:cubicBezTo>
                  <a:pt x="14978" y="16994"/>
                  <a:pt x="15097" y="17149"/>
                  <a:pt x="15252" y="17232"/>
                </a:cubicBezTo>
                <a:lnTo>
                  <a:pt x="16657" y="17935"/>
                </a:lnTo>
                <a:cubicBezTo>
                  <a:pt x="16744" y="17977"/>
                  <a:pt x="16828" y="17996"/>
                  <a:pt x="16907" y="17996"/>
                </a:cubicBezTo>
                <a:cubicBezTo>
                  <a:pt x="17396" y="17996"/>
                  <a:pt x="17665" y="17261"/>
                  <a:pt x="17122" y="16994"/>
                </a:cubicBezTo>
                <a:lnTo>
                  <a:pt x="15979" y="16411"/>
                </a:lnTo>
                <a:lnTo>
                  <a:pt x="15669" y="13887"/>
                </a:lnTo>
                <a:cubicBezTo>
                  <a:pt x="15633" y="13696"/>
                  <a:pt x="15514" y="13529"/>
                  <a:pt x="15336" y="13458"/>
                </a:cubicBezTo>
                <a:lnTo>
                  <a:pt x="13907" y="12886"/>
                </a:lnTo>
                <a:lnTo>
                  <a:pt x="13907" y="9660"/>
                </a:lnTo>
                <a:lnTo>
                  <a:pt x="15062" y="9850"/>
                </a:lnTo>
                <a:lnTo>
                  <a:pt x="15681" y="12327"/>
                </a:lnTo>
                <a:cubicBezTo>
                  <a:pt x="15740" y="12553"/>
                  <a:pt x="15955" y="12720"/>
                  <a:pt x="16193" y="12720"/>
                </a:cubicBezTo>
                <a:lnTo>
                  <a:pt x="17633" y="12720"/>
                </a:lnTo>
                <a:cubicBezTo>
                  <a:pt x="18336" y="12720"/>
                  <a:pt x="18336" y="11660"/>
                  <a:pt x="17633" y="11660"/>
                </a:cubicBezTo>
                <a:lnTo>
                  <a:pt x="17633" y="11672"/>
                </a:lnTo>
                <a:lnTo>
                  <a:pt x="16598" y="11672"/>
                </a:lnTo>
                <a:lnTo>
                  <a:pt x="15990" y="9255"/>
                </a:lnTo>
                <a:cubicBezTo>
                  <a:pt x="15943" y="9053"/>
                  <a:pt x="15776" y="8898"/>
                  <a:pt x="15574" y="8862"/>
                </a:cubicBezTo>
                <a:lnTo>
                  <a:pt x="13907" y="8588"/>
                </a:lnTo>
                <a:lnTo>
                  <a:pt x="13907" y="8326"/>
                </a:lnTo>
                <a:cubicBezTo>
                  <a:pt x="13907" y="7850"/>
                  <a:pt x="13633" y="7421"/>
                  <a:pt x="13204" y="7219"/>
                </a:cubicBezTo>
                <a:lnTo>
                  <a:pt x="13204" y="6957"/>
                </a:lnTo>
                <a:lnTo>
                  <a:pt x="14943" y="6374"/>
                </a:lnTo>
                <a:cubicBezTo>
                  <a:pt x="15169" y="6302"/>
                  <a:pt x="15312" y="6100"/>
                  <a:pt x="15312" y="5874"/>
                </a:cubicBezTo>
                <a:lnTo>
                  <a:pt x="15312" y="4171"/>
                </a:lnTo>
                <a:lnTo>
                  <a:pt x="16312" y="3921"/>
                </a:lnTo>
                <a:cubicBezTo>
                  <a:pt x="16948" y="3767"/>
                  <a:pt x="16786" y="2876"/>
                  <a:pt x="16217" y="2876"/>
                </a:cubicBezTo>
                <a:cubicBezTo>
                  <a:pt x="16168" y="2876"/>
                  <a:pt x="16116" y="2883"/>
                  <a:pt x="16062" y="2897"/>
                </a:cubicBezTo>
                <a:lnTo>
                  <a:pt x="14657" y="3254"/>
                </a:lnTo>
                <a:cubicBezTo>
                  <a:pt x="14419" y="3314"/>
                  <a:pt x="14252" y="3516"/>
                  <a:pt x="14252" y="3766"/>
                </a:cubicBezTo>
                <a:lnTo>
                  <a:pt x="14252" y="5493"/>
                </a:lnTo>
                <a:lnTo>
                  <a:pt x="13050" y="5897"/>
                </a:lnTo>
                <a:cubicBezTo>
                  <a:pt x="12871" y="5516"/>
                  <a:pt x="12538" y="5219"/>
                  <a:pt x="12145" y="5088"/>
                </a:cubicBezTo>
                <a:cubicBezTo>
                  <a:pt x="12121" y="4266"/>
                  <a:pt x="11776" y="3504"/>
                  <a:pt x="11168" y="2957"/>
                </a:cubicBezTo>
                <a:lnTo>
                  <a:pt x="11978" y="2528"/>
                </a:lnTo>
                <a:cubicBezTo>
                  <a:pt x="12728" y="2147"/>
                  <a:pt x="13204" y="1373"/>
                  <a:pt x="13204" y="528"/>
                </a:cubicBezTo>
                <a:cubicBezTo>
                  <a:pt x="13204" y="176"/>
                  <a:pt x="12939" y="1"/>
                  <a:pt x="12675" y="1"/>
                </a:cubicBezTo>
                <a:cubicBezTo>
                  <a:pt x="12410" y="1"/>
                  <a:pt x="12145" y="176"/>
                  <a:pt x="12145" y="528"/>
                </a:cubicBezTo>
                <a:cubicBezTo>
                  <a:pt x="12145" y="980"/>
                  <a:pt x="11895" y="1385"/>
                  <a:pt x="11502" y="1587"/>
                </a:cubicBezTo>
                <a:lnTo>
                  <a:pt x="11478" y="1587"/>
                </a:lnTo>
                <a:lnTo>
                  <a:pt x="10109" y="2337"/>
                </a:lnTo>
                <a:cubicBezTo>
                  <a:pt x="9805" y="2230"/>
                  <a:pt x="9487" y="2177"/>
                  <a:pt x="9167" y="2177"/>
                </a:cubicBezTo>
                <a:cubicBezTo>
                  <a:pt x="8847" y="2177"/>
                  <a:pt x="8525" y="2230"/>
                  <a:pt x="8216" y="2337"/>
                </a:cubicBezTo>
                <a:lnTo>
                  <a:pt x="6846" y="1587"/>
                </a:lnTo>
                <a:lnTo>
                  <a:pt x="6835" y="1587"/>
                </a:lnTo>
                <a:cubicBezTo>
                  <a:pt x="6430" y="1385"/>
                  <a:pt x="6180" y="980"/>
                  <a:pt x="6180" y="528"/>
                </a:cubicBezTo>
                <a:cubicBezTo>
                  <a:pt x="6180" y="176"/>
                  <a:pt x="5915" y="1"/>
                  <a:pt x="565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29" name="Google Shape;1929;p116"/>
          <p:cNvGrpSpPr/>
          <p:nvPr/>
        </p:nvGrpSpPr>
        <p:grpSpPr>
          <a:xfrm>
            <a:off x="1923313" y="3495075"/>
            <a:ext cx="449775" cy="449775"/>
            <a:chOff x="1923313" y="3495075"/>
            <a:chExt cx="449775" cy="449775"/>
          </a:xfrm>
        </p:grpSpPr>
        <p:sp>
          <p:nvSpPr>
            <p:cNvPr id="1930" name="Google Shape;1930;p116"/>
            <p:cNvSpPr/>
            <p:nvPr/>
          </p:nvSpPr>
          <p:spPr>
            <a:xfrm>
              <a:off x="1923313" y="3495075"/>
              <a:ext cx="449775" cy="449775"/>
            </a:xfrm>
            <a:custGeom>
              <a:avLst/>
              <a:gdLst/>
              <a:ahLst/>
              <a:cxnLst/>
              <a:rect l="l" t="t" r="r" b="b"/>
              <a:pathLst>
                <a:path w="17991" h="17991" extrusionOk="0">
                  <a:moveTo>
                    <a:pt x="2810" y="3513"/>
                  </a:moveTo>
                  <a:cubicBezTo>
                    <a:pt x="2893" y="3513"/>
                    <a:pt x="2965" y="3525"/>
                    <a:pt x="3048" y="3537"/>
                  </a:cubicBezTo>
                  <a:cubicBezTo>
                    <a:pt x="2441" y="4525"/>
                    <a:pt x="2048" y="5620"/>
                    <a:pt x="1893" y="6763"/>
                  </a:cubicBezTo>
                  <a:cubicBezTo>
                    <a:pt x="1369" y="6442"/>
                    <a:pt x="1060" y="5882"/>
                    <a:pt x="1060" y="5275"/>
                  </a:cubicBezTo>
                  <a:cubicBezTo>
                    <a:pt x="1060" y="4299"/>
                    <a:pt x="1845" y="3525"/>
                    <a:pt x="2810" y="3513"/>
                  </a:cubicBezTo>
                  <a:close/>
                  <a:moveTo>
                    <a:pt x="15180" y="3525"/>
                  </a:moveTo>
                  <a:cubicBezTo>
                    <a:pt x="16943" y="3525"/>
                    <a:pt x="17609" y="5847"/>
                    <a:pt x="16097" y="6775"/>
                  </a:cubicBezTo>
                  <a:cubicBezTo>
                    <a:pt x="15942" y="5632"/>
                    <a:pt x="15550" y="4525"/>
                    <a:pt x="14942" y="3537"/>
                  </a:cubicBezTo>
                  <a:cubicBezTo>
                    <a:pt x="15026" y="3525"/>
                    <a:pt x="15097" y="3525"/>
                    <a:pt x="15180" y="3525"/>
                  </a:cubicBezTo>
                  <a:close/>
                  <a:moveTo>
                    <a:pt x="9001" y="1060"/>
                  </a:moveTo>
                  <a:cubicBezTo>
                    <a:pt x="12383" y="1060"/>
                    <a:pt x="15145" y="4215"/>
                    <a:pt x="15145" y="8097"/>
                  </a:cubicBezTo>
                  <a:cubicBezTo>
                    <a:pt x="15157" y="9716"/>
                    <a:pt x="14645" y="11300"/>
                    <a:pt x="13692" y="12621"/>
                  </a:cubicBezTo>
                  <a:cubicBezTo>
                    <a:pt x="13585" y="11824"/>
                    <a:pt x="13275" y="11073"/>
                    <a:pt x="12799" y="10431"/>
                  </a:cubicBezTo>
                  <a:cubicBezTo>
                    <a:pt x="13883" y="9692"/>
                    <a:pt x="14359" y="8335"/>
                    <a:pt x="13966" y="7085"/>
                  </a:cubicBezTo>
                  <a:cubicBezTo>
                    <a:pt x="13576" y="5843"/>
                    <a:pt x="12423" y="5001"/>
                    <a:pt x="11124" y="5001"/>
                  </a:cubicBezTo>
                  <a:cubicBezTo>
                    <a:pt x="11115" y="5001"/>
                    <a:pt x="11106" y="5001"/>
                    <a:pt x="11097" y="5001"/>
                  </a:cubicBezTo>
                  <a:cubicBezTo>
                    <a:pt x="11082" y="5001"/>
                    <a:pt x="11067" y="5001"/>
                    <a:pt x="11053" y="5001"/>
                  </a:cubicBezTo>
                  <a:cubicBezTo>
                    <a:pt x="10283" y="5001"/>
                    <a:pt x="9539" y="5309"/>
                    <a:pt x="9001" y="5859"/>
                  </a:cubicBezTo>
                  <a:cubicBezTo>
                    <a:pt x="8430" y="5299"/>
                    <a:pt x="7680" y="4989"/>
                    <a:pt x="6882" y="4989"/>
                  </a:cubicBezTo>
                  <a:cubicBezTo>
                    <a:pt x="6873" y="4989"/>
                    <a:pt x="6864" y="4989"/>
                    <a:pt x="6855" y="4989"/>
                  </a:cubicBezTo>
                  <a:cubicBezTo>
                    <a:pt x="5556" y="4989"/>
                    <a:pt x="4403" y="5843"/>
                    <a:pt x="4012" y="7085"/>
                  </a:cubicBezTo>
                  <a:cubicBezTo>
                    <a:pt x="3631" y="8335"/>
                    <a:pt x="4096" y="9692"/>
                    <a:pt x="5179" y="10431"/>
                  </a:cubicBezTo>
                  <a:cubicBezTo>
                    <a:pt x="4703" y="11073"/>
                    <a:pt x="4393" y="11824"/>
                    <a:pt x="4286" y="12609"/>
                  </a:cubicBezTo>
                  <a:cubicBezTo>
                    <a:pt x="3334" y="11300"/>
                    <a:pt x="2834" y="9716"/>
                    <a:pt x="2846" y="8097"/>
                  </a:cubicBezTo>
                  <a:cubicBezTo>
                    <a:pt x="2846" y="4227"/>
                    <a:pt x="5608" y="1060"/>
                    <a:pt x="9001" y="1060"/>
                  </a:cubicBezTo>
                  <a:close/>
                  <a:moveTo>
                    <a:pt x="6882" y="6049"/>
                  </a:moveTo>
                  <a:cubicBezTo>
                    <a:pt x="7560" y="6049"/>
                    <a:pt x="8192" y="6406"/>
                    <a:pt x="8537" y="6990"/>
                  </a:cubicBezTo>
                  <a:cubicBezTo>
                    <a:pt x="8638" y="7162"/>
                    <a:pt x="8814" y="7249"/>
                    <a:pt x="8989" y="7249"/>
                  </a:cubicBezTo>
                  <a:cubicBezTo>
                    <a:pt x="9165" y="7249"/>
                    <a:pt x="9340" y="7162"/>
                    <a:pt x="9442" y="6990"/>
                  </a:cubicBezTo>
                  <a:cubicBezTo>
                    <a:pt x="9833" y="6344"/>
                    <a:pt x="10457" y="6054"/>
                    <a:pt x="11075" y="6054"/>
                  </a:cubicBezTo>
                  <a:cubicBezTo>
                    <a:pt x="12054" y="6054"/>
                    <a:pt x="13018" y="6781"/>
                    <a:pt x="13025" y="7978"/>
                  </a:cubicBezTo>
                  <a:cubicBezTo>
                    <a:pt x="13025" y="8776"/>
                    <a:pt x="12537" y="9490"/>
                    <a:pt x="11799" y="9788"/>
                  </a:cubicBezTo>
                  <a:cubicBezTo>
                    <a:pt x="11430" y="9919"/>
                    <a:pt x="11335" y="10383"/>
                    <a:pt x="11609" y="10645"/>
                  </a:cubicBezTo>
                  <a:cubicBezTo>
                    <a:pt x="13930" y="12967"/>
                    <a:pt x="12287" y="16931"/>
                    <a:pt x="9013" y="16931"/>
                  </a:cubicBezTo>
                  <a:cubicBezTo>
                    <a:pt x="7037" y="16931"/>
                    <a:pt x="5417" y="15395"/>
                    <a:pt x="5310" y="13431"/>
                  </a:cubicBezTo>
                  <a:cubicBezTo>
                    <a:pt x="5263" y="12395"/>
                    <a:pt x="5655" y="11383"/>
                    <a:pt x="6394" y="10645"/>
                  </a:cubicBezTo>
                  <a:cubicBezTo>
                    <a:pt x="6656" y="10383"/>
                    <a:pt x="6560" y="9919"/>
                    <a:pt x="6203" y="9788"/>
                  </a:cubicBezTo>
                  <a:cubicBezTo>
                    <a:pt x="5346" y="9442"/>
                    <a:pt x="4834" y="8549"/>
                    <a:pt x="5001" y="7633"/>
                  </a:cubicBezTo>
                  <a:cubicBezTo>
                    <a:pt x="5167" y="6728"/>
                    <a:pt x="5953" y="6061"/>
                    <a:pt x="6882" y="6049"/>
                  </a:cubicBezTo>
                  <a:close/>
                  <a:moveTo>
                    <a:pt x="9001" y="1"/>
                  </a:moveTo>
                  <a:cubicBezTo>
                    <a:pt x="7060" y="1"/>
                    <a:pt x="5239" y="858"/>
                    <a:pt x="3881" y="2394"/>
                  </a:cubicBezTo>
                  <a:cubicBezTo>
                    <a:pt x="3822" y="2465"/>
                    <a:pt x="3762" y="2537"/>
                    <a:pt x="3703" y="2608"/>
                  </a:cubicBezTo>
                  <a:cubicBezTo>
                    <a:pt x="3404" y="2508"/>
                    <a:pt x="3103" y="2462"/>
                    <a:pt x="2809" y="2462"/>
                  </a:cubicBezTo>
                  <a:cubicBezTo>
                    <a:pt x="1314" y="2462"/>
                    <a:pt x="0" y="3673"/>
                    <a:pt x="0" y="5275"/>
                  </a:cubicBezTo>
                  <a:cubicBezTo>
                    <a:pt x="12" y="6430"/>
                    <a:pt x="714" y="7466"/>
                    <a:pt x="1786" y="7894"/>
                  </a:cubicBezTo>
                  <a:lnTo>
                    <a:pt x="1786" y="8085"/>
                  </a:lnTo>
                  <a:cubicBezTo>
                    <a:pt x="1786" y="10490"/>
                    <a:pt x="2727" y="12728"/>
                    <a:pt x="4358" y="14276"/>
                  </a:cubicBezTo>
                  <a:cubicBezTo>
                    <a:pt x="4834" y="16443"/>
                    <a:pt x="6763" y="17991"/>
                    <a:pt x="8989" y="17991"/>
                  </a:cubicBezTo>
                  <a:cubicBezTo>
                    <a:pt x="11216" y="17991"/>
                    <a:pt x="13145" y="16443"/>
                    <a:pt x="13621" y="14276"/>
                  </a:cubicBezTo>
                  <a:cubicBezTo>
                    <a:pt x="15252" y="12728"/>
                    <a:pt x="16193" y="10490"/>
                    <a:pt x="16193" y="8085"/>
                  </a:cubicBezTo>
                  <a:lnTo>
                    <a:pt x="16193" y="7894"/>
                  </a:lnTo>
                  <a:cubicBezTo>
                    <a:pt x="17264" y="7466"/>
                    <a:pt x="17978" y="6430"/>
                    <a:pt x="17978" y="5275"/>
                  </a:cubicBezTo>
                  <a:lnTo>
                    <a:pt x="17990" y="5275"/>
                  </a:lnTo>
                  <a:cubicBezTo>
                    <a:pt x="17990" y="3673"/>
                    <a:pt x="16676" y="2462"/>
                    <a:pt x="15181" y="2462"/>
                  </a:cubicBezTo>
                  <a:cubicBezTo>
                    <a:pt x="14887" y="2462"/>
                    <a:pt x="14587" y="2508"/>
                    <a:pt x="14288" y="2608"/>
                  </a:cubicBezTo>
                  <a:cubicBezTo>
                    <a:pt x="14228" y="2537"/>
                    <a:pt x="14168" y="2465"/>
                    <a:pt x="14109" y="2394"/>
                  </a:cubicBezTo>
                  <a:cubicBezTo>
                    <a:pt x="12752" y="858"/>
                    <a:pt x="10930" y="1"/>
                    <a:pt x="90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116"/>
            <p:cNvSpPr/>
            <p:nvPr/>
          </p:nvSpPr>
          <p:spPr>
            <a:xfrm>
              <a:off x="2183163" y="368140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03" y="1"/>
                  </a:moveTo>
                  <a:cubicBezTo>
                    <a:pt x="238" y="1"/>
                    <a:pt x="0" y="561"/>
                    <a:pt x="334" y="894"/>
                  </a:cubicBezTo>
                  <a:cubicBezTo>
                    <a:pt x="441" y="1002"/>
                    <a:pt x="574" y="1050"/>
                    <a:pt x="704" y="1050"/>
                  </a:cubicBezTo>
                  <a:cubicBezTo>
                    <a:pt x="977" y="1050"/>
                    <a:pt x="1238" y="839"/>
                    <a:pt x="1238" y="525"/>
                  </a:cubicBezTo>
                  <a:cubicBezTo>
                    <a:pt x="1238" y="239"/>
                    <a:pt x="1000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116"/>
            <p:cNvSpPr/>
            <p:nvPr/>
          </p:nvSpPr>
          <p:spPr>
            <a:xfrm>
              <a:off x="2077788" y="368140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03" y="1"/>
                  </a:moveTo>
                  <a:cubicBezTo>
                    <a:pt x="238" y="1"/>
                    <a:pt x="0" y="572"/>
                    <a:pt x="334" y="894"/>
                  </a:cubicBezTo>
                  <a:cubicBezTo>
                    <a:pt x="441" y="1002"/>
                    <a:pt x="574" y="1050"/>
                    <a:pt x="704" y="1050"/>
                  </a:cubicBezTo>
                  <a:cubicBezTo>
                    <a:pt x="977" y="1050"/>
                    <a:pt x="1239" y="839"/>
                    <a:pt x="1239" y="525"/>
                  </a:cubicBezTo>
                  <a:lnTo>
                    <a:pt x="1227" y="525"/>
                  </a:ln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116"/>
            <p:cNvSpPr/>
            <p:nvPr/>
          </p:nvSpPr>
          <p:spPr>
            <a:xfrm>
              <a:off x="2081813" y="3830900"/>
              <a:ext cx="132775" cy="46175"/>
            </a:xfrm>
            <a:custGeom>
              <a:avLst/>
              <a:gdLst/>
              <a:ahLst/>
              <a:cxnLst/>
              <a:rect l="l" t="t" r="r" b="b"/>
              <a:pathLst>
                <a:path w="5311" h="1847" extrusionOk="0">
                  <a:moveTo>
                    <a:pt x="740" y="0"/>
                  </a:moveTo>
                  <a:cubicBezTo>
                    <a:pt x="337" y="0"/>
                    <a:pt x="0" y="503"/>
                    <a:pt x="351" y="891"/>
                  </a:cubicBezTo>
                  <a:cubicBezTo>
                    <a:pt x="982" y="1528"/>
                    <a:pt x="1816" y="1846"/>
                    <a:pt x="2651" y="1846"/>
                  </a:cubicBezTo>
                  <a:cubicBezTo>
                    <a:pt x="3486" y="1846"/>
                    <a:pt x="4322" y="1528"/>
                    <a:pt x="4959" y="891"/>
                  </a:cubicBezTo>
                  <a:cubicBezTo>
                    <a:pt x="5310" y="503"/>
                    <a:pt x="4966" y="0"/>
                    <a:pt x="4566" y="0"/>
                  </a:cubicBezTo>
                  <a:cubicBezTo>
                    <a:pt x="4450" y="0"/>
                    <a:pt x="4330" y="42"/>
                    <a:pt x="4221" y="141"/>
                  </a:cubicBezTo>
                  <a:cubicBezTo>
                    <a:pt x="3786" y="575"/>
                    <a:pt x="3218" y="793"/>
                    <a:pt x="2651" y="793"/>
                  </a:cubicBezTo>
                  <a:cubicBezTo>
                    <a:pt x="2084" y="793"/>
                    <a:pt x="1518" y="575"/>
                    <a:pt x="1090" y="141"/>
                  </a:cubicBezTo>
                  <a:cubicBezTo>
                    <a:pt x="977" y="42"/>
                    <a:pt x="856" y="0"/>
                    <a:pt x="7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116"/>
            <p:cNvSpPr/>
            <p:nvPr/>
          </p:nvSpPr>
          <p:spPr>
            <a:xfrm>
              <a:off x="2108738" y="3751650"/>
              <a:ext cx="78900" cy="52725"/>
            </a:xfrm>
            <a:custGeom>
              <a:avLst/>
              <a:gdLst/>
              <a:ahLst/>
              <a:cxnLst/>
              <a:rect l="l" t="t" r="r" b="b"/>
              <a:pathLst>
                <a:path w="3156" h="2109" extrusionOk="0">
                  <a:moveTo>
                    <a:pt x="1584" y="1"/>
                  </a:moveTo>
                  <a:cubicBezTo>
                    <a:pt x="703" y="1"/>
                    <a:pt x="1" y="703"/>
                    <a:pt x="1" y="1584"/>
                  </a:cubicBezTo>
                  <a:cubicBezTo>
                    <a:pt x="1" y="1870"/>
                    <a:pt x="239" y="2108"/>
                    <a:pt x="524" y="2108"/>
                  </a:cubicBezTo>
                  <a:cubicBezTo>
                    <a:pt x="810" y="2108"/>
                    <a:pt x="1048" y="1870"/>
                    <a:pt x="1048" y="1584"/>
                  </a:cubicBezTo>
                  <a:cubicBezTo>
                    <a:pt x="1048" y="1233"/>
                    <a:pt x="1313" y="1058"/>
                    <a:pt x="1578" y="1058"/>
                  </a:cubicBezTo>
                  <a:cubicBezTo>
                    <a:pt x="1843" y="1058"/>
                    <a:pt x="2108" y="1233"/>
                    <a:pt x="2108" y="1584"/>
                  </a:cubicBezTo>
                  <a:cubicBezTo>
                    <a:pt x="2108" y="1930"/>
                    <a:pt x="2370" y="2102"/>
                    <a:pt x="2632" y="2102"/>
                  </a:cubicBezTo>
                  <a:cubicBezTo>
                    <a:pt x="2894" y="2102"/>
                    <a:pt x="3156" y="1930"/>
                    <a:pt x="3156" y="1584"/>
                  </a:cubicBezTo>
                  <a:cubicBezTo>
                    <a:pt x="3156" y="703"/>
                    <a:pt x="2453" y="1"/>
                    <a:pt x="15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5" name="Google Shape;1935;p116"/>
          <p:cNvGrpSpPr/>
          <p:nvPr/>
        </p:nvGrpSpPr>
        <p:grpSpPr>
          <a:xfrm>
            <a:off x="1913788" y="2804775"/>
            <a:ext cx="459300" cy="449825"/>
            <a:chOff x="1913788" y="2804775"/>
            <a:chExt cx="459300" cy="449825"/>
          </a:xfrm>
        </p:grpSpPr>
        <p:sp>
          <p:nvSpPr>
            <p:cNvPr id="1936" name="Google Shape;1936;p116"/>
            <p:cNvSpPr/>
            <p:nvPr/>
          </p:nvSpPr>
          <p:spPr>
            <a:xfrm>
              <a:off x="1913788" y="2804775"/>
              <a:ext cx="459300" cy="449825"/>
            </a:xfrm>
            <a:custGeom>
              <a:avLst/>
              <a:gdLst/>
              <a:ahLst/>
              <a:cxnLst/>
              <a:rect l="l" t="t" r="r" b="b"/>
              <a:pathLst>
                <a:path w="18372" h="17993" extrusionOk="0">
                  <a:moveTo>
                    <a:pt x="15031" y="1079"/>
                  </a:moveTo>
                  <a:cubicBezTo>
                    <a:pt x="15594" y="1079"/>
                    <a:pt x="16153" y="1286"/>
                    <a:pt x="16585" y="1693"/>
                  </a:cubicBezTo>
                  <a:cubicBezTo>
                    <a:pt x="17395" y="2443"/>
                    <a:pt x="17550" y="3657"/>
                    <a:pt x="16955" y="4586"/>
                  </a:cubicBezTo>
                  <a:cubicBezTo>
                    <a:pt x="16526" y="5277"/>
                    <a:pt x="16395" y="6110"/>
                    <a:pt x="16585" y="6896"/>
                  </a:cubicBezTo>
                  <a:cubicBezTo>
                    <a:pt x="16704" y="7467"/>
                    <a:pt x="16490" y="8075"/>
                    <a:pt x="16026" y="8444"/>
                  </a:cubicBezTo>
                  <a:cubicBezTo>
                    <a:pt x="15746" y="8669"/>
                    <a:pt x="15392" y="8792"/>
                    <a:pt x="15030" y="8792"/>
                  </a:cubicBezTo>
                  <a:cubicBezTo>
                    <a:pt x="14913" y="8792"/>
                    <a:pt x="14796" y="8779"/>
                    <a:pt x="14680" y="8753"/>
                  </a:cubicBezTo>
                  <a:cubicBezTo>
                    <a:pt x="14323" y="8682"/>
                    <a:pt x="14002" y="8479"/>
                    <a:pt x="13776" y="8182"/>
                  </a:cubicBezTo>
                  <a:cubicBezTo>
                    <a:pt x="13811" y="7658"/>
                    <a:pt x="14014" y="7158"/>
                    <a:pt x="14335" y="6753"/>
                  </a:cubicBezTo>
                  <a:cubicBezTo>
                    <a:pt x="14871" y="6110"/>
                    <a:pt x="15169" y="5312"/>
                    <a:pt x="15180" y="4479"/>
                  </a:cubicBezTo>
                  <a:cubicBezTo>
                    <a:pt x="15180" y="3383"/>
                    <a:pt x="14633" y="2324"/>
                    <a:pt x="13668" y="1526"/>
                  </a:cubicBezTo>
                  <a:cubicBezTo>
                    <a:pt x="14077" y="1226"/>
                    <a:pt x="14556" y="1079"/>
                    <a:pt x="15031" y="1079"/>
                  </a:cubicBezTo>
                  <a:close/>
                  <a:moveTo>
                    <a:pt x="3726" y="1059"/>
                  </a:moveTo>
                  <a:cubicBezTo>
                    <a:pt x="4187" y="1059"/>
                    <a:pt x="4660" y="1201"/>
                    <a:pt x="5084" y="1514"/>
                  </a:cubicBezTo>
                  <a:cubicBezTo>
                    <a:pt x="4120" y="2312"/>
                    <a:pt x="3584" y="3372"/>
                    <a:pt x="3584" y="4467"/>
                  </a:cubicBezTo>
                  <a:cubicBezTo>
                    <a:pt x="3584" y="5300"/>
                    <a:pt x="3881" y="6110"/>
                    <a:pt x="4417" y="6753"/>
                  </a:cubicBezTo>
                  <a:cubicBezTo>
                    <a:pt x="4751" y="7158"/>
                    <a:pt x="4941" y="7658"/>
                    <a:pt x="4977" y="8170"/>
                  </a:cubicBezTo>
                  <a:cubicBezTo>
                    <a:pt x="4751" y="8467"/>
                    <a:pt x="4429" y="8670"/>
                    <a:pt x="4072" y="8753"/>
                  </a:cubicBezTo>
                  <a:cubicBezTo>
                    <a:pt x="3952" y="8781"/>
                    <a:pt x="3833" y="8794"/>
                    <a:pt x="3717" y="8794"/>
                  </a:cubicBezTo>
                  <a:cubicBezTo>
                    <a:pt x="2870" y="8794"/>
                    <a:pt x="2143" y="8105"/>
                    <a:pt x="2143" y="7205"/>
                  </a:cubicBezTo>
                  <a:cubicBezTo>
                    <a:pt x="2143" y="7098"/>
                    <a:pt x="2143" y="6991"/>
                    <a:pt x="2167" y="6884"/>
                  </a:cubicBezTo>
                  <a:cubicBezTo>
                    <a:pt x="2357" y="6098"/>
                    <a:pt x="2226" y="5277"/>
                    <a:pt x="1798" y="4586"/>
                  </a:cubicBezTo>
                  <a:cubicBezTo>
                    <a:pt x="1560" y="4217"/>
                    <a:pt x="1429" y="3788"/>
                    <a:pt x="1441" y="3348"/>
                  </a:cubicBezTo>
                  <a:cubicBezTo>
                    <a:pt x="1432" y="1994"/>
                    <a:pt x="2540" y="1059"/>
                    <a:pt x="3726" y="1059"/>
                  </a:cubicBezTo>
                  <a:close/>
                  <a:moveTo>
                    <a:pt x="6632" y="10241"/>
                  </a:moveTo>
                  <a:cubicBezTo>
                    <a:pt x="6727" y="10265"/>
                    <a:pt x="6822" y="10265"/>
                    <a:pt x="6918" y="10265"/>
                  </a:cubicBezTo>
                  <a:lnTo>
                    <a:pt x="7477" y="10265"/>
                  </a:lnTo>
                  <a:lnTo>
                    <a:pt x="7560" y="12123"/>
                  </a:lnTo>
                  <a:cubicBezTo>
                    <a:pt x="6894" y="13516"/>
                    <a:pt x="5596" y="14504"/>
                    <a:pt x="4072" y="14766"/>
                  </a:cubicBezTo>
                  <a:cubicBezTo>
                    <a:pt x="5417" y="13623"/>
                    <a:pt x="6310" y="12051"/>
                    <a:pt x="6620" y="10325"/>
                  </a:cubicBezTo>
                  <a:lnTo>
                    <a:pt x="6632" y="10241"/>
                  </a:lnTo>
                  <a:close/>
                  <a:moveTo>
                    <a:pt x="12132" y="10241"/>
                  </a:moveTo>
                  <a:lnTo>
                    <a:pt x="12144" y="10325"/>
                  </a:lnTo>
                  <a:cubicBezTo>
                    <a:pt x="12347" y="11480"/>
                    <a:pt x="12811" y="12563"/>
                    <a:pt x="13514" y="13516"/>
                  </a:cubicBezTo>
                  <a:cubicBezTo>
                    <a:pt x="13859" y="13968"/>
                    <a:pt x="14252" y="14397"/>
                    <a:pt x="14692" y="14766"/>
                  </a:cubicBezTo>
                  <a:cubicBezTo>
                    <a:pt x="13168" y="14504"/>
                    <a:pt x="11859" y="13516"/>
                    <a:pt x="11204" y="12123"/>
                  </a:cubicBezTo>
                  <a:lnTo>
                    <a:pt x="11287" y="10265"/>
                  </a:lnTo>
                  <a:lnTo>
                    <a:pt x="11835" y="10265"/>
                  </a:lnTo>
                  <a:cubicBezTo>
                    <a:pt x="11930" y="10265"/>
                    <a:pt x="12037" y="10253"/>
                    <a:pt x="12132" y="10241"/>
                  </a:cubicBezTo>
                  <a:close/>
                  <a:moveTo>
                    <a:pt x="11184" y="1635"/>
                  </a:moveTo>
                  <a:cubicBezTo>
                    <a:pt x="11720" y="1635"/>
                    <a:pt x="12255" y="1793"/>
                    <a:pt x="12716" y="2110"/>
                  </a:cubicBezTo>
                  <a:cubicBezTo>
                    <a:pt x="13621" y="2741"/>
                    <a:pt x="14121" y="3574"/>
                    <a:pt x="14121" y="4467"/>
                  </a:cubicBezTo>
                  <a:cubicBezTo>
                    <a:pt x="14109" y="5062"/>
                    <a:pt x="13895" y="5634"/>
                    <a:pt x="13514" y="6086"/>
                  </a:cubicBezTo>
                  <a:cubicBezTo>
                    <a:pt x="13002" y="6717"/>
                    <a:pt x="12716" y="7503"/>
                    <a:pt x="12716" y="8325"/>
                  </a:cubicBezTo>
                  <a:cubicBezTo>
                    <a:pt x="12716" y="8801"/>
                    <a:pt x="12323" y="9206"/>
                    <a:pt x="11835" y="9218"/>
                  </a:cubicBezTo>
                  <a:lnTo>
                    <a:pt x="10787" y="9218"/>
                  </a:lnTo>
                  <a:cubicBezTo>
                    <a:pt x="10780" y="9217"/>
                    <a:pt x="10773" y="9217"/>
                    <a:pt x="10766" y="9217"/>
                  </a:cubicBezTo>
                  <a:cubicBezTo>
                    <a:pt x="10489" y="9217"/>
                    <a:pt x="10263" y="9439"/>
                    <a:pt x="10251" y="9718"/>
                  </a:cubicBezTo>
                  <a:lnTo>
                    <a:pt x="9930" y="16933"/>
                  </a:lnTo>
                  <a:lnTo>
                    <a:pt x="8823" y="16933"/>
                  </a:lnTo>
                  <a:lnTo>
                    <a:pt x="8501" y="9718"/>
                  </a:lnTo>
                  <a:cubicBezTo>
                    <a:pt x="8489" y="9432"/>
                    <a:pt x="8251" y="9206"/>
                    <a:pt x="7977" y="9206"/>
                  </a:cubicBezTo>
                  <a:lnTo>
                    <a:pt x="6918" y="9206"/>
                  </a:lnTo>
                  <a:cubicBezTo>
                    <a:pt x="6429" y="9206"/>
                    <a:pt x="6036" y="8801"/>
                    <a:pt x="6036" y="8313"/>
                  </a:cubicBezTo>
                  <a:cubicBezTo>
                    <a:pt x="6036" y="7503"/>
                    <a:pt x="5751" y="6717"/>
                    <a:pt x="5239" y="6086"/>
                  </a:cubicBezTo>
                  <a:cubicBezTo>
                    <a:pt x="4858" y="5634"/>
                    <a:pt x="4643" y="5062"/>
                    <a:pt x="4632" y="4467"/>
                  </a:cubicBezTo>
                  <a:cubicBezTo>
                    <a:pt x="4632" y="3574"/>
                    <a:pt x="5132" y="2741"/>
                    <a:pt x="6048" y="2110"/>
                  </a:cubicBezTo>
                  <a:cubicBezTo>
                    <a:pt x="6509" y="1793"/>
                    <a:pt x="7042" y="1635"/>
                    <a:pt x="7574" y="1635"/>
                  </a:cubicBezTo>
                  <a:cubicBezTo>
                    <a:pt x="8101" y="1635"/>
                    <a:pt x="8628" y="1790"/>
                    <a:pt x="9084" y="2098"/>
                  </a:cubicBezTo>
                  <a:cubicBezTo>
                    <a:pt x="9174" y="2157"/>
                    <a:pt x="9275" y="2187"/>
                    <a:pt x="9376" y="2187"/>
                  </a:cubicBezTo>
                  <a:cubicBezTo>
                    <a:pt x="9477" y="2187"/>
                    <a:pt x="9579" y="2157"/>
                    <a:pt x="9668" y="2098"/>
                  </a:cubicBezTo>
                  <a:cubicBezTo>
                    <a:pt x="10124" y="1790"/>
                    <a:pt x="10654" y="1635"/>
                    <a:pt x="11184" y="1635"/>
                  </a:cubicBezTo>
                  <a:close/>
                  <a:moveTo>
                    <a:pt x="15010" y="1"/>
                  </a:moveTo>
                  <a:cubicBezTo>
                    <a:pt x="14219" y="1"/>
                    <a:pt x="13411" y="285"/>
                    <a:pt x="12740" y="919"/>
                  </a:cubicBezTo>
                  <a:cubicBezTo>
                    <a:pt x="12263" y="693"/>
                    <a:pt x="11740" y="586"/>
                    <a:pt x="11204" y="586"/>
                  </a:cubicBezTo>
                  <a:lnTo>
                    <a:pt x="11192" y="586"/>
                  </a:lnTo>
                  <a:cubicBezTo>
                    <a:pt x="11171" y="585"/>
                    <a:pt x="11150" y="585"/>
                    <a:pt x="11128" y="585"/>
                  </a:cubicBezTo>
                  <a:cubicBezTo>
                    <a:pt x="10519" y="585"/>
                    <a:pt x="9911" y="750"/>
                    <a:pt x="9382" y="1038"/>
                  </a:cubicBezTo>
                  <a:cubicBezTo>
                    <a:pt x="8841" y="750"/>
                    <a:pt x="8234" y="585"/>
                    <a:pt x="7624" y="585"/>
                  </a:cubicBezTo>
                  <a:cubicBezTo>
                    <a:pt x="7603" y="585"/>
                    <a:pt x="7582" y="585"/>
                    <a:pt x="7560" y="586"/>
                  </a:cubicBezTo>
                  <a:lnTo>
                    <a:pt x="7549" y="586"/>
                  </a:lnTo>
                  <a:cubicBezTo>
                    <a:pt x="7025" y="586"/>
                    <a:pt x="6489" y="693"/>
                    <a:pt x="6013" y="919"/>
                  </a:cubicBezTo>
                  <a:cubicBezTo>
                    <a:pt x="5372" y="315"/>
                    <a:pt x="4545" y="11"/>
                    <a:pt x="3717" y="11"/>
                  </a:cubicBezTo>
                  <a:cubicBezTo>
                    <a:pt x="2961" y="11"/>
                    <a:pt x="2203" y="265"/>
                    <a:pt x="1584" y="776"/>
                  </a:cubicBezTo>
                  <a:cubicBezTo>
                    <a:pt x="286" y="1859"/>
                    <a:pt x="0" y="3741"/>
                    <a:pt x="917" y="5158"/>
                  </a:cubicBezTo>
                  <a:cubicBezTo>
                    <a:pt x="1191" y="5610"/>
                    <a:pt x="1274" y="6158"/>
                    <a:pt x="1143" y="6670"/>
                  </a:cubicBezTo>
                  <a:cubicBezTo>
                    <a:pt x="1107" y="6848"/>
                    <a:pt x="1083" y="7027"/>
                    <a:pt x="1083" y="7205"/>
                  </a:cubicBezTo>
                  <a:cubicBezTo>
                    <a:pt x="1083" y="8651"/>
                    <a:pt x="2262" y="9837"/>
                    <a:pt x="3705" y="9837"/>
                  </a:cubicBezTo>
                  <a:cubicBezTo>
                    <a:pt x="3712" y="9837"/>
                    <a:pt x="3719" y="9837"/>
                    <a:pt x="3727" y="9837"/>
                  </a:cubicBezTo>
                  <a:cubicBezTo>
                    <a:pt x="3917" y="9837"/>
                    <a:pt x="4108" y="9825"/>
                    <a:pt x="4286" y="9777"/>
                  </a:cubicBezTo>
                  <a:cubicBezTo>
                    <a:pt x="4643" y="9706"/>
                    <a:pt x="4989" y="9551"/>
                    <a:pt x="5274" y="9337"/>
                  </a:cubicBezTo>
                  <a:cubicBezTo>
                    <a:pt x="5382" y="9491"/>
                    <a:pt x="5501" y="9646"/>
                    <a:pt x="5644" y="9765"/>
                  </a:cubicBezTo>
                  <a:lnTo>
                    <a:pt x="5572" y="10134"/>
                  </a:lnTo>
                  <a:cubicBezTo>
                    <a:pt x="5215" y="12146"/>
                    <a:pt x="3929" y="13873"/>
                    <a:pt x="2119" y="14802"/>
                  </a:cubicBezTo>
                  <a:cubicBezTo>
                    <a:pt x="1667" y="15040"/>
                    <a:pt x="1762" y="15706"/>
                    <a:pt x="2262" y="15790"/>
                  </a:cubicBezTo>
                  <a:cubicBezTo>
                    <a:pt x="2596" y="15849"/>
                    <a:pt x="2941" y="15885"/>
                    <a:pt x="3286" y="15885"/>
                  </a:cubicBezTo>
                  <a:cubicBezTo>
                    <a:pt x="4239" y="15885"/>
                    <a:pt x="5191" y="15647"/>
                    <a:pt x="6025" y="15183"/>
                  </a:cubicBezTo>
                  <a:cubicBezTo>
                    <a:pt x="6632" y="14849"/>
                    <a:pt x="7179" y="14421"/>
                    <a:pt x="7632" y="13897"/>
                  </a:cubicBezTo>
                  <a:lnTo>
                    <a:pt x="7799" y="17492"/>
                  </a:lnTo>
                  <a:cubicBezTo>
                    <a:pt x="7811" y="17766"/>
                    <a:pt x="8049" y="17992"/>
                    <a:pt x="8322" y="17992"/>
                  </a:cubicBezTo>
                  <a:lnTo>
                    <a:pt x="10430" y="17992"/>
                  </a:lnTo>
                  <a:cubicBezTo>
                    <a:pt x="10716" y="17992"/>
                    <a:pt x="10942" y="17766"/>
                    <a:pt x="10966" y="17492"/>
                  </a:cubicBezTo>
                  <a:lnTo>
                    <a:pt x="11120" y="13897"/>
                  </a:lnTo>
                  <a:cubicBezTo>
                    <a:pt x="11573" y="14421"/>
                    <a:pt x="12121" y="14849"/>
                    <a:pt x="12728" y="15183"/>
                  </a:cubicBezTo>
                  <a:cubicBezTo>
                    <a:pt x="13573" y="15647"/>
                    <a:pt x="14514" y="15885"/>
                    <a:pt x="15478" y="15885"/>
                  </a:cubicBezTo>
                  <a:cubicBezTo>
                    <a:pt x="15812" y="15885"/>
                    <a:pt x="16157" y="15849"/>
                    <a:pt x="16502" y="15790"/>
                  </a:cubicBezTo>
                  <a:cubicBezTo>
                    <a:pt x="16990" y="15706"/>
                    <a:pt x="17097" y="15040"/>
                    <a:pt x="16645" y="14802"/>
                  </a:cubicBezTo>
                  <a:cubicBezTo>
                    <a:pt x="14823" y="13873"/>
                    <a:pt x="13537" y="12146"/>
                    <a:pt x="13180" y="10134"/>
                  </a:cubicBezTo>
                  <a:lnTo>
                    <a:pt x="13121" y="9765"/>
                  </a:lnTo>
                  <a:cubicBezTo>
                    <a:pt x="13264" y="9646"/>
                    <a:pt x="13383" y="9491"/>
                    <a:pt x="13478" y="9337"/>
                  </a:cubicBezTo>
                  <a:cubicBezTo>
                    <a:pt x="13776" y="9551"/>
                    <a:pt x="14109" y="9706"/>
                    <a:pt x="14466" y="9777"/>
                  </a:cubicBezTo>
                  <a:cubicBezTo>
                    <a:pt x="14657" y="9825"/>
                    <a:pt x="14847" y="9837"/>
                    <a:pt x="15038" y="9837"/>
                  </a:cubicBezTo>
                  <a:cubicBezTo>
                    <a:pt x="16490" y="9837"/>
                    <a:pt x="17669" y="8658"/>
                    <a:pt x="17669" y="7205"/>
                  </a:cubicBezTo>
                  <a:cubicBezTo>
                    <a:pt x="17669" y="7027"/>
                    <a:pt x="17657" y="6848"/>
                    <a:pt x="17621" y="6670"/>
                  </a:cubicBezTo>
                  <a:cubicBezTo>
                    <a:pt x="17490" y="6158"/>
                    <a:pt x="17562" y="5610"/>
                    <a:pt x="17836" y="5158"/>
                  </a:cubicBezTo>
                  <a:cubicBezTo>
                    <a:pt x="18181" y="4622"/>
                    <a:pt x="18371" y="3991"/>
                    <a:pt x="18371" y="3348"/>
                  </a:cubicBezTo>
                  <a:cubicBezTo>
                    <a:pt x="18371" y="1342"/>
                    <a:pt x="16730" y="1"/>
                    <a:pt x="150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116"/>
            <p:cNvSpPr/>
            <p:nvPr/>
          </p:nvSpPr>
          <p:spPr>
            <a:xfrm>
              <a:off x="2187613" y="2912250"/>
              <a:ext cx="30975" cy="26275"/>
            </a:xfrm>
            <a:custGeom>
              <a:avLst/>
              <a:gdLst/>
              <a:ahLst/>
              <a:cxnLst/>
              <a:rect l="l" t="t" r="r" b="b"/>
              <a:pathLst>
                <a:path w="1239" h="1051" extrusionOk="0">
                  <a:moveTo>
                    <a:pt x="725" y="1"/>
                  </a:moveTo>
                  <a:cubicBezTo>
                    <a:pt x="717" y="1"/>
                    <a:pt x="710" y="1"/>
                    <a:pt x="703" y="1"/>
                  </a:cubicBezTo>
                  <a:cubicBezTo>
                    <a:pt x="239" y="1"/>
                    <a:pt x="1" y="561"/>
                    <a:pt x="334" y="894"/>
                  </a:cubicBezTo>
                  <a:cubicBezTo>
                    <a:pt x="442" y="1002"/>
                    <a:pt x="575" y="1050"/>
                    <a:pt x="705" y="1050"/>
                  </a:cubicBezTo>
                  <a:cubicBezTo>
                    <a:pt x="977" y="1050"/>
                    <a:pt x="1239" y="839"/>
                    <a:pt x="1239" y="525"/>
                  </a:cubicBezTo>
                  <a:cubicBezTo>
                    <a:pt x="1239" y="235"/>
                    <a:pt x="1012" y="1"/>
                    <a:pt x="7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116"/>
            <p:cNvSpPr/>
            <p:nvPr/>
          </p:nvSpPr>
          <p:spPr>
            <a:xfrm>
              <a:off x="2073613" y="2912250"/>
              <a:ext cx="30675" cy="26275"/>
            </a:xfrm>
            <a:custGeom>
              <a:avLst/>
              <a:gdLst/>
              <a:ahLst/>
              <a:cxnLst/>
              <a:rect l="l" t="t" r="r" b="b"/>
              <a:pathLst>
                <a:path w="1227" h="1051" extrusionOk="0">
                  <a:moveTo>
                    <a:pt x="724" y="1"/>
                  </a:moveTo>
                  <a:cubicBezTo>
                    <a:pt x="717" y="1"/>
                    <a:pt x="710" y="1"/>
                    <a:pt x="703" y="1"/>
                  </a:cubicBezTo>
                  <a:cubicBezTo>
                    <a:pt x="227" y="1"/>
                    <a:pt x="1" y="561"/>
                    <a:pt x="322" y="894"/>
                  </a:cubicBezTo>
                  <a:cubicBezTo>
                    <a:pt x="430" y="1002"/>
                    <a:pt x="563" y="1050"/>
                    <a:pt x="693" y="1050"/>
                  </a:cubicBezTo>
                  <a:cubicBezTo>
                    <a:pt x="965" y="1050"/>
                    <a:pt x="1227" y="839"/>
                    <a:pt x="1227" y="525"/>
                  </a:cubicBezTo>
                  <a:cubicBezTo>
                    <a:pt x="1227" y="235"/>
                    <a:pt x="1000" y="1"/>
                    <a:pt x="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9" name="Google Shape;1939;p116"/>
          <p:cNvGrpSpPr/>
          <p:nvPr/>
        </p:nvGrpSpPr>
        <p:grpSpPr>
          <a:xfrm>
            <a:off x="1314288" y="4185350"/>
            <a:ext cx="462600" cy="449775"/>
            <a:chOff x="1314288" y="4185350"/>
            <a:chExt cx="462600" cy="449775"/>
          </a:xfrm>
        </p:grpSpPr>
        <p:sp>
          <p:nvSpPr>
            <p:cNvPr id="1940" name="Google Shape;1940;p116"/>
            <p:cNvSpPr/>
            <p:nvPr/>
          </p:nvSpPr>
          <p:spPr>
            <a:xfrm>
              <a:off x="1317563" y="4185350"/>
              <a:ext cx="459325" cy="449775"/>
            </a:xfrm>
            <a:custGeom>
              <a:avLst/>
              <a:gdLst/>
              <a:ahLst/>
              <a:cxnLst/>
              <a:rect l="l" t="t" r="r" b="b"/>
              <a:pathLst>
                <a:path w="18373" h="17991" extrusionOk="0">
                  <a:moveTo>
                    <a:pt x="16943" y="1060"/>
                  </a:moveTo>
                  <a:lnTo>
                    <a:pt x="16931" y="2108"/>
                  </a:lnTo>
                  <a:lnTo>
                    <a:pt x="6978" y="2108"/>
                  </a:lnTo>
                  <a:cubicBezTo>
                    <a:pt x="6835" y="2108"/>
                    <a:pt x="6704" y="2155"/>
                    <a:pt x="6609" y="2262"/>
                  </a:cubicBezTo>
                  <a:lnTo>
                    <a:pt x="3466" y="5394"/>
                  </a:lnTo>
                  <a:lnTo>
                    <a:pt x="2715" y="4656"/>
                  </a:lnTo>
                  <a:lnTo>
                    <a:pt x="4370" y="3001"/>
                  </a:lnTo>
                  <a:cubicBezTo>
                    <a:pt x="4692" y="2667"/>
                    <a:pt x="4454" y="2120"/>
                    <a:pt x="4001" y="2108"/>
                  </a:cubicBezTo>
                  <a:lnTo>
                    <a:pt x="1060" y="2108"/>
                  </a:lnTo>
                  <a:lnTo>
                    <a:pt x="1060" y="1060"/>
                  </a:lnTo>
                  <a:close/>
                  <a:moveTo>
                    <a:pt x="13038" y="5691"/>
                  </a:moveTo>
                  <a:cubicBezTo>
                    <a:pt x="13431" y="5691"/>
                    <a:pt x="13741" y="6001"/>
                    <a:pt x="13741" y="6394"/>
                  </a:cubicBezTo>
                  <a:cubicBezTo>
                    <a:pt x="13741" y="6787"/>
                    <a:pt x="13431" y="7096"/>
                    <a:pt x="13038" y="7096"/>
                  </a:cubicBezTo>
                  <a:lnTo>
                    <a:pt x="7764" y="7096"/>
                  </a:lnTo>
                  <a:cubicBezTo>
                    <a:pt x="6835" y="7096"/>
                    <a:pt x="6835" y="5691"/>
                    <a:pt x="7764" y="5691"/>
                  </a:cubicBezTo>
                  <a:close/>
                  <a:moveTo>
                    <a:pt x="14098" y="8156"/>
                  </a:moveTo>
                  <a:cubicBezTo>
                    <a:pt x="14479" y="8156"/>
                    <a:pt x="14788" y="8466"/>
                    <a:pt x="14788" y="8858"/>
                  </a:cubicBezTo>
                  <a:cubicBezTo>
                    <a:pt x="14788" y="9239"/>
                    <a:pt x="14479" y="9549"/>
                    <a:pt x="14086" y="9561"/>
                  </a:cubicBezTo>
                  <a:lnTo>
                    <a:pt x="6716" y="9561"/>
                  </a:lnTo>
                  <a:cubicBezTo>
                    <a:pt x="5775" y="9561"/>
                    <a:pt x="5775" y="8156"/>
                    <a:pt x="6716" y="8156"/>
                  </a:cubicBezTo>
                  <a:close/>
                  <a:moveTo>
                    <a:pt x="15146" y="10609"/>
                  </a:moveTo>
                  <a:cubicBezTo>
                    <a:pt x="15538" y="10609"/>
                    <a:pt x="15848" y="10918"/>
                    <a:pt x="15848" y="11311"/>
                  </a:cubicBezTo>
                  <a:cubicBezTo>
                    <a:pt x="15848" y="11704"/>
                    <a:pt x="15538" y="12014"/>
                    <a:pt x="15146" y="12014"/>
                  </a:cubicBezTo>
                  <a:lnTo>
                    <a:pt x="11859" y="12014"/>
                  </a:lnTo>
                  <a:cubicBezTo>
                    <a:pt x="11437" y="11662"/>
                    <a:pt x="10919" y="11487"/>
                    <a:pt x="10401" y="11487"/>
                  </a:cubicBezTo>
                  <a:cubicBezTo>
                    <a:pt x="9883" y="11487"/>
                    <a:pt x="9365" y="11662"/>
                    <a:pt x="8942" y="12014"/>
                  </a:cubicBezTo>
                  <a:lnTo>
                    <a:pt x="5668" y="12014"/>
                  </a:lnTo>
                  <a:cubicBezTo>
                    <a:pt x="4728" y="12014"/>
                    <a:pt x="4728" y="10609"/>
                    <a:pt x="5668" y="10609"/>
                  </a:cubicBezTo>
                  <a:close/>
                  <a:moveTo>
                    <a:pt x="8228" y="13061"/>
                  </a:moveTo>
                  <a:cubicBezTo>
                    <a:pt x="8085" y="13526"/>
                    <a:pt x="8085" y="14014"/>
                    <a:pt x="8228" y="14478"/>
                  </a:cubicBezTo>
                  <a:lnTo>
                    <a:pt x="4609" y="14478"/>
                  </a:lnTo>
                  <a:cubicBezTo>
                    <a:pt x="4216" y="14466"/>
                    <a:pt x="3906" y="14157"/>
                    <a:pt x="3906" y="13776"/>
                  </a:cubicBezTo>
                  <a:cubicBezTo>
                    <a:pt x="3906" y="13383"/>
                    <a:pt x="4216" y="13073"/>
                    <a:pt x="4609" y="13061"/>
                  </a:cubicBezTo>
                  <a:close/>
                  <a:moveTo>
                    <a:pt x="16205" y="13061"/>
                  </a:moveTo>
                  <a:cubicBezTo>
                    <a:pt x="16586" y="13073"/>
                    <a:pt x="16896" y="13383"/>
                    <a:pt x="16908" y="13776"/>
                  </a:cubicBezTo>
                  <a:cubicBezTo>
                    <a:pt x="16896" y="14157"/>
                    <a:pt x="16586" y="14466"/>
                    <a:pt x="16205" y="14478"/>
                  </a:cubicBezTo>
                  <a:lnTo>
                    <a:pt x="12574" y="14478"/>
                  </a:lnTo>
                  <a:cubicBezTo>
                    <a:pt x="12729" y="14014"/>
                    <a:pt x="12729" y="13526"/>
                    <a:pt x="12574" y="13061"/>
                  </a:cubicBezTo>
                  <a:close/>
                  <a:moveTo>
                    <a:pt x="10423" y="12535"/>
                  </a:moveTo>
                  <a:cubicBezTo>
                    <a:pt x="10723" y="12535"/>
                    <a:pt x="11028" y="12646"/>
                    <a:pt x="11276" y="12895"/>
                  </a:cubicBezTo>
                  <a:cubicBezTo>
                    <a:pt x="12050" y="13680"/>
                    <a:pt x="11502" y="15002"/>
                    <a:pt x="10407" y="15002"/>
                  </a:cubicBezTo>
                  <a:cubicBezTo>
                    <a:pt x="9728" y="15002"/>
                    <a:pt x="9181" y="14442"/>
                    <a:pt x="9181" y="13776"/>
                  </a:cubicBezTo>
                  <a:cubicBezTo>
                    <a:pt x="9181" y="13032"/>
                    <a:pt x="9790" y="12535"/>
                    <a:pt x="10423" y="12535"/>
                  </a:cubicBezTo>
                  <a:close/>
                  <a:moveTo>
                    <a:pt x="15146" y="15526"/>
                  </a:moveTo>
                  <a:cubicBezTo>
                    <a:pt x="15538" y="15526"/>
                    <a:pt x="15848" y="15835"/>
                    <a:pt x="15848" y="16228"/>
                  </a:cubicBezTo>
                  <a:cubicBezTo>
                    <a:pt x="15848" y="16621"/>
                    <a:pt x="15538" y="16931"/>
                    <a:pt x="15146" y="16931"/>
                  </a:cubicBezTo>
                  <a:lnTo>
                    <a:pt x="5668" y="16931"/>
                  </a:lnTo>
                  <a:cubicBezTo>
                    <a:pt x="4728" y="16931"/>
                    <a:pt x="4728" y="15526"/>
                    <a:pt x="5668" y="15526"/>
                  </a:cubicBezTo>
                  <a:lnTo>
                    <a:pt x="8942" y="15526"/>
                  </a:lnTo>
                  <a:cubicBezTo>
                    <a:pt x="9365" y="15877"/>
                    <a:pt x="9883" y="16053"/>
                    <a:pt x="10401" y="16053"/>
                  </a:cubicBezTo>
                  <a:cubicBezTo>
                    <a:pt x="10919" y="16053"/>
                    <a:pt x="11437" y="15877"/>
                    <a:pt x="11859" y="15526"/>
                  </a:cubicBezTo>
                  <a:close/>
                  <a:moveTo>
                    <a:pt x="537" y="0"/>
                  </a:moveTo>
                  <a:cubicBezTo>
                    <a:pt x="239" y="0"/>
                    <a:pt x="13" y="238"/>
                    <a:pt x="13" y="524"/>
                  </a:cubicBezTo>
                  <a:lnTo>
                    <a:pt x="13" y="2631"/>
                  </a:lnTo>
                  <a:cubicBezTo>
                    <a:pt x="1" y="2929"/>
                    <a:pt x="239" y="3167"/>
                    <a:pt x="537" y="3167"/>
                  </a:cubicBezTo>
                  <a:lnTo>
                    <a:pt x="2727" y="3167"/>
                  </a:lnTo>
                  <a:lnTo>
                    <a:pt x="1596" y="4298"/>
                  </a:lnTo>
                  <a:cubicBezTo>
                    <a:pt x="1394" y="4501"/>
                    <a:pt x="1394" y="4834"/>
                    <a:pt x="1596" y="5037"/>
                  </a:cubicBezTo>
                  <a:lnTo>
                    <a:pt x="3085" y="6525"/>
                  </a:lnTo>
                  <a:cubicBezTo>
                    <a:pt x="3192" y="6626"/>
                    <a:pt x="3329" y="6677"/>
                    <a:pt x="3464" y="6677"/>
                  </a:cubicBezTo>
                  <a:cubicBezTo>
                    <a:pt x="3599" y="6677"/>
                    <a:pt x="3733" y="6626"/>
                    <a:pt x="3835" y="6525"/>
                  </a:cubicBezTo>
                  <a:lnTo>
                    <a:pt x="7192" y="3167"/>
                  </a:lnTo>
                  <a:lnTo>
                    <a:pt x="9871" y="3167"/>
                  </a:lnTo>
                  <a:lnTo>
                    <a:pt x="9871" y="4644"/>
                  </a:lnTo>
                  <a:lnTo>
                    <a:pt x="7776" y="4644"/>
                  </a:lnTo>
                  <a:cubicBezTo>
                    <a:pt x="6799" y="4644"/>
                    <a:pt x="6013" y="5429"/>
                    <a:pt x="6013" y="6394"/>
                  </a:cubicBezTo>
                  <a:cubicBezTo>
                    <a:pt x="6013" y="6668"/>
                    <a:pt x="6073" y="6930"/>
                    <a:pt x="6192" y="7168"/>
                  </a:cubicBezTo>
                  <a:cubicBezTo>
                    <a:pt x="5466" y="7406"/>
                    <a:pt x="4966" y="8085"/>
                    <a:pt x="4966" y="8847"/>
                  </a:cubicBezTo>
                  <a:cubicBezTo>
                    <a:pt x="4954" y="9120"/>
                    <a:pt x="5025" y="9394"/>
                    <a:pt x="5144" y="9632"/>
                  </a:cubicBezTo>
                  <a:cubicBezTo>
                    <a:pt x="4406" y="9859"/>
                    <a:pt x="3906" y="10537"/>
                    <a:pt x="3906" y="11311"/>
                  </a:cubicBezTo>
                  <a:cubicBezTo>
                    <a:pt x="3906" y="11585"/>
                    <a:pt x="3966" y="11847"/>
                    <a:pt x="4085" y="12085"/>
                  </a:cubicBezTo>
                  <a:cubicBezTo>
                    <a:pt x="2442" y="12597"/>
                    <a:pt x="2442" y="14943"/>
                    <a:pt x="4085" y="15443"/>
                  </a:cubicBezTo>
                  <a:cubicBezTo>
                    <a:pt x="3513" y="16609"/>
                    <a:pt x="4358" y="17991"/>
                    <a:pt x="5668" y="17991"/>
                  </a:cubicBezTo>
                  <a:lnTo>
                    <a:pt x="15146" y="17991"/>
                  </a:lnTo>
                  <a:cubicBezTo>
                    <a:pt x="16443" y="17979"/>
                    <a:pt x="17289" y="16621"/>
                    <a:pt x="16717" y="15454"/>
                  </a:cubicBezTo>
                  <a:cubicBezTo>
                    <a:pt x="18372" y="14943"/>
                    <a:pt x="18372" y="12609"/>
                    <a:pt x="16717" y="12097"/>
                  </a:cubicBezTo>
                  <a:cubicBezTo>
                    <a:pt x="16836" y="11859"/>
                    <a:pt x="16908" y="11585"/>
                    <a:pt x="16908" y="11323"/>
                  </a:cubicBezTo>
                  <a:cubicBezTo>
                    <a:pt x="16896" y="10549"/>
                    <a:pt x="16396" y="9870"/>
                    <a:pt x="15669" y="9644"/>
                  </a:cubicBezTo>
                  <a:cubicBezTo>
                    <a:pt x="15788" y="9394"/>
                    <a:pt x="15848" y="9132"/>
                    <a:pt x="15848" y="8858"/>
                  </a:cubicBezTo>
                  <a:cubicBezTo>
                    <a:pt x="15848" y="8085"/>
                    <a:pt x="15348" y="7406"/>
                    <a:pt x="14610" y="7180"/>
                  </a:cubicBezTo>
                  <a:cubicBezTo>
                    <a:pt x="15181" y="6013"/>
                    <a:pt x="14336" y="4656"/>
                    <a:pt x="13038" y="4656"/>
                  </a:cubicBezTo>
                  <a:lnTo>
                    <a:pt x="10931" y="4656"/>
                  </a:lnTo>
                  <a:lnTo>
                    <a:pt x="10931" y="3167"/>
                  </a:lnTo>
                  <a:lnTo>
                    <a:pt x="17467" y="3167"/>
                  </a:lnTo>
                  <a:cubicBezTo>
                    <a:pt x="17753" y="3167"/>
                    <a:pt x="17991" y="2929"/>
                    <a:pt x="17991" y="2631"/>
                  </a:cubicBezTo>
                  <a:lnTo>
                    <a:pt x="17991" y="524"/>
                  </a:lnTo>
                  <a:cubicBezTo>
                    <a:pt x="17991" y="238"/>
                    <a:pt x="17753" y="0"/>
                    <a:pt x="174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116"/>
            <p:cNvSpPr/>
            <p:nvPr/>
          </p:nvSpPr>
          <p:spPr>
            <a:xfrm>
              <a:off x="1314288" y="4362675"/>
              <a:ext cx="83375" cy="79050"/>
            </a:xfrm>
            <a:custGeom>
              <a:avLst/>
              <a:gdLst/>
              <a:ahLst/>
              <a:cxnLst/>
              <a:rect l="l" t="t" r="r" b="b"/>
              <a:pathLst>
                <a:path w="3335" h="3162" extrusionOk="0">
                  <a:moveTo>
                    <a:pt x="1753" y="0"/>
                  </a:moveTo>
                  <a:cubicBezTo>
                    <a:pt x="1489" y="0"/>
                    <a:pt x="1227" y="176"/>
                    <a:pt x="1227" y="527"/>
                  </a:cubicBezTo>
                  <a:lnTo>
                    <a:pt x="1227" y="1063"/>
                  </a:lnTo>
                  <a:lnTo>
                    <a:pt x="703" y="1063"/>
                  </a:lnTo>
                  <a:cubicBezTo>
                    <a:pt x="699" y="1063"/>
                    <a:pt x="695" y="1063"/>
                    <a:pt x="692" y="1063"/>
                  </a:cubicBezTo>
                  <a:cubicBezTo>
                    <a:pt x="1" y="1063"/>
                    <a:pt x="5" y="2111"/>
                    <a:pt x="703" y="2111"/>
                  </a:cubicBezTo>
                  <a:lnTo>
                    <a:pt x="1227" y="2111"/>
                  </a:lnTo>
                  <a:lnTo>
                    <a:pt x="1227" y="2635"/>
                  </a:lnTo>
                  <a:cubicBezTo>
                    <a:pt x="1227" y="2986"/>
                    <a:pt x="1492" y="3161"/>
                    <a:pt x="1757" y="3161"/>
                  </a:cubicBezTo>
                  <a:cubicBezTo>
                    <a:pt x="2022" y="3161"/>
                    <a:pt x="2287" y="2986"/>
                    <a:pt x="2287" y="2635"/>
                  </a:cubicBezTo>
                  <a:lnTo>
                    <a:pt x="2287" y="2111"/>
                  </a:lnTo>
                  <a:lnTo>
                    <a:pt x="2811" y="2111"/>
                  </a:lnTo>
                  <a:cubicBezTo>
                    <a:pt x="3096" y="2111"/>
                    <a:pt x="3335" y="1873"/>
                    <a:pt x="3335" y="1587"/>
                  </a:cubicBezTo>
                  <a:cubicBezTo>
                    <a:pt x="3335" y="1289"/>
                    <a:pt x="3096" y="1063"/>
                    <a:pt x="2811" y="1063"/>
                  </a:cubicBezTo>
                  <a:lnTo>
                    <a:pt x="2287" y="1063"/>
                  </a:lnTo>
                  <a:lnTo>
                    <a:pt x="2287" y="527"/>
                  </a:lnTo>
                  <a:cubicBezTo>
                    <a:pt x="2281" y="176"/>
                    <a:pt x="2016" y="0"/>
                    <a:pt x="17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116"/>
            <p:cNvSpPr/>
            <p:nvPr/>
          </p:nvSpPr>
          <p:spPr>
            <a:xfrm>
              <a:off x="1349413" y="4591050"/>
              <a:ext cx="30700" cy="26400"/>
            </a:xfrm>
            <a:custGeom>
              <a:avLst/>
              <a:gdLst/>
              <a:ahLst/>
              <a:cxnLst/>
              <a:rect l="l" t="t" r="r" b="b"/>
              <a:pathLst>
                <a:path w="1228" h="1056" extrusionOk="0">
                  <a:moveTo>
                    <a:pt x="703" y="0"/>
                  </a:moveTo>
                  <a:cubicBezTo>
                    <a:pt x="227" y="0"/>
                    <a:pt x="1" y="572"/>
                    <a:pt x="322" y="905"/>
                  </a:cubicBezTo>
                  <a:cubicBezTo>
                    <a:pt x="429" y="1009"/>
                    <a:pt x="561" y="1055"/>
                    <a:pt x="691" y="1055"/>
                  </a:cubicBezTo>
                  <a:cubicBezTo>
                    <a:pt x="964" y="1055"/>
                    <a:pt x="1227" y="847"/>
                    <a:pt x="1227" y="524"/>
                  </a:cubicBezTo>
                  <a:cubicBezTo>
                    <a:pt x="1227" y="239"/>
                    <a:pt x="989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116"/>
            <p:cNvSpPr/>
            <p:nvPr/>
          </p:nvSpPr>
          <p:spPr>
            <a:xfrm>
              <a:off x="1331563" y="447705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03" y="0"/>
                  </a:moveTo>
                  <a:cubicBezTo>
                    <a:pt x="239" y="0"/>
                    <a:pt x="0" y="560"/>
                    <a:pt x="334" y="893"/>
                  </a:cubicBezTo>
                  <a:cubicBezTo>
                    <a:pt x="442" y="1001"/>
                    <a:pt x="574" y="1049"/>
                    <a:pt x="704" y="1049"/>
                  </a:cubicBezTo>
                  <a:cubicBezTo>
                    <a:pt x="977" y="1049"/>
                    <a:pt x="1239" y="838"/>
                    <a:pt x="1239" y="524"/>
                  </a:cubicBezTo>
                  <a:cubicBezTo>
                    <a:pt x="1227" y="227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116"/>
            <p:cNvSpPr/>
            <p:nvPr/>
          </p:nvSpPr>
          <p:spPr>
            <a:xfrm>
              <a:off x="1718213" y="4310050"/>
              <a:ext cx="30675" cy="26400"/>
            </a:xfrm>
            <a:custGeom>
              <a:avLst/>
              <a:gdLst/>
              <a:ahLst/>
              <a:cxnLst/>
              <a:rect l="l" t="t" r="r" b="b"/>
              <a:pathLst>
                <a:path w="1227" h="1056" extrusionOk="0">
                  <a:moveTo>
                    <a:pt x="703" y="1"/>
                  </a:moveTo>
                  <a:cubicBezTo>
                    <a:pt x="227" y="1"/>
                    <a:pt x="1" y="572"/>
                    <a:pt x="322" y="906"/>
                  </a:cubicBezTo>
                  <a:cubicBezTo>
                    <a:pt x="429" y="1009"/>
                    <a:pt x="561" y="1056"/>
                    <a:pt x="691" y="1056"/>
                  </a:cubicBezTo>
                  <a:cubicBezTo>
                    <a:pt x="964" y="1056"/>
                    <a:pt x="1227" y="848"/>
                    <a:pt x="1227" y="525"/>
                  </a:cubicBezTo>
                  <a:cubicBezTo>
                    <a:pt x="1227" y="239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5" name="Google Shape;1945;p116"/>
          <p:cNvGrpSpPr/>
          <p:nvPr/>
        </p:nvGrpSpPr>
        <p:grpSpPr>
          <a:xfrm>
            <a:off x="1312213" y="3495225"/>
            <a:ext cx="461100" cy="449700"/>
            <a:chOff x="1312213" y="3495225"/>
            <a:chExt cx="461100" cy="449700"/>
          </a:xfrm>
        </p:grpSpPr>
        <p:sp>
          <p:nvSpPr>
            <p:cNvPr id="1946" name="Google Shape;1946;p116"/>
            <p:cNvSpPr/>
            <p:nvPr/>
          </p:nvSpPr>
          <p:spPr>
            <a:xfrm>
              <a:off x="1312213" y="3495225"/>
              <a:ext cx="461100" cy="449700"/>
            </a:xfrm>
            <a:custGeom>
              <a:avLst/>
              <a:gdLst/>
              <a:ahLst/>
              <a:cxnLst/>
              <a:rect l="l" t="t" r="r" b="b"/>
              <a:pathLst>
                <a:path w="18444" h="17988" extrusionOk="0">
                  <a:moveTo>
                    <a:pt x="9204" y="2805"/>
                  </a:moveTo>
                  <a:cubicBezTo>
                    <a:pt x="9692" y="2805"/>
                    <a:pt x="10085" y="3281"/>
                    <a:pt x="10085" y="3864"/>
                  </a:cubicBezTo>
                  <a:cubicBezTo>
                    <a:pt x="10085" y="3936"/>
                    <a:pt x="10073" y="4007"/>
                    <a:pt x="10061" y="4067"/>
                  </a:cubicBezTo>
                  <a:cubicBezTo>
                    <a:pt x="9793" y="3930"/>
                    <a:pt x="9499" y="3861"/>
                    <a:pt x="9204" y="3861"/>
                  </a:cubicBezTo>
                  <a:cubicBezTo>
                    <a:pt x="8909" y="3861"/>
                    <a:pt x="8615" y="3930"/>
                    <a:pt x="8347" y="4067"/>
                  </a:cubicBezTo>
                  <a:cubicBezTo>
                    <a:pt x="8335" y="4007"/>
                    <a:pt x="8323" y="3936"/>
                    <a:pt x="8323" y="3864"/>
                  </a:cubicBezTo>
                  <a:cubicBezTo>
                    <a:pt x="8323" y="3281"/>
                    <a:pt x="8716" y="2805"/>
                    <a:pt x="9204" y="2805"/>
                  </a:cubicBezTo>
                  <a:close/>
                  <a:moveTo>
                    <a:pt x="9204" y="4912"/>
                  </a:moveTo>
                  <a:cubicBezTo>
                    <a:pt x="9799" y="4912"/>
                    <a:pt x="10109" y="5543"/>
                    <a:pt x="10276" y="6317"/>
                  </a:cubicBezTo>
                  <a:lnTo>
                    <a:pt x="8144" y="6317"/>
                  </a:lnTo>
                  <a:cubicBezTo>
                    <a:pt x="8311" y="5543"/>
                    <a:pt x="8621" y="4912"/>
                    <a:pt x="9204" y="4912"/>
                  </a:cubicBezTo>
                  <a:close/>
                  <a:moveTo>
                    <a:pt x="10407" y="7377"/>
                  </a:moveTo>
                  <a:cubicBezTo>
                    <a:pt x="10430" y="7686"/>
                    <a:pt x="10442" y="7996"/>
                    <a:pt x="10442" y="8258"/>
                  </a:cubicBezTo>
                  <a:cubicBezTo>
                    <a:pt x="10442" y="8424"/>
                    <a:pt x="10442" y="8603"/>
                    <a:pt x="10418" y="8781"/>
                  </a:cubicBezTo>
                  <a:lnTo>
                    <a:pt x="8001" y="8781"/>
                  </a:lnTo>
                  <a:cubicBezTo>
                    <a:pt x="7990" y="8603"/>
                    <a:pt x="7990" y="8424"/>
                    <a:pt x="7990" y="8258"/>
                  </a:cubicBezTo>
                  <a:lnTo>
                    <a:pt x="7978" y="8258"/>
                  </a:lnTo>
                  <a:cubicBezTo>
                    <a:pt x="7978" y="7996"/>
                    <a:pt x="7990" y="7686"/>
                    <a:pt x="8013" y="7377"/>
                  </a:cubicBezTo>
                  <a:close/>
                  <a:moveTo>
                    <a:pt x="7025" y="6674"/>
                  </a:moveTo>
                  <a:lnTo>
                    <a:pt x="7025" y="6674"/>
                  </a:lnTo>
                  <a:cubicBezTo>
                    <a:pt x="6954" y="7198"/>
                    <a:pt x="6930" y="7722"/>
                    <a:pt x="6930" y="8258"/>
                  </a:cubicBezTo>
                  <a:cubicBezTo>
                    <a:pt x="6930" y="8460"/>
                    <a:pt x="6942" y="8686"/>
                    <a:pt x="6954" y="8901"/>
                  </a:cubicBezTo>
                  <a:lnTo>
                    <a:pt x="3608" y="11222"/>
                  </a:lnTo>
                  <a:cubicBezTo>
                    <a:pt x="3521" y="11282"/>
                    <a:pt x="3416" y="11312"/>
                    <a:pt x="3311" y="11312"/>
                  </a:cubicBezTo>
                  <a:cubicBezTo>
                    <a:pt x="3187" y="11312"/>
                    <a:pt x="3062" y="11270"/>
                    <a:pt x="2965" y="11187"/>
                  </a:cubicBezTo>
                  <a:lnTo>
                    <a:pt x="1644" y="10055"/>
                  </a:lnTo>
                  <a:cubicBezTo>
                    <a:pt x="1179" y="9663"/>
                    <a:pt x="1203" y="8948"/>
                    <a:pt x="1679" y="8579"/>
                  </a:cubicBezTo>
                  <a:cubicBezTo>
                    <a:pt x="3215" y="7388"/>
                    <a:pt x="5084" y="6722"/>
                    <a:pt x="7025" y="6674"/>
                  </a:cubicBezTo>
                  <a:close/>
                  <a:moveTo>
                    <a:pt x="11395" y="6674"/>
                  </a:moveTo>
                  <a:lnTo>
                    <a:pt x="11395" y="6674"/>
                  </a:lnTo>
                  <a:cubicBezTo>
                    <a:pt x="13335" y="6722"/>
                    <a:pt x="15217" y="7388"/>
                    <a:pt x="16741" y="8579"/>
                  </a:cubicBezTo>
                  <a:cubicBezTo>
                    <a:pt x="17217" y="8948"/>
                    <a:pt x="17241" y="9663"/>
                    <a:pt x="16776" y="10055"/>
                  </a:cubicBezTo>
                  <a:lnTo>
                    <a:pt x="15455" y="11187"/>
                  </a:lnTo>
                  <a:cubicBezTo>
                    <a:pt x="15358" y="11270"/>
                    <a:pt x="15237" y="11312"/>
                    <a:pt x="15114" y="11312"/>
                  </a:cubicBezTo>
                  <a:cubicBezTo>
                    <a:pt x="15010" y="11312"/>
                    <a:pt x="14905" y="11282"/>
                    <a:pt x="14812" y="11222"/>
                  </a:cubicBezTo>
                  <a:lnTo>
                    <a:pt x="11466" y="8901"/>
                  </a:lnTo>
                  <a:cubicBezTo>
                    <a:pt x="11490" y="8686"/>
                    <a:pt x="11490" y="8460"/>
                    <a:pt x="11490" y="8258"/>
                  </a:cubicBezTo>
                  <a:cubicBezTo>
                    <a:pt x="11502" y="7722"/>
                    <a:pt x="11466" y="7198"/>
                    <a:pt x="11395" y="6674"/>
                  </a:cubicBezTo>
                  <a:close/>
                  <a:moveTo>
                    <a:pt x="6561" y="10472"/>
                  </a:moveTo>
                  <a:lnTo>
                    <a:pt x="5096" y="13746"/>
                  </a:lnTo>
                  <a:cubicBezTo>
                    <a:pt x="5009" y="13951"/>
                    <a:pt x="4818" y="14061"/>
                    <a:pt x="4624" y="14061"/>
                  </a:cubicBezTo>
                  <a:cubicBezTo>
                    <a:pt x="4501" y="14061"/>
                    <a:pt x="4376" y="14017"/>
                    <a:pt x="4275" y="13925"/>
                  </a:cubicBezTo>
                  <a:lnTo>
                    <a:pt x="3584" y="13318"/>
                  </a:lnTo>
                  <a:cubicBezTo>
                    <a:pt x="3322" y="13092"/>
                    <a:pt x="3346" y="12687"/>
                    <a:pt x="3632" y="12484"/>
                  </a:cubicBezTo>
                  <a:lnTo>
                    <a:pt x="6561" y="10472"/>
                  </a:lnTo>
                  <a:close/>
                  <a:moveTo>
                    <a:pt x="11859" y="10472"/>
                  </a:moveTo>
                  <a:lnTo>
                    <a:pt x="14800" y="12496"/>
                  </a:lnTo>
                  <a:cubicBezTo>
                    <a:pt x="15074" y="12687"/>
                    <a:pt x="15098" y="13092"/>
                    <a:pt x="14848" y="13330"/>
                  </a:cubicBezTo>
                  <a:lnTo>
                    <a:pt x="14848" y="13318"/>
                  </a:lnTo>
                  <a:lnTo>
                    <a:pt x="14157" y="13925"/>
                  </a:lnTo>
                  <a:cubicBezTo>
                    <a:pt x="14056" y="14017"/>
                    <a:pt x="13929" y="14061"/>
                    <a:pt x="13804" y="14061"/>
                  </a:cubicBezTo>
                  <a:cubicBezTo>
                    <a:pt x="13606" y="14061"/>
                    <a:pt x="13411" y="13951"/>
                    <a:pt x="13324" y="13746"/>
                  </a:cubicBezTo>
                  <a:lnTo>
                    <a:pt x="11859" y="10472"/>
                  </a:lnTo>
                  <a:close/>
                  <a:moveTo>
                    <a:pt x="10299" y="9829"/>
                  </a:moveTo>
                  <a:cubicBezTo>
                    <a:pt x="10049" y="11353"/>
                    <a:pt x="9680" y="12853"/>
                    <a:pt x="9204" y="14318"/>
                  </a:cubicBezTo>
                  <a:cubicBezTo>
                    <a:pt x="8740" y="12853"/>
                    <a:pt x="8371" y="11353"/>
                    <a:pt x="8121" y="9829"/>
                  </a:cubicBezTo>
                  <a:close/>
                  <a:moveTo>
                    <a:pt x="5368" y="0"/>
                  </a:moveTo>
                  <a:cubicBezTo>
                    <a:pt x="5045" y="0"/>
                    <a:pt x="4714" y="285"/>
                    <a:pt x="4846" y="697"/>
                  </a:cubicBezTo>
                  <a:cubicBezTo>
                    <a:pt x="5120" y="1519"/>
                    <a:pt x="5751" y="2162"/>
                    <a:pt x="6561" y="2471"/>
                  </a:cubicBezTo>
                  <a:lnTo>
                    <a:pt x="7525" y="2828"/>
                  </a:lnTo>
                  <a:cubicBezTo>
                    <a:pt x="7192" y="3483"/>
                    <a:pt x="7204" y="4269"/>
                    <a:pt x="7549" y="4912"/>
                  </a:cubicBezTo>
                  <a:lnTo>
                    <a:pt x="7501" y="4983"/>
                  </a:lnTo>
                  <a:cubicBezTo>
                    <a:pt x="7394" y="5186"/>
                    <a:pt x="7311" y="5400"/>
                    <a:pt x="7251" y="5626"/>
                  </a:cubicBezTo>
                  <a:lnTo>
                    <a:pt x="7228" y="5626"/>
                  </a:lnTo>
                  <a:cubicBezTo>
                    <a:pt x="4977" y="5626"/>
                    <a:pt x="2798" y="6376"/>
                    <a:pt x="1036" y="7746"/>
                  </a:cubicBezTo>
                  <a:cubicBezTo>
                    <a:pt x="36" y="8531"/>
                    <a:pt x="0" y="10032"/>
                    <a:pt x="965" y="10853"/>
                  </a:cubicBezTo>
                  <a:lnTo>
                    <a:pt x="2286" y="11984"/>
                  </a:lnTo>
                  <a:cubicBezTo>
                    <a:pt x="2370" y="12056"/>
                    <a:pt x="2453" y="12115"/>
                    <a:pt x="2548" y="12163"/>
                  </a:cubicBezTo>
                  <a:cubicBezTo>
                    <a:pt x="2203" y="12818"/>
                    <a:pt x="2334" y="13615"/>
                    <a:pt x="2894" y="14104"/>
                  </a:cubicBezTo>
                  <a:lnTo>
                    <a:pt x="3584" y="14711"/>
                  </a:lnTo>
                  <a:cubicBezTo>
                    <a:pt x="3889" y="14984"/>
                    <a:pt x="4261" y="15113"/>
                    <a:pt x="4628" y="15113"/>
                  </a:cubicBezTo>
                  <a:cubicBezTo>
                    <a:pt x="5220" y="15113"/>
                    <a:pt x="5801" y="14778"/>
                    <a:pt x="6073" y="14175"/>
                  </a:cubicBezTo>
                  <a:lnTo>
                    <a:pt x="7335" y="11341"/>
                  </a:lnTo>
                  <a:cubicBezTo>
                    <a:pt x="7692" y="12937"/>
                    <a:pt x="8144" y="14520"/>
                    <a:pt x="8692" y="16068"/>
                  </a:cubicBezTo>
                  <a:lnTo>
                    <a:pt x="8692" y="17461"/>
                  </a:lnTo>
                  <a:cubicBezTo>
                    <a:pt x="8692" y="17812"/>
                    <a:pt x="8957" y="17988"/>
                    <a:pt x="9222" y="17988"/>
                  </a:cubicBezTo>
                  <a:cubicBezTo>
                    <a:pt x="9487" y="17988"/>
                    <a:pt x="9752" y="17812"/>
                    <a:pt x="9752" y="17461"/>
                  </a:cubicBezTo>
                  <a:lnTo>
                    <a:pt x="9752" y="16080"/>
                  </a:lnTo>
                  <a:cubicBezTo>
                    <a:pt x="10299" y="14532"/>
                    <a:pt x="10752" y="12949"/>
                    <a:pt x="11109" y="11341"/>
                  </a:cubicBezTo>
                  <a:lnTo>
                    <a:pt x="12371" y="14187"/>
                  </a:lnTo>
                  <a:cubicBezTo>
                    <a:pt x="12636" y="14790"/>
                    <a:pt x="13218" y="15125"/>
                    <a:pt x="13813" y="15125"/>
                  </a:cubicBezTo>
                  <a:cubicBezTo>
                    <a:pt x="14181" y="15125"/>
                    <a:pt x="14554" y="14996"/>
                    <a:pt x="14859" y="14723"/>
                  </a:cubicBezTo>
                  <a:lnTo>
                    <a:pt x="15550" y="14115"/>
                  </a:lnTo>
                  <a:cubicBezTo>
                    <a:pt x="16098" y="13627"/>
                    <a:pt x="16241" y="12818"/>
                    <a:pt x="15895" y="12175"/>
                  </a:cubicBezTo>
                  <a:cubicBezTo>
                    <a:pt x="15991" y="12127"/>
                    <a:pt x="16074" y="12068"/>
                    <a:pt x="16157" y="11996"/>
                  </a:cubicBezTo>
                  <a:lnTo>
                    <a:pt x="17479" y="10865"/>
                  </a:lnTo>
                  <a:cubicBezTo>
                    <a:pt x="18443" y="10032"/>
                    <a:pt x="18408" y="8531"/>
                    <a:pt x="17407" y="7758"/>
                  </a:cubicBezTo>
                  <a:lnTo>
                    <a:pt x="17396" y="7746"/>
                  </a:lnTo>
                  <a:cubicBezTo>
                    <a:pt x="15621" y="6364"/>
                    <a:pt x="13443" y="5626"/>
                    <a:pt x="11204" y="5614"/>
                  </a:cubicBezTo>
                  <a:lnTo>
                    <a:pt x="11180" y="5614"/>
                  </a:lnTo>
                  <a:cubicBezTo>
                    <a:pt x="11109" y="5400"/>
                    <a:pt x="11026" y="5186"/>
                    <a:pt x="10919" y="4983"/>
                  </a:cubicBezTo>
                  <a:lnTo>
                    <a:pt x="10883" y="4912"/>
                  </a:lnTo>
                  <a:cubicBezTo>
                    <a:pt x="11228" y="4257"/>
                    <a:pt x="11228" y="3483"/>
                    <a:pt x="10895" y="2828"/>
                  </a:cubicBezTo>
                  <a:lnTo>
                    <a:pt x="11871" y="2459"/>
                  </a:lnTo>
                  <a:cubicBezTo>
                    <a:pt x="12681" y="2162"/>
                    <a:pt x="13300" y="1507"/>
                    <a:pt x="13574" y="697"/>
                  </a:cubicBezTo>
                  <a:cubicBezTo>
                    <a:pt x="13713" y="285"/>
                    <a:pt x="13385" y="0"/>
                    <a:pt x="13060" y="0"/>
                  </a:cubicBezTo>
                  <a:cubicBezTo>
                    <a:pt x="12859" y="0"/>
                    <a:pt x="12660" y="109"/>
                    <a:pt x="12573" y="364"/>
                  </a:cubicBezTo>
                  <a:cubicBezTo>
                    <a:pt x="12407" y="876"/>
                    <a:pt x="12014" y="1292"/>
                    <a:pt x="11502" y="1483"/>
                  </a:cubicBezTo>
                  <a:lnTo>
                    <a:pt x="10109" y="1995"/>
                  </a:lnTo>
                  <a:cubicBezTo>
                    <a:pt x="9835" y="1834"/>
                    <a:pt x="9525" y="1754"/>
                    <a:pt x="9214" y="1754"/>
                  </a:cubicBezTo>
                  <a:cubicBezTo>
                    <a:pt x="8903" y="1754"/>
                    <a:pt x="8591" y="1834"/>
                    <a:pt x="8311" y="1995"/>
                  </a:cubicBezTo>
                  <a:lnTo>
                    <a:pt x="6930" y="1483"/>
                  </a:lnTo>
                  <a:cubicBezTo>
                    <a:pt x="6418" y="1292"/>
                    <a:pt x="6025" y="876"/>
                    <a:pt x="5846" y="364"/>
                  </a:cubicBezTo>
                  <a:cubicBezTo>
                    <a:pt x="5765" y="109"/>
                    <a:pt x="5568" y="0"/>
                    <a:pt x="53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116"/>
            <p:cNvSpPr/>
            <p:nvPr/>
          </p:nvSpPr>
          <p:spPr>
            <a:xfrm>
              <a:off x="1665538" y="3714750"/>
              <a:ext cx="30675" cy="26300"/>
            </a:xfrm>
            <a:custGeom>
              <a:avLst/>
              <a:gdLst/>
              <a:ahLst/>
              <a:cxnLst/>
              <a:rect l="l" t="t" r="r" b="b"/>
              <a:pathLst>
                <a:path w="1227" h="1052" extrusionOk="0">
                  <a:moveTo>
                    <a:pt x="703" y="0"/>
                  </a:moveTo>
                  <a:cubicBezTo>
                    <a:pt x="226" y="0"/>
                    <a:pt x="0" y="572"/>
                    <a:pt x="322" y="893"/>
                  </a:cubicBezTo>
                  <a:cubicBezTo>
                    <a:pt x="431" y="1003"/>
                    <a:pt x="566" y="1052"/>
                    <a:pt x="697" y="1052"/>
                  </a:cubicBezTo>
                  <a:cubicBezTo>
                    <a:pt x="968" y="1052"/>
                    <a:pt x="1227" y="845"/>
                    <a:pt x="1227" y="524"/>
                  </a:cubicBezTo>
                  <a:cubicBezTo>
                    <a:pt x="1227" y="239"/>
                    <a:pt x="988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116"/>
            <p:cNvSpPr/>
            <p:nvPr/>
          </p:nvSpPr>
          <p:spPr>
            <a:xfrm>
              <a:off x="1384538" y="3714750"/>
              <a:ext cx="30700" cy="26300"/>
            </a:xfrm>
            <a:custGeom>
              <a:avLst/>
              <a:gdLst/>
              <a:ahLst/>
              <a:cxnLst/>
              <a:rect l="l" t="t" r="r" b="b"/>
              <a:pathLst>
                <a:path w="1228" h="1052" extrusionOk="0">
                  <a:moveTo>
                    <a:pt x="703" y="0"/>
                  </a:moveTo>
                  <a:cubicBezTo>
                    <a:pt x="227" y="0"/>
                    <a:pt x="1" y="572"/>
                    <a:pt x="322" y="893"/>
                  </a:cubicBezTo>
                  <a:cubicBezTo>
                    <a:pt x="431" y="1003"/>
                    <a:pt x="566" y="1052"/>
                    <a:pt x="698" y="1052"/>
                  </a:cubicBezTo>
                  <a:cubicBezTo>
                    <a:pt x="969" y="1052"/>
                    <a:pt x="1227" y="845"/>
                    <a:pt x="1227" y="524"/>
                  </a:cubicBezTo>
                  <a:cubicBezTo>
                    <a:pt x="1227" y="239"/>
                    <a:pt x="989" y="0"/>
                    <a:pt x="7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9" name="Google Shape;1949;p116"/>
          <p:cNvSpPr/>
          <p:nvPr/>
        </p:nvSpPr>
        <p:spPr>
          <a:xfrm>
            <a:off x="1305063" y="2804875"/>
            <a:ext cx="474800" cy="449800"/>
          </a:xfrm>
          <a:custGeom>
            <a:avLst/>
            <a:gdLst/>
            <a:ahLst/>
            <a:cxnLst/>
            <a:rect l="l" t="t" r="r" b="b"/>
            <a:pathLst>
              <a:path w="18992" h="17992" extrusionOk="0">
                <a:moveTo>
                  <a:pt x="8457" y="1057"/>
                </a:moveTo>
                <a:cubicBezTo>
                  <a:pt x="8585" y="1057"/>
                  <a:pt x="8716" y="1105"/>
                  <a:pt x="8823" y="1213"/>
                </a:cubicBezTo>
                <a:cubicBezTo>
                  <a:pt x="9157" y="1546"/>
                  <a:pt x="8919" y="2117"/>
                  <a:pt x="8454" y="2117"/>
                </a:cubicBezTo>
                <a:cubicBezTo>
                  <a:pt x="8157" y="2117"/>
                  <a:pt x="7930" y="1879"/>
                  <a:pt x="7930" y="1594"/>
                </a:cubicBezTo>
                <a:cubicBezTo>
                  <a:pt x="7930" y="1271"/>
                  <a:pt x="8188" y="1057"/>
                  <a:pt x="8457" y="1057"/>
                </a:cubicBezTo>
                <a:close/>
                <a:moveTo>
                  <a:pt x="10550" y="1058"/>
                </a:moveTo>
                <a:cubicBezTo>
                  <a:pt x="11026" y="1058"/>
                  <a:pt x="11252" y="1629"/>
                  <a:pt x="10931" y="1963"/>
                </a:cubicBezTo>
                <a:cubicBezTo>
                  <a:pt x="10823" y="2070"/>
                  <a:pt x="10691" y="2118"/>
                  <a:pt x="10562" y="2118"/>
                </a:cubicBezTo>
                <a:cubicBezTo>
                  <a:pt x="10289" y="2118"/>
                  <a:pt x="10026" y="1905"/>
                  <a:pt x="10026" y="1582"/>
                </a:cubicBezTo>
                <a:cubicBezTo>
                  <a:pt x="10026" y="1296"/>
                  <a:pt x="10264" y="1058"/>
                  <a:pt x="10550" y="1058"/>
                </a:cubicBezTo>
                <a:close/>
                <a:moveTo>
                  <a:pt x="9502" y="2760"/>
                </a:moveTo>
                <a:cubicBezTo>
                  <a:pt x="9657" y="2903"/>
                  <a:pt x="9835" y="3010"/>
                  <a:pt x="10038" y="3082"/>
                </a:cubicBezTo>
                <a:lnTo>
                  <a:pt x="10038" y="3165"/>
                </a:lnTo>
                <a:cubicBezTo>
                  <a:pt x="10038" y="3516"/>
                  <a:pt x="9773" y="3692"/>
                  <a:pt x="9508" y="3692"/>
                </a:cubicBezTo>
                <a:cubicBezTo>
                  <a:pt x="9243" y="3692"/>
                  <a:pt x="8978" y="3516"/>
                  <a:pt x="8978" y="3165"/>
                </a:cubicBezTo>
                <a:lnTo>
                  <a:pt x="8978" y="3082"/>
                </a:lnTo>
                <a:cubicBezTo>
                  <a:pt x="9169" y="3010"/>
                  <a:pt x="9347" y="2903"/>
                  <a:pt x="9502" y="2760"/>
                </a:cubicBezTo>
                <a:close/>
                <a:moveTo>
                  <a:pt x="16908" y="4749"/>
                </a:moveTo>
                <a:cubicBezTo>
                  <a:pt x="17606" y="4749"/>
                  <a:pt x="17610" y="5797"/>
                  <a:pt x="16919" y="5797"/>
                </a:cubicBezTo>
                <a:cubicBezTo>
                  <a:pt x="16915" y="5797"/>
                  <a:pt x="16912" y="5797"/>
                  <a:pt x="16908" y="5796"/>
                </a:cubicBezTo>
                <a:lnTo>
                  <a:pt x="11609" y="5796"/>
                </a:lnTo>
                <a:cubicBezTo>
                  <a:pt x="10943" y="5796"/>
                  <a:pt x="10347" y="5380"/>
                  <a:pt x="10121" y="4749"/>
                </a:cubicBezTo>
                <a:close/>
                <a:moveTo>
                  <a:pt x="8883" y="4749"/>
                </a:moveTo>
                <a:cubicBezTo>
                  <a:pt x="8657" y="5380"/>
                  <a:pt x="8061" y="5796"/>
                  <a:pt x="7395" y="5808"/>
                </a:cubicBezTo>
                <a:lnTo>
                  <a:pt x="2084" y="5808"/>
                </a:lnTo>
                <a:cubicBezTo>
                  <a:pt x="1382" y="5808"/>
                  <a:pt x="1382" y="4749"/>
                  <a:pt x="2084" y="4749"/>
                </a:cubicBezTo>
                <a:close/>
                <a:moveTo>
                  <a:pt x="7478" y="6856"/>
                </a:moveTo>
                <a:cubicBezTo>
                  <a:pt x="7252" y="7487"/>
                  <a:pt x="6656" y="7904"/>
                  <a:pt x="5990" y="7916"/>
                </a:cubicBezTo>
                <a:lnTo>
                  <a:pt x="2084" y="7916"/>
                </a:lnTo>
                <a:cubicBezTo>
                  <a:pt x="1382" y="7916"/>
                  <a:pt x="1382" y="6856"/>
                  <a:pt x="2084" y="6856"/>
                </a:cubicBezTo>
                <a:close/>
                <a:moveTo>
                  <a:pt x="16908" y="6856"/>
                </a:moveTo>
                <a:cubicBezTo>
                  <a:pt x="17610" y="6856"/>
                  <a:pt x="17610" y="7916"/>
                  <a:pt x="16908" y="7916"/>
                </a:cubicBezTo>
                <a:lnTo>
                  <a:pt x="13014" y="7916"/>
                </a:lnTo>
                <a:cubicBezTo>
                  <a:pt x="12336" y="7904"/>
                  <a:pt x="11740" y="7487"/>
                  <a:pt x="11526" y="6856"/>
                </a:cubicBezTo>
                <a:close/>
                <a:moveTo>
                  <a:pt x="9502" y="5808"/>
                </a:moveTo>
                <a:cubicBezTo>
                  <a:pt x="9740" y="6118"/>
                  <a:pt x="10038" y="6368"/>
                  <a:pt x="10383" y="6547"/>
                </a:cubicBezTo>
                <a:lnTo>
                  <a:pt x="10383" y="8618"/>
                </a:lnTo>
                <a:cubicBezTo>
                  <a:pt x="10383" y="9285"/>
                  <a:pt x="10050" y="9916"/>
                  <a:pt x="9502" y="10285"/>
                </a:cubicBezTo>
                <a:cubicBezTo>
                  <a:pt x="8954" y="9916"/>
                  <a:pt x="8621" y="9285"/>
                  <a:pt x="8621" y="8618"/>
                </a:cubicBezTo>
                <a:lnTo>
                  <a:pt x="8621" y="6547"/>
                </a:lnTo>
                <a:cubicBezTo>
                  <a:pt x="8966" y="6368"/>
                  <a:pt x="9264" y="6118"/>
                  <a:pt x="9502" y="5808"/>
                </a:cubicBezTo>
                <a:close/>
                <a:moveTo>
                  <a:pt x="8438" y="0"/>
                </a:moveTo>
                <a:cubicBezTo>
                  <a:pt x="7903" y="0"/>
                  <a:pt x="7373" y="269"/>
                  <a:pt x="7073" y="772"/>
                </a:cubicBezTo>
                <a:cubicBezTo>
                  <a:pt x="6561" y="1641"/>
                  <a:pt x="6966" y="2748"/>
                  <a:pt x="7918" y="3082"/>
                </a:cubicBezTo>
                <a:lnTo>
                  <a:pt x="7918" y="3165"/>
                </a:lnTo>
                <a:cubicBezTo>
                  <a:pt x="7918" y="3344"/>
                  <a:pt x="7954" y="3522"/>
                  <a:pt x="8014" y="3689"/>
                </a:cubicBezTo>
                <a:lnTo>
                  <a:pt x="2084" y="3689"/>
                </a:lnTo>
                <a:cubicBezTo>
                  <a:pt x="727" y="3689"/>
                  <a:pt x="1" y="5308"/>
                  <a:pt x="906" y="6332"/>
                </a:cubicBezTo>
                <a:cubicBezTo>
                  <a:pt x="1" y="7344"/>
                  <a:pt x="727" y="8964"/>
                  <a:pt x="2084" y="8964"/>
                </a:cubicBezTo>
                <a:lnTo>
                  <a:pt x="5990" y="8964"/>
                </a:lnTo>
                <a:cubicBezTo>
                  <a:pt x="6561" y="8964"/>
                  <a:pt x="7109" y="8773"/>
                  <a:pt x="7573" y="8440"/>
                </a:cubicBezTo>
                <a:lnTo>
                  <a:pt x="7573" y="8618"/>
                </a:lnTo>
                <a:cubicBezTo>
                  <a:pt x="7561" y="9666"/>
                  <a:pt x="8097" y="10642"/>
                  <a:pt x="8978" y="11202"/>
                </a:cubicBezTo>
                <a:lnTo>
                  <a:pt x="8978" y="17465"/>
                </a:lnTo>
                <a:cubicBezTo>
                  <a:pt x="8978" y="17816"/>
                  <a:pt x="9240" y="17991"/>
                  <a:pt x="9502" y="17991"/>
                </a:cubicBezTo>
                <a:cubicBezTo>
                  <a:pt x="9764" y="17991"/>
                  <a:pt x="10026" y="17816"/>
                  <a:pt x="10026" y="17465"/>
                </a:cubicBezTo>
                <a:lnTo>
                  <a:pt x="10026" y="11202"/>
                </a:lnTo>
                <a:cubicBezTo>
                  <a:pt x="10907" y="10642"/>
                  <a:pt x="11431" y="9666"/>
                  <a:pt x="11431" y="8618"/>
                </a:cubicBezTo>
                <a:lnTo>
                  <a:pt x="11431" y="8440"/>
                </a:lnTo>
                <a:cubicBezTo>
                  <a:pt x="11883" y="8773"/>
                  <a:pt x="12443" y="8964"/>
                  <a:pt x="13014" y="8964"/>
                </a:cubicBezTo>
                <a:lnTo>
                  <a:pt x="16908" y="8964"/>
                </a:lnTo>
                <a:cubicBezTo>
                  <a:pt x="18277" y="8964"/>
                  <a:pt x="18991" y="7344"/>
                  <a:pt x="18086" y="6332"/>
                </a:cubicBezTo>
                <a:cubicBezTo>
                  <a:pt x="18348" y="6035"/>
                  <a:pt x="18491" y="5665"/>
                  <a:pt x="18491" y="5273"/>
                </a:cubicBezTo>
                <a:cubicBezTo>
                  <a:pt x="18491" y="4403"/>
                  <a:pt x="17777" y="3701"/>
                  <a:pt x="16908" y="3701"/>
                </a:cubicBezTo>
                <a:lnTo>
                  <a:pt x="10990" y="3701"/>
                </a:lnTo>
                <a:cubicBezTo>
                  <a:pt x="11050" y="3534"/>
                  <a:pt x="11074" y="3356"/>
                  <a:pt x="11085" y="3177"/>
                </a:cubicBezTo>
                <a:lnTo>
                  <a:pt x="11085" y="3082"/>
                </a:lnTo>
                <a:cubicBezTo>
                  <a:pt x="12014" y="2748"/>
                  <a:pt x="12419" y="1641"/>
                  <a:pt x="11919" y="784"/>
                </a:cubicBezTo>
                <a:cubicBezTo>
                  <a:pt x="11617" y="279"/>
                  <a:pt x="11089" y="10"/>
                  <a:pt x="10554" y="10"/>
                </a:cubicBezTo>
                <a:cubicBezTo>
                  <a:pt x="10181" y="10"/>
                  <a:pt x="9805" y="141"/>
                  <a:pt x="9502" y="415"/>
                </a:cubicBezTo>
                <a:cubicBezTo>
                  <a:pt x="9197" y="134"/>
                  <a:pt x="8816" y="0"/>
                  <a:pt x="84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0" name="Google Shape;1950;p116"/>
          <p:cNvGrpSpPr/>
          <p:nvPr/>
        </p:nvGrpSpPr>
        <p:grpSpPr>
          <a:xfrm>
            <a:off x="2607313" y="2150275"/>
            <a:ext cx="489075" cy="449475"/>
            <a:chOff x="2607313" y="2150275"/>
            <a:chExt cx="489075" cy="449475"/>
          </a:xfrm>
        </p:grpSpPr>
        <p:sp>
          <p:nvSpPr>
            <p:cNvPr id="1951" name="Google Shape;1951;p116"/>
            <p:cNvSpPr/>
            <p:nvPr/>
          </p:nvSpPr>
          <p:spPr>
            <a:xfrm>
              <a:off x="2912113" y="2336300"/>
              <a:ext cx="30675" cy="26250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703" y="1"/>
                  </a:moveTo>
                  <a:cubicBezTo>
                    <a:pt x="239" y="1"/>
                    <a:pt x="1" y="560"/>
                    <a:pt x="334" y="894"/>
                  </a:cubicBezTo>
                  <a:cubicBezTo>
                    <a:pt x="442" y="1001"/>
                    <a:pt x="573" y="1049"/>
                    <a:pt x="702" y="1049"/>
                  </a:cubicBezTo>
                  <a:cubicBezTo>
                    <a:pt x="971" y="1049"/>
                    <a:pt x="1227" y="839"/>
                    <a:pt x="1227" y="525"/>
                  </a:cubicBezTo>
                  <a:cubicBezTo>
                    <a:pt x="1227" y="227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116"/>
            <p:cNvSpPr/>
            <p:nvPr/>
          </p:nvSpPr>
          <p:spPr>
            <a:xfrm>
              <a:off x="2771613" y="2336300"/>
              <a:ext cx="30700" cy="26250"/>
            </a:xfrm>
            <a:custGeom>
              <a:avLst/>
              <a:gdLst/>
              <a:ahLst/>
              <a:cxnLst/>
              <a:rect l="l" t="t" r="r" b="b"/>
              <a:pathLst>
                <a:path w="1228" h="1050" extrusionOk="0">
                  <a:moveTo>
                    <a:pt x="703" y="1"/>
                  </a:moveTo>
                  <a:cubicBezTo>
                    <a:pt x="227" y="1"/>
                    <a:pt x="1" y="560"/>
                    <a:pt x="322" y="894"/>
                  </a:cubicBezTo>
                  <a:cubicBezTo>
                    <a:pt x="430" y="1001"/>
                    <a:pt x="563" y="1049"/>
                    <a:pt x="693" y="1049"/>
                  </a:cubicBezTo>
                  <a:cubicBezTo>
                    <a:pt x="965" y="1049"/>
                    <a:pt x="1227" y="839"/>
                    <a:pt x="1227" y="525"/>
                  </a:cubicBezTo>
                  <a:cubicBezTo>
                    <a:pt x="1227" y="227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116"/>
            <p:cNvSpPr/>
            <p:nvPr/>
          </p:nvSpPr>
          <p:spPr>
            <a:xfrm>
              <a:off x="2607313" y="2150275"/>
              <a:ext cx="489075" cy="449475"/>
            </a:xfrm>
            <a:custGeom>
              <a:avLst/>
              <a:gdLst/>
              <a:ahLst/>
              <a:cxnLst/>
              <a:rect l="l" t="t" r="r" b="b"/>
              <a:pathLst>
                <a:path w="19563" h="17979" extrusionOk="0">
                  <a:moveTo>
                    <a:pt x="3135" y="1046"/>
                  </a:moveTo>
                  <a:cubicBezTo>
                    <a:pt x="3341" y="1046"/>
                    <a:pt x="3538" y="1083"/>
                    <a:pt x="3680" y="1120"/>
                  </a:cubicBezTo>
                  <a:cubicBezTo>
                    <a:pt x="4430" y="1334"/>
                    <a:pt x="5096" y="1739"/>
                    <a:pt x="5632" y="2298"/>
                  </a:cubicBezTo>
                  <a:cubicBezTo>
                    <a:pt x="5656" y="2322"/>
                    <a:pt x="5680" y="2346"/>
                    <a:pt x="5692" y="2358"/>
                  </a:cubicBezTo>
                  <a:cubicBezTo>
                    <a:pt x="5299" y="2632"/>
                    <a:pt x="4930" y="2941"/>
                    <a:pt x="4608" y="3298"/>
                  </a:cubicBezTo>
                  <a:cubicBezTo>
                    <a:pt x="4203" y="3727"/>
                    <a:pt x="3870" y="4203"/>
                    <a:pt x="3596" y="4715"/>
                  </a:cubicBezTo>
                  <a:cubicBezTo>
                    <a:pt x="3525" y="4656"/>
                    <a:pt x="3465" y="4596"/>
                    <a:pt x="3394" y="4537"/>
                  </a:cubicBezTo>
                  <a:cubicBezTo>
                    <a:pt x="2834" y="4001"/>
                    <a:pt x="2429" y="3322"/>
                    <a:pt x="2215" y="2584"/>
                  </a:cubicBezTo>
                  <a:cubicBezTo>
                    <a:pt x="2132" y="2263"/>
                    <a:pt x="2048" y="1655"/>
                    <a:pt x="2406" y="1298"/>
                  </a:cubicBezTo>
                  <a:cubicBezTo>
                    <a:pt x="2599" y="1105"/>
                    <a:pt x="2874" y="1046"/>
                    <a:pt x="3135" y="1046"/>
                  </a:cubicBezTo>
                  <a:close/>
                  <a:moveTo>
                    <a:pt x="17015" y="1046"/>
                  </a:moveTo>
                  <a:cubicBezTo>
                    <a:pt x="17333" y="1046"/>
                    <a:pt x="17595" y="1132"/>
                    <a:pt x="17765" y="1298"/>
                  </a:cubicBezTo>
                  <a:cubicBezTo>
                    <a:pt x="18289" y="1834"/>
                    <a:pt x="18015" y="3286"/>
                    <a:pt x="16765" y="4525"/>
                  </a:cubicBezTo>
                  <a:cubicBezTo>
                    <a:pt x="16705" y="4596"/>
                    <a:pt x="16646" y="4656"/>
                    <a:pt x="16574" y="4715"/>
                  </a:cubicBezTo>
                  <a:cubicBezTo>
                    <a:pt x="16300" y="4203"/>
                    <a:pt x="15955" y="3727"/>
                    <a:pt x="15562" y="3298"/>
                  </a:cubicBezTo>
                  <a:cubicBezTo>
                    <a:pt x="15229" y="2941"/>
                    <a:pt x="14860" y="2632"/>
                    <a:pt x="14467" y="2358"/>
                  </a:cubicBezTo>
                  <a:lnTo>
                    <a:pt x="14538" y="2298"/>
                  </a:lnTo>
                  <a:cubicBezTo>
                    <a:pt x="15384" y="1445"/>
                    <a:pt x="16329" y="1046"/>
                    <a:pt x="17015" y="1046"/>
                  </a:cubicBezTo>
                  <a:close/>
                  <a:moveTo>
                    <a:pt x="10788" y="10954"/>
                  </a:moveTo>
                  <a:cubicBezTo>
                    <a:pt x="10883" y="10954"/>
                    <a:pt x="10966" y="11037"/>
                    <a:pt x="10966" y="11133"/>
                  </a:cubicBezTo>
                  <a:lnTo>
                    <a:pt x="10966" y="11490"/>
                  </a:lnTo>
                  <a:cubicBezTo>
                    <a:pt x="10942" y="11954"/>
                    <a:pt x="10550" y="12323"/>
                    <a:pt x="10085" y="12323"/>
                  </a:cubicBezTo>
                  <a:cubicBezTo>
                    <a:pt x="9609" y="12323"/>
                    <a:pt x="9228" y="11954"/>
                    <a:pt x="9204" y="11490"/>
                  </a:cubicBezTo>
                  <a:lnTo>
                    <a:pt x="9204" y="11478"/>
                  </a:lnTo>
                  <a:lnTo>
                    <a:pt x="9204" y="11133"/>
                  </a:lnTo>
                  <a:cubicBezTo>
                    <a:pt x="9204" y="11037"/>
                    <a:pt x="9276" y="10954"/>
                    <a:pt x="9383" y="10954"/>
                  </a:cubicBezTo>
                  <a:close/>
                  <a:moveTo>
                    <a:pt x="10609" y="2179"/>
                  </a:moveTo>
                  <a:cubicBezTo>
                    <a:pt x="14229" y="2393"/>
                    <a:pt x="16419" y="4870"/>
                    <a:pt x="16574" y="8906"/>
                  </a:cubicBezTo>
                  <a:lnTo>
                    <a:pt x="14574" y="9204"/>
                  </a:lnTo>
                  <a:cubicBezTo>
                    <a:pt x="13891" y="9260"/>
                    <a:pt x="13987" y="10252"/>
                    <a:pt x="14604" y="10252"/>
                  </a:cubicBezTo>
                  <a:cubicBezTo>
                    <a:pt x="14644" y="10252"/>
                    <a:pt x="14685" y="10248"/>
                    <a:pt x="14729" y="10240"/>
                  </a:cubicBezTo>
                  <a:lnTo>
                    <a:pt x="16538" y="9978"/>
                  </a:lnTo>
                  <a:lnTo>
                    <a:pt x="16538" y="9978"/>
                  </a:lnTo>
                  <a:cubicBezTo>
                    <a:pt x="16348" y="11240"/>
                    <a:pt x="15538" y="12061"/>
                    <a:pt x="14038" y="12561"/>
                  </a:cubicBezTo>
                  <a:cubicBezTo>
                    <a:pt x="13776" y="11549"/>
                    <a:pt x="12943" y="10787"/>
                    <a:pt x="11919" y="10621"/>
                  </a:cubicBezTo>
                  <a:lnTo>
                    <a:pt x="11919" y="10633"/>
                  </a:lnTo>
                  <a:cubicBezTo>
                    <a:pt x="11716" y="10180"/>
                    <a:pt x="11276" y="9894"/>
                    <a:pt x="10788" y="9894"/>
                  </a:cubicBezTo>
                  <a:lnTo>
                    <a:pt x="9383" y="9894"/>
                  </a:lnTo>
                  <a:cubicBezTo>
                    <a:pt x="8895" y="9894"/>
                    <a:pt x="8454" y="10180"/>
                    <a:pt x="8264" y="10633"/>
                  </a:cubicBezTo>
                  <a:cubicBezTo>
                    <a:pt x="7228" y="10799"/>
                    <a:pt x="6394" y="11561"/>
                    <a:pt x="6132" y="12573"/>
                  </a:cubicBezTo>
                  <a:cubicBezTo>
                    <a:pt x="4632" y="12085"/>
                    <a:pt x="3822" y="11252"/>
                    <a:pt x="3632" y="9990"/>
                  </a:cubicBezTo>
                  <a:lnTo>
                    <a:pt x="3632" y="9990"/>
                  </a:lnTo>
                  <a:lnTo>
                    <a:pt x="5442" y="10240"/>
                  </a:lnTo>
                  <a:cubicBezTo>
                    <a:pt x="5485" y="10248"/>
                    <a:pt x="5527" y="10252"/>
                    <a:pt x="5566" y="10252"/>
                  </a:cubicBezTo>
                  <a:cubicBezTo>
                    <a:pt x="6185" y="10252"/>
                    <a:pt x="6290" y="9260"/>
                    <a:pt x="5597" y="9204"/>
                  </a:cubicBezTo>
                  <a:lnTo>
                    <a:pt x="3596" y="8918"/>
                  </a:lnTo>
                  <a:cubicBezTo>
                    <a:pt x="3751" y="4870"/>
                    <a:pt x="5942" y="2405"/>
                    <a:pt x="9561" y="2179"/>
                  </a:cubicBezTo>
                  <a:lnTo>
                    <a:pt x="9561" y="3227"/>
                  </a:lnTo>
                  <a:lnTo>
                    <a:pt x="8335" y="3227"/>
                  </a:lnTo>
                  <a:cubicBezTo>
                    <a:pt x="7632" y="3227"/>
                    <a:pt x="7632" y="4275"/>
                    <a:pt x="8335" y="4275"/>
                  </a:cubicBezTo>
                  <a:lnTo>
                    <a:pt x="9561" y="4275"/>
                  </a:lnTo>
                  <a:lnTo>
                    <a:pt x="9561" y="5334"/>
                  </a:lnTo>
                  <a:lnTo>
                    <a:pt x="8680" y="5334"/>
                  </a:lnTo>
                  <a:cubicBezTo>
                    <a:pt x="7978" y="5334"/>
                    <a:pt x="7978" y="6382"/>
                    <a:pt x="8680" y="6382"/>
                  </a:cubicBezTo>
                  <a:lnTo>
                    <a:pt x="9561" y="6382"/>
                  </a:lnTo>
                  <a:lnTo>
                    <a:pt x="9561" y="6906"/>
                  </a:lnTo>
                  <a:cubicBezTo>
                    <a:pt x="9579" y="7239"/>
                    <a:pt x="9835" y="7406"/>
                    <a:pt x="10090" y="7406"/>
                  </a:cubicBezTo>
                  <a:cubicBezTo>
                    <a:pt x="10344" y="7406"/>
                    <a:pt x="10597" y="7239"/>
                    <a:pt x="10609" y="6906"/>
                  </a:cubicBezTo>
                  <a:lnTo>
                    <a:pt x="10609" y="6382"/>
                  </a:lnTo>
                  <a:lnTo>
                    <a:pt x="11490" y="6382"/>
                  </a:lnTo>
                  <a:cubicBezTo>
                    <a:pt x="12193" y="6382"/>
                    <a:pt x="12193" y="5334"/>
                    <a:pt x="11490" y="5334"/>
                  </a:cubicBezTo>
                  <a:lnTo>
                    <a:pt x="10609" y="5334"/>
                  </a:lnTo>
                  <a:lnTo>
                    <a:pt x="10609" y="4275"/>
                  </a:lnTo>
                  <a:lnTo>
                    <a:pt x="11847" y="4275"/>
                  </a:lnTo>
                  <a:cubicBezTo>
                    <a:pt x="12550" y="4275"/>
                    <a:pt x="12550" y="3227"/>
                    <a:pt x="11847" y="3227"/>
                  </a:cubicBezTo>
                  <a:lnTo>
                    <a:pt x="10609" y="3227"/>
                  </a:lnTo>
                  <a:lnTo>
                    <a:pt x="10609" y="2179"/>
                  </a:lnTo>
                  <a:close/>
                  <a:moveTo>
                    <a:pt x="2620" y="10323"/>
                  </a:moveTo>
                  <a:lnTo>
                    <a:pt x="2620" y="10323"/>
                  </a:lnTo>
                  <a:cubicBezTo>
                    <a:pt x="2751" y="11073"/>
                    <a:pt x="3120" y="11764"/>
                    <a:pt x="3656" y="12299"/>
                  </a:cubicBezTo>
                  <a:cubicBezTo>
                    <a:pt x="4227" y="12895"/>
                    <a:pt x="5049" y="13347"/>
                    <a:pt x="6073" y="13645"/>
                  </a:cubicBezTo>
                  <a:cubicBezTo>
                    <a:pt x="6144" y="14062"/>
                    <a:pt x="6311" y="14454"/>
                    <a:pt x="6561" y="14800"/>
                  </a:cubicBezTo>
                  <a:cubicBezTo>
                    <a:pt x="6442" y="14812"/>
                    <a:pt x="6335" y="14812"/>
                    <a:pt x="6216" y="14812"/>
                  </a:cubicBezTo>
                  <a:cubicBezTo>
                    <a:pt x="3858" y="14812"/>
                    <a:pt x="2096" y="12621"/>
                    <a:pt x="2620" y="10323"/>
                  </a:cubicBezTo>
                  <a:close/>
                  <a:moveTo>
                    <a:pt x="12002" y="11740"/>
                  </a:moveTo>
                  <a:cubicBezTo>
                    <a:pt x="12740" y="11990"/>
                    <a:pt x="13181" y="12728"/>
                    <a:pt x="13050" y="13490"/>
                  </a:cubicBezTo>
                  <a:cubicBezTo>
                    <a:pt x="12931" y="14252"/>
                    <a:pt x="12264" y="14812"/>
                    <a:pt x="11490" y="14812"/>
                  </a:cubicBezTo>
                  <a:cubicBezTo>
                    <a:pt x="11181" y="14812"/>
                    <a:pt x="10871" y="14716"/>
                    <a:pt x="10621" y="14550"/>
                  </a:cubicBezTo>
                  <a:lnTo>
                    <a:pt x="10621" y="13335"/>
                  </a:lnTo>
                  <a:cubicBezTo>
                    <a:pt x="11359" y="13121"/>
                    <a:pt x="11895" y="12502"/>
                    <a:pt x="12002" y="11740"/>
                  </a:cubicBezTo>
                  <a:close/>
                  <a:moveTo>
                    <a:pt x="17550" y="10323"/>
                  </a:moveTo>
                  <a:cubicBezTo>
                    <a:pt x="18062" y="12621"/>
                    <a:pt x="16312" y="14812"/>
                    <a:pt x="13955" y="14812"/>
                  </a:cubicBezTo>
                  <a:cubicBezTo>
                    <a:pt x="13836" y="14812"/>
                    <a:pt x="13717" y="14812"/>
                    <a:pt x="13609" y="14800"/>
                  </a:cubicBezTo>
                  <a:cubicBezTo>
                    <a:pt x="13859" y="14454"/>
                    <a:pt x="14026" y="14062"/>
                    <a:pt x="14098" y="13645"/>
                  </a:cubicBezTo>
                  <a:cubicBezTo>
                    <a:pt x="15122" y="13347"/>
                    <a:pt x="15931" y="12907"/>
                    <a:pt x="16515" y="12311"/>
                  </a:cubicBezTo>
                  <a:cubicBezTo>
                    <a:pt x="17050" y="11764"/>
                    <a:pt x="17419" y="11073"/>
                    <a:pt x="17550" y="10323"/>
                  </a:cubicBezTo>
                  <a:close/>
                  <a:moveTo>
                    <a:pt x="8168" y="11740"/>
                  </a:moveTo>
                  <a:cubicBezTo>
                    <a:pt x="8275" y="12490"/>
                    <a:pt x="8811" y="13121"/>
                    <a:pt x="9549" y="13335"/>
                  </a:cubicBezTo>
                  <a:lnTo>
                    <a:pt x="9549" y="14538"/>
                  </a:lnTo>
                  <a:cubicBezTo>
                    <a:pt x="9272" y="14727"/>
                    <a:pt x="8969" y="14813"/>
                    <a:pt x="8673" y="14813"/>
                  </a:cubicBezTo>
                  <a:cubicBezTo>
                    <a:pt x="7855" y="14813"/>
                    <a:pt x="7097" y="14156"/>
                    <a:pt x="7097" y="13228"/>
                  </a:cubicBezTo>
                  <a:cubicBezTo>
                    <a:pt x="7097" y="12549"/>
                    <a:pt x="7525" y="11954"/>
                    <a:pt x="8168" y="11740"/>
                  </a:cubicBezTo>
                  <a:close/>
                  <a:moveTo>
                    <a:pt x="10085" y="15455"/>
                  </a:moveTo>
                  <a:cubicBezTo>
                    <a:pt x="10514" y="15728"/>
                    <a:pt x="10990" y="15871"/>
                    <a:pt x="11490" y="15871"/>
                  </a:cubicBezTo>
                  <a:cubicBezTo>
                    <a:pt x="11669" y="15871"/>
                    <a:pt x="11847" y="15848"/>
                    <a:pt x="12026" y="15812"/>
                  </a:cubicBezTo>
                  <a:lnTo>
                    <a:pt x="12026" y="16050"/>
                  </a:lnTo>
                  <a:cubicBezTo>
                    <a:pt x="12014" y="16526"/>
                    <a:pt x="11621" y="16919"/>
                    <a:pt x="11145" y="16919"/>
                  </a:cubicBezTo>
                  <a:lnTo>
                    <a:pt x="9037" y="16919"/>
                  </a:lnTo>
                  <a:cubicBezTo>
                    <a:pt x="8549" y="16919"/>
                    <a:pt x="8156" y="16526"/>
                    <a:pt x="8156" y="16050"/>
                  </a:cubicBezTo>
                  <a:lnTo>
                    <a:pt x="8156" y="15812"/>
                  </a:lnTo>
                  <a:cubicBezTo>
                    <a:pt x="8323" y="15848"/>
                    <a:pt x="8502" y="15871"/>
                    <a:pt x="8680" y="15871"/>
                  </a:cubicBezTo>
                  <a:cubicBezTo>
                    <a:pt x="9180" y="15871"/>
                    <a:pt x="9668" y="15728"/>
                    <a:pt x="10085" y="15455"/>
                  </a:cubicBezTo>
                  <a:close/>
                  <a:moveTo>
                    <a:pt x="17020" y="0"/>
                  </a:moveTo>
                  <a:cubicBezTo>
                    <a:pt x="16010" y="0"/>
                    <a:pt x="14807" y="545"/>
                    <a:pt x="13800" y="1560"/>
                  </a:cubicBezTo>
                  <a:cubicBezTo>
                    <a:pt x="13705" y="1655"/>
                    <a:pt x="13621" y="1739"/>
                    <a:pt x="13538" y="1834"/>
                  </a:cubicBezTo>
                  <a:cubicBezTo>
                    <a:pt x="12437" y="1358"/>
                    <a:pt x="11264" y="1120"/>
                    <a:pt x="10091" y="1120"/>
                  </a:cubicBezTo>
                  <a:cubicBezTo>
                    <a:pt x="8918" y="1120"/>
                    <a:pt x="7746" y="1358"/>
                    <a:pt x="6644" y="1834"/>
                  </a:cubicBezTo>
                  <a:cubicBezTo>
                    <a:pt x="6561" y="1739"/>
                    <a:pt x="6478" y="1655"/>
                    <a:pt x="6382" y="1560"/>
                  </a:cubicBezTo>
                  <a:cubicBezTo>
                    <a:pt x="5716" y="869"/>
                    <a:pt x="4882" y="369"/>
                    <a:pt x="3953" y="107"/>
                  </a:cubicBezTo>
                  <a:cubicBezTo>
                    <a:pt x="3673" y="37"/>
                    <a:pt x="3404" y="2"/>
                    <a:pt x="3151" y="2"/>
                  </a:cubicBezTo>
                  <a:cubicBezTo>
                    <a:pt x="2555" y="2"/>
                    <a:pt x="2044" y="196"/>
                    <a:pt x="1667" y="572"/>
                  </a:cubicBezTo>
                  <a:cubicBezTo>
                    <a:pt x="1132" y="1108"/>
                    <a:pt x="965" y="1905"/>
                    <a:pt x="1203" y="2846"/>
                  </a:cubicBezTo>
                  <a:cubicBezTo>
                    <a:pt x="1465" y="3775"/>
                    <a:pt x="1965" y="4620"/>
                    <a:pt x="2656" y="5287"/>
                  </a:cubicBezTo>
                  <a:cubicBezTo>
                    <a:pt x="2810" y="5441"/>
                    <a:pt x="2977" y="5584"/>
                    <a:pt x="3144" y="5727"/>
                  </a:cubicBezTo>
                  <a:cubicBezTo>
                    <a:pt x="2870" y="6477"/>
                    <a:pt x="2691" y="7263"/>
                    <a:pt x="2608" y="8073"/>
                  </a:cubicBezTo>
                  <a:cubicBezTo>
                    <a:pt x="1" y="11156"/>
                    <a:pt x="2191" y="15871"/>
                    <a:pt x="6228" y="15871"/>
                  </a:cubicBezTo>
                  <a:cubicBezTo>
                    <a:pt x="6525" y="15871"/>
                    <a:pt x="6811" y="15848"/>
                    <a:pt x="7109" y="15800"/>
                  </a:cubicBezTo>
                  <a:lnTo>
                    <a:pt x="7109" y="16050"/>
                  </a:lnTo>
                  <a:cubicBezTo>
                    <a:pt x="7109" y="17110"/>
                    <a:pt x="7966" y="17979"/>
                    <a:pt x="9037" y="17979"/>
                  </a:cubicBezTo>
                  <a:lnTo>
                    <a:pt x="11145" y="17979"/>
                  </a:lnTo>
                  <a:cubicBezTo>
                    <a:pt x="12216" y="17979"/>
                    <a:pt x="13086" y="17110"/>
                    <a:pt x="13086" y="16050"/>
                  </a:cubicBezTo>
                  <a:lnTo>
                    <a:pt x="13086" y="15788"/>
                  </a:lnTo>
                  <a:cubicBezTo>
                    <a:pt x="13378" y="15842"/>
                    <a:pt x="13669" y="15868"/>
                    <a:pt x="13954" y="15868"/>
                  </a:cubicBezTo>
                  <a:cubicBezTo>
                    <a:pt x="16508" y="15868"/>
                    <a:pt x="18693" y="13799"/>
                    <a:pt x="18693" y="11133"/>
                  </a:cubicBezTo>
                  <a:cubicBezTo>
                    <a:pt x="18693" y="10013"/>
                    <a:pt x="18300" y="8930"/>
                    <a:pt x="17574" y="8073"/>
                  </a:cubicBezTo>
                  <a:cubicBezTo>
                    <a:pt x="17491" y="7263"/>
                    <a:pt x="17300" y="6477"/>
                    <a:pt x="17027" y="5715"/>
                  </a:cubicBezTo>
                  <a:cubicBezTo>
                    <a:pt x="17193" y="5584"/>
                    <a:pt x="17360" y="5430"/>
                    <a:pt x="17515" y="5275"/>
                  </a:cubicBezTo>
                  <a:cubicBezTo>
                    <a:pt x="19122" y="3679"/>
                    <a:pt x="19563" y="1608"/>
                    <a:pt x="18515" y="572"/>
                  </a:cubicBezTo>
                  <a:cubicBezTo>
                    <a:pt x="18133" y="186"/>
                    <a:pt x="17609" y="0"/>
                    <a:pt x="170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54" name="Google Shape;1954;p116"/>
          <p:cNvSpPr/>
          <p:nvPr/>
        </p:nvSpPr>
        <p:spPr>
          <a:xfrm>
            <a:off x="2610888" y="1502125"/>
            <a:ext cx="452450" cy="449625"/>
          </a:xfrm>
          <a:custGeom>
            <a:avLst/>
            <a:gdLst/>
            <a:ahLst/>
            <a:cxnLst/>
            <a:rect l="l" t="t" r="r" b="b"/>
            <a:pathLst>
              <a:path w="18098" h="17985" extrusionOk="0">
                <a:moveTo>
                  <a:pt x="5108" y="2566"/>
                </a:moveTo>
                <a:cubicBezTo>
                  <a:pt x="5846" y="3150"/>
                  <a:pt x="6501" y="3840"/>
                  <a:pt x="7061" y="4614"/>
                </a:cubicBezTo>
                <a:cubicBezTo>
                  <a:pt x="7001" y="5019"/>
                  <a:pt x="6978" y="5424"/>
                  <a:pt x="6978" y="5829"/>
                </a:cubicBezTo>
                <a:cubicBezTo>
                  <a:pt x="6989" y="6972"/>
                  <a:pt x="7192" y="8115"/>
                  <a:pt x="7585" y="9186"/>
                </a:cubicBezTo>
                <a:cubicBezTo>
                  <a:pt x="6906" y="8496"/>
                  <a:pt x="6335" y="7686"/>
                  <a:pt x="5918" y="6805"/>
                </a:cubicBezTo>
                <a:cubicBezTo>
                  <a:pt x="5168" y="5233"/>
                  <a:pt x="5073" y="3555"/>
                  <a:pt x="5096" y="2566"/>
                </a:cubicBezTo>
                <a:close/>
                <a:moveTo>
                  <a:pt x="13097" y="2566"/>
                </a:moveTo>
                <a:lnTo>
                  <a:pt x="13097" y="2566"/>
                </a:lnTo>
                <a:cubicBezTo>
                  <a:pt x="13121" y="3566"/>
                  <a:pt x="13014" y="5233"/>
                  <a:pt x="12276" y="6805"/>
                </a:cubicBezTo>
                <a:cubicBezTo>
                  <a:pt x="11859" y="7686"/>
                  <a:pt x="11288" y="8496"/>
                  <a:pt x="10609" y="9186"/>
                </a:cubicBezTo>
                <a:cubicBezTo>
                  <a:pt x="11002" y="8115"/>
                  <a:pt x="11204" y="6972"/>
                  <a:pt x="11216" y="5829"/>
                </a:cubicBezTo>
                <a:lnTo>
                  <a:pt x="11216" y="5829"/>
                </a:lnTo>
                <a:cubicBezTo>
                  <a:pt x="11216" y="5833"/>
                  <a:pt x="11216" y="5837"/>
                  <a:pt x="11216" y="5841"/>
                </a:cubicBezTo>
                <a:lnTo>
                  <a:pt x="11216" y="5829"/>
                </a:lnTo>
                <a:cubicBezTo>
                  <a:pt x="11216" y="5829"/>
                  <a:pt x="11216" y="5829"/>
                  <a:pt x="11216" y="5829"/>
                </a:cubicBezTo>
                <a:lnTo>
                  <a:pt x="11216" y="5829"/>
                </a:lnTo>
                <a:cubicBezTo>
                  <a:pt x="11216" y="5416"/>
                  <a:pt x="11192" y="5015"/>
                  <a:pt x="11133" y="4626"/>
                </a:cubicBezTo>
                <a:cubicBezTo>
                  <a:pt x="11692" y="3852"/>
                  <a:pt x="12347" y="3162"/>
                  <a:pt x="13097" y="2566"/>
                </a:cubicBezTo>
                <a:close/>
                <a:moveTo>
                  <a:pt x="1858" y="5067"/>
                </a:moveTo>
                <a:cubicBezTo>
                  <a:pt x="2787" y="5281"/>
                  <a:pt x="3679" y="5638"/>
                  <a:pt x="4513" y="6102"/>
                </a:cubicBezTo>
                <a:cubicBezTo>
                  <a:pt x="4644" y="6495"/>
                  <a:pt x="4787" y="6876"/>
                  <a:pt x="4965" y="7257"/>
                </a:cubicBezTo>
                <a:cubicBezTo>
                  <a:pt x="5454" y="8281"/>
                  <a:pt x="6108" y="9210"/>
                  <a:pt x="6918" y="10020"/>
                </a:cubicBezTo>
                <a:cubicBezTo>
                  <a:pt x="5989" y="9674"/>
                  <a:pt x="5144" y="9174"/>
                  <a:pt x="4382" y="8555"/>
                </a:cubicBezTo>
                <a:cubicBezTo>
                  <a:pt x="3048" y="7448"/>
                  <a:pt x="2251" y="5960"/>
                  <a:pt x="1858" y="5067"/>
                </a:cubicBezTo>
                <a:close/>
                <a:moveTo>
                  <a:pt x="16348" y="5067"/>
                </a:moveTo>
                <a:lnTo>
                  <a:pt x="16348" y="5067"/>
                </a:lnTo>
                <a:cubicBezTo>
                  <a:pt x="15943" y="5972"/>
                  <a:pt x="15157" y="7448"/>
                  <a:pt x="13812" y="8555"/>
                </a:cubicBezTo>
                <a:cubicBezTo>
                  <a:pt x="13050" y="9186"/>
                  <a:pt x="12204" y="9674"/>
                  <a:pt x="11288" y="10020"/>
                </a:cubicBezTo>
                <a:cubicBezTo>
                  <a:pt x="12085" y="9210"/>
                  <a:pt x="12740" y="8281"/>
                  <a:pt x="13228" y="7257"/>
                </a:cubicBezTo>
                <a:cubicBezTo>
                  <a:pt x="13407" y="6876"/>
                  <a:pt x="13562" y="6495"/>
                  <a:pt x="13681" y="6102"/>
                </a:cubicBezTo>
                <a:cubicBezTo>
                  <a:pt x="14514" y="5638"/>
                  <a:pt x="15407" y="5281"/>
                  <a:pt x="16348" y="5067"/>
                </a:cubicBezTo>
                <a:close/>
                <a:moveTo>
                  <a:pt x="9097" y="1614"/>
                </a:moveTo>
                <a:cubicBezTo>
                  <a:pt x="9549" y="2507"/>
                  <a:pt x="10168" y="4067"/>
                  <a:pt x="10168" y="5829"/>
                </a:cubicBezTo>
                <a:cubicBezTo>
                  <a:pt x="10168" y="7591"/>
                  <a:pt x="9537" y="9162"/>
                  <a:pt x="9097" y="10055"/>
                </a:cubicBezTo>
                <a:cubicBezTo>
                  <a:pt x="8656" y="9162"/>
                  <a:pt x="8037" y="7591"/>
                  <a:pt x="8037" y="5829"/>
                </a:cubicBezTo>
                <a:cubicBezTo>
                  <a:pt x="8037" y="4067"/>
                  <a:pt x="8656" y="2507"/>
                  <a:pt x="9097" y="1614"/>
                </a:cubicBezTo>
                <a:close/>
                <a:moveTo>
                  <a:pt x="16860" y="10615"/>
                </a:moveTo>
                <a:cubicBezTo>
                  <a:pt x="16300" y="12484"/>
                  <a:pt x="14598" y="13758"/>
                  <a:pt x="12645" y="13770"/>
                </a:cubicBezTo>
                <a:lnTo>
                  <a:pt x="6358" y="13770"/>
                </a:lnTo>
                <a:cubicBezTo>
                  <a:pt x="6347" y="13770"/>
                  <a:pt x="6335" y="13770"/>
                  <a:pt x="6323" y="13770"/>
                </a:cubicBezTo>
                <a:cubicBezTo>
                  <a:pt x="5217" y="13770"/>
                  <a:pt x="4185" y="14328"/>
                  <a:pt x="3572" y="15258"/>
                </a:cubicBezTo>
                <a:lnTo>
                  <a:pt x="2465" y="16925"/>
                </a:lnTo>
                <a:lnTo>
                  <a:pt x="1441" y="16925"/>
                </a:lnTo>
                <a:lnTo>
                  <a:pt x="2727" y="14056"/>
                </a:lnTo>
                <a:cubicBezTo>
                  <a:pt x="3370" y="12603"/>
                  <a:pt x="4811" y="11663"/>
                  <a:pt x="6418" y="11663"/>
                </a:cubicBezTo>
                <a:lnTo>
                  <a:pt x="13324" y="11663"/>
                </a:lnTo>
                <a:cubicBezTo>
                  <a:pt x="14574" y="11663"/>
                  <a:pt x="15800" y="11294"/>
                  <a:pt x="16860" y="10615"/>
                </a:cubicBezTo>
                <a:close/>
                <a:moveTo>
                  <a:pt x="9109" y="1"/>
                </a:moveTo>
                <a:cubicBezTo>
                  <a:pt x="8942" y="1"/>
                  <a:pt x="8775" y="78"/>
                  <a:pt x="8668" y="233"/>
                </a:cubicBezTo>
                <a:cubicBezTo>
                  <a:pt x="8085" y="1173"/>
                  <a:pt x="7644" y="2197"/>
                  <a:pt x="7347" y="3257"/>
                </a:cubicBezTo>
                <a:cubicBezTo>
                  <a:pt x="6656" y="2435"/>
                  <a:pt x="5835" y="1721"/>
                  <a:pt x="4930" y="1138"/>
                </a:cubicBezTo>
                <a:cubicBezTo>
                  <a:pt x="4842" y="1083"/>
                  <a:pt x="4748" y="1057"/>
                  <a:pt x="4656" y="1057"/>
                </a:cubicBezTo>
                <a:cubicBezTo>
                  <a:pt x="4408" y="1057"/>
                  <a:pt x="4175" y="1238"/>
                  <a:pt x="4132" y="1507"/>
                </a:cubicBezTo>
                <a:cubicBezTo>
                  <a:pt x="4001" y="2590"/>
                  <a:pt x="4025" y="3674"/>
                  <a:pt x="4215" y="4757"/>
                </a:cubicBezTo>
                <a:cubicBezTo>
                  <a:pt x="3227" y="4293"/>
                  <a:pt x="2167" y="3995"/>
                  <a:pt x="1084" y="3840"/>
                </a:cubicBezTo>
                <a:cubicBezTo>
                  <a:pt x="1062" y="3837"/>
                  <a:pt x="1039" y="3836"/>
                  <a:pt x="1018" y="3836"/>
                </a:cubicBezTo>
                <a:cubicBezTo>
                  <a:pt x="680" y="3836"/>
                  <a:pt x="424" y="4172"/>
                  <a:pt x="524" y="4507"/>
                </a:cubicBezTo>
                <a:cubicBezTo>
                  <a:pt x="560" y="4626"/>
                  <a:pt x="1393" y="7412"/>
                  <a:pt x="3715" y="9365"/>
                </a:cubicBezTo>
                <a:cubicBezTo>
                  <a:pt x="4334" y="9877"/>
                  <a:pt x="5013" y="10305"/>
                  <a:pt x="5739" y="10651"/>
                </a:cubicBezTo>
                <a:cubicBezTo>
                  <a:pt x="3989" y="10889"/>
                  <a:pt x="2477" y="12020"/>
                  <a:pt x="1763" y="13627"/>
                </a:cubicBezTo>
                <a:lnTo>
                  <a:pt x="155" y="17247"/>
                </a:lnTo>
                <a:cubicBezTo>
                  <a:pt x="0" y="17592"/>
                  <a:pt x="250" y="17985"/>
                  <a:pt x="643" y="17985"/>
                </a:cubicBezTo>
                <a:lnTo>
                  <a:pt x="2751" y="17985"/>
                </a:lnTo>
                <a:cubicBezTo>
                  <a:pt x="2917" y="17985"/>
                  <a:pt x="3084" y="17902"/>
                  <a:pt x="3179" y="17747"/>
                </a:cubicBezTo>
                <a:lnTo>
                  <a:pt x="4453" y="15842"/>
                </a:lnTo>
                <a:cubicBezTo>
                  <a:pt x="4882" y="15211"/>
                  <a:pt x="5596" y="14830"/>
                  <a:pt x="6358" y="14830"/>
                </a:cubicBezTo>
                <a:lnTo>
                  <a:pt x="12645" y="14830"/>
                </a:lnTo>
                <a:cubicBezTo>
                  <a:pt x="15657" y="14818"/>
                  <a:pt x="18098" y="12389"/>
                  <a:pt x="18098" y="9377"/>
                </a:cubicBezTo>
                <a:cubicBezTo>
                  <a:pt x="18090" y="9062"/>
                  <a:pt x="17831" y="8857"/>
                  <a:pt x="17564" y="8857"/>
                </a:cubicBezTo>
                <a:cubicBezTo>
                  <a:pt x="17437" y="8857"/>
                  <a:pt x="17309" y="8904"/>
                  <a:pt x="17205" y="9008"/>
                </a:cubicBezTo>
                <a:lnTo>
                  <a:pt x="17193" y="9008"/>
                </a:lnTo>
                <a:cubicBezTo>
                  <a:pt x="16169" y="10032"/>
                  <a:pt x="14776" y="10615"/>
                  <a:pt x="13324" y="10615"/>
                </a:cubicBezTo>
                <a:lnTo>
                  <a:pt x="12573" y="10615"/>
                </a:lnTo>
                <a:cubicBezTo>
                  <a:pt x="13264" y="10270"/>
                  <a:pt x="13907" y="9853"/>
                  <a:pt x="14502" y="9365"/>
                </a:cubicBezTo>
                <a:cubicBezTo>
                  <a:pt x="16824" y="7412"/>
                  <a:pt x="17657" y="4626"/>
                  <a:pt x="17693" y="4507"/>
                </a:cubicBezTo>
                <a:cubicBezTo>
                  <a:pt x="17783" y="4172"/>
                  <a:pt x="17536" y="3836"/>
                  <a:pt x="17190" y="3836"/>
                </a:cubicBezTo>
                <a:cubicBezTo>
                  <a:pt x="17168" y="3836"/>
                  <a:pt x="17145" y="3837"/>
                  <a:pt x="17122" y="3840"/>
                </a:cubicBezTo>
                <a:cubicBezTo>
                  <a:pt x="16050" y="3995"/>
                  <a:pt x="15002" y="4293"/>
                  <a:pt x="14014" y="4757"/>
                </a:cubicBezTo>
                <a:cubicBezTo>
                  <a:pt x="14193" y="3674"/>
                  <a:pt x="14217" y="2590"/>
                  <a:pt x="14086" y="1507"/>
                </a:cubicBezTo>
                <a:cubicBezTo>
                  <a:pt x="14042" y="1238"/>
                  <a:pt x="13809" y="1057"/>
                  <a:pt x="13562" y="1057"/>
                </a:cubicBezTo>
                <a:cubicBezTo>
                  <a:pt x="13470" y="1057"/>
                  <a:pt x="13375" y="1083"/>
                  <a:pt x="13288" y="1138"/>
                </a:cubicBezTo>
                <a:cubicBezTo>
                  <a:pt x="12383" y="1721"/>
                  <a:pt x="11573" y="2435"/>
                  <a:pt x="10871" y="3257"/>
                </a:cubicBezTo>
                <a:cubicBezTo>
                  <a:pt x="10585" y="2197"/>
                  <a:pt x="10133" y="1173"/>
                  <a:pt x="9549" y="233"/>
                </a:cubicBezTo>
                <a:cubicBezTo>
                  <a:pt x="9442" y="78"/>
                  <a:pt x="9275" y="1"/>
                  <a:pt x="910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5" name="Google Shape;1955;p116"/>
          <p:cNvGrpSpPr/>
          <p:nvPr/>
        </p:nvGrpSpPr>
        <p:grpSpPr>
          <a:xfrm>
            <a:off x="1921213" y="2132275"/>
            <a:ext cx="453950" cy="450900"/>
            <a:chOff x="1921213" y="2132275"/>
            <a:chExt cx="453950" cy="450900"/>
          </a:xfrm>
        </p:grpSpPr>
        <p:sp>
          <p:nvSpPr>
            <p:cNvPr id="1956" name="Google Shape;1956;p116"/>
            <p:cNvSpPr/>
            <p:nvPr/>
          </p:nvSpPr>
          <p:spPr>
            <a:xfrm>
              <a:off x="2125963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24" y="2465"/>
                    <a:pt x="1276" y="2179"/>
                  </a:cubicBezTo>
                  <a:lnTo>
                    <a:pt x="1062" y="417"/>
                  </a:lnTo>
                  <a:cubicBezTo>
                    <a:pt x="1003" y="132"/>
                    <a:pt x="779" y="0"/>
                    <a:pt x="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116"/>
            <p:cNvSpPr/>
            <p:nvPr/>
          </p:nvSpPr>
          <p:spPr>
            <a:xfrm>
              <a:off x="213818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39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1" y="2814"/>
                    <a:pt x="802" y="2812"/>
                    <a:pt x="823" y="2810"/>
                  </a:cubicBezTo>
                  <a:cubicBezTo>
                    <a:pt x="1132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6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116"/>
            <p:cNvSpPr/>
            <p:nvPr/>
          </p:nvSpPr>
          <p:spPr>
            <a:xfrm>
              <a:off x="2199638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6" y="2814"/>
                    <a:pt x="808" y="2812"/>
                    <a:pt x="829" y="2810"/>
                  </a:cubicBezTo>
                  <a:cubicBezTo>
                    <a:pt x="1127" y="2774"/>
                    <a:pt x="1341" y="2477"/>
                    <a:pt x="1282" y="2179"/>
                  </a:cubicBezTo>
                  <a:lnTo>
                    <a:pt x="1056" y="417"/>
                  </a:lnTo>
                  <a:cubicBezTo>
                    <a:pt x="997" y="132"/>
                    <a:pt x="772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116"/>
            <p:cNvSpPr/>
            <p:nvPr/>
          </p:nvSpPr>
          <p:spPr>
            <a:xfrm>
              <a:off x="2187588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4" y="0"/>
                    <a:pt x="1" y="196"/>
                    <a:pt x="14" y="548"/>
                  </a:cubicBezTo>
                  <a:lnTo>
                    <a:pt x="228" y="2310"/>
                  </a:lnTo>
                  <a:cubicBezTo>
                    <a:pt x="261" y="2574"/>
                    <a:pt x="497" y="2767"/>
                    <a:pt x="758" y="2767"/>
                  </a:cubicBezTo>
                  <a:cubicBezTo>
                    <a:pt x="779" y="2767"/>
                    <a:pt x="801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6" y="2179"/>
                  </a:cubicBezTo>
                  <a:lnTo>
                    <a:pt x="1050" y="417"/>
                  </a:lnTo>
                  <a:cubicBezTo>
                    <a:pt x="990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116"/>
            <p:cNvSpPr/>
            <p:nvPr/>
          </p:nvSpPr>
          <p:spPr>
            <a:xfrm>
              <a:off x="2261113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7" y="0"/>
                  </a:moveTo>
                  <a:cubicBezTo>
                    <a:pt x="274" y="0"/>
                    <a:pt x="0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6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116"/>
            <p:cNvSpPr/>
            <p:nvPr/>
          </p:nvSpPr>
          <p:spPr>
            <a:xfrm>
              <a:off x="2249038" y="2416075"/>
              <a:ext cx="32975" cy="69375"/>
            </a:xfrm>
            <a:custGeom>
              <a:avLst/>
              <a:gdLst/>
              <a:ahLst/>
              <a:cxnLst/>
              <a:rect l="l" t="t" r="r" b="b"/>
              <a:pathLst>
                <a:path w="1319" h="2775" extrusionOk="0">
                  <a:moveTo>
                    <a:pt x="548" y="0"/>
                  </a:moveTo>
                  <a:cubicBezTo>
                    <a:pt x="275" y="0"/>
                    <a:pt x="1" y="196"/>
                    <a:pt x="20" y="548"/>
                  </a:cubicBezTo>
                  <a:lnTo>
                    <a:pt x="235" y="2310"/>
                  </a:lnTo>
                  <a:cubicBezTo>
                    <a:pt x="268" y="2574"/>
                    <a:pt x="493" y="2767"/>
                    <a:pt x="762" y="2767"/>
                  </a:cubicBezTo>
                  <a:cubicBezTo>
                    <a:pt x="784" y="2767"/>
                    <a:pt x="807" y="2766"/>
                    <a:pt x="830" y="2763"/>
                  </a:cubicBezTo>
                  <a:lnTo>
                    <a:pt x="830" y="2763"/>
                  </a:lnTo>
                  <a:lnTo>
                    <a:pt x="818" y="2775"/>
                  </a:lnTo>
                  <a:cubicBezTo>
                    <a:pt x="1104" y="2739"/>
                    <a:pt x="1318" y="2465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116"/>
            <p:cNvSpPr/>
            <p:nvPr/>
          </p:nvSpPr>
          <p:spPr>
            <a:xfrm>
              <a:off x="2322563" y="2512825"/>
              <a:ext cx="33550" cy="70350"/>
            </a:xfrm>
            <a:custGeom>
              <a:avLst/>
              <a:gdLst/>
              <a:ahLst/>
              <a:cxnLst/>
              <a:rect l="l" t="t" r="r" b="b"/>
              <a:pathLst>
                <a:path w="1342" h="2814" extrusionOk="0">
                  <a:moveTo>
                    <a:pt x="548" y="0"/>
                  </a:moveTo>
                  <a:cubicBezTo>
                    <a:pt x="275" y="0"/>
                    <a:pt x="0" y="195"/>
                    <a:pt x="20" y="548"/>
                  </a:cubicBezTo>
                  <a:lnTo>
                    <a:pt x="234" y="2310"/>
                  </a:lnTo>
                  <a:cubicBezTo>
                    <a:pt x="245" y="2598"/>
                    <a:pt x="483" y="2814"/>
                    <a:pt x="765" y="2814"/>
                  </a:cubicBezTo>
                  <a:cubicBezTo>
                    <a:pt x="787" y="2814"/>
                    <a:pt x="808" y="2812"/>
                    <a:pt x="830" y="2810"/>
                  </a:cubicBezTo>
                  <a:cubicBezTo>
                    <a:pt x="1127" y="2774"/>
                    <a:pt x="1342" y="2477"/>
                    <a:pt x="1270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116"/>
            <p:cNvSpPr/>
            <p:nvPr/>
          </p:nvSpPr>
          <p:spPr>
            <a:xfrm>
              <a:off x="231051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6" y="0"/>
                  </a:moveTo>
                  <a:cubicBezTo>
                    <a:pt x="275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62" y="2574"/>
                    <a:pt x="497" y="2767"/>
                    <a:pt x="758" y="2767"/>
                  </a:cubicBezTo>
                  <a:cubicBezTo>
                    <a:pt x="780" y="2767"/>
                    <a:pt x="802" y="2766"/>
                    <a:pt x="824" y="2763"/>
                  </a:cubicBezTo>
                  <a:lnTo>
                    <a:pt x="824" y="2775"/>
                  </a:lnTo>
                  <a:cubicBezTo>
                    <a:pt x="1109" y="2739"/>
                    <a:pt x="1312" y="2465"/>
                    <a:pt x="1276" y="2179"/>
                  </a:cubicBezTo>
                  <a:lnTo>
                    <a:pt x="1050" y="417"/>
                  </a:lnTo>
                  <a:cubicBezTo>
                    <a:pt x="991" y="132"/>
                    <a:pt x="769" y="0"/>
                    <a:pt x="5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116"/>
            <p:cNvSpPr/>
            <p:nvPr/>
          </p:nvSpPr>
          <p:spPr>
            <a:xfrm>
              <a:off x="1941738" y="2416075"/>
              <a:ext cx="32775" cy="69375"/>
            </a:xfrm>
            <a:custGeom>
              <a:avLst/>
              <a:gdLst/>
              <a:ahLst/>
              <a:cxnLst/>
              <a:rect l="l" t="t" r="r" b="b"/>
              <a:pathLst>
                <a:path w="1311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7" y="2310"/>
                  </a:lnTo>
                  <a:cubicBezTo>
                    <a:pt x="260" y="2574"/>
                    <a:pt x="486" y="2767"/>
                    <a:pt x="755" y="2767"/>
                  </a:cubicBezTo>
                  <a:cubicBezTo>
                    <a:pt x="777" y="2767"/>
                    <a:pt x="800" y="2766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8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116"/>
            <p:cNvSpPr/>
            <p:nvPr/>
          </p:nvSpPr>
          <p:spPr>
            <a:xfrm>
              <a:off x="1953638" y="2512825"/>
              <a:ext cx="33375" cy="70350"/>
            </a:xfrm>
            <a:custGeom>
              <a:avLst/>
              <a:gdLst/>
              <a:ahLst/>
              <a:cxnLst/>
              <a:rect l="l" t="t" r="r" b="b"/>
              <a:pathLst>
                <a:path w="1335" h="2814" extrusionOk="0">
                  <a:moveTo>
                    <a:pt x="547" y="0"/>
                  </a:moveTo>
                  <a:cubicBezTo>
                    <a:pt x="274" y="0"/>
                    <a:pt x="0" y="195"/>
                    <a:pt x="13" y="548"/>
                  </a:cubicBezTo>
                  <a:lnTo>
                    <a:pt x="240" y="2310"/>
                  </a:lnTo>
                  <a:cubicBezTo>
                    <a:pt x="251" y="2598"/>
                    <a:pt x="488" y="2814"/>
                    <a:pt x="761" y="2814"/>
                  </a:cubicBezTo>
                  <a:cubicBezTo>
                    <a:pt x="782" y="2814"/>
                    <a:pt x="802" y="2812"/>
                    <a:pt x="823" y="2810"/>
                  </a:cubicBezTo>
                  <a:cubicBezTo>
                    <a:pt x="1133" y="2774"/>
                    <a:pt x="1335" y="2477"/>
                    <a:pt x="1275" y="2179"/>
                  </a:cubicBezTo>
                  <a:lnTo>
                    <a:pt x="1061" y="417"/>
                  </a:lnTo>
                  <a:cubicBezTo>
                    <a:pt x="997" y="132"/>
                    <a:pt x="772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116"/>
            <p:cNvSpPr/>
            <p:nvPr/>
          </p:nvSpPr>
          <p:spPr>
            <a:xfrm>
              <a:off x="2015238" y="2512825"/>
              <a:ext cx="33400" cy="70350"/>
            </a:xfrm>
            <a:custGeom>
              <a:avLst/>
              <a:gdLst/>
              <a:ahLst/>
              <a:cxnLst/>
              <a:rect l="l" t="t" r="r" b="b"/>
              <a:pathLst>
                <a:path w="1336" h="2814" extrusionOk="0">
                  <a:moveTo>
                    <a:pt x="548" y="0"/>
                  </a:moveTo>
                  <a:cubicBezTo>
                    <a:pt x="275" y="0"/>
                    <a:pt x="1" y="195"/>
                    <a:pt x="14" y="548"/>
                  </a:cubicBezTo>
                  <a:lnTo>
                    <a:pt x="240" y="2310"/>
                  </a:lnTo>
                  <a:cubicBezTo>
                    <a:pt x="251" y="2598"/>
                    <a:pt x="489" y="2814"/>
                    <a:pt x="762" y="2814"/>
                  </a:cubicBezTo>
                  <a:cubicBezTo>
                    <a:pt x="782" y="2814"/>
                    <a:pt x="803" y="2812"/>
                    <a:pt x="824" y="2810"/>
                  </a:cubicBezTo>
                  <a:cubicBezTo>
                    <a:pt x="1133" y="2774"/>
                    <a:pt x="1336" y="2477"/>
                    <a:pt x="1276" y="2179"/>
                  </a:cubicBezTo>
                  <a:lnTo>
                    <a:pt x="1062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116"/>
            <p:cNvSpPr/>
            <p:nvPr/>
          </p:nvSpPr>
          <p:spPr>
            <a:xfrm>
              <a:off x="2003038" y="2416075"/>
              <a:ext cx="33100" cy="69375"/>
            </a:xfrm>
            <a:custGeom>
              <a:avLst/>
              <a:gdLst/>
              <a:ahLst/>
              <a:cxnLst/>
              <a:rect l="l" t="t" r="r" b="b"/>
              <a:pathLst>
                <a:path w="1324" h="2775" extrusionOk="0">
                  <a:moveTo>
                    <a:pt x="553" y="0"/>
                  </a:moveTo>
                  <a:cubicBezTo>
                    <a:pt x="278" y="0"/>
                    <a:pt x="1" y="196"/>
                    <a:pt x="14" y="548"/>
                  </a:cubicBezTo>
                  <a:lnTo>
                    <a:pt x="240" y="2310"/>
                  </a:lnTo>
                  <a:cubicBezTo>
                    <a:pt x="273" y="2574"/>
                    <a:pt x="499" y="2767"/>
                    <a:pt x="758" y="2767"/>
                  </a:cubicBezTo>
                  <a:cubicBezTo>
                    <a:pt x="780" y="2767"/>
                    <a:pt x="801" y="2766"/>
                    <a:pt x="823" y="2763"/>
                  </a:cubicBezTo>
                  <a:lnTo>
                    <a:pt x="823" y="2775"/>
                  </a:lnTo>
                  <a:cubicBezTo>
                    <a:pt x="1109" y="2739"/>
                    <a:pt x="1323" y="2465"/>
                    <a:pt x="1276" y="2179"/>
                  </a:cubicBezTo>
                  <a:lnTo>
                    <a:pt x="1062" y="417"/>
                  </a:lnTo>
                  <a:cubicBezTo>
                    <a:pt x="1002" y="132"/>
                    <a:pt x="778" y="0"/>
                    <a:pt x="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116"/>
            <p:cNvSpPr/>
            <p:nvPr/>
          </p:nvSpPr>
          <p:spPr>
            <a:xfrm>
              <a:off x="2076688" y="2512825"/>
              <a:ext cx="33575" cy="70350"/>
            </a:xfrm>
            <a:custGeom>
              <a:avLst/>
              <a:gdLst/>
              <a:ahLst/>
              <a:cxnLst/>
              <a:rect l="l" t="t" r="r" b="b"/>
              <a:pathLst>
                <a:path w="1343" h="2814" extrusionOk="0">
                  <a:moveTo>
                    <a:pt x="548" y="0"/>
                  </a:moveTo>
                  <a:cubicBezTo>
                    <a:pt x="275" y="0"/>
                    <a:pt x="1" y="195"/>
                    <a:pt x="21" y="548"/>
                  </a:cubicBezTo>
                  <a:lnTo>
                    <a:pt x="235" y="2310"/>
                  </a:lnTo>
                  <a:cubicBezTo>
                    <a:pt x="246" y="2598"/>
                    <a:pt x="484" y="2814"/>
                    <a:pt x="766" y="2814"/>
                  </a:cubicBezTo>
                  <a:cubicBezTo>
                    <a:pt x="787" y="2814"/>
                    <a:pt x="809" y="2812"/>
                    <a:pt x="830" y="2810"/>
                  </a:cubicBezTo>
                  <a:cubicBezTo>
                    <a:pt x="1128" y="2774"/>
                    <a:pt x="1342" y="2477"/>
                    <a:pt x="1283" y="2179"/>
                  </a:cubicBezTo>
                  <a:lnTo>
                    <a:pt x="1056" y="417"/>
                  </a:lnTo>
                  <a:cubicBezTo>
                    <a:pt x="997" y="132"/>
                    <a:pt x="773" y="0"/>
                    <a:pt x="5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116"/>
            <p:cNvSpPr/>
            <p:nvPr/>
          </p:nvSpPr>
          <p:spPr>
            <a:xfrm>
              <a:off x="2064663" y="2416075"/>
              <a:ext cx="32800" cy="69375"/>
            </a:xfrm>
            <a:custGeom>
              <a:avLst/>
              <a:gdLst/>
              <a:ahLst/>
              <a:cxnLst/>
              <a:rect l="l" t="t" r="r" b="b"/>
              <a:pathLst>
                <a:path w="1312" h="2775" extrusionOk="0">
                  <a:moveTo>
                    <a:pt x="545" y="0"/>
                  </a:moveTo>
                  <a:cubicBezTo>
                    <a:pt x="274" y="0"/>
                    <a:pt x="0" y="196"/>
                    <a:pt x="13" y="548"/>
                  </a:cubicBezTo>
                  <a:lnTo>
                    <a:pt x="228" y="2310"/>
                  </a:lnTo>
                  <a:cubicBezTo>
                    <a:pt x="260" y="2569"/>
                    <a:pt x="488" y="2769"/>
                    <a:pt x="743" y="2769"/>
                  </a:cubicBezTo>
                  <a:cubicBezTo>
                    <a:pt x="769" y="2769"/>
                    <a:pt x="796" y="2767"/>
                    <a:pt x="823" y="2763"/>
                  </a:cubicBezTo>
                  <a:lnTo>
                    <a:pt x="823" y="2763"/>
                  </a:lnTo>
                  <a:lnTo>
                    <a:pt x="811" y="2775"/>
                  </a:lnTo>
                  <a:cubicBezTo>
                    <a:pt x="1109" y="2739"/>
                    <a:pt x="1311" y="2465"/>
                    <a:pt x="1275" y="2179"/>
                  </a:cubicBezTo>
                  <a:lnTo>
                    <a:pt x="1049" y="417"/>
                  </a:lnTo>
                  <a:cubicBezTo>
                    <a:pt x="990" y="132"/>
                    <a:pt x="768" y="0"/>
                    <a:pt x="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116"/>
            <p:cNvSpPr/>
            <p:nvPr/>
          </p:nvSpPr>
          <p:spPr>
            <a:xfrm>
              <a:off x="1921213" y="2132275"/>
              <a:ext cx="453950" cy="254950"/>
            </a:xfrm>
            <a:custGeom>
              <a:avLst/>
              <a:gdLst/>
              <a:ahLst/>
              <a:cxnLst/>
              <a:rect l="l" t="t" r="r" b="b"/>
              <a:pathLst>
                <a:path w="18158" h="10198" extrusionOk="0">
                  <a:moveTo>
                    <a:pt x="6265" y="1059"/>
                  </a:moveTo>
                  <a:cubicBezTo>
                    <a:pt x="7450" y="1059"/>
                    <a:pt x="8563" y="1861"/>
                    <a:pt x="8847" y="3113"/>
                  </a:cubicBezTo>
                  <a:cubicBezTo>
                    <a:pt x="8912" y="3397"/>
                    <a:pt x="9128" y="3522"/>
                    <a:pt x="9346" y="3522"/>
                  </a:cubicBezTo>
                  <a:cubicBezTo>
                    <a:pt x="9651" y="3522"/>
                    <a:pt x="9961" y="3278"/>
                    <a:pt x="9871" y="2875"/>
                  </a:cubicBezTo>
                  <a:cubicBezTo>
                    <a:pt x="9800" y="2530"/>
                    <a:pt x="9669" y="2209"/>
                    <a:pt x="9502" y="1899"/>
                  </a:cubicBezTo>
                  <a:cubicBezTo>
                    <a:pt x="9707" y="1808"/>
                    <a:pt x="9923" y="1765"/>
                    <a:pt x="10137" y="1765"/>
                  </a:cubicBezTo>
                  <a:cubicBezTo>
                    <a:pt x="10681" y="1765"/>
                    <a:pt x="11211" y="2046"/>
                    <a:pt x="11502" y="2542"/>
                  </a:cubicBezTo>
                  <a:cubicBezTo>
                    <a:pt x="11204" y="2744"/>
                    <a:pt x="10954" y="2994"/>
                    <a:pt x="10764" y="3292"/>
                  </a:cubicBezTo>
                  <a:cubicBezTo>
                    <a:pt x="10486" y="3705"/>
                    <a:pt x="10845" y="4117"/>
                    <a:pt x="11214" y="4117"/>
                  </a:cubicBezTo>
                  <a:cubicBezTo>
                    <a:pt x="11367" y="4117"/>
                    <a:pt x="11521" y="4046"/>
                    <a:pt x="11633" y="3875"/>
                  </a:cubicBezTo>
                  <a:cubicBezTo>
                    <a:pt x="11944" y="3438"/>
                    <a:pt x="12430" y="3205"/>
                    <a:pt x="12924" y="3205"/>
                  </a:cubicBezTo>
                  <a:cubicBezTo>
                    <a:pt x="13263" y="3205"/>
                    <a:pt x="13605" y="3314"/>
                    <a:pt x="13895" y="3542"/>
                  </a:cubicBezTo>
                  <a:cubicBezTo>
                    <a:pt x="14610" y="4090"/>
                    <a:pt x="14717" y="5126"/>
                    <a:pt x="14133" y="5804"/>
                  </a:cubicBezTo>
                  <a:cubicBezTo>
                    <a:pt x="13751" y="6195"/>
                    <a:pt x="14118" y="6712"/>
                    <a:pt x="14522" y="6712"/>
                  </a:cubicBezTo>
                  <a:cubicBezTo>
                    <a:pt x="14659" y="6712"/>
                    <a:pt x="14801" y="6652"/>
                    <a:pt x="14919" y="6507"/>
                  </a:cubicBezTo>
                  <a:cubicBezTo>
                    <a:pt x="15217" y="6173"/>
                    <a:pt x="15419" y="5780"/>
                    <a:pt x="15526" y="5340"/>
                  </a:cubicBezTo>
                  <a:cubicBezTo>
                    <a:pt x="16455" y="5578"/>
                    <a:pt x="17074" y="6483"/>
                    <a:pt x="16955" y="7447"/>
                  </a:cubicBezTo>
                  <a:cubicBezTo>
                    <a:pt x="16836" y="8400"/>
                    <a:pt x="16026" y="9138"/>
                    <a:pt x="15062" y="9150"/>
                  </a:cubicBezTo>
                  <a:lnTo>
                    <a:pt x="15050" y="9138"/>
                  </a:lnTo>
                  <a:lnTo>
                    <a:pt x="3108" y="9138"/>
                  </a:lnTo>
                  <a:cubicBezTo>
                    <a:pt x="2084" y="9114"/>
                    <a:pt x="1263" y="8305"/>
                    <a:pt x="1227" y="7293"/>
                  </a:cubicBezTo>
                  <a:cubicBezTo>
                    <a:pt x="1179" y="6269"/>
                    <a:pt x="1929" y="5388"/>
                    <a:pt x="2953" y="5280"/>
                  </a:cubicBezTo>
                  <a:cubicBezTo>
                    <a:pt x="3096" y="5602"/>
                    <a:pt x="3299" y="5888"/>
                    <a:pt x="3525" y="6150"/>
                  </a:cubicBezTo>
                  <a:cubicBezTo>
                    <a:pt x="3641" y="6280"/>
                    <a:pt x="3776" y="6334"/>
                    <a:pt x="3908" y="6334"/>
                  </a:cubicBezTo>
                  <a:cubicBezTo>
                    <a:pt x="4303" y="6334"/>
                    <a:pt x="4659" y="5840"/>
                    <a:pt x="4311" y="5447"/>
                  </a:cubicBezTo>
                  <a:cubicBezTo>
                    <a:pt x="3168" y="4173"/>
                    <a:pt x="3537" y="2149"/>
                    <a:pt x="5061" y="1351"/>
                  </a:cubicBezTo>
                  <a:cubicBezTo>
                    <a:pt x="5451" y="1152"/>
                    <a:pt x="5862" y="1059"/>
                    <a:pt x="6265" y="1059"/>
                  </a:cubicBezTo>
                  <a:close/>
                  <a:moveTo>
                    <a:pt x="6291" y="1"/>
                  </a:moveTo>
                  <a:cubicBezTo>
                    <a:pt x="4386" y="1"/>
                    <a:pt x="2584" y="1506"/>
                    <a:pt x="2584" y="3697"/>
                  </a:cubicBezTo>
                  <a:cubicBezTo>
                    <a:pt x="2584" y="3887"/>
                    <a:pt x="2596" y="4078"/>
                    <a:pt x="2632" y="4268"/>
                  </a:cubicBezTo>
                  <a:cubicBezTo>
                    <a:pt x="1084" y="4507"/>
                    <a:pt x="1" y="5900"/>
                    <a:pt x="132" y="7447"/>
                  </a:cubicBezTo>
                  <a:cubicBezTo>
                    <a:pt x="251" y="9007"/>
                    <a:pt x="1548" y="10198"/>
                    <a:pt x="3108" y="10198"/>
                  </a:cubicBezTo>
                  <a:lnTo>
                    <a:pt x="15050" y="10198"/>
                  </a:lnTo>
                  <a:cubicBezTo>
                    <a:pt x="16610" y="10198"/>
                    <a:pt x="17908" y="9007"/>
                    <a:pt x="18027" y="7447"/>
                  </a:cubicBezTo>
                  <a:cubicBezTo>
                    <a:pt x="18158" y="5900"/>
                    <a:pt x="17062" y="4507"/>
                    <a:pt x="15526" y="4268"/>
                  </a:cubicBezTo>
                  <a:cubicBezTo>
                    <a:pt x="15293" y="2996"/>
                    <a:pt x="14191" y="2120"/>
                    <a:pt x="12944" y="2120"/>
                  </a:cubicBezTo>
                  <a:cubicBezTo>
                    <a:pt x="12790" y="2120"/>
                    <a:pt x="12635" y="2134"/>
                    <a:pt x="12478" y="2161"/>
                  </a:cubicBezTo>
                  <a:cubicBezTo>
                    <a:pt x="12013" y="1238"/>
                    <a:pt x="11087" y="712"/>
                    <a:pt x="10129" y="712"/>
                  </a:cubicBezTo>
                  <a:cubicBezTo>
                    <a:pt x="9691" y="712"/>
                    <a:pt x="9246" y="822"/>
                    <a:pt x="8835" y="1054"/>
                  </a:cubicBezTo>
                  <a:cubicBezTo>
                    <a:pt x="8764" y="970"/>
                    <a:pt x="8680" y="899"/>
                    <a:pt x="8585" y="827"/>
                  </a:cubicBezTo>
                  <a:cubicBezTo>
                    <a:pt x="7882" y="257"/>
                    <a:pt x="7078" y="1"/>
                    <a:pt x="62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1" name="Google Shape;1971;p116"/>
          <p:cNvGrpSpPr/>
          <p:nvPr/>
        </p:nvGrpSpPr>
        <p:grpSpPr>
          <a:xfrm>
            <a:off x="1317563" y="2150425"/>
            <a:ext cx="471825" cy="413325"/>
            <a:chOff x="1317563" y="2150425"/>
            <a:chExt cx="471825" cy="413325"/>
          </a:xfrm>
        </p:grpSpPr>
        <p:sp>
          <p:nvSpPr>
            <p:cNvPr id="1972" name="Google Shape;1972;p116"/>
            <p:cNvSpPr/>
            <p:nvPr/>
          </p:nvSpPr>
          <p:spPr>
            <a:xfrm>
              <a:off x="1547063" y="2255350"/>
              <a:ext cx="174450" cy="149450"/>
            </a:xfrm>
            <a:custGeom>
              <a:avLst/>
              <a:gdLst/>
              <a:ahLst/>
              <a:cxnLst/>
              <a:rect l="l" t="t" r="r" b="b"/>
              <a:pathLst>
                <a:path w="6978" h="5978" extrusionOk="0">
                  <a:moveTo>
                    <a:pt x="2977" y="1060"/>
                  </a:moveTo>
                  <a:cubicBezTo>
                    <a:pt x="4703" y="1060"/>
                    <a:pt x="5573" y="3143"/>
                    <a:pt x="4346" y="4370"/>
                  </a:cubicBezTo>
                  <a:cubicBezTo>
                    <a:pt x="3953" y="4763"/>
                    <a:pt x="3470" y="4939"/>
                    <a:pt x="2995" y="4939"/>
                  </a:cubicBezTo>
                  <a:cubicBezTo>
                    <a:pt x="2002" y="4939"/>
                    <a:pt x="1048" y="4169"/>
                    <a:pt x="1048" y="3001"/>
                  </a:cubicBezTo>
                  <a:cubicBezTo>
                    <a:pt x="1048" y="1929"/>
                    <a:pt x="1917" y="1060"/>
                    <a:pt x="2977" y="1060"/>
                  </a:cubicBezTo>
                  <a:close/>
                  <a:moveTo>
                    <a:pt x="3007" y="1"/>
                  </a:moveTo>
                  <a:cubicBezTo>
                    <a:pt x="1472" y="1"/>
                    <a:pt x="1" y="1192"/>
                    <a:pt x="1" y="2989"/>
                  </a:cubicBezTo>
                  <a:cubicBezTo>
                    <a:pt x="1" y="4632"/>
                    <a:pt x="1334" y="5977"/>
                    <a:pt x="2977" y="5977"/>
                  </a:cubicBezTo>
                  <a:cubicBezTo>
                    <a:pt x="5644" y="5977"/>
                    <a:pt x="6978" y="2762"/>
                    <a:pt x="5096" y="881"/>
                  </a:cubicBezTo>
                  <a:cubicBezTo>
                    <a:pt x="4488" y="273"/>
                    <a:pt x="3740" y="1"/>
                    <a:pt x="30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116"/>
            <p:cNvSpPr/>
            <p:nvPr/>
          </p:nvSpPr>
          <p:spPr>
            <a:xfrm>
              <a:off x="1603913" y="231695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03" y="1"/>
                  </a:moveTo>
                  <a:cubicBezTo>
                    <a:pt x="239" y="1"/>
                    <a:pt x="1" y="560"/>
                    <a:pt x="334" y="894"/>
                  </a:cubicBezTo>
                  <a:cubicBezTo>
                    <a:pt x="442" y="1002"/>
                    <a:pt x="574" y="1050"/>
                    <a:pt x="705" y="1050"/>
                  </a:cubicBezTo>
                  <a:cubicBezTo>
                    <a:pt x="977" y="1050"/>
                    <a:pt x="1239" y="839"/>
                    <a:pt x="1239" y="525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116"/>
            <p:cNvSpPr/>
            <p:nvPr/>
          </p:nvSpPr>
          <p:spPr>
            <a:xfrm>
              <a:off x="1317563" y="2150425"/>
              <a:ext cx="471825" cy="413325"/>
            </a:xfrm>
            <a:custGeom>
              <a:avLst/>
              <a:gdLst/>
              <a:ahLst/>
              <a:cxnLst/>
              <a:rect l="l" t="t" r="r" b="b"/>
              <a:pathLst>
                <a:path w="18873" h="16533" extrusionOk="0">
                  <a:moveTo>
                    <a:pt x="12153" y="2407"/>
                  </a:moveTo>
                  <a:cubicBezTo>
                    <a:pt x="13398" y="2407"/>
                    <a:pt x="14621" y="2894"/>
                    <a:pt x="15538" y="3804"/>
                  </a:cubicBezTo>
                  <a:cubicBezTo>
                    <a:pt x="16908" y="5174"/>
                    <a:pt x="17312" y="7233"/>
                    <a:pt x="16574" y="9019"/>
                  </a:cubicBezTo>
                  <a:cubicBezTo>
                    <a:pt x="15836" y="10793"/>
                    <a:pt x="14098" y="11960"/>
                    <a:pt x="12157" y="11960"/>
                  </a:cubicBezTo>
                  <a:lnTo>
                    <a:pt x="9311" y="11960"/>
                  </a:lnTo>
                  <a:cubicBezTo>
                    <a:pt x="8252" y="11960"/>
                    <a:pt x="7383" y="11091"/>
                    <a:pt x="7383" y="10031"/>
                  </a:cubicBezTo>
                  <a:lnTo>
                    <a:pt x="7383" y="7186"/>
                  </a:lnTo>
                  <a:cubicBezTo>
                    <a:pt x="7383" y="5257"/>
                    <a:pt x="8549" y="3507"/>
                    <a:pt x="10335" y="2768"/>
                  </a:cubicBezTo>
                  <a:cubicBezTo>
                    <a:pt x="10924" y="2525"/>
                    <a:pt x="11541" y="2407"/>
                    <a:pt x="12153" y="2407"/>
                  </a:cubicBezTo>
                  <a:close/>
                  <a:moveTo>
                    <a:pt x="3692" y="3816"/>
                  </a:moveTo>
                  <a:cubicBezTo>
                    <a:pt x="5144" y="3816"/>
                    <a:pt x="6323" y="4995"/>
                    <a:pt x="6323" y="6448"/>
                  </a:cubicBezTo>
                  <a:lnTo>
                    <a:pt x="6323" y="10031"/>
                  </a:lnTo>
                  <a:cubicBezTo>
                    <a:pt x="6323" y="11674"/>
                    <a:pt x="7668" y="13020"/>
                    <a:pt x="9311" y="13020"/>
                  </a:cubicBezTo>
                  <a:lnTo>
                    <a:pt x="15003" y="13020"/>
                  </a:lnTo>
                  <a:cubicBezTo>
                    <a:pt x="16074" y="13020"/>
                    <a:pt x="16943" y="13889"/>
                    <a:pt x="16943" y="14949"/>
                  </a:cubicBezTo>
                  <a:lnTo>
                    <a:pt x="16943" y="15472"/>
                  </a:lnTo>
                  <a:lnTo>
                    <a:pt x="4049" y="15472"/>
                  </a:lnTo>
                  <a:cubicBezTo>
                    <a:pt x="2394" y="15472"/>
                    <a:pt x="1060" y="14139"/>
                    <a:pt x="1060" y="12484"/>
                  </a:cubicBezTo>
                  <a:lnTo>
                    <a:pt x="1060" y="6448"/>
                  </a:lnTo>
                  <a:cubicBezTo>
                    <a:pt x="1060" y="4995"/>
                    <a:pt x="2239" y="3816"/>
                    <a:pt x="3692" y="3816"/>
                  </a:cubicBezTo>
                  <a:close/>
                  <a:moveTo>
                    <a:pt x="1895" y="1"/>
                  </a:moveTo>
                  <a:cubicBezTo>
                    <a:pt x="1518" y="1"/>
                    <a:pt x="1153" y="423"/>
                    <a:pt x="1453" y="840"/>
                  </a:cubicBezTo>
                  <a:lnTo>
                    <a:pt x="2787" y="2876"/>
                  </a:lnTo>
                  <a:cubicBezTo>
                    <a:pt x="1156" y="3292"/>
                    <a:pt x="13" y="4757"/>
                    <a:pt x="1" y="6448"/>
                  </a:cubicBezTo>
                  <a:lnTo>
                    <a:pt x="1" y="12484"/>
                  </a:lnTo>
                  <a:cubicBezTo>
                    <a:pt x="1" y="14722"/>
                    <a:pt x="1811" y="16532"/>
                    <a:pt x="4037" y="16532"/>
                  </a:cubicBezTo>
                  <a:lnTo>
                    <a:pt x="17467" y="16532"/>
                  </a:lnTo>
                  <a:cubicBezTo>
                    <a:pt x="17753" y="16532"/>
                    <a:pt x="17991" y="16294"/>
                    <a:pt x="17991" y="15996"/>
                  </a:cubicBezTo>
                  <a:lnTo>
                    <a:pt x="17991" y="14949"/>
                  </a:lnTo>
                  <a:cubicBezTo>
                    <a:pt x="17991" y="13472"/>
                    <a:pt x="16908" y="12222"/>
                    <a:pt x="15455" y="11996"/>
                  </a:cubicBezTo>
                  <a:cubicBezTo>
                    <a:pt x="18610" y="9829"/>
                    <a:pt x="18872" y="5269"/>
                    <a:pt x="15967" y="2768"/>
                  </a:cubicBezTo>
                  <a:cubicBezTo>
                    <a:pt x="14851" y="1808"/>
                    <a:pt x="13502" y="1354"/>
                    <a:pt x="12170" y="1354"/>
                  </a:cubicBezTo>
                  <a:cubicBezTo>
                    <a:pt x="10032" y="1354"/>
                    <a:pt x="7938" y="2523"/>
                    <a:pt x="6918" y="4650"/>
                  </a:cubicBezTo>
                  <a:cubicBezTo>
                    <a:pt x="6418" y="3769"/>
                    <a:pt x="5585" y="3126"/>
                    <a:pt x="4597" y="2876"/>
                  </a:cubicBezTo>
                  <a:lnTo>
                    <a:pt x="5942" y="840"/>
                  </a:lnTo>
                  <a:cubicBezTo>
                    <a:pt x="6230" y="508"/>
                    <a:pt x="5764" y="62"/>
                    <a:pt x="5396" y="62"/>
                  </a:cubicBezTo>
                  <a:cubicBezTo>
                    <a:pt x="5261" y="62"/>
                    <a:pt x="5140" y="122"/>
                    <a:pt x="5073" y="268"/>
                  </a:cubicBezTo>
                  <a:lnTo>
                    <a:pt x="3704" y="2340"/>
                  </a:lnTo>
                  <a:lnTo>
                    <a:pt x="2334" y="268"/>
                  </a:lnTo>
                  <a:cubicBezTo>
                    <a:pt x="2220" y="79"/>
                    <a:pt x="2056" y="1"/>
                    <a:pt x="18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75" name="Google Shape;1975;p116"/>
          <p:cNvSpPr/>
          <p:nvPr/>
        </p:nvSpPr>
        <p:spPr>
          <a:xfrm>
            <a:off x="1919138" y="1520800"/>
            <a:ext cx="458125" cy="412800"/>
          </a:xfrm>
          <a:custGeom>
            <a:avLst/>
            <a:gdLst/>
            <a:ahLst/>
            <a:cxnLst/>
            <a:rect l="l" t="t" r="r" b="b"/>
            <a:pathLst>
              <a:path w="18325" h="16512" extrusionOk="0">
                <a:moveTo>
                  <a:pt x="16086" y="9261"/>
                </a:moveTo>
                <a:cubicBezTo>
                  <a:pt x="15109" y="10749"/>
                  <a:pt x="14597" y="12475"/>
                  <a:pt x="14609" y="14249"/>
                </a:cubicBezTo>
                <a:lnTo>
                  <a:pt x="14609" y="15440"/>
                </a:lnTo>
                <a:lnTo>
                  <a:pt x="13204" y="15440"/>
                </a:lnTo>
                <a:lnTo>
                  <a:pt x="13204" y="13916"/>
                </a:lnTo>
                <a:cubicBezTo>
                  <a:pt x="13216" y="11952"/>
                  <a:pt x="14324" y="10154"/>
                  <a:pt x="16086" y="9261"/>
                </a:cubicBezTo>
                <a:close/>
                <a:moveTo>
                  <a:pt x="2239" y="9273"/>
                </a:moveTo>
                <a:lnTo>
                  <a:pt x="2239" y="9273"/>
                </a:lnTo>
                <a:cubicBezTo>
                  <a:pt x="4001" y="10154"/>
                  <a:pt x="5120" y="11952"/>
                  <a:pt x="5132" y="13928"/>
                </a:cubicBezTo>
                <a:lnTo>
                  <a:pt x="5132" y="15452"/>
                </a:lnTo>
                <a:lnTo>
                  <a:pt x="3727" y="15452"/>
                </a:lnTo>
                <a:lnTo>
                  <a:pt x="3727" y="14261"/>
                </a:lnTo>
                <a:cubicBezTo>
                  <a:pt x="3727" y="13047"/>
                  <a:pt x="3489" y="11844"/>
                  <a:pt x="3025" y="10737"/>
                </a:cubicBezTo>
                <a:cubicBezTo>
                  <a:pt x="2810" y="10225"/>
                  <a:pt x="2548" y="9737"/>
                  <a:pt x="2239" y="9273"/>
                </a:cubicBezTo>
                <a:close/>
                <a:moveTo>
                  <a:pt x="3787" y="4939"/>
                </a:moveTo>
                <a:lnTo>
                  <a:pt x="3787" y="4939"/>
                </a:lnTo>
                <a:cubicBezTo>
                  <a:pt x="5965" y="6903"/>
                  <a:pt x="7216" y="9701"/>
                  <a:pt x="7227" y="12630"/>
                </a:cubicBezTo>
                <a:lnTo>
                  <a:pt x="7239" y="15452"/>
                </a:lnTo>
                <a:lnTo>
                  <a:pt x="6180" y="15452"/>
                </a:lnTo>
                <a:lnTo>
                  <a:pt x="6180" y="13916"/>
                </a:lnTo>
                <a:cubicBezTo>
                  <a:pt x="6180" y="12773"/>
                  <a:pt x="5870" y="11654"/>
                  <a:pt x="5275" y="10678"/>
                </a:cubicBezTo>
                <a:cubicBezTo>
                  <a:pt x="5013" y="8713"/>
                  <a:pt x="4513" y="6784"/>
                  <a:pt x="3787" y="4939"/>
                </a:cubicBezTo>
                <a:close/>
                <a:moveTo>
                  <a:pt x="9168" y="2367"/>
                </a:moveTo>
                <a:cubicBezTo>
                  <a:pt x="9752" y="4593"/>
                  <a:pt x="10037" y="6879"/>
                  <a:pt x="10037" y="9177"/>
                </a:cubicBezTo>
                <a:lnTo>
                  <a:pt x="10049" y="15452"/>
                </a:lnTo>
                <a:lnTo>
                  <a:pt x="8287" y="15452"/>
                </a:lnTo>
                <a:lnTo>
                  <a:pt x="8287" y="9177"/>
                </a:lnTo>
                <a:cubicBezTo>
                  <a:pt x="8287" y="6879"/>
                  <a:pt x="8573" y="4593"/>
                  <a:pt x="9168" y="2367"/>
                </a:cubicBezTo>
                <a:close/>
                <a:moveTo>
                  <a:pt x="14538" y="4939"/>
                </a:moveTo>
                <a:lnTo>
                  <a:pt x="14538" y="4939"/>
                </a:lnTo>
                <a:cubicBezTo>
                  <a:pt x="13812" y="6784"/>
                  <a:pt x="13312" y="8713"/>
                  <a:pt x="13050" y="10678"/>
                </a:cubicBezTo>
                <a:cubicBezTo>
                  <a:pt x="12454" y="11654"/>
                  <a:pt x="12145" y="12773"/>
                  <a:pt x="12145" y="13916"/>
                </a:cubicBezTo>
                <a:lnTo>
                  <a:pt x="12157" y="13916"/>
                </a:lnTo>
                <a:lnTo>
                  <a:pt x="12157" y="15452"/>
                </a:lnTo>
                <a:lnTo>
                  <a:pt x="11097" y="15452"/>
                </a:lnTo>
                <a:lnTo>
                  <a:pt x="11097" y="12630"/>
                </a:lnTo>
                <a:cubicBezTo>
                  <a:pt x="11109" y="9701"/>
                  <a:pt x="12359" y="6903"/>
                  <a:pt x="14538" y="4939"/>
                </a:cubicBezTo>
                <a:close/>
                <a:moveTo>
                  <a:pt x="9164" y="1"/>
                </a:moveTo>
                <a:cubicBezTo>
                  <a:pt x="8954" y="1"/>
                  <a:pt x="8745" y="123"/>
                  <a:pt x="8668" y="367"/>
                </a:cubicBezTo>
                <a:cubicBezTo>
                  <a:pt x="7847" y="2808"/>
                  <a:pt x="7382" y="5355"/>
                  <a:pt x="7263" y="7927"/>
                </a:cubicBezTo>
                <a:cubicBezTo>
                  <a:pt x="7120" y="7630"/>
                  <a:pt x="6977" y="7332"/>
                  <a:pt x="6811" y="7034"/>
                </a:cubicBezTo>
                <a:cubicBezTo>
                  <a:pt x="5846" y="5320"/>
                  <a:pt x="4453" y="3891"/>
                  <a:pt x="2763" y="2879"/>
                </a:cubicBezTo>
                <a:cubicBezTo>
                  <a:pt x="2672" y="2824"/>
                  <a:pt x="2579" y="2800"/>
                  <a:pt x="2489" y="2800"/>
                </a:cubicBezTo>
                <a:cubicBezTo>
                  <a:pt x="2131" y="2800"/>
                  <a:pt x="1834" y="3189"/>
                  <a:pt x="2024" y="3570"/>
                </a:cubicBezTo>
                <a:cubicBezTo>
                  <a:pt x="2905" y="5332"/>
                  <a:pt x="3548" y="7201"/>
                  <a:pt x="3953" y="9130"/>
                </a:cubicBezTo>
                <a:cubicBezTo>
                  <a:pt x="3060" y="8380"/>
                  <a:pt x="1965" y="7891"/>
                  <a:pt x="810" y="7737"/>
                </a:cubicBezTo>
                <a:cubicBezTo>
                  <a:pt x="782" y="7733"/>
                  <a:pt x="755" y="7731"/>
                  <a:pt x="728" y="7731"/>
                </a:cubicBezTo>
                <a:cubicBezTo>
                  <a:pt x="279" y="7731"/>
                  <a:pt x="32" y="8281"/>
                  <a:pt x="369" y="8630"/>
                </a:cubicBezTo>
                <a:cubicBezTo>
                  <a:pt x="1846" y="10094"/>
                  <a:pt x="2667" y="12106"/>
                  <a:pt x="2667" y="14190"/>
                </a:cubicBezTo>
                <a:lnTo>
                  <a:pt x="2667" y="15452"/>
                </a:lnTo>
                <a:lnTo>
                  <a:pt x="703" y="15452"/>
                </a:lnTo>
                <a:cubicBezTo>
                  <a:pt x="0" y="15452"/>
                  <a:pt x="0" y="16512"/>
                  <a:pt x="703" y="16512"/>
                </a:cubicBezTo>
                <a:lnTo>
                  <a:pt x="17633" y="16512"/>
                </a:lnTo>
                <a:cubicBezTo>
                  <a:pt x="18324" y="16512"/>
                  <a:pt x="18324" y="15452"/>
                  <a:pt x="17633" y="15452"/>
                </a:cubicBezTo>
                <a:lnTo>
                  <a:pt x="15657" y="15452"/>
                </a:lnTo>
                <a:lnTo>
                  <a:pt x="15657" y="14190"/>
                </a:lnTo>
                <a:cubicBezTo>
                  <a:pt x="15657" y="12094"/>
                  <a:pt x="16490" y="10094"/>
                  <a:pt x="17967" y="8618"/>
                </a:cubicBezTo>
                <a:cubicBezTo>
                  <a:pt x="18305" y="8280"/>
                  <a:pt x="18046" y="7719"/>
                  <a:pt x="17595" y="7719"/>
                </a:cubicBezTo>
                <a:cubicBezTo>
                  <a:pt x="17569" y="7719"/>
                  <a:pt x="17542" y="7721"/>
                  <a:pt x="17514" y="7725"/>
                </a:cubicBezTo>
                <a:cubicBezTo>
                  <a:pt x="16360" y="7891"/>
                  <a:pt x="15276" y="8380"/>
                  <a:pt x="14383" y="9130"/>
                </a:cubicBezTo>
                <a:cubicBezTo>
                  <a:pt x="14776" y="7201"/>
                  <a:pt x="15431" y="5332"/>
                  <a:pt x="16312" y="3570"/>
                </a:cubicBezTo>
                <a:cubicBezTo>
                  <a:pt x="16502" y="3189"/>
                  <a:pt x="16198" y="2800"/>
                  <a:pt x="15836" y="2800"/>
                </a:cubicBezTo>
                <a:cubicBezTo>
                  <a:pt x="15746" y="2800"/>
                  <a:pt x="15652" y="2824"/>
                  <a:pt x="15562" y="2879"/>
                </a:cubicBezTo>
                <a:cubicBezTo>
                  <a:pt x="13883" y="3891"/>
                  <a:pt x="12490" y="5320"/>
                  <a:pt x="11514" y="7034"/>
                </a:cubicBezTo>
                <a:cubicBezTo>
                  <a:pt x="11347" y="7320"/>
                  <a:pt x="11204" y="7618"/>
                  <a:pt x="11073" y="7927"/>
                </a:cubicBezTo>
                <a:cubicBezTo>
                  <a:pt x="10954" y="5355"/>
                  <a:pt x="10478" y="2808"/>
                  <a:pt x="9668" y="367"/>
                </a:cubicBezTo>
                <a:cubicBezTo>
                  <a:pt x="9585" y="123"/>
                  <a:pt x="9374" y="1"/>
                  <a:pt x="91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0" name="Google Shape;1980;p117"/>
          <p:cNvGrpSpPr/>
          <p:nvPr/>
        </p:nvGrpSpPr>
        <p:grpSpPr>
          <a:xfrm>
            <a:off x="6120642" y="3533316"/>
            <a:ext cx="850883" cy="595632"/>
            <a:chOff x="6898931" y="4198605"/>
            <a:chExt cx="548108" cy="383660"/>
          </a:xfrm>
        </p:grpSpPr>
        <p:sp>
          <p:nvSpPr>
            <p:cNvPr id="1981" name="Google Shape;1981;p117"/>
            <p:cNvSpPr/>
            <p:nvPr/>
          </p:nvSpPr>
          <p:spPr>
            <a:xfrm>
              <a:off x="7008534" y="4490905"/>
              <a:ext cx="54816" cy="54869"/>
            </a:xfrm>
            <a:custGeom>
              <a:avLst/>
              <a:gdLst/>
              <a:ahLst/>
              <a:cxnLst/>
              <a:rect l="l" t="t" r="r" b="b"/>
              <a:pathLst>
                <a:path w="2066" h="2068" extrusionOk="0">
                  <a:moveTo>
                    <a:pt x="1033" y="690"/>
                  </a:moveTo>
                  <a:cubicBezTo>
                    <a:pt x="1223" y="690"/>
                    <a:pt x="1378" y="843"/>
                    <a:pt x="1378" y="1033"/>
                  </a:cubicBezTo>
                  <a:cubicBezTo>
                    <a:pt x="1378" y="1225"/>
                    <a:pt x="1223" y="1378"/>
                    <a:pt x="1033" y="1378"/>
                  </a:cubicBezTo>
                  <a:cubicBezTo>
                    <a:pt x="843" y="1378"/>
                    <a:pt x="688" y="1223"/>
                    <a:pt x="688" y="1033"/>
                  </a:cubicBezTo>
                  <a:cubicBezTo>
                    <a:pt x="688" y="843"/>
                    <a:pt x="843" y="690"/>
                    <a:pt x="1033" y="690"/>
                  </a:cubicBezTo>
                  <a:close/>
                  <a:moveTo>
                    <a:pt x="1033" y="1"/>
                  </a:moveTo>
                  <a:cubicBezTo>
                    <a:pt x="462" y="1"/>
                    <a:pt x="1" y="464"/>
                    <a:pt x="1" y="1033"/>
                  </a:cubicBezTo>
                  <a:cubicBezTo>
                    <a:pt x="1" y="1604"/>
                    <a:pt x="462" y="2067"/>
                    <a:pt x="1033" y="2067"/>
                  </a:cubicBezTo>
                  <a:cubicBezTo>
                    <a:pt x="1603" y="2067"/>
                    <a:pt x="2066" y="1604"/>
                    <a:pt x="2066" y="1033"/>
                  </a:cubicBezTo>
                  <a:cubicBezTo>
                    <a:pt x="2066" y="464"/>
                    <a:pt x="1604" y="1"/>
                    <a:pt x="10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117"/>
            <p:cNvSpPr/>
            <p:nvPr/>
          </p:nvSpPr>
          <p:spPr>
            <a:xfrm>
              <a:off x="7298686" y="4490905"/>
              <a:ext cx="57018" cy="54843"/>
            </a:xfrm>
            <a:custGeom>
              <a:avLst/>
              <a:gdLst/>
              <a:ahLst/>
              <a:cxnLst/>
              <a:rect l="l" t="t" r="r" b="b"/>
              <a:pathLst>
                <a:path w="2149" h="2067" extrusionOk="0">
                  <a:moveTo>
                    <a:pt x="1114" y="690"/>
                  </a:moveTo>
                  <a:cubicBezTo>
                    <a:pt x="1304" y="690"/>
                    <a:pt x="1459" y="843"/>
                    <a:pt x="1459" y="1033"/>
                  </a:cubicBezTo>
                  <a:cubicBezTo>
                    <a:pt x="1459" y="1225"/>
                    <a:pt x="1306" y="1378"/>
                    <a:pt x="1114" y="1378"/>
                  </a:cubicBezTo>
                  <a:cubicBezTo>
                    <a:pt x="925" y="1378"/>
                    <a:pt x="771" y="1223"/>
                    <a:pt x="771" y="1033"/>
                  </a:cubicBezTo>
                  <a:cubicBezTo>
                    <a:pt x="771" y="843"/>
                    <a:pt x="925" y="690"/>
                    <a:pt x="1114" y="690"/>
                  </a:cubicBezTo>
                  <a:close/>
                  <a:moveTo>
                    <a:pt x="1114" y="1"/>
                  </a:moveTo>
                  <a:cubicBezTo>
                    <a:pt x="697" y="1"/>
                    <a:pt x="320" y="252"/>
                    <a:pt x="160" y="639"/>
                  </a:cubicBezTo>
                  <a:cubicBezTo>
                    <a:pt x="0" y="1025"/>
                    <a:pt x="89" y="1470"/>
                    <a:pt x="385" y="1764"/>
                  </a:cubicBezTo>
                  <a:cubicBezTo>
                    <a:pt x="582" y="1961"/>
                    <a:pt x="846" y="2066"/>
                    <a:pt x="1115" y="2066"/>
                  </a:cubicBezTo>
                  <a:cubicBezTo>
                    <a:pt x="1248" y="2066"/>
                    <a:pt x="1383" y="2040"/>
                    <a:pt x="1511" y="1987"/>
                  </a:cubicBezTo>
                  <a:cubicBezTo>
                    <a:pt x="1895" y="1828"/>
                    <a:pt x="2149" y="1451"/>
                    <a:pt x="2149" y="1033"/>
                  </a:cubicBezTo>
                  <a:cubicBezTo>
                    <a:pt x="2149" y="464"/>
                    <a:pt x="1686" y="1"/>
                    <a:pt x="1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117"/>
            <p:cNvSpPr/>
            <p:nvPr/>
          </p:nvSpPr>
          <p:spPr>
            <a:xfrm>
              <a:off x="6898931" y="4198605"/>
              <a:ext cx="548108" cy="383660"/>
            </a:xfrm>
            <a:custGeom>
              <a:avLst/>
              <a:gdLst/>
              <a:ahLst/>
              <a:cxnLst/>
              <a:rect l="l" t="t" r="r" b="b"/>
              <a:pathLst>
                <a:path w="20658" h="14460" extrusionOk="0">
                  <a:moveTo>
                    <a:pt x="4819" y="688"/>
                  </a:moveTo>
                  <a:lnTo>
                    <a:pt x="4819" y="1378"/>
                  </a:lnTo>
                  <a:lnTo>
                    <a:pt x="3097" y="1378"/>
                  </a:lnTo>
                  <a:lnTo>
                    <a:pt x="3097" y="688"/>
                  </a:lnTo>
                  <a:close/>
                  <a:moveTo>
                    <a:pt x="9985" y="688"/>
                  </a:moveTo>
                  <a:lnTo>
                    <a:pt x="9985" y="1378"/>
                  </a:lnTo>
                  <a:lnTo>
                    <a:pt x="5509" y="1378"/>
                  </a:lnTo>
                  <a:lnTo>
                    <a:pt x="5509" y="688"/>
                  </a:lnTo>
                  <a:close/>
                  <a:moveTo>
                    <a:pt x="12395" y="688"/>
                  </a:moveTo>
                  <a:lnTo>
                    <a:pt x="12395" y="1378"/>
                  </a:lnTo>
                  <a:lnTo>
                    <a:pt x="10673" y="1378"/>
                  </a:lnTo>
                  <a:lnTo>
                    <a:pt x="10673" y="688"/>
                  </a:lnTo>
                  <a:close/>
                  <a:moveTo>
                    <a:pt x="9296" y="2065"/>
                  </a:moveTo>
                  <a:lnTo>
                    <a:pt x="9296" y="6197"/>
                  </a:lnTo>
                  <a:lnTo>
                    <a:pt x="2065" y="6197"/>
                  </a:lnTo>
                  <a:lnTo>
                    <a:pt x="2065" y="2410"/>
                  </a:lnTo>
                  <a:cubicBezTo>
                    <a:pt x="2065" y="2220"/>
                    <a:pt x="2220" y="2065"/>
                    <a:pt x="2410" y="2065"/>
                  </a:cubicBezTo>
                  <a:close/>
                  <a:moveTo>
                    <a:pt x="10480" y="4132"/>
                  </a:moveTo>
                  <a:cubicBezTo>
                    <a:pt x="10638" y="4132"/>
                    <a:pt x="10776" y="4239"/>
                    <a:pt x="10814" y="4393"/>
                  </a:cubicBezTo>
                  <a:lnTo>
                    <a:pt x="11266" y="6197"/>
                  </a:lnTo>
                  <a:lnTo>
                    <a:pt x="9985" y="6197"/>
                  </a:lnTo>
                  <a:lnTo>
                    <a:pt x="9985" y="4132"/>
                  </a:lnTo>
                  <a:close/>
                  <a:moveTo>
                    <a:pt x="13346" y="2065"/>
                  </a:moveTo>
                  <a:cubicBezTo>
                    <a:pt x="13477" y="2065"/>
                    <a:pt x="13597" y="2139"/>
                    <a:pt x="13654" y="2257"/>
                  </a:cubicBezTo>
                  <a:lnTo>
                    <a:pt x="14959" y="4866"/>
                  </a:lnTo>
                  <a:lnTo>
                    <a:pt x="14561" y="5266"/>
                  </a:lnTo>
                  <a:lnTo>
                    <a:pt x="13947" y="4788"/>
                  </a:lnTo>
                  <a:lnTo>
                    <a:pt x="14015" y="4718"/>
                  </a:lnTo>
                  <a:cubicBezTo>
                    <a:pt x="14147" y="4583"/>
                    <a:pt x="14143" y="4368"/>
                    <a:pt x="14012" y="4237"/>
                  </a:cubicBezTo>
                  <a:cubicBezTo>
                    <a:pt x="13944" y="4169"/>
                    <a:pt x="13856" y="4136"/>
                    <a:pt x="13767" y="4136"/>
                  </a:cubicBezTo>
                  <a:cubicBezTo>
                    <a:pt x="13681" y="4136"/>
                    <a:pt x="13595" y="4168"/>
                    <a:pt x="13529" y="4232"/>
                  </a:cubicBezTo>
                  <a:lnTo>
                    <a:pt x="12839" y="4921"/>
                  </a:lnTo>
                  <a:cubicBezTo>
                    <a:pt x="12709" y="5056"/>
                    <a:pt x="12711" y="5271"/>
                    <a:pt x="12844" y="5403"/>
                  </a:cubicBezTo>
                  <a:cubicBezTo>
                    <a:pt x="12912" y="5470"/>
                    <a:pt x="13000" y="5504"/>
                    <a:pt x="13088" y="5504"/>
                  </a:cubicBezTo>
                  <a:cubicBezTo>
                    <a:pt x="13175" y="5504"/>
                    <a:pt x="13261" y="5472"/>
                    <a:pt x="13327" y="5408"/>
                  </a:cubicBezTo>
                  <a:lnTo>
                    <a:pt x="13455" y="5278"/>
                  </a:lnTo>
                  <a:lnTo>
                    <a:pt x="14070" y="5756"/>
                  </a:lnTo>
                  <a:lnTo>
                    <a:pt x="13629" y="6197"/>
                  </a:lnTo>
                  <a:lnTo>
                    <a:pt x="11977" y="6197"/>
                  </a:lnTo>
                  <a:lnTo>
                    <a:pt x="11484" y="4225"/>
                  </a:lnTo>
                  <a:cubicBezTo>
                    <a:pt x="11367" y="3764"/>
                    <a:pt x="10954" y="3443"/>
                    <a:pt x="10480" y="3443"/>
                  </a:cubicBezTo>
                  <a:lnTo>
                    <a:pt x="9983" y="3443"/>
                  </a:lnTo>
                  <a:lnTo>
                    <a:pt x="9983" y="2065"/>
                  </a:lnTo>
                  <a:close/>
                  <a:moveTo>
                    <a:pt x="15284" y="5516"/>
                  </a:moveTo>
                  <a:lnTo>
                    <a:pt x="15625" y="6197"/>
                  </a:lnTo>
                  <a:lnTo>
                    <a:pt x="14603" y="6197"/>
                  </a:lnTo>
                  <a:lnTo>
                    <a:pt x="15284" y="5516"/>
                  </a:lnTo>
                  <a:close/>
                  <a:moveTo>
                    <a:pt x="19281" y="6886"/>
                  </a:moveTo>
                  <a:cubicBezTo>
                    <a:pt x="19662" y="6886"/>
                    <a:pt x="19970" y="7194"/>
                    <a:pt x="19970" y="7574"/>
                  </a:cubicBezTo>
                  <a:lnTo>
                    <a:pt x="19970" y="7919"/>
                  </a:lnTo>
                  <a:lnTo>
                    <a:pt x="18593" y="7919"/>
                  </a:lnTo>
                  <a:cubicBezTo>
                    <a:pt x="18403" y="7919"/>
                    <a:pt x="18248" y="7766"/>
                    <a:pt x="18248" y="7574"/>
                  </a:cubicBezTo>
                  <a:lnTo>
                    <a:pt x="18248" y="6886"/>
                  </a:lnTo>
                  <a:close/>
                  <a:moveTo>
                    <a:pt x="1377" y="7574"/>
                  </a:moveTo>
                  <a:lnTo>
                    <a:pt x="1377" y="10330"/>
                  </a:lnTo>
                  <a:lnTo>
                    <a:pt x="688" y="10330"/>
                  </a:lnTo>
                  <a:lnTo>
                    <a:pt x="688" y="7574"/>
                  </a:lnTo>
                  <a:close/>
                  <a:moveTo>
                    <a:pt x="9296" y="6886"/>
                  </a:moveTo>
                  <a:lnTo>
                    <a:pt x="9296" y="10330"/>
                  </a:lnTo>
                  <a:lnTo>
                    <a:pt x="6848" y="10330"/>
                  </a:lnTo>
                  <a:cubicBezTo>
                    <a:pt x="6381" y="9870"/>
                    <a:pt x="5772" y="9641"/>
                    <a:pt x="5164" y="9641"/>
                  </a:cubicBezTo>
                  <a:cubicBezTo>
                    <a:pt x="4556" y="9641"/>
                    <a:pt x="3948" y="9870"/>
                    <a:pt x="3480" y="10330"/>
                  </a:cubicBezTo>
                  <a:lnTo>
                    <a:pt x="2065" y="10330"/>
                  </a:lnTo>
                  <a:lnTo>
                    <a:pt x="2065" y="6886"/>
                  </a:lnTo>
                  <a:close/>
                  <a:moveTo>
                    <a:pt x="17559" y="6886"/>
                  </a:moveTo>
                  <a:lnTo>
                    <a:pt x="17559" y="7574"/>
                  </a:lnTo>
                  <a:cubicBezTo>
                    <a:pt x="17559" y="8145"/>
                    <a:pt x="18022" y="8608"/>
                    <a:pt x="18593" y="8608"/>
                  </a:cubicBezTo>
                  <a:lnTo>
                    <a:pt x="19970" y="8608"/>
                  </a:lnTo>
                  <a:lnTo>
                    <a:pt x="19970" y="10330"/>
                  </a:lnTo>
                  <a:lnTo>
                    <a:pt x="17865" y="10330"/>
                  </a:lnTo>
                  <a:cubicBezTo>
                    <a:pt x="17398" y="9870"/>
                    <a:pt x="16790" y="9641"/>
                    <a:pt x="16182" y="9641"/>
                  </a:cubicBezTo>
                  <a:cubicBezTo>
                    <a:pt x="15574" y="9641"/>
                    <a:pt x="14966" y="9870"/>
                    <a:pt x="14498" y="10330"/>
                  </a:cubicBezTo>
                  <a:lnTo>
                    <a:pt x="9985" y="10330"/>
                  </a:lnTo>
                  <a:lnTo>
                    <a:pt x="9985" y="6886"/>
                  </a:lnTo>
                  <a:close/>
                  <a:moveTo>
                    <a:pt x="2989" y="11018"/>
                  </a:moveTo>
                  <a:cubicBezTo>
                    <a:pt x="2886" y="11236"/>
                    <a:pt x="2816" y="11467"/>
                    <a:pt x="2781" y="11707"/>
                  </a:cubicBezTo>
                  <a:lnTo>
                    <a:pt x="2410" y="11707"/>
                  </a:lnTo>
                  <a:cubicBezTo>
                    <a:pt x="2220" y="11707"/>
                    <a:pt x="2065" y="11552"/>
                    <a:pt x="2065" y="11363"/>
                  </a:cubicBezTo>
                  <a:lnTo>
                    <a:pt x="2065" y="11018"/>
                  </a:lnTo>
                  <a:close/>
                  <a:moveTo>
                    <a:pt x="14008" y="11018"/>
                  </a:moveTo>
                  <a:cubicBezTo>
                    <a:pt x="13903" y="11236"/>
                    <a:pt x="13833" y="11467"/>
                    <a:pt x="13800" y="11707"/>
                  </a:cubicBezTo>
                  <a:lnTo>
                    <a:pt x="7547" y="11707"/>
                  </a:lnTo>
                  <a:cubicBezTo>
                    <a:pt x="7512" y="11467"/>
                    <a:pt x="7442" y="11236"/>
                    <a:pt x="7339" y="11018"/>
                  </a:cubicBezTo>
                  <a:close/>
                  <a:moveTo>
                    <a:pt x="19970" y="11018"/>
                  </a:moveTo>
                  <a:lnTo>
                    <a:pt x="19970" y="11707"/>
                  </a:lnTo>
                  <a:lnTo>
                    <a:pt x="18564" y="11707"/>
                  </a:lnTo>
                  <a:cubicBezTo>
                    <a:pt x="18531" y="11467"/>
                    <a:pt x="18460" y="11236"/>
                    <a:pt x="18356" y="11018"/>
                  </a:cubicBezTo>
                  <a:close/>
                  <a:moveTo>
                    <a:pt x="5164" y="10328"/>
                  </a:moveTo>
                  <a:cubicBezTo>
                    <a:pt x="6115" y="10328"/>
                    <a:pt x="6886" y="11099"/>
                    <a:pt x="6886" y="12050"/>
                  </a:cubicBezTo>
                  <a:cubicBezTo>
                    <a:pt x="6884" y="13001"/>
                    <a:pt x="6115" y="13771"/>
                    <a:pt x="5164" y="13772"/>
                  </a:cubicBezTo>
                  <a:cubicBezTo>
                    <a:pt x="4213" y="13772"/>
                    <a:pt x="3442" y="13001"/>
                    <a:pt x="3442" y="12050"/>
                  </a:cubicBezTo>
                  <a:cubicBezTo>
                    <a:pt x="3442" y="11099"/>
                    <a:pt x="4213" y="10328"/>
                    <a:pt x="5164" y="10328"/>
                  </a:cubicBezTo>
                  <a:close/>
                  <a:moveTo>
                    <a:pt x="16181" y="10328"/>
                  </a:moveTo>
                  <a:cubicBezTo>
                    <a:pt x="17132" y="10328"/>
                    <a:pt x="17903" y="11099"/>
                    <a:pt x="17903" y="12050"/>
                  </a:cubicBezTo>
                  <a:cubicBezTo>
                    <a:pt x="17903" y="13001"/>
                    <a:pt x="17132" y="13771"/>
                    <a:pt x="16181" y="13772"/>
                  </a:cubicBezTo>
                  <a:cubicBezTo>
                    <a:pt x="15231" y="13772"/>
                    <a:pt x="14460" y="13001"/>
                    <a:pt x="14460" y="12050"/>
                  </a:cubicBezTo>
                  <a:cubicBezTo>
                    <a:pt x="14460" y="11099"/>
                    <a:pt x="15231" y="10328"/>
                    <a:pt x="16181" y="10328"/>
                  </a:cubicBezTo>
                  <a:close/>
                  <a:moveTo>
                    <a:pt x="3097" y="0"/>
                  </a:moveTo>
                  <a:cubicBezTo>
                    <a:pt x="2718" y="0"/>
                    <a:pt x="2410" y="309"/>
                    <a:pt x="2410" y="688"/>
                  </a:cubicBezTo>
                  <a:lnTo>
                    <a:pt x="2410" y="1378"/>
                  </a:lnTo>
                  <a:cubicBezTo>
                    <a:pt x="1839" y="1378"/>
                    <a:pt x="1377" y="1839"/>
                    <a:pt x="1377" y="2410"/>
                  </a:cubicBezTo>
                  <a:lnTo>
                    <a:pt x="1377" y="6886"/>
                  </a:lnTo>
                  <a:lnTo>
                    <a:pt x="688" y="6886"/>
                  </a:lnTo>
                  <a:cubicBezTo>
                    <a:pt x="308" y="6886"/>
                    <a:pt x="0" y="7194"/>
                    <a:pt x="0" y="7574"/>
                  </a:cubicBezTo>
                  <a:lnTo>
                    <a:pt x="0" y="10328"/>
                  </a:lnTo>
                  <a:cubicBezTo>
                    <a:pt x="0" y="10710"/>
                    <a:pt x="308" y="11018"/>
                    <a:pt x="688" y="11018"/>
                  </a:cubicBezTo>
                  <a:lnTo>
                    <a:pt x="1377" y="11018"/>
                  </a:lnTo>
                  <a:lnTo>
                    <a:pt x="1377" y="11363"/>
                  </a:lnTo>
                  <a:cubicBezTo>
                    <a:pt x="1377" y="11932"/>
                    <a:pt x="1839" y="12395"/>
                    <a:pt x="2410" y="12395"/>
                  </a:cubicBezTo>
                  <a:lnTo>
                    <a:pt x="2781" y="12395"/>
                  </a:lnTo>
                  <a:cubicBezTo>
                    <a:pt x="2951" y="13579"/>
                    <a:pt x="3967" y="14460"/>
                    <a:pt x="5164" y="14460"/>
                  </a:cubicBezTo>
                  <a:cubicBezTo>
                    <a:pt x="6361" y="14460"/>
                    <a:pt x="7376" y="13579"/>
                    <a:pt x="7547" y="12395"/>
                  </a:cubicBezTo>
                  <a:lnTo>
                    <a:pt x="13798" y="12395"/>
                  </a:lnTo>
                  <a:cubicBezTo>
                    <a:pt x="13970" y="13579"/>
                    <a:pt x="14984" y="14460"/>
                    <a:pt x="16181" y="14460"/>
                  </a:cubicBezTo>
                  <a:cubicBezTo>
                    <a:pt x="17379" y="14460"/>
                    <a:pt x="18395" y="13579"/>
                    <a:pt x="18564" y="12395"/>
                  </a:cubicBezTo>
                  <a:lnTo>
                    <a:pt x="19968" y="12395"/>
                  </a:lnTo>
                  <a:cubicBezTo>
                    <a:pt x="20350" y="12395"/>
                    <a:pt x="20658" y="12087"/>
                    <a:pt x="20658" y="11706"/>
                  </a:cubicBezTo>
                  <a:lnTo>
                    <a:pt x="20658" y="7574"/>
                  </a:lnTo>
                  <a:cubicBezTo>
                    <a:pt x="20658" y="6815"/>
                    <a:pt x="20042" y="6197"/>
                    <a:pt x="19281" y="6197"/>
                  </a:cubicBezTo>
                  <a:lnTo>
                    <a:pt x="16395" y="6197"/>
                  </a:lnTo>
                  <a:lnTo>
                    <a:pt x="14270" y="1947"/>
                  </a:lnTo>
                  <a:cubicBezTo>
                    <a:pt x="14097" y="1599"/>
                    <a:pt x="13741" y="1378"/>
                    <a:pt x="13350" y="1378"/>
                  </a:cubicBezTo>
                  <a:cubicBezTo>
                    <a:pt x="13348" y="1378"/>
                    <a:pt x="13347" y="1378"/>
                    <a:pt x="13346" y="1378"/>
                  </a:cubicBezTo>
                  <a:lnTo>
                    <a:pt x="13082" y="1378"/>
                  </a:lnTo>
                  <a:lnTo>
                    <a:pt x="13082" y="688"/>
                  </a:lnTo>
                  <a:cubicBezTo>
                    <a:pt x="13082" y="309"/>
                    <a:pt x="12774" y="0"/>
                    <a:pt x="123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117"/>
            <p:cNvSpPr/>
            <p:nvPr/>
          </p:nvSpPr>
          <p:spPr>
            <a:xfrm>
              <a:off x="7182078" y="4399556"/>
              <a:ext cx="54869" cy="18307"/>
            </a:xfrm>
            <a:custGeom>
              <a:avLst/>
              <a:gdLst/>
              <a:ahLst/>
              <a:cxnLst/>
              <a:rect l="l" t="t" r="r" b="b"/>
              <a:pathLst>
                <a:path w="2068" h="690" extrusionOk="0">
                  <a:moveTo>
                    <a:pt x="345" y="0"/>
                  </a:moveTo>
                  <a:cubicBezTo>
                    <a:pt x="156" y="0"/>
                    <a:pt x="1" y="155"/>
                    <a:pt x="1" y="345"/>
                  </a:cubicBezTo>
                  <a:cubicBezTo>
                    <a:pt x="1" y="535"/>
                    <a:pt x="156" y="689"/>
                    <a:pt x="345" y="689"/>
                  </a:cubicBezTo>
                  <a:lnTo>
                    <a:pt x="1723" y="689"/>
                  </a:lnTo>
                  <a:cubicBezTo>
                    <a:pt x="1913" y="689"/>
                    <a:pt x="2067" y="535"/>
                    <a:pt x="2067" y="345"/>
                  </a:cubicBezTo>
                  <a:cubicBezTo>
                    <a:pt x="2067" y="155"/>
                    <a:pt x="1913" y="0"/>
                    <a:pt x="17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85" name="Google Shape;1985;p117"/>
          <p:cNvGrpSpPr/>
          <p:nvPr/>
        </p:nvGrpSpPr>
        <p:grpSpPr>
          <a:xfrm>
            <a:off x="4111523" y="2143570"/>
            <a:ext cx="794631" cy="794708"/>
            <a:chOff x="5257752" y="2372452"/>
            <a:chExt cx="548135" cy="548188"/>
          </a:xfrm>
        </p:grpSpPr>
        <p:sp>
          <p:nvSpPr>
            <p:cNvPr id="1986" name="Google Shape;1986;p117"/>
            <p:cNvSpPr/>
            <p:nvPr/>
          </p:nvSpPr>
          <p:spPr>
            <a:xfrm>
              <a:off x="5586428" y="2546023"/>
              <a:ext cx="46060" cy="36588"/>
            </a:xfrm>
            <a:custGeom>
              <a:avLst/>
              <a:gdLst/>
              <a:ahLst/>
              <a:cxnLst/>
              <a:rect l="l" t="t" r="r" b="b"/>
              <a:pathLst>
                <a:path w="1736" h="1379" extrusionOk="0">
                  <a:moveTo>
                    <a:pt x="1385" y="0"/>
                  </a:moveTo>
                  <a:cubicBezTo>
                    <a:pt x="1318" y="0"/>
                    <a:pt x="1251" y="20"/>
                    <a:pt x="1193" y="58"/>
                  </a:cubicBezTo>
                  <a:lnTo>
                    <a:pt x="160" y="748"/>
                  </a:lnTo>
                  <a:cubicBezTo>
                    <a:pt x="59" y="816"/>
                    <a:pt x="1" y="932"/>
                    <a:pt x="9" y="1056"/>
                  </a:cubicBezTo>
                  <a:cubicBezTo>
                    <a:pt x="16" y="1179"/>
                    <a:pt x="89" y="1287"/>
                    <a:pt x="199" y="1342"/>
                  </a:cubicBezTo>
                  <a:cubicBezTo>
                    <a:pt x="248" y="1366"/>
                    <a:pt x="300" y="1378"/>
                    <a:pt x="353" y="1378"/>
                  </a:cubicBezTo>
                  <a:cubicBezTo>
                    <a:pt x="419" y="1378"/>
                    <a:pt x="486" y="1359"/>
                    <a:pt x="543" y="1320"/>
                  </a:cubicBezTo>
                  <a:lnTo>
                    <a:pt x="1576" y="631"/>
                  </a:lnTo>
                  <a:cubicBezTo>
                    <a:pt x="1679" y="563"/>
                    <a:pt x="1736" y="446"/>
                    <a:pt x="1729" y="323"/>
                  </a:cubicBezTo>
                  <a:cubicBezTo>
                    <a:pt x="1721" y="200"/>
                    <a:pt x="1648" y="91"/>
                    <a:pt x="1538" y="37"/>
                  </a:cubicBezTo>
                  <a:cubicBezTo>
                    <a:pt x="1489" y="12"/>
                    <a:pt x="1437" y="0"/>
                    <a:pt x="13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7" name="Google Shape;1987;p117"/>
            <p:cNvSpPr/>
            <p:nvPr/>
          </p:nvSpPr>
          <p:spPr>
            <a:xfrm>
              <a:off x="5430076" y="2546023"/>
              <a:ext cx="48236" cy="36588"/>
            </a:xfrm>
            <a:custGeom>
              <a:avLst/>
              <a:gdLst/>
              <a:ahLst/>
              <a:cxnLst/>
              <a:rect l="l" t="t" r="r" b="b"/>
              <a:pathLst>
                <a:path w="1818" h="1379" extrusionOk="0">
                  <a:moveTo>
                    <a:pt x="393" y="1"/>
                  </a:moveTo>
                  <a:cubicBezTo>
                    <a:pt x="281" y="1"/>
                    <a:pt x="171" y="55"/>
                    <a:pt x="105" y="155"/>
                  </a:cubicBezTo>
                  <a:cubicBezTo>
                    <a:pt x="0" y="313"/>
                    <a:pt x="42" y="526"/>
                    <a:pt x="200" y="631"/>
                  </a:cubicBezTo>
                  <a:lnTo>
                    <a:pt x="1234" y="1320"/>
                  </a:lnTo>
                  <a:cubicBezTo>
                    <a:pt x="1293" y="1360"/>
                    <a:pt x="1360" y="1378"/>
                    <a:pt x="1425" y="1378"/>
                  </a:cubicBezTo>
                  <a:cubicBezTo>
                    <a:pt x="1536" y="1378"/>
                    <a:pt x="1645" y="1325"/>
                    <a:pt x="1710" y="1226"/>
                  </a:cubicBezTo>
                  <a:cubicBezTo>
                    <a:pt x="1817" y="1067"/>
                    <a:pt x="1774" y="853"/>
                    <a:pt x="1616" y="748"/>
                  </a:cubicBezTo>
                  <a:lnTo>
                    <a:pt x="583" y="58"/>
                  </a:lnTo>
                  <a:cubicBezTo>
                    <a:pt x="525" y="19"/>
                    <a:pt x="459" y="1"/>
                    <a:pt x="3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8" name="Google Shape;1988;p117"/>
            <p:cNvSpPr/>
            <p:nvPr/>
          </p:nvSpPr>
          <p:spPr>
            <a:xfrm>
              <a:off x="5449550" y="2628218"/>
              <a:ext cx="164475" cy="36615"/>
            </a:xfrm>
            <a:custGeom>
              <a:avLst/>
              <a:gdLst/>
              <a:ahLst/>
              <a:cxnLst/>
              <a:rect l="l" t="t" r="r" b="b"/>
              <a:pathLst>
                <a:path w="6199" h="1380" extrusionOk="0">
                  <a:moveTo>
                    <a:pt x="1234" y="1"/>
                  </a:moveTo>
                  <a:cubicBezTo>
                    <a:pt x="1228" y="1"/>
                    <a:pt x="1221" y="1"/>
                    <a:pt x="1215" y="1"/>
                  </a:cubicBezTo>
                  <a:lnTo>
                    <a:pt x="345" y="1"/>
                  </a:lnTo>
                  <a:cubicBezTo>
                    <a:pt x="155" y="1"/>
                    <a:pt x="1" y="156"/>
                    <a:pt x="1" y="346"/>
                  </a:cubicBezTo>
                  <a:cubicBezTo>
                    <a:pt x="2" y="536"/>
                    <a:pt x="155" y="690"/>
                    <a:pt x="347" y="690"/>
                  </a:cubicBezTo>
                  <a:lnTo>
                    <a:pt x="1215" y="690"/>
                  </a:lnTo>
                  <a:cubicBezTo>
                    <a:pt x="1221" y="690"/>
                    <a:pt x="1228" y="690"/>
                    <a:pt x="1234" y="690"/>
                  </a:cubicBezTo>
                  <a:cubicBezTo>
                    <a:pt x="1407" y="690"/>
                    <a:pt x="1574" y="753"/>
                    <a:pt x="1704" y="869"/>
                  </a:cubicBezTo>
                  <a:cubicBezTo>
                    <a:pt x="2068" y="1198"/>
                    <a:pt x="2541" y="1379"/>
                    <a:pt x="3031" y="1379"/>
                  </a:cubicBezTo>
                  <a:cubicBezTo>
                    <a:pt x="3054" y="1379"/>
                    <a:pt x="3078" y="1379"/>
                    <a:pt x="3101" y="1378"/>
                  </a:cubicBezTo>
                  <a:cubicBezTo>
                    <a:pt x="3125" y="1379"/>
                    <a:pt x="3148" y="1379"/>
                    <a:pt x="3172" y="1379"/>
                  </a:cubicBezTo>
                  <a:cubicBezTo>
                    <a:pt x="3660" y="1379"/>
                    <a:pt x="4133" y="1198"/>
                    <a:pt x="4497" y="869"/>
                  </a:cubicBezTo>
                  <a:cubicBezTo>
                    <a:pt x="4627" y="753"/>
                    <a:pt x="4794" y="690"/>
                    <a:pt x="4967" y="690"/>
                  </a:cubicBezTo>
                  <a:cubicBezTo>
                    <a:pt x="4973" y="690"/>
                    <a:pt x="4980" y="690"/>
                    <a:pt x="4986" y="690"/>
                  </a:cubicBezTo>
                  <a:lnTo>
                    <a:pt x="5854" y="690"/>
                  </a:lnTo>
                  <a:cubicBezTo>
                    <a:pt x="6046" y="690"/>
                    <a:pt x="6199" y="536"/>
                    <a:pt x="6199" y="346"/>
                  </a:cubicBezTo>
                  <a:cubicBezTo>
                    <a:pt x="6199" y="156"/>
                    <a:pt x="6046" y="1"/>
                    <a:pt x="5854" y="1"/>
                  </a:cubicBezTo>
                  <a:lnTo>
                    <a:pt x="4986" y="1"/>
                  </a:lnTo>
                  <a:cubicBezTo>
                    <a:pt x="4980" y="1"/>
                    <a:pt x="4973" y="1"/>
                    <a:pt x="4967" y="1"/>
                  </a:cubicBezTo>
                  <a:cubicBezTo>
                    <a:pt x="4619" y="1"/>
                    <a:pt x="4282" y="130"/>
                    <a:pt x="4024" y="366"/>
                  </a:cubicBezTo>
                  <a:cubicBezTo>
                    <a:pt x="3787" y="576"/>
                    <a:pt x="3481" y="692"/>
                    <a:pt x="3164" y="692"/>
                  </a:cubicBezTo>
                  <a:cubicBezTo>
                    <a:pt x="3142" y="692"/>
                    <a:pt x="3121" y="691"/>
                    <a:pt x="3100" y="690"/>
                  </a:cubicBezTo>
                  <a:cubicBezTo>
                    <a:pt x="3078" y="691"/>
                    <a:pt x="3057" y="692"/>
                    <a:pt x="3036" y="692"/>
                  </a:cubicBezTo>
                  <a:cubicBezTo>
                    <a:pt x="2720" y="692"/>
                    <a:pt x="2414" y="576"/>
                    <a:pt x="2175" y="366"/>
                  </a:cubicBezTo>
                  <a:cubicBezTo>
                    <a:pt x="1919" y="130"/>
                    <a:pt x="1582" y="1"/>
                    <a:pt x="12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9" name="Google Shape;1989;p117"/>
            <p:cNvSpPr/>
            <p:nvPr/>
          </p:nvSpPr>
          <p:spPr>
            <a:xfrm>
              <a:off x="5257752" y="2372452"/>
              <a:ext cx="548135" cy="548188"/>
            </a:xfrm>
            <a:custGeom>
              <a:avLst/>
              <a:gdLst/>
              <a:ahLst/>
              <a:cxnLst/>
              <a:rect l="l" t="t" r="r" b="b"/>
              <a:pathLst>
                <a:path w="20659" h="20661" extrusionOk="0">
                  <a:moveTo>
                    <a:pt x="5554" y="690"/>
                  </a:moveTo>
                  <a:lnTo>
                    <a:pt x="4820" y="1791"/>
                  </a:lnTo>
                  <a:lnTo>
                    <a:pt x="4820" y="1033"/>
                  </a:lnTo>
                  <a:cubicBezTo>
                    <a:pt x="4820" y="843"/>
                    <a:pt x="4975" y="690"/>
                    <a:pt x="5165" y="690"/>
                  </a:cubicBezTo>
                  <a:close/>
                  <a:moveTo>
                    <a:pt x="8309" y="690"/>
                  </a:moveTo>
                  <a:lnTo>
                    <a:pt x="7576" y="1791"/>
                  </a:lnTo>
                  <a:lnTo>
                    <a:pt x="6842" y="690"/>
                  </a:lnTo>
                  <a:close/>
                  <a:moveTo>
                    <a:pt x="11063" y="690"/>
                  </a:moveTo>
                  <a:lnTo>
                    <a:pt x="10330" y="1791"/>
                  </a:lnTo>
                  <a:lnTo>
                    <a:pt x="9596" y="690"/>
                  </a:lnTo>
                  <a:close/>
                  <a:moveTo>
                    <a:pt x="13819" y="690"/>
                  </a:moveTo>
                  <a:lnTo>
                    <a:pt x="13085" y="1791"/>
                  </a:lnTo>
                  <a:lnTo>
                    <a:pt x="12350" y="690"/>
                  </a:lnTo>
                  <a:close/>
                  <a:moveTo>
                    <a:pt x="15494" y="690"/>
                  </a:moveTo>
                  <a:cubicBezTo>
                    <a:pt x="15684" y="690"/>
                    <a:pt x="15839" y="843"/>
                    <a:pt x="15839" y="1033"/>
                  </a:cubicBezTo>
                  <a:lnTo>
                    <a:pt x="15839" y="1791"/>
                  </a:lnTo>
                  <a:lnTo>
                    <a:pt x="15105" y="690"/>
                  </a:lnTo>
                  <a:close/>
                  <a:moveTo>
                    <a:pt x="6199" y="965"/>
                  </a:moveTo>
                  <a:lnTo>
                    <a:pt x="6932" y="2067"/>
                  </a:lnTo>
                  <a:lnTo>
                    <a:pt x="5464" y="2067"/>
                  </a:lnTo>
                  <a:lnTo>
                    <a:pt x="6199" y="965"/>
                  </a:lnTo>
                  <a:close/>
                  <a:moveTo>
                    <a:pt x="8953" y="965"/>
                  </a:moveTo>
                  <a:lnTo>
                    <a:pt x="9686" y="2067"/>
                  </a:lnTo>
                  <a:lnTo>
                    <a:pt x="8219" y="2067"/>
                  </a:lnTo>
                  <a:lnTo>
                    <a:pt x="8953" y="965"/>
                  </a:lnTo>
                  <a:close/>
                  <a:moveTo>
                    <a:pt x="11708" y="965"/>
                  </a:moveTo>
                  <a:lnTo>
                    <a:pt x="12442" y="2067"/>
                  </a:lnTo>
                  <a:lnTo>
                    <a:pt x="10973" y="2067"/>
                  </a:lnTo>
                  <a:lnTo>
                    <a:pt x="11708" y="965"/>
                  </a:lnTo>
                  <a:close/>
                  <a:moveTo>
                    <a:pt x="14462" y="965"/>
                  </a:moveTo>
                  <a:lnTo>
                    <a:pt x="15196" y="2067"/>
                  </a:lnTo>
                  <a:lnTo>
                    <a:pt x="13727" y="2067"/>
                  </a:lnTo>
                  <a:lnTo>
                    <a:pt x="14462" y="965"/>
                  </a:lnTo>
                  <a:close/>
                  <a:moveTo>
                    <a:pt x="15839" y="2755"/>
                  </a:moveTo>
                  <a:lnTo>
                    <a:pt x="15839" y="5166"/>
                  </a:lnTo>
                  <a:lnTo>
                    <a:pt x="11708" y="5166"/>
                  </a:lnTo>
                  <a:cubicBezTo>
                    <a:pt x="11163" y="5166"/>
                    <a:pt x="10652" y="5426"/>
                    <a:pt x="10330" y="5864"/>
                  </a:cubicBezTo>
                  <a:cubicBezTo>
                    <a:pt x="10007" y="5426"/>
                    <a:pt x="9496" y="5166"/>
                    <a:pt x="8953" y="5166"/>
                  </a:cubicBezTo>
                  <a:lnTo>
                    <a:pt x="4820" y="5166"/>
                  </a:lnTo>
                  <a:lnTo>
                    <a:pt x="4820" y="4477"/>
                  </a:lnTo>
                  <a:lnTo>
                    <a:pt x="14807" y="4477"/>
                  </a:lnTo>
                  <a:cubicBezTo>
                    <a:pt x="14996" y="4477"/>
                    <a:pt x="15150" y="4322"/>
                    <a:pt x="15150" y="4132"/>
                  </a:cubicBezTo>
                  <a:cubicBezTo>
                    <a:pt x="15150" y="3942"/>
                    <a:pt x="14996" y="3788"/>
                    <a:pt x="14807" y="3788"/>
                  </a:cubicBezTo>
                  <a:lnTo>
                    <a:pt x="4820" y="3788"/>
                  </a:lnTo>
                  <a:lnTo>
                    <a:pt x="4820" y="2755"/>
                  </a:lnTo>
                  <a:close/>
                  <a:moveTo>
                    <a:pt x="8953" y="5854"/>
                  </a:moveTo>
                  <a:cubicBezTo>
                    <a:pt x="9523" y="5854"/>
                    <a:pt x="9986" y="6317"/>
                    <a:pt x="9986" y="6887"/>
                  </a:cubicBezTo>
                  <a:cubicBezTo>
                    <a:pt x="9984" y="7837"/>
                    <a:pt x="9215" y="8607"/>
                    <a:pt x="8264" y="8609"/>
                  </a:cubicBezTo>
                  <a:lnTo>
                    <a:pt x="6199" y="8609"/>
                  </a:lnTo>
                  <a:cubicBezTo>
                    <a:pt x="5438" y="8609"/>
                    <a:pt x="4822" y="7992"/>
                    <a:pt x="4822" y="7231"/>
                  </a:cubicBezTo>
                  <a:lnTo>
                    <a:pt x="4822" y="5854"/>
                  </a:lnTo>
                  <a:close/>
                  <a:moveTo>
                    <a:pt x="15839" y="5854"/>
                  </a:moveTo>
                  <a:lnTo>
                    <a:pt x="15839" y="7231"/>
                  </a:lnTo>
                  <a:cubicBezTo>
                    <a:pt x="15839" y="7992"/>
                    <a:pt x="15223" y="8609"/>
                    <a:pt x="14462" y="8609"/>
                  </a:cubicBezTo>
                  <a:lnTo>
                    <a:pt x="12395" y="8609"/>
                  </a:lnTo>
                  <a:cubicBezTo>
                    <a:pt x="11446" y="8607"/>
                    <a:pt x="10675" y="7837"/>
                    <a:pt x="10673" y="6887"/>
                  </a:cubicBezTo>
                  <a:cubicBezTo>
                    <a:pt x="10673" y="6317"/>
                    <a:pt x="11136" y="5854"/>
                    <a:pt x="11708" y="5854"/>
                  </a:cubicBezTo>
                  <a:close/>
                  <a:moveTo>
                    <a:pt x="10675" y="8570"/>
                  </a:moveTo>
                  <a:cubicBezTo>
                    <a:pt x="11126" y="9035"/>
                    <a:pt x="11747" y="9298"/>
                    <a:pt x="12395" y="9298"/>
                  </a:cubicBezTo>
                  <a:lnTo>
                    <a:pt x="14462" y="9298"/>
                  </a:lnTo>
                  <a:cubicBezTo>
                    <a:pt x="14971" y="9296"/>
                    <a:pt x="15461" y="9108"/>
                    <a:pt x="15839" y="8767"/>
                  </a:cubicBezTo>
                  <a:lnTo>
                    <a:pt x="15839" y="12112"/>
                  </a:lnTo>
                  <a:cubicBezTo>
                    <a:pt x="15802" y="12076"/>
                    <a:pt x="15766" y="12036"/>
                    <a:pt x="15727" y="12001"/>
                  </a:cubicBezTo>
                  <a:cubicBezTo>
                    <a:pt x="15286" y="11619"/>
                    <a:pt x="14730" y="11398"/>
                    <a:pt x="14147" y="11370"/>
                  </a:cubicBezTo>
                  <a:cubicBezTo>
                    <a:pt x="14137" y="11370"/>
                    <a:pt x="14129" y="11363"/>
                    <a:pt x="14117" y="11363"/>
                  </a:cubicBezTo>
                  <a:cubicBezTo>
                    <a:pt x="14107" y="11363"/>
                    <a:pt x="14106" y="11366"/>
                    <a:pt x="14099" y="11366"/>
                  </a:cubicBezTo>
                  <a:cubicBezTo>
                    <a:pt x="14075" y="11365"/>
                    <a:pt x="14052" y="11365"/>
                    <a:pt x="14028" y="11365"/>
                  </a:cubicBezTo>
                  <a:cubicBezTo>
                    <a:pt x="13937" y="11365"/>
                    <a:pt x="13846" y="11370"/>
                    <a:pt x="13754" y="11380"/>
                  </a:cubicBezTo>
                  <a:lnTo>
                    <a:pt x="11378" y="11649"/>
                  </a:lnTo>
                  <a:cubicBezTo>
                    <a:pt x="11030" y="11688"/>
                    <a:pt x="10680" y="11708"/>
                    <a:pt x="10331" y="11708"/>
                  </a:cubicBezTo>
                  <a:cubicBezTo>
                    <a:pt x="9982" y="11708"/>
                    <a:pt x="9633" y="11688"/>
                    <a:pt x="9285" y="11649"/>
                  </a:cubicBezTo>
                  <a:lnTo>
                    <a:pt x="6908" y="11380"/>
                  </a:lnTo>
                  <a:cubicBezTo>
                    <a:pt x="6825" y="11371"/>
                    <a:pt x="6739" y="11366"/>
                    <a:pt x="6654" y="11366"/>
                  </a:cubicBezTo>
                  <a:cubicBezTo>
                    <a:pt x="6624" y="11366"/>
                    <a:pt x="6594" y="11367"/>
                    <a:pt x="6564" y="11368"/>
                  </a:cubicBezTo>
                  <a:cubicBezTo>
                    <a:pt x="6557" y="11365"/>
                    <a:pt x="6550" y="11365"/>
                    <a:pt x="6542" y="11363"/>
                  </a:cubicBezTo>
                  <a:cubicBezTo>
                    <a:pt x="6532" y="11363"/>
                    <a:pt x="6522" y="11368"/>
                    <a:pt x="6512" y="11370"/>
                  </a:cubicBezTo>
                  <a:cubicBezTo>
                    <a:pt x="5929" y="11398"/>
                    <a:pt x="5375" y="11621"/>
                    <a:pt x="4933" y="12001"/>
                  </a:cubicBezTo>
                  <a:cubicBezTo>
                    <a:pt x="4893" y="12036"/>
                    <a:pt x="4858" y="12074"/>
                    <a:pt x="4822" y="12112"/>
                  </a:cubicBezTo>
                  <a:lnTo>
                    <a:pt x="4822" y="8767"/>
                  </a:lnTo>
                  <a:cubicBezTo>
                    <a:pt x="5198" y="9108"/>
                    <a:pt x="5689" y="9298"/>
                    <a:pt x="6199" y="9298"/>
                  </a:cubicBezTo>
                  <a:lnTo>
                    <a:pt x="8264" y="9298"/>
                  </a:lnTo>
                  <a:cubicBezTo>
                    <a:pt x="8913" y="9298"/>
                    <a:pt x="9533" y="9035"/>
                    <a:pt x="9986" y="8570"/>
                  </a:cubicBezTo>
                  <a:lnTo>
                    <a:pt x="9986" y="9298"/>
                  </a:lnTo>
                  <a:cubicBezTo>
                    <a:pt x="9986" y="9488"/>
                    <a:pt x="10141" y="9641"/>
                    <a:pt x="10330" y="9641"/>
                  </a:cubicBezTo>
                  <a:cubicBezTo>
                    <a:pt x="10520" y="9641"/>
                    <a:pt x="10675" y="9488"/>
                    <a:pt x="10675" y="9298"/>
                  </a:cubicBezTo>
                  <a:lnTo>
                    <a:pt x="10675" y="8570"/>
                  </a:lnTo>
                  <a:close/>
                  <a:moveTo>
                    <a:pt x="13772" y="12071"/>
                  </a:moveTo>
                  <a:lnTo>
                    <a:pt x="13772" y="12459"/>
                  </a:lnTo>
                  <a:cubicBezTo>
                    <a:pt x="13772" y="12637"/>
                    <a:pt x="13639" y="12783"/>
                    <a:pt x="13463" y="12802"/>
                  </a:cubicBezTo>
                  <a:cubicBezTo>
                    <a:pt x="12663" y="12883"/>
                    <a:pt x="11374" y="13025"/>
                    <a:pt x="11374" y="13025"/>
                  </a:cubicBezTo>
                  <a:cubicBezTo>
                    <a:pt x="11027" y="13065"/>
                    <a:pt x="10678" y="13085"/>
                    <a:pt x="10329" y="13085"/>
                  </a:cubicBezTo>
                  <a:cubicBezTo>
                    <a:pt x="9979" y="13085"/>
                    <a:pt x="9630" y="13065"/>
                    <a:pt x="9283" y="13025"/>
                  </a:cubicBezTo>
                  <a:cubicBezTo>
                    <a:pt x="9283" y="13025"/>
                    <a:pt x="7996" y="12883"/>
                    <a:pt x="7196" y="12802"/>
                  </a:cubicBezTo>
                  <a:cubicBezTo>
                    <a:pt x="7020" y="12783"/>
                    <a:pt x="6885" y="12637"/>
                    <a:pt x="6885" y="12459"/>
                  </a:cubicBezTo>
                  <a:lnTo>
                    <a:pt x="6887" y="12071"/>
                  </a:lnTo>
                  <a:lnTo>
                    <a:pt x="9206" y="12334"/>
                  </a:lnTo>
                  <a:cubicBezTo>
                    <a:pt x="9579" y="12375"/>
                    <a:pt x="9954" y="12396"/>
                    <a:pt x="10330" y="12396"/>
                  </a:cubicBezTo>
                  <a:cubicBezTo>
                    <a:pt x="10705" y="12396"/>
                    <a:pt x="11081" y="12375"/>
                    <a:pt x="11454" y="12334"/>
                  </a:cubicBezTo>
                  <a:lnTo>
                    <a:pt x="13772" y="12071"/>
                  </a:lnTo>
                  <a:close/>
                  <a:moveTo>
                    <a:pt x="6199" y="12101"/>
                  </a:moveTo>
                  <a:lnTo>
                    <a:pt x="6199" y="12459"/>
                  </a:lnTo>
                  <a:cubicBezTo>
                    <a:pt x="6197" y="12990"/>
                    <a:pt x="6600" y="13434"/>
                    <a:pt x="7128" y="13486"/>
                  </a:cubicBezTo>
                  <a:cubicBezTo>
                    <a:pt x="7926" y="13568"/>
                    <a:pt x="9208" y="13709"/>
                    <a:pt x="9208" y="13709"/>
                  </a:cubicBezTo>
                  <a:cubicBezTo>
                    <a:pt x="9581" y="13752"/>
                    <a:pt x="9956" y="13773"/>
                    <a:pt x="10330" y="13773"/>
                  </a:cubicBezTo>
                  <a:cubicBezTo>
                    <a:pt x="10705" y="13773"/>
                    <a:pt x="11080" y="13752"/>
                    <a:pt x="11453" y="13709"/>
                  </a:cubicBezTo>
                  <a:cubicBezTo>
                    <a:pt x="11453" y="13709"/>
                    <a:pt x="12737" y="13568"/>
                    <a:pt x="13534" y="13486"/>
                  </a:cubicBezTo>
                  <a:cubicBezTo>
                    <a:pt x="14062" y="13433"/>
                    <a:pt x="14464" y="12990"/>
                    <a:pt x="14462" y="12459"/>
                  </a:cubicBezTo>
                  <a:lnTo>
                    <a:pt x="14462" y="12102"/>
                  </a:lnTo>
                  <a:cubicBezTo>
                    <a:pt x="14762" y="12169"/>
                    <a:pt x="15038" y="12310"/>
                    <a:pt x="15268" y="12515"/>
                  </a:cubicBezTo>
                  <a:cubicBezTo>
                    <a:pt x="15631" y="12832"/>
                    <a:pt x="15839" y="13291"/>
                    <a:pt x="15839" y="13772"/>
                  </a:cubicBezTo>
                  <a:cubicBezTo>
                    <a:pt x="15839" y="14255"/>
                    <a:pt x="15631" y="14713"/>
                    <a:pt x="15268" y="15031"/>
                  </a:cubicBezTo>
                  <a:cubicBezTo>
                    <a:pt x="14929" y="15331"/>
                    <a:pt x="14494" y="15495"/>
                    <a:pt x="14046" y="15495"/>
                  </a:cubicBezTo>
                  <a:cubicBezTo>
                    <a:pt x="13974" y="15495"/>
                    <a:pt x="13903" y="15491"/>
                    <a:pt x="13831" y="15483"/>
                  </a:cubicBezTo>
                  <a:lnTo>
                    <a:pt x="11454" y="15213"/>
                  </a:lnTo>
                  <a:cubicBezTo>
                    <a:pt x="11081" y="15170"/>
                    <a:pt x="10705" y="15149"/>
                    <a:pt x="10330" y="15149"/>
                  </a:cubicBezTo>
                  <a:cubicBezTo>
                    <a:pt x="9954" y="15149"/>
                    <a:pt x="9578" y="15170"/>
                    <a:pt x="9205" y="15213"/>
                  </a:cubicBezTo>
                  <a:lnTo>
                    <a:pt x="6828" y="15483"/>
                  </a:lnTo>
                  <a:cubicBezTo>
                    <a:pt x="6757" y="15491"/>
                    <a:pt x="6687" y="15495"/>
                    <a:pt x="6616" y="15495"/>
                  </a:cubicBezTo>
                  <a:cubicBezTo>
                    <a:pt x="6167" y="15495"/>
                    <a:pt x="5731" y="15332"/>
                    <a:pt x="5389" y="15031"/>
                  </a:cubicBezTo>
                  <a:cubicBezTo>
                    <a:pt x="5028" y="14713"/>
                    <a:pt x="4820" y="14255"/>
                    <a:pt x="4820" y="13772"/>
                  </a:cubicBezTo>
                  <a:cubicBezTo>
                    <a:pt x="4820" y="13291"/>
                    <a:pt x="5028" y="12832"/>
                    <a:pt x="5389" y="12515"/>
                  </a:cubicBezTo>
                  <a:lnTo>
                    <a:pt x="5391" y="12515"/>
                  </a:lnTo>
                  <a:cubicBezTo>
                    <a:pt x="5621" y="12310"/>
                    <a:pt x="5899" y="12169"/>
                    <a:pt x="6199" y="12101"/>
                  </a:cubicBezTo>
                  <a:close/>
                  <a:moveTo>
                    <a:pt x="15841" y="15434"/>
                  </a:moveTo>
                  <a:lnTo>
                    <a:pt x="15841" y="16872"/>
                  </a:lnTo>
                  <a:lnTo>
                    <a:pt x="4820" y="16872"/>
                  </a:lnTo>
                  <a:lnTo>
                    <a:pt x="4820" y="15434"/>
                  </a:lnTo>
                  <a:cubicBezTo>
                    <a:pt x="4857" y="15471"/>
                    <a:pt x="4893" y="15509"/>
                    <a:pt x="4933" y="15544"/>
                  </a:cubicBezTo>
                  <a:cubicBezTo>
                    <a:pt x="5398" y="15956"/>
                    <a:pt x="5996" y="16181"/>
                    <a:pt x="6610" y="16181"/>
                  </a:cubicBezTo>
                  <a:cubicBezTo>
                    <a:pt x="6709" y="16181"/>
                    <a:pt x="6808" y="16176"/>
                    <a:pt x="6907" y="16164"/>
                  </a:cubicBezTo>
                  <a:lnTo>
                    <a:pt x="9283" y="15896"/>
                  </a:lnTo>
                  <a:cubicBezTo>
                    <a:pt x="9631" y="15856"/>
                    <a:pt x="9981" y="15836"/>
                    <a:pt x="10330" y="15836"/>
                  </a:cubicBezTo>
                  <a:cubicBezTo>
                    <a:pt x="10680" y="15836"/>
                    <a:pt x="11030" y="15856"/>
                    <a:pt x="11378" y="15896"/>
                  </a:cubicBezTo>
                  <a:lnTo>
                    <a:pt x="13754" y="16164"/>
                  </a:lnTo>
                  <a:cubicBezTo>
                    <a:pt x="13853" y="16176"/>
                    <a:pt x="13952" y="16181"/>
                    <a:pt x="14051" y="16181"/>
                  </a:cubicBezTo>
                  <a:cubicBezTo>
                    <a:pt x="14665" y="16181"/>
                    <a:pt x="15262" y="15956"/>
                    <a:pt x="15727" y="15544"/>
                  </a:cubicBezTo>
                  <a:cubicBezTo>
                    <a:pt x="15767" y="15511"/>
                    <a:pt x="15802" y="15471"/>
                    <a:pt x="15841" y="15434"/>
                  </a:cubicBezTo>
                  <a:close/>
                  <a:moveTo>
                    <a:pt x="5478" y="17561"/>
                  </a:moveTo>
                  <a:lnTo>
                    <a:pt x="4842" y="18350"/>
                  </a:lnTo>
                  <a:cubicBezTo>
                    <a:pt x="4830" y="18319"/>
                    <a:pt x="4822" y="18284"/>
                    <a:pt x="4822" y="18250"/>
                  </a:cubicBezTo>
                  <a:lnTo>
                    <a:pt x="4822" y="17561"/>
                  </a:lnTo>
                  <a:close/>
                  <a:moveTo>
                    <a:pt x="15839" y="17561"/>
                  </a:moveTo>
                  <a:lnTo>
                    <a:pt x="15839" y="18249"/>
                  </a:lnTo>
                  <a:cubicBezTo>
                    <a:pt x="15837" y="18284"/>
                    <a:pt x="15831" y="18319"/>
                    <a:pt x="15819" y="18350"/>
                  </a:cubicBezTo>
                  <a:lnTo>
                    <a:pt x="15181" y="17561"/>
                  </a:lnTo>
                  <a:close/>
                  <a:moveTo>
                    <a:pt x="8237" y="17561"/>
                  </a:moveTo>
                  <a:lnTo>
                    <a:pt x="7576" y="18387"/>
                  </a:lnTo>
                  <a:lnTo>
                    <a:pt x="6915" y="17561"/>
                  </a:lnTo>
                  <a:close/>
                  <a:moveTo>
                    <a:pt x="10991" y="17561"/>
                  </a:moveTo>
                  <a:lnTo>
                    <a:pt x="10330" y="18387"/>
                  </a:lnTo>
                  <a:lnTo>
                    <a:pt x="9669" y="17561"/>
                  </a:lnTo>
                  <a:close/>
                  <a:moveTo>
                    <a:pt x="13746" y="17561"/>
                  </a:moveTo>
                  <a:lnTo>
                    <a:pt x="13085" y="18387"/>
                  </a:lnTo>
                  <a:lnTo>
                    <a:pt x="12424" y="17561"/>
                  </a:lnTo>
                  <a:close/>
                  <a:moveTo>
                    <a:pt x="6199" y="17767"/>
                  </a:moveTo>
                  <a:lnTo>
                    <a:pt x="6858" y="18593"/>
                  </a:lnTo>
                  <a:lnTo>
                    <a:pt x="5529" y="18593"/>
                  </a:lnTo>
                  <a:lnTo>
                    <a:pt x="6199" y="17767"/>
                  </a:lnTo>
                  <a:close/>
                  <a:moveTo>
                    <a:pt x="8953" y="17767"/>
                  </a:moveTo>
                  <a:lnTo>
                    <a:pt x="9614" y="18593"/>
                  </a:lnTo>
                  <a:lnTo>
                    <a:pt x="8292" y="18593"/>
                  </a:lnTo>
                  <a:lnTo>
                    <a:pt x="8953" y="17767"/>
                  </a:lnTo>
                  <a:close/>
                  <a:moveTo>
                    <a:pt x="11708" y="17767"/>
                  </a:moveTo>
                  <a:lnTo>
                    <a:pt x="12369" y="18593"/>
                  </a:lnTo>
                  <a:lnTo>
                    <a:pt x="11046" y="18593"/>
                  </a:lnTo>
                  <a:lnTo>
                    <a:pt x="11708" y="17767"/>
                  </a:lnTo>
                  <a:close/>
                  <a:moveTo>
                    <a:pt x="14462" y="17767"/>
                  </a:moveTo>
                  <a:lnTo>
                    <a:pt x="15130" y="18593"/>
                  </a:lnTo>
                  <a:lnTo>
                    <a:pt x="13801" y="18593"/>
                  </a:lnTo>
                  <a:lnTo>
                    <a:pt x="14462" y="17767"/>
                  </a:lnTo>
                  <a:close/>
                  <a:moveTo>
                    <a:pt x="18249" y="17906"/>
                  </a:moveTo>
                  <a:cubicBezTo>
                    <a:pt x="19200" y="17906"/>
                    <a:pt x="19969" y="18677"/>
                    <a:pt x="19971" y="19628"/>
                  </a:cubicBezTo>
                  <a:lnTo>
                    <a:pt x="19971" y="19971"/>
                  </a:lnTo>
                  <a:lnTo>
                    <a:pt x="688" y="19971"/>
                  </a:lnTo>
                  <a:lnTo>
                    <a:pt x="688" y="19628"/>
                  </a:lnTo>
                  <a:cubicBezTo>
                    <a:pt x="690" y="18677"/>
                    <a:pt x="1459" y="17906"/>
                    <a:pt x="2410" y="17906"/>
                  </a:cubicBezTo>
                  <a:lnTo>
                    <a:pt x="4132" y="17906"/>
                  </a:lnTo>
                  <a:lnTo>
                    <a:pt x="4132" y="18249"/>
                  </a:lnTo>
                  <a:cubicBezTo>
                    <a:pt x="4132" y="18820"/>
                    <a:pt x="4595" y="19283"/>
                    <a:pt x="5165" y="19283"/>
                  </a:cubicBezTo>
                  <a:lnTo>
                    <a:pt x="15494" y="19283"/>
                  </a:lnTo>
                  <a:cubicBezTo>
                    <a:pt x="16066" y="19283"/>
                    <a:pt x="16527" y="18820"/>
                    <a:pt x="16527" y="18249"/>
                  </a:cubicBezTo>
                  <a:lnTo>
                    <a:pt x="16527" y="17906"/>
                  </a:lnTo>
                  <a:close/>
                  <a:moveTo>
                    <a:pt x="5165" y="1"/>
                  </a:moveTo>
                  <a:cubicBezTo>
                    <a:pt x="4595" y="1"/>
                    <a:pt x="4132" y="464"/>
                    <a:pt x="4132" y="1033"/>
                  </a:cubicBezTo>
                  <a:lnTo>
                    <a:pt x="4132" y="17216"/>
                  </a:lnTo>
                  <a:lnTo>
                    <a:pt x="2410" y="17216"/>
                  </a:lnTo>
                  <a:cubicBezTo>
                    <a:pt x="1080" y="17218"/>
                    <a:pt x="2" y="18295"/>
                    <a:pt x="1" y="19626"/>
                  </a:cubicBezTo>
                  <a:lnTo>
                    <a:pt x="1" y="19971"/>
                  </a:lnTo>
                  <a:cubicBezTo>
                    <a:pt x="1" y="20352"/>
                    <a:pt x="309" y="20660"/>
                    <a:pt x="688" y="20660"/>
                  </a:cubicBezTo>
                  <a:lnTo>
                    <a:pt x="19971" y="20660"/>
                  </a:lnTo>
                  <a:cubicBezTo>
                    <a:pt x="20350" y="20660"/>
                    <a:pt x="20658" y="20352"/>
                    <a:pt x="20658" y="19971"/>
                  </a:cubicBezTo>
                  <a:lnTo>
                    <a:pt x="20658" y="19628"/>
                  </a:lnTo>
                  <a:cubicBezTo>
                    <a:pt x="20658" y="18297"/>
                    <a:pt x="19579" y="17218"/>
                    <a:pt x="18249" y="17216"/>
                  </a:cubicBezTo>
                  <a:lnTo>
                    <a:pt x="16527" y="17216"/>
                  </a:lnTo>
                  <a:lnTo>
                    <a:pt x="16527" y="1033"/>
                  </a:lnTo>
                  <a:cubicBezTo>
                    <a:pt x="16527" y="464"/>
                    <a:pt x="16066" y="1"/>
                    <a:pt x="154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90" name="Google Shape;1990;p117"/>
          <p:cNvGrpSpPr/>
          <p:nvPr/>
        </p:nvGrpSpPr>
        <p:grpSpPr>
          <a:xfrm>
            <a:off x="6920463" y="2143570"/>
            <a:ext cx="794670" cy="794708"/>
            <a:chOff x="6008204" y="2372452"/>
            <a:chExt cx="548161" cy="548188"/>
          </a:xfrm>
        </p:grpSpPr>
        <p:sp>
          <p:nvSpPr>
            <p:cNvPr id="1991" name="Google Shape;1991;p117"/>
            <p:cNvSpPr/>
            <p:nvPr/>
          </p:nvSpPr>
          <p:spPr>
            <a:xfrm>
              <a:off x="6044739" y="2408987"/>
              <a:ext cx="109632" cy="45715"/>
            </a:xfrm>
            <a:custGeom>
              <a:avLst/>
              <a:gdLst/>
              <a:ahLst/>
              <a:cxnLst/>
              <a:rect l="l" t="t" r="r" b="b"/>
              <a:pathLst>
                <a:path w="4132" h="1723" extrusionOk="0">
                  <a:moveTo>
                    <a:pt x="1033" y="1"/>
                  </a:moveTo>
                  <a:cubicBezTo>
                    <a:pt x="463" y="1"/>
                    <a:pt x="0" y="464"/>
                    <a:pt x="0" y="1033"/>
                  </a:cubicBezTo>
                  <a:lnTo>
                    <a:pt x="0" y="1378"/>
                  </a:lnTo>
                  <a:cubicBezTo>
                    <a:pt x="0" y="1568"/>
                    <a:pt x="155" y="1723"/>
                    <a:pt x="345" y="1723"/>
                  </a:cubicBezTo>
                  <a:cubicBezTo>
                    <a:pt x="535" y="1723"/>
                    <a:pt x="690" y="1568"/>
                    <a:pt x="690" y="1378"/>
                  </a:cubicBezTo>
                  <a:lnTo>
                    <a:pt x="690" y="1033"/>
                  </a:lnTo>
                  <a:cubicBezTo>
                    <a:pt x="690" y="844"/>
                    <a:pt x="843" y="690"/>
                    <a:pt x="1033" y="690"/>
                  </a:cubicBezTo>
                  <a:lnTo>
                    <a:pt x="3789" y="690"/>
                  </a:lnTo>
                  <a:cubicBezTo>
                    <a:pt x="3979" y="690"/>
                    <a:pt x="4132" y="535"/>
                    <a:pt x="4132" y="346"/>
                  </a:cubicBezTo>
                  <a:cubicBezTo>
                    <a:pt x="4132" y="156"/>
                    <a:pt x="3979" y="1"/>
                    <a:pt x="37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2" name="Google Shape;1992;p117"/>
            <p:cNvSpPr/>
            <p:nvPr/>
          </p:nvSpPr>
          <p:spPr>
            <a:xfrm>
              <a:off x="6364474" y="2418140"/>
              <a:ext cx="73124" cy="73097"/>
            </a:xfrm>
            <a:custGeom>
              <a:avLst/>
              <a:gdLst/>
              <a:ahLst/>
              <a:cxnLst/>
              <a:rect l="l" t="t" r="r" b="b"/>
              <a:pathLst>
                <a:path w="2756" h="2755" extrusionOk="0">
                  <a:moveTo>
                    <a:pt x="1378" y="688"/>
                  </a:moveTo>
                  <a:cubicBezTo>
                    <a:pt x="1758" y="688"/>
                    <a:pt x="2066" y="996"/>
                    <a:pt x="2066" y="1378"/>
                  </a:cubicBezTo>
                  <a:cubicBezTo>
                    <a:pt x="2066" y="1757"/>
                    <a:pt x="1758" y="2066"/>
                    <a:pt x="1378" y="2066"/>
                  </a:cubicBezTo>
                  <a:cubicBezTo>
                    <a:pt x="998" y="2066"/>
                    <a:pt x="689" y="1757"/>
                    <a:pt x="689" y="1378"/>
                  </a:cubicBezTo>
                  <a:cubicBezTo>
                    <a:pt x="689" y="996"/>
                    <a:pt x="998" y="688"/>
                    <a:pt x="1378" y="688"/>
                  </a:cubicBezTo>
                  <a:close/>
                  <a:moveTo>
                    <a:pt x="1378" y="1"/>
                  </a:moveTo>
                  <a:cubicBezTo>
                    <a:pt x="617" y="1"/>
                    <a:pt x="1" y="617"/>
                    <a:pt x="1" y="1378"/>
                  </a:cubicBezTo>
                  <a:cubicBezTo>
                    <a:pt x="1" y="2139"/>
                    <a:pt x="617" y="2755"/>
                    <a:pt x="1378" y="2755"/>
                  </a:cubicBezTo>
                  <a:cubicBezTo>
                    <a:pt x="2139" y="2755"/>
                    <a:pt x="2755" y="2139"/>
                    <a:pt x="2755" y="1378"/>
                  </a:cubicBezTo>
                  <a:cubicBezTo>
                    <a:pt x="2755" y="617"/>
                    <a:pt x="2139" y="1"/>
                    <a:pt x="1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3" name="Google Shape;1993;p117"/>
            <p:cNvSpPr/>
            <p:nvPr/>
          </p:nvSpPr>
          <p:spPr>
            <a:xfrm>
              <a:off x="6008204" y="2372452"/>
              <a:ext cx="548161" cy="548188"/>
            </a:xfrm>
            <a:custGeom>
              <a:avLst/>
              <a:gdLst/>
              <a:ahLst/>
              <a:cxnLst/>
              <a:rect l="l" t="t" r="r" b="b"/>
              <a:pathLst>
                <a:path w="20660" h="20661" extrusionOk="0">
                  <a:moveTo>
                    <a:pt x="11707" y="690"/>
                  </a:moveTo>
                  <a:cubicBezTo>
                    <a:pt x="11897" y="690"/>
                    <a:pt x="12052" y="843"/>
                    <a:pt x="12052" y="1033"/>
                  </a:cubicBezTo>
                  <a:lnTo>
                    <a:pt x="12052" y="3788"/>
                  </a:lnTo>
                  <a:lnTo>
                    <a:pt x="1722" y="3788"/>
                  </a:lnTo>
                  <a:cubicBezTo>
                    <a:pt x="1349" y="3789"/>
                    <a:pt x="986" y="3912"/>
                    <a:pt x="690" y="4137"/>
                  </a:cubicBezTo>
                  <a:lnTo>
                    <a:pt x="690" y="2410"/>
                  </a:lnTo>
                  <a:cubicBezTo>
                    <a:pt x="690" y="1461"/>
                    <a:pt x="1461" y="690"/>
                    <a:pt x="2410" y="690"/>
                  </a:cubicBezTo>
                  <a:close/>
                  <a:moveTo>
                    <a:pt x="1718" y="4477"/>
                  </a:moveTo>
                  <a:cubicBezTo>
                    <a:pt x="1720" y="4477"/>
                    <a:pt x="1721" y="4477"/>
                    <a:pt x="1722" y="4477"/>
                  </a:cubicBezTo>
                  <a:lnTo>
                    <a:pt x="12052" y="4477"/>
                  </a:lnTo>
                  <a:lnTo>
                    <a:pt x="12052" y="4822"/>
                  </a:lnTo>
                  <a:cubicBezTo>
                    <a:pt x="12052" y="5012"/>
                    <a:pt x="11897" y="5165"/>
                    <a:pt x="11707" y="5165"/>
                  </a:cubicBezTo>
                  <a:lnTo>
                    <a:pt x="750" y="5165"/>
                  </a:lnTo>
                  <a:cubicBezTo>
                    <a:pt x="894" y="4753"/>
                    <a:pt x="1282" y="4477"/>
                    <a:pt x="1718" y="4477"/>
                  </a:cubicBezTo>
                  <a:close/>
                  <a:moveTo>
                    <a:pt x="14461" y="690"/>
                  </a:moveTo>
                  <a:cubicBezTo>
                    <a:pt x="15982" y="692"/>
                    <a:pt x="17214" y="1924"/>
                    <a:pt x="17216" y="3445"/>
                  </a:cubicBezTo>
                  <a:cubicBezTo>
                    <a:pt x="17214" y="4965"/>
                    <a:pt x="15982" y="6197"/>
                    <a:pt x="14461" y="6199"/>
                  </a:cubicBezTo>
                  <a:cubicBezTo>
                    <a:pt x="14437" y="6200"/>
                    <a:pt x="14413" y="6200"/>
                    <a:pt x="14388" y="6200"/>
                  </a:cubicBezTo>
                  <a:cubicBezTo>
                    <a:pt x="13691" y="6200"/>
                    <a:pt x="13031" y="5878"/>
                    <a:pt x="12603" y="5325"/>
                  </a:cubicBezTo>
                  <a:cubicBezTo>
                    <a:pt x="12691" y="5171"/>
                    <a:pt x="12738" y="4998"/>
                    <a:pt x="12740" y="4822"/>
                  </a:cubicBezTo>
                  <a:lnTo>
                    <a:pt x="12740" y="1033"/>
                  </a:lnTo>
                  <a:cubicBezTo>
                    <a:pt x="12740" y="917"/>
                    <a:pt x="12718" y="800"/>
                    <a:pt x="12676" y="690"/>
                  </a:cubicBezTo>
                  <a:close/>
                  <a:moveTo>
                    <a:pt x="12953" y="6507"/>
                  </a:moveTo>
                  <a:cubicBezTo>
                    <a:pt x="13400" y="6757"/>
                    <a:pt x="13902" y="6887"/>
                    <a:pt x="14414" y="6887"/>
                  </a:cubicBezTo>
                  <a:cubicBezTo>
                    <a:pt x="14430" y="6887"/>
                    <a:pt x="14446" y="6887"/>
                    <a:pt x="14461" y="6887"/>
                  </a:cubicBezTo>
                  <a:cubicBezTo>
                    <a:pt x="14551" y="6887"/>
                    <a:pt x="14640" y="6880"/>
                    <a:pt x="14726" y="6873"/>
                  </a:cubicBezTo>
                  <a:cubicBezTo>
                    <a:pt x="15854" y="7478"/>
                    <a:pt x="16416" y="8780"/>
                    <a:pt x="16083" y="10016"/>
                  </a:cubicBezTo>
                  <a:cubicBezTo>
                    <a:pt x="15759" y="11221"/>
                    <a:pt x="14665" y="12052"/>
                    <a:pt x="13423" y="12052"/>
                  </a:cubicBezTo>
                  <a:cubicBezTo>
                    <a:pt x="13392" y="12052"/>
                    <a:pt x="13361" y="12052"/>
                    <a:pt x="13329" y="12051"/>
                  </a:cubicBezTo>
                  <a:cubicBezTo>
                    <a:pt x="12050" y="12006"/>
                    <a:pt x="10971" y="11085"/>
                    <a:pt x="10725" y="9829"/>
                  </a:cubicBezTo>
                  <a:cubicBezTo>
                    <a:pt x="10926" y="8502"/>
                    <a:pt x="11685" y="7325"/>
                    <a:pt x="12811" y="6592"/>
                  </a:cubicBezTo>
                  <a:cubicBezTo>
                    <a:pt x="12858" y="6562"/>
                    <a:pt x="12906" y="6537"/>
                    <a:pt x="12953" y="6507"/>
                  </a:cubicBezTo>
                  <a:close/>
                  <a:moveTo>
                    <a:pt x="16690" y="6064"/>
                  </a:moveTo>
                  <a:cubicBezTo>
                    <a:pt x="18640" y="6663"/>
                    <a:pt x="19970" y="8464"/>
                    <a:pt x="19970" y="10502"/>
                  </a:cubicBezTo>
                  <a:cubicBezTo>
                    <a:pt x="19970" y="11078"/>
                    <a:pt x="19864" y="11648"/>
                    <a:pt x="19654" y="12184"/>
                  </a:cubicBezTo>
                  <a:cubicBezTo>
                    <a:pt x="19494" y="12597"/>
                    <a:pt x="19274" y="12985"/>
                    <a:pt x="19003" y="13335"/>
                  </a:cubicBezTo>
                  <a:cubicBezTo>
                    <a:pt x="18996" y="13346"/>
                    <a:pt x="18988" y="13356"/>
                    <a:pt x="18981" y="13368"/>
                  </a:cubicBezTo>
                  <a:cubicBezTo>
                    <a:pt x="18823" y="13568"/>
                    <a:pt x="18648" y="13754"/>
                    <a:pt x="18458" y="13922"/>
                  </a:cubicBezTo>
                  <a:lnTo>
                    <a:pt x="18398" y="13761"/>
                  </a:lnTo>
                  <a:cubicBezTo>
                    <a:pt x="18258" y="13376"/>
                    <a:pt x="17905" y="13111"/>
                    <a:pt x="17497" y="13086"/>
                  </a:cubicBezTo>
                  <a:cubicBezTo>
                    <a:pt x="17475" y="13085"/>
                    <a:pt x="17452" y="13084"/>
                    <a:pt x="17430" y="13084"/>
                  </a:cubicBezTo>
                  <a:cubicBezTo>
                    <a:pt x="17049" y="13084"/>
                    <a:pt x="16696" y="13296"/>
                    <a:pt x="16518" y="13639"/>
                  </a:cubicBezTo>
                  <a:cubicBezTo>
                    <a:pt x="16392" y="13586"/>
                    <a:pt x="16258" y="13560"/>
                    <a:pt x="16125" y="13560"/>
                  </a:cubicBezTo>
                  <a:cubicBezTo>
                    <a:pt x="15947" y="13560"/>
                    <a:pt x="15769" y="13607"/>
                    <a:pt x="15610" y="13699"/>
                  </a:cubicBezTo>
                  <a:cubicBezTo>
                    <a:pt x="15334" y="13861"/>
                    <a:pt x="15151" y="14144"/>
                    <a:pt x="15116" y="14462"/>
                  </a:cubicBezTo>
                  <a:lnTo>
                    <a:pt x="14103" y="14462"/>
                  </a:lnTo>
                  <a:cubicBezTo>
                    <a:pt x="14065" y="14146"/>
                    <a:pt x="13882" y="13864"/>
                    <a:pt x="13607" y="13703"/>
                  </a:cubicBezTo>
                  <a:cubicBezTo>
                    <a:pt x="13448" y="13609"/>
                    <a:pt x="13269" y="13562"/>
                    <a:pt x="13089" y="13562"/>
                  </a:cubicBezTo>
                  <a:cubicBezTo>
                    <a:pt x="12958" y="13562"/>
                    <a:pt x="12826" y="13587"/>
                    <a:pt x="12701" y="13638"/>
                  </a:cubicBezTo>
                  <a:cubicBezTo>
                    <a:pt x="12524" y="13292"/>
                    <a:pt x="12172" y="13086"/>
                    <a:pt x="11800" y="13086"/>
                  </a:cubicBezTo>
                  <a:cubicBezTo>
                    <a:pt x="11699" y="13086"/>
                    <a:pt x="11596" y="13101"/>
                    <a:pt x="11496" y="13133"/>
                  </a:cubicBezTo>
                  <a:cubicBezTo>
                    <a:pt x="11154" y="12642"/>
                    <a:pt x="10913" y="12087"/>
                    <a:pt x="10785" y="11503"/>
                  </a:cubicBezTo>
                  <a:lnTo>
                    <a:pt x="10785" y="11503"/>
                  </a:lnTo>
                  <a:cubicBezTo>
                    <a:pt x="11447" y="12300"/>
                    <a:pt x="12422" y="12745"/>
                    <a:pt x="13432" y="12745"/>
                  </a:cubicBezTo>
                  <a:cubicBezTo>
                    <a:pt x="13691" y="12745"/>
                    <a:pt x="13953" y="12715"/>
                    <a:pt x="14212" y="12655"/>
                  </a:cubicBezTo>
                  <a:cubicBezTo>
                    <a:pt x="15481" y="12359"/>
                    <a:pt x="16473" y="11373"/>
                    <a:pt x="16776" y="10107"/>
                  </a:cubicBezTo>
                  <a:cubicBezTo>
                    <a:pt x="17081" y="8840"/>
                    <a:pt x="16643" y="7511"/>
                    <a:pt x="15647" y="6672"/>
                  </a:cubicBezTo>
                  <a:cubicBezTo>
                    <a:pt x="16027" y="6532"/>
                    <a:pt x="16380" y="6327"/>
                    <a:pt x="16690" y="6064"/>
                  </a:cubicBezTo>
                  <a:close/>
                  <a:moveTo>
                    <a:pt x="19627" y="13648"/>
                  </a:moveTo>
                  <a:lnTo>
                    <a:pt x="19627" y="14462"/>
                  </a:lnTo>
                  <a:lnTo>
                    <a:pt x="18896" y="14462"/>
                  </a:lnTo>
                  <a:cubicBezTo>
                    <a:pt x="19136" y="14249"/>
                    <a:pt x="19354" y="14012"/>
                    <a:pt x="19549" y="13757"/>
                  </a:cubicBezTo>
                  <a:cubicBezTo>
                    <a:pt x="19557" y="13749"/>
                    <a:pt x="19564" y="13739"/>
                    <a:pt x="19569" y="13729"/>
                  </a:cubicBezTo>
                  <a:cubicBezTo>
                    <a:pt x="19590" y="13703"/>
                    <a:pt x="19607" y="13674"/>
                    <a:pt x="19627" y="13648"/>
                  </a:cubicBezTo>
                  <a:close/>
                  <a:moveTo>
                    <a:pt x="11794" y="13773"/>
                  </a:moveTo>
                  <a:cubicBezTo>
                    <a:pt x="11833" y="13773"/>
                    <a:pt x="11873" y="13780"/>
                    <a:pt x="11910" y="13794"/>
                  </a:cubicBezTo>
                  <a:cubicBezTo>
                    <a:pt x="11997" y="13826"/>
                    <a:pt x="12067" y="13891"/>
                    <a:pt x="12105" y="13974"/>
                  </a:cubicBezTo>
                  <a:cubicBezTo>
                    <a:pt x="12143" y="14056"/>
                    <a:pt x="12147" y="14150"/>
                    <a:pt x="12115" y="14237"/>
                  </a:cubicBezTo>
                  <a:lnTo>
                    <a:pt x="11639" y="15529"/>
                  </a:lnTo>
                  <a:cubicBezTo>
                    <a:pt x="11587" y="15668"/>
                    <a:pt x="11455" y="15754"/>
                    <a:pt x="11316" y="15754"/>
                  </a:cubicBezTo>
                  <a:cubicBezTo>
                    <a:pt x="11276" y="15754"/>
                    <a:pt x="11235" y="15747"/>
                    <a:pt x="11196" y="15733"/>
                  </a:cubicBezTo>
                  <a:cubicBezTo>
                    <a:pt x="11111" y="15701"/>
                    <a:pt x="11041" y="15638"/>
                    <a:pt x="11003" y="15554"/>
                  </a:cubicBezTo>
                  <a:cubicBezTo>
                    <a:pt x="10964" y="15471"/>
                    <a:pt x="10961" y="15376"/>
                    <a:pt x="10993" y="15291"/>
                  </a:cubicBezTo>
                  <a:lnTo>
                    <a:pt x="11469" y="13999"/>
                  </a:lnTo>
                  <a:cubicBezTo>
                    <a:pt x="11501" y="13912"/>
                    <a:pt x="11564" y="13844"/>
                    <a:pt x="11647" y="13806"/>
                  </a:cubicBezTo>
                  <a:cubicBezTo>
                    <a:pt x="11694" y="13784"/>
                    <a:pt x="11744" y="13773"/>
                    <a:pt x="11794" y="13773"/>
                  </a:cubicBezTo>
                  <a:close/>
                  <a:moveTo>
                    <a:pt x="17427" y="13773"/>
                  </a:moveTo>
                  <a:cubicBezTo>
                    <a:pt x="17477" y="13773"/>
                    <a:pt x="17527" y="13784"/>
                    <a:pt x="17572" y="13806"/>
                  </a:cubicBezTo>
                  <a:cubicBezTo>
                    <a:pt x="17655" y="13844"/>
                    <a:pt x="17720" y="13914"/>
                    <a:pt x="17752" y="13999"/>
                  </a:cubicBezTo>
                  <a:lnTo>
                    <a:pt x="18228" y="15291"/>
                  </a:lnTo>
                  <a:cubicBezTo>
                    <a:pt x="18293" y="15469"/>
                    <a:pt x="18202" y="15668"/>
                    <a:pt x="18023" y="15733"/>
                  </a:cubicBezTo>
                  <a:cubicBezTo>
                    <a:pt x="17984" y="15747"/>
                    <a:pt x="17943" y="15754"/>
                    <a:pt x="17904" y="15754"/>
                  </a:cubicBezTo>
                  <a:cubicBezTo>
                    <a:pt x="17764" y="15754"/>
                    <a:pt x="17633" y="15668"/>
                    <a:pt x="17582" y="15529"/>
                  </a:cubicBezTo>
                  <a:lnTo>
                    <a:pt x="17106" y="14237"/>
                  </a:lnTo>
                  <a:cubicBezTo>
                    <a:pt x="17074" y="14150"/>
                    <a:pt x="17078" y="14056"/>
                    <a:pt x="17116" y="13974"/>
                  </a:cubicBezTo>
                  <a:cubicBezTo>
                    <a:pt x="17154" y="13891"/>
                    <a:pt x="17224" y="13826"/>
                    <a:pt x="17309" y="13794"/>
                  </a:cubicBezTo>
                  <a:cubicBezTo>
                    <a:pt x="17347" y="13780"/>
                    <a:pt x="17387" y="13773"/>
                    <a:pt x="17427" y="13773"/>
                  </a:cubicBezTo>
                  <a:close/>
                  <a:moveTo>
                    <a:pt x="13086" y="14250"/>
                  </a:moveTo>
                  <a:cubicBezTo>
                    <a:pt x="13126" y="14250"/>
                    <a:pt x="13165" y="14256"/>
                    <a:pt x="13203" y="14270"/>
                  </a:cubicBezTo>
                  <a:cubicBezTo>
                    <a:pt x="13382" y="14337"/>
                    <a:pt x="13472" y="14535"/>
                    <a:pt x="13407" y="14713"/>
                  </a:cubicBezTo>
                  <a:lnTo>
                    <a:pt x="12931" y="16006"/>
                  </a:lnTo>
                  <a:cubicBezTo>
                    <a:pt x="12899" y="16091"/>
                    <a:pt x="12836" y="16160"/>
                    <a:pt x="12753" y="16199"/>
                  </a:cubicBezTo>
                  <a:cubicBezTo>
                    <a:pt x="12707" y="16220"/>
                    <a:pt x="12658" y="16230"/>
                    <a:pt x="12609" y="16230"/>
                  </a:cubicBezTo>
                  <a:cubicBezTo>
                    <a:pt x="12569" y="16230"/>
                    <a:pt x="12528" y="16223"/>
                    <a:pt x="12490" y="16209"/>
                  </a:cubicBezTo>
                  <a:cubicBezTo>
                    <a:pt x="12403" y="16177"/>
                    <a:pt x="12333" y="16114"/>
                    <a:pt x="12295" y="16031"/>
                  </a:cubicBezTo>
                  <a:cubicBezTo>
                    <a:pt x="12257" y="15947"/>
                    <a:pt x="12253" y="15852"/>
                    <a:pt x="12285" y="15767"/>
                  </a:cubicBezTo>
                  <a:lnTo>
                    <a:pt x="12761" y="14475"/>
                  </a:lnTo>
                  <a:cubicBezTo>
                    <a:pt x="12793" y="14389"/>
                    <a:pt x="12858" y="14320"/>
                    <a:pt x="12939" y="14282"/>
                  </a:cubicBezTo>
                  <a:cubicBezTo>
                    <a:pt x="12986" y="14261"/>
                    <a:pt x="13036" y="14250"/>
                    <a:pt x="13086" y="14250"/>
                  </a:cubicBezTo>
                  <a:close/>
                  <a:moveTo>
                    <a:pt x="16140" y="14259"/>
                  </a:moveTo>
                  <a:cubicBezTo>
                    <a:pt x="16276" y="14259"/>
                    <a:pt x="16406" y="14341"/>
                    <a:pt x="16460" y="14475"/>
                  </a:cubicBezTo>
                  <a:lnTo>
                    <a:pt x="16936" y="15767"/>
                  </a:lnTo>
                  <a:cubicBezTo>
                    <a:pt x="17001" y="15946"/>
                    <a:pt x="16909" y="16144"/>
                    <a:pt x="16731" y="16209"/>
                  </a:cubicBezTo>
                  <a:cubicBezTo>
                    <a:pt x="16693" y="16223"/>
                    <a:pt x="16652" y="16230"/>
                    <a:pt x="16612" y="16230"/>
                  </a:cubicBezTo>
                  <a:cubicBezTo>
                    <a:pt x="16563" y="16230"/>
                    <a:pt x="16514" y="16220"/>
                    <a:pt x="16468" y="16199"/>
                  </a:cubicBezTo>
                  <a:cubicBezTo>
                    <a:pt x="16385" y="16160"/>
                    <a:pt x="16322" y="16091"/>
                    <a:pt x="16290" y="16006"/>
                  </a:cubicBezTo>
                  <a:lnTo>
                    <a:pt x="15814" y="14713"/>
                  </a:lnTo>
                  <a:cubicBezTo>
                    <a:pt x="15754" y="14537"/>
                    <a:pt x="15845" y="14344"/>
                    <a:pt x="16020" y="14280"/>
                  </a:cubicBezTo>
                  <a:cubicBezTo>
                    <a:pt x="16060" y="14266"/>
                    <a:pt x="16100" y="14259"/>
                    <a:pt x="16140" y="14259"/>
                  </a:cubicBezTo>
                  <a:close/>
                  <a:moveTo>
                    <a:pt x="5814" y="15151"/>
                  </a:moveTo>
                  <a:cubicBezTo>
                    <a:pt x="7384" y="15564"/>
                    <a:pt x="8815" y="16397"/>
                    <a:pt x="9949" y="17561"/>
                  </a:cubicBezTo>
                  <a:lnTo>
                    <a:pt x="7054" y="17561"/>
                  </a:lnTo>
                  <a:cubicBezTo>
                    <a:pt x="6242" y="16528"/>
                    <a:pt x="5198" y="15703"/>
                    <a:pt x="4005" y="15151"/>
                  </a:cubicBezTo>
                  <a:close/>
                  <a:moveTo>
                    <a:pt x="19625" y="15150"/>
                  </a:moveTo>
                  <a:cubicBezTo>
                    <a:pt x="19817" y="15151"/>
                    <a:pt x="19970" y="15305"/>
                    <a:pt x="19970" y="15494"/>
                  </a:cubicBezTo>
                  <a:lnTo>
                    <a:pt x="19970" y="17216"/>
                  </a:lnTo>
                  <a:cubicBezTo>
                    <a:pt x="19970" y="17321"/>
                    <a:pt x="19922" y="17421"/>
                    <a:pt x="19839" y="17486"/>
                  </a:cubicBezTo>
                  <a:cubicBezTo>
                    <a:pt x="19779" y="17534"/>
                    <a:pt x="19704" y="17561"/>
                    <a:pt x="19625" y="17561"/>
                  </a:cubicBezTo>
                  <a:lnTo>
                    <a:pt x="10841" y="17561"/>
                  </a:lnTo>
                  <a:cubicBezTo>
                    <a:pt x="10029" y="16528"/>
                    <a:pt x="8984" y="15703"/>
                    <a:pt x="7792" y="15151"/>
                  </a:cubicBezTo>
                  <a:lnTo>
                    <a:pt x="10320" y="15151"/>
                  </a:lnTo>
                  <a:cubicBezTo>
                    <a:pt x="10182" y="15664"/>
                    <a:pt x="10458" y="16197"/>
                    <a:pt x="10958" y="16380"/>
                  </a:cubicBezTo>
                  <a:cubicBezTo>
                    <a:pt x="11073" y="16422"/>
                    <a:pt x="11194" y="16444"/>
                    <a:pt x="11316" y="16444"/>
                  </a:cubicBezTo>
                  <a:cubicBezTo>
                    <a:pt x="11447" y="16442"/>
                    <a:pt x="11576" y="16415"/>
                    <a:pt x="11697" y="16365"/>
                  </a:cubicBezTo>
                  <a:cubicBezTo>
                    <a:pt x="11875" y="16708"/>
                    <a:pt x="12228" y="16920"/>
                    <a:pt x="12609" y="16920"/>
                  </a:cubicBezTo>
                  <a:cubicBezTo>
                    <a:pt x="12631" y="16920"/>
                    <a:pt x="12654" y="16920"/>
                    <a:pt x="12676" y="16918"/>
                  </a:cubicBezTo>
                  <a:cubicBezTo>
                    <a:pt x="13084" y="16892"/>
                    <a:pt x="13437" y="16627"/>
                    <a:pt x="13577" y="16244"/>
                  </a:cubicBezTo>
                  <a:lnTo>
                    <a:pt x="13979" y="15151"/>
                  </a:lnTo>
                  <a:lnTo>
                    <a:pt x="15239" y="15151"/>
                  </a:lnTo>
                  <a:lnTo>
                    <a:pt x="15642" y="16244"/>
                  </a:lnTo>
                  <a:cubicBezTo>
                    <a:pt x="15782" y="16627"/>
                    <a:pt x="16135" y="16892"/>
                    <a:pt x="16543" y="16918"/>
                  </a:cubicBezTo>
                  <a:cubicBezTo>
                    <a:pt x="16566" y="16920"/>
                    <a:pt x="16588" y="16920"/>
                    <a:pt x="16610" y="16920"/>
                  </a:cubicBezTo>
                  <a:cubicBezTo>
                    <a:pt x="16991" y="16920"/>
                    <a:pt x="17344" y="16708"/>
                    <a:pt x="17522" y="16365"/>
                  </a:cubicBezTo>
                  <a:cubicBezTo>
                    <a:pt x="17644" y="16415"/>
                    <a:pt x="17774" y="16442"/>
                    <a:pt x="17905" y="16444"/>
                  </a:cubicBezTo>
                  <a:cubicBezTo>
                    <a:pt x="18027" y="16444"/>
                    <a:pt x="18148" y="16422"/>
                    <a:pt x="18263" y="16379"/>
                  </a:cubicBezTo>
                  <a:cubicBezTo>
                    <a:pt x="18761" y="16197"/>
                    <a:pt x="19038" y="15663"/>
                    <a:pt x="18899" y="15150"/>
                  </a:cubicBezTo>
                  <a:close/>
                  <a:moveTo>
                    <a:pt x="2027" y="15151"/>
                  </a:moveTo>
                  <a:cubicBezTo>
                    <a:pt x="3597" y="15564"/>
                    <a:pt x="5028" y="16397"/>
                    <a:pt x="6162" y="17561"/>
                  </a:cubicBezTo>
                  <a:lnTo>
                    <a:pt x="5511" y="17561"/>
                  </a:lnTo>
                  <a:cubicBezTo>
                    <a:pt x="4939" y="17561"/>
                    <a:pt x="4477" y="18024"/>
                    <a:pt x="4477" y="18593"/>
                  </a:cubicBezTo>
                  <a:lnTo>
                    <a:pt x="4477" y="19626"/>
                  </a:lnTo>
                  <a:lnTo>
                    <a:pt x="3444" y="19626"/>
                  </a:lnTo>
                  <a:lnTo>
                    <a:pt x="3444" y="18593"/>
                  </a:lnTo>
                  <a:cubicBezTo>
                    <a:pt x="3444" y="18024"/>
                    <a:pt x="2981" y="17561"/>
                    <a:pt x="2412" y="17561"/>
                  </a:cubicBezTo>
                  <a:lnTo>
                    <a:pt x="1034" y="17561"/>
                  </a:lnTo>
                  <a:cubicBezTo>
                    <a:pt x="843" y="17561"/>
                    <a:pt x="690" y="17406"/>
                    <a:pt x="690" y="17216"/>
                  </a:cubicBezTo>
                  <a:lnTo>
                    <a:pt x="690" y="15494"/>
                  </a:lnTo>
                  <a:cubicBezTo>
                    <a:pt x="690" y="15305"/>
                    <a:pt x="843" y="15151"/>
                    <a:pt x="1034" y="15151"/>
                  </a:cubicBezTo>
                  <a:close/>
                  <a:moveTo>
                    <a:pt x="19625" y="18249"/>
                  </a:moveTo>
                  <a:lnTo>
                    <a:pt x="19625" y="19626"/>
                  </a:lnTo>
                  <a:lnTo>
                    <a:pt x="19627" y="19626"/>
                  </a:lnTo>
                  <a:cubicBezTo>
                    <a:pt x="19627" y="19817"/>
                    <a:pt x="19472" y="19971"/>
                    <a:pt x="19282" y="19971"/>
                  </a:cubicBezTo>
                  <a:lnTo>
                    <a:pt x="16871" y="19971"/>
                  </a:lnTo>
                  <a:cubicBezTo>
                    <a:pt x="16491" y="19971"/>
                    <a:pt x="16183" y="19663"/>
                    <a:pt x="16183" y="19283"/>
                  </a:cubicBezTo>
                  <a:lnTo>
                    <a:pt x="16183" y="18249"/>
                  </a:lnTo>
                  <a:close/>
                  <a:moveTo>
                    <a:pt x="14466" y="1"/>
                  </a:moveTo>
                  <a:cubicBezTo>
                    <a:pt x="14464" y="1"/>
                    <a:pt x="14463" y="1"/>
                    <a:pt x="14461" y="1"/>
                  </a:cubicBezTo>
                  <a:lnTo>
                    <a:pt x="2410" y="1"/>
                  </a:lnTo>
                  <a:cubicBezTo>
                    <a:pt x="1079" y="2"/>
                    <a:pt x="2" y="1080"/>
                    <a:pt x="0" y="2410"/>
                  </a:cubicBezTo>
                  <a:lnTo>
                    <a:pt x="0" y="5166"/>
                  </a:lnTo>
                  <a:cubicBezTo>
                    <a:pt x="2" y="5230"/>
                    <a:pt x="12" y="5293"/>
                    <a:pt x="30" y="5355"/>
                  </a:cubicBezTo>
                  <a:cubicBezTo>
                    <a:pt x="30" y="5358"/>
                    <a:pt x="32" y="5363"/>
                    <a:pt x="34" y="5366"/>
                  </a:cubicBezTo>
                  <a:cubicBezTo>
                    <a:pt x="118" y="5655"/>
                    <a:pt x="384" y="5854"/>
                    <a:pt x="686" y="5854"/>
                  </a:cubicBezTo>
                  <a:cubicBezTo>
                    <a:pt x="687" y="5854"/>
                    <a:pt x="688" y="5854"/>
                    <a:pt x="690" y="5854"/>
                  </a:cubicBezTo>
                  <a:lnTo>
                    <a:pt x="11707" y="5854"/>
                  </a:lnTo>
                  <a:cubicBezTo>
                    <a:pt x="11837" y="5854"/>
                    <a:pt x="11967" y="5829"/>
                    <a:pt x="12088" y="5779"/>
                  </a:cubicBezTo>
                  <a:cubicBezTo>
                    <a:pt x="12175" y="5881"/>
                    <a:pt x="12267" y="5977"/>
                    <a:pt x="12363" y="6069"/>
                  </a:cubicBezTo>
                  <a:cubicBezTo>
                    <a:pt x="11093" y="6922"/>
                    <a:pt x="10247" y="8274"/>
                    <a:pt x="10035" y="9789"/>
                  </a:cubicBezTo>
                  <a:lnTo>
                    <a:pt x="10035" y="9802"/>
                  </a:lnTo>
                  <a:cubicBezTo>
                    <a:pt x="10002" y="10036"/>
                    <a:pt x="9985" y="10269"/>
                    <a:pt x="9985" y="10502"/>
                  </a:cubicBezTo>
                  <a:cubicBezTo>
                    <a:pt x="9982" y="11589"/>
                    <a:pt x="10317" y="12650"/>
                    <a:pt x="10939" y="13539"/>
                  </a:cubicBezTo>
                  <a:cubicBezTo>
                    <a:pt x="10893" y="13608"/>
                    <a:pt x="10853" y="13683"/>
                    <a:pt x="10823" y="13761"/>
                  </a:cubicBezTo>
                  <a:lnTo>
                    <a:pt x="10565" y="14462"/>
                  </a:lnTo>
                  <a:lnTo>
                    <a:pt x="1033" y="14462"/>
                  </a:lnTo>
                  <a:cubicBezTo>
                    <a:pt x="463" y="14462"/>
                    <a:pt x="0" y="14925"/>
                    <a:pt x="0" y="15494"/>
                  </a:cubicBezTo>
                  <a:lnTo>
                    <a:pt x="0" y="17216"/>
                  </a:lnTo>
                  <a:cubicBezTo>
                    <a:pt x="0" y="17787"/>
                    <a:pt x="463" y="18249"/>
                    <a:pt x="1033" y="18249"/>
                  </a:cubicBezTo>
                  <a:lnTo>
                    <a:pt x="2410" y="18249"/>
                  </a:lnTo>
                  <a:cubicBezTo>
                    <a:pt x="2600" y="18249"/>
                    <a:pt x="2755" y="18404"/>
                    <a:pt x="2755" y="18593"/>
                  </a:cubicBezTo>
                  <a:lnTo>
                    <a:pt x="2755" y="19626"/>
                  </a:lnTo>
                  <a:cubicBezTo>
                    <a:pt x="2755" y="20007"/>
                    <a:pt x="3063" y="20315"/>
                    <a:pt x="3442" y="20315"/>
                  </a:cubicBezTo>
                  <a:lnTo>
                    <a:pt x="4477" y="20315"/>
                  </a:lnTo>
                  <a:cubicBezTo>
                    <a:pt x="4856" y="20315"/>
                    <a:pt x="5164" y="20007"/>
                    <a:pt x="5164" y="19626"/>
                  </a:cubicBezTo>
                  <a:lnTo>
                    <a:pt x="5164" y="18593"/>
                  </a:lnTo>
                  <a:cubicBezTo>
                    <a:pt x="5164" y="18404"/>
                    <a:pt x="5319" y="18249"/>
                    <a:pt x="5509" y="18249"/>
                  </a:cubicBezTo>
                  <a:lnTo>
                    <a:pt x="15494" y="18249"/>
                  </a:lnTo>
                  <a:lnTo>
                    <a:pt x="15494" y="19283"/>
                  </a:lnTo>
                  <a:cubicBezTo>
                    <a:pt x="15494" y="20042"/>
                    <a:pt x="16110" y="20660"/>
                    <a:pt x="16871" y="20660"/>
                  </a:cubicBezTo>
                  <a:lnTo>
                    <a:pt x="19281" y="20660"/>
                  </a:lnTo>
                  <a:cubicBezTo>
                    <a:pt x="19852" y="20660"/>
                    <a:pt x="20315" y="20197"/>
                    <a:pt x="20315" y="19626"/>
                  </a:cubicBezTo>
                  <a:lnTo>
                    <a:pt x="20315" y="17976"/>
                  </a:lnTo>
                  <a:cubicBezTo>
                    <a:pt x="20533" y="17784"/>
                    <a:pt x="20658" y="17508"/>
                    <a:pt x="20658" y="17216"/>
                  </a:cubicBezTo>
                  <a:lnTo>
                    <a:pt x="20658" y="15494"/>
                  </a:lnTo>
                  <a:cubicBezTo>
                    <a:pt x="20658" y="15203"/>
                    <a:pt x="20533" y="14925"/>
                    <a:pt x="20315" y="14730"/>
                  </a:cubicBezTo>
                  <a:lnTo>
                    <a:pt x="20315" y="12382"/>
                  </a:lnTo>
                  <a:cubicBezTo>
                    <a:pt x="20543" y="11781"/>
                    <a:pt x="20660" y="11145"/>
                    <a:pt x="20660" y="10502"/>
                  </a:cubicBezTo>
                  <a:cubicBezTo>
                    <a:pt x="20658" y="8284"/>
                    <a:pt x="19284" y="6297"/>
                    <a:pt x="17207" y="5513"/>
                  </a:cubicBezTo>
                  <a:cubicBezTo>
                    <a:pt x="17997" y="4472"/>
                    <a:pt x="18127" y="3073"/>
                    <a:pt x="17544" y="1906"/>
                  </a:cubicBezTo>
                  <a:cubicBezTo>
                    <a:pt x="16963" y="738"/>
                    <a:pt x="15770" y="1"/>
                    <a:pt x="144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94" name="Google Shape;1994;p117"/>
          <p:cNvGrpSpPr/>
          <p:nvPr/>
        </p:nvGrpSpPr>
        <p:grpSpPr>
          <a:xfrm>
            <a:off x="1406470" y="2178617"/>
            <a:ext cx="802670" cy="794708"/>
            <a:chOff x="3389062" y="1645563"/>
            <a:chExt cx="553680" cy="548188"/>
          </a:xfrm>
        </p:grpSpPr>
        <p:sp>
          <p:nvSpPr>
            <p:cNvPr id="1995" name="Google Shape;1995;p117"/>
            <p:cNvSpPr/>
            <p:nvPr/>
          </p:nvSpPr>
          <p:spPr>
            <a:xfrm>
              <a:off x="3389062" y="1645563"/>
              <a:ext cx="553680" cy="548188"/>
            </a:xfrm>
            <a:custGeom>
              <a:avLst/>
              <a:gdLst/>
              <a:ahLst/>
              <a:cxnLst/>
              <a:rect l="l" t="t" r="r" b="b"/>
              <a:pathLst>
                <a:path w="20868" h="20661" extrusionOk="0">
                  <a:moveTo>
                    <a:pt x="5844" y="1801"/>
                  </a:moveTo>
                  <a:lnTo>
                    <a:pt x="6283" y="2389"/>
                  </a:lnTo>
                  <a:lnTo>
                    <a:pt x="4751" y="3070"/>
                  </a:lnTo>
                  <a:cubicBezTo>
                    <a:pt x="4707" y="3090"/>
                    <a:pt x="4659" y="3100"/>
                    <a:pt x="4612" y="3100"/>
                  </a:cubicBezTo>
                  <a:cubicBezTo>
                    <a:pt x="4568" y="3100"/>
                    <a:pt x="4524" y="3092"/>
                    <a:pt x="4483" y="3075"/>
                  </a:cubicBezTo>
                  <a:cubicBezTo>
                    <a:pt x="4396" y="3040"/>
                    <a:pt x="4328" y="2972"/>
                    <a:pt x="4293" y="2887"/>
                  </a:cubicBezTo>
                  <a:lnTo>
                    <a:pt x="4155" y="2525"/>
                  </a:lnTo>
                  <a:lnTo>
                    <a:pt x="5844" y="1801"/>
                  </a:lnTo>
                  <a:close/>
                  <a:moveTo>
                    <a:pt x="15023" y="1801"/>
                  </a:moveTo>
                  <a:lnTo>
                    <a:pt x="16713" y="2525"/>
                  </a:lnTo>
                  <a:lnTo>
                    <a:pt x="16576" y="2883"/>
                  </a:lnTo>
                  <a:cubicBezTo>
                    <a:pt x="16541" y="2970"/>
                    <a:pt x="16473" y="3040"/>
                    <a:pt x="16386" y="3075"/>
                  </a:cubicBezTo>
                  <a:cubicBezTo>
                    <a:pt x="16345" y="3092"/>
                    <a:pt x="16301" y="3100"/>
                    <a:pt x="16257" y="3100"/>
                  </a:cubicBezTo>
                  <a:cubicBezTo>
                    <a:pt x="16209" y="3100"/>
                    <a:pt x="16161" y="3090"/>
                    <a:pt x="16117" y="3070"/>
                  </a:cubicBezTo>
                  <a:lnTo>
                    <a:pt x="14581" y="2389"/>
                  </a:lnTo>
                  <a:lnTo>
                    <a:pt x="15023" y="1801"/>
                  </a:lnTo>
                  <a:close/>
                  <a:moveTo>
                    <a:pt x="7582" y="803"/>
                  </a:moveTo>
                  <a:lnTo>
                    <a:pt x="8949" y="2719"/>
                  </a:lnTo>
                  <a:lnTo>
                    <a:pt x="8340" y="3328"/>
                  </a:lnTo>
                  <a:cubicBezTo>
                    <a:pt x="8276" y="3393"/>
                    <a:pt x="8190" y="3429"/>
                    <a:pt x="8100" y="3429"/>
                  </a:cubicBezTo>
                  <a:cubicBezTo>
                    <a:pt x="8090" y="3429"/>
                    <a:pt x="8081" y="3429"/>
                    <a:pt x="8072" y="3428"/>
                  </a:cubicBezTo>
                  <a:cubicBezTo>
                    <a:pt x="7972" y="3421"/>
                    <a:pt x="7880" y="3370"/>
                    <a:pt x="7822" y="3290"/>
                  </a:cubicBezTo>
                  <a:lnTo>
                    <a:pt x="6461" y="1476"/>
                  </a:lnTo>
                  <a:lnTo>
                    <a:pt x="7582" y="803"/>
                  </a:lnTo>
                  <a:close/>
                  <a:moveTo>
                    <a:pt x="13282" y="805"/>
                  </a:moveTo>
                  <a:lnTo>
                    <a:pt x="14405" y="1478"/>
                  </a:lnTo>
                  <a:lnTo>
                    <a:pt x="13044" y="3290"/>
                  </a:lnTo>
                  <a:cubicBezTo>
                    <a:pt x="12984" y="3371"/>
                    <a:pt x="12893" y="3421"/>
                    <a:pt x="12793" y="3428"/>
                  </a:cubicBezTo>
                  <a:cubicBezTo>
                    <a:pt x="12783" y="3429"/>
                    <a:pt x="12774" y="3429"/>
                    <a:pt x="12765" y="3429"/>
                  </a:cubicBezTo>
                  <a:cubicBezTo>
                    <a:pt x="12675" y="3429"/>
                    <a:pt x="12588" y="3393"/>
                    <a:pt x="12525" y="3328"/>
                  </a:cubicBezTo>
                  <a:lnTo>
                    <a:pt x="11915" y="2719"/>
                  </a:lnTo>
                  <a:lnTo>
                    <a:pt x="13282" y="805"/>
                  </a:lnTo>
                  <a:close/>
                  <a:moveTo>
                    <a:pt x="12518" y="689"/>
                  </a:moveTo>
                  <a:lnTo>
                    <a:pt x="11191" y="2549"/>
                  </a:lnTo>
                  <a:lnTo>
                    <a:pt x="10433" y="3558"/>
                  </a:lnTo>
                  <a:lnTo>
                    <a:pt x="9675" y="2549"/>
                  </a:lnTo>
                  <a:lnTo>
                    <a:pt x="8347" y="689"/>
                  </a:lnTo>
                  <a:close/>
                  <a:moveTo>
                    <a:pt x="1141" y="5946"/>
                  </a:moveTo>
                  <a:lnTo>
                    <a:pt x="3504" y="8071"/>
                  </a:lnTo>
                  <a:lnTo>
                    <a:pt x="3178" y="8497"/>
                  </a:lnTo>
                  <a:cubicBezTo>
                    <a:pt x="3116" y="8572"/>
                    <a:pt x="3024" y="8617"/>
                    <a:pt x="2928" y="8620"/>
                  </a:cubicBezTo>
                  <a:cubicBezTo>
                    <a:pt x="2922" y="8621"/>
                    <a:pt x="2916" y="8621"/>
                    <a:pt x="2910" y="8621"/>
                  </a:cubicBezTo>
                  <a:cubicBezTo>
                    <a:pt x="2820" y="8621"/>
                    <a:pt x="2734" y="8584"/>
                    <a:pt x="2670" y="8520"/>
                  </a:cubicBezTo>
                  <a:lnTo>
                    <a:pt x="893" y="6743"/>
                  </a:lnTo>
                  <a:cubicBezTo>
                    <a:pt x="765" y="6617"/>
                    <a:pt x="758" y="6412"/>
                    <a:pt x="874" y="6276"/>
                  </a:cubicBezTo>
                  <a:lnTo>
                    <a:pt x="1141" y="5946"/>
                  </a:lnTo>
                  <a:close/>
                  <a:moveTo>
                    <a:pt x="19724" y="5946"/>
                  </a:moveTo>
                  <a:lnTo>
                    <a:pt x="19993" y="6279"/>
                  </a:lnTo>
                  <a:cubicBezTo>
                    <a:pt x="20108" y="6415"/>
                    <a:pt x="20098" y="6619"/>
                    <a:pt x="19973" y="6743"/>
                  </a:cubicBezTo>
                  <a:lnTo>
                    <a:pt x="18195" y="8520"/>
                  </a:lnTo>
                  <a:cubicBezTo>
                    <a:pt x="18131" y="8584"/>
                    <a:pt x="18045" y="8621"/>
                    <a:pt x="17954" y="8621"/>
                  </a:cubicBezTo>
                  <a:cubicBezTo>
                    <a:pt x="17948" y="8621"/>
                    <a:pt x="17943" y="8621"/>
                    <a:pt x="17937" y="8620"/>
                  </a:cubicBezTo>
                  <a:cubicBezTo>
                    <a:pt x="17845" y="8619"/>
                    <a:pt x="17757" y="8577"/>
                    <a:pt x="17695" y="8509"/>
                  </a:cubicBezTo>
                  <a:lnTo>
                    <a:pt x="17361" y="8071"/>
                  </a:lnTo>
                  <a:lnTo>
                    <a:pt x="19724" y="5946"/>
                  </a:lnTo>
                  <a:close/>
                  <a:moveTo>
                    <a:pt x="3572" y="2937"/>
                  </a:moveTo>
                  <a:lnTo>
                    <a:pt x="3650" y="3138"/>
                  </a:lnTo>
                  <a:cubicBezTo>
                    <a:pt x="3754" y="3400"/>
                    <a:pt x="3960" y="3608"/>
                    <a:pt x="4220" y="3714"/>
                  </a:cubicBezTo>
                  <a:cubicBezTo>
                    <a:pt x="4345" y="3765"/>
                    <a:pt x="4478" y="3790"/>
                    <a:pt x="4610" y="3790"/>
                  </a:cubicBezTo>
                  <a:cubicBezTo>
                    <a:pt x="4753" y="3790"/>
                    <a:pt x="4896" y="3761"/>
                    <a:pt x="5029" y="3701"/>
                  </a:cubicBezTo>
                  <a:lnTo>
                    <a:pt x="6708" y="2955"/>
                  </a:lnTo>
                  <a:lnTo>
                    <a:pt x="7271" y="3704"/>
                  </a:lnTo>
                  <a:cubicBezTo>
                    <a:pt x="7451" y="3944"/>
                    <a:pt x="7725" y="4094"/>
                    <a:pt x="8023" y="4116"/>
                  </a:cubicBezTo>
                  <a:cubicBezTo>
                    <a:pt x="8048" y="4117"/>
                    <a:pt x="8073" y="4118"/>
                    <a:pt x="8098" y="4118"/>
                  </a:cubicBezTo>
                  <a:cubicBezTo>
                    <a:pt x="8371" y="4118"/>
                    <a:pt x="8634" y="4010"/>
                    <a:pt x="8828" y="3816"/>
                  </a:cubicBezTo>
                  <a:lnTo>
                    <a:pt x="9362" y="3281"/>
                  </a:lnTo>
                  <a:lnTo>
                    <a:pt x="10088" y="4247"/>
                  </a:lnTo>
                  <a:lnTo>
                    <a:pt x="10088" y="14807"/>
                  </a:lnTo>
                  <a:lnTo>
                    <a:pt x="9399" y="14807"/>
                  </a:lnTo>
                  <a:cubicBezTo>
                    <a:pt x="8964" y="14808"/>
                    <a:pt x="8575" y="15083"/>
                    <a:pt x="8430" y="15494"/>
                  </a:cubicBezTo>
                  <a:lnTo>
                    <a:pt x="4924" y="15494"/>
                  </a:lnTo>
                  <a:lnTo>
                    <a:pt x="4924" y="6199"/>
                  </a:lnTo>
                  <a:cubicBezTo>
                    <a:pt x="4924" y="6007"/>
                    <a:pt x="4770" y="5854"/>
                    <a:pt x="4580" y="5854"/>
                  </a:cubicBezTo>
                  <a:cubicBezTo>
                    <a:pt x="4390" y="5854"/>
                    <a:pt x="4235" y="6007"/>
                    <a:pt x="4235" y="6199"/>
                  </a:cubicBezTo>
                  <a:lnTo>
                    <a:pt x="4235" y="7115"/>
                  </a:lnTo>
                  <a:lnTo>
                    <a:pt x="3925" y="7521"/>
                  </a:lnTo>
                  <a:lnTo>
                    <a:pt x="1574" y="5408"/>
                  </a:lnTo>
                  <a:lnTo>
                    <a:pt x="3546" y="2962"/>
                  </a:lnTo>
                  <a:cubicBezTo>
                    <a:pt x="3554" y="2952"/>
                    <a:pt x="3564" y="2945"/>
                    <a:pt x="3572" y="2937"/>
                  </a:cubicBezTo>
                  <a:close/>
                  <a:moveTo>
                    <a:pt x="17292" y="2935"/>
                  </a:moveTo>
                  <a:cubicBezTo>
                    <a:pt x="17301" y="2943"/>
                    <a:pt x="17311" y="2950"/>
                    <a:pt x="17319" y="2960"/>
                  </a:cubicBezTo>
                  <a:lnTo>
                    <a:pt x="19292" y="5408"/>
                  </a:lnTo>
                  <a:lnTo>
                    <a:pt x="16943" y="7521"/>
                  </a:lnTo>
                  <a:lnTo>
                    <a:pt x="16630" y="7115"/>
                  </a:lnTo>
                  <a:lnTo>
                    <a:pt x="16630" y="6197"/>
                  </a:lnTo>
                  <a:cubicBezTo>
                    <a:pt x="16630" y="6007"/>
                    <a:pt x="16476" y="5854"/>
                    <a:pt x="16286" y="5854"/>
                  </a:cubicBezTo>
                  <a:cubicBezTo>
                    <a:pt x="16095" y="5854"/>
                    <a:pt x="15942" y="6007"/>
                    <a:pt x="15942" y="6197"/>
                  </a:cubicBezTo>
                  <a:lnTo>
                    <a:pt x="15942" y="15494"/>
                  </a:lnTo>
                  <a:lnTo>
                    <a:pt x="12435" y="15494"/>
                  </a:lnTo>
                  <a:cubicBezTo>
                    <a:pt x="12290" y="15083"/>
                    <a:pt x="11902" y="14808"/>
                    <a:pt x="11466" y="14807"/>
                  </a:cubicBezTo>
                  <a:lnTo>
                    <a:pt x="10778" y="14807"/>
                  </a:lnTo>
                  <a:lnTo>
                    <a:pt x="10778" y="4247"/>
                  </a:lnTo>
                  <a:lnTo>
                    <a:pt x="11502" y="3280"/>
                  </a:lnTo>
                  <a:lnTo>
                    <a:pt x="12038" y="3814"/>
                  </a:lnTo>
                  <a:cubicBezTo>
                    <a:pt x="12232" y="4008"/>
                    <a:pt x="12495" y="4117"/>
                    <a:pt x="12767" y="4117"/>
                  </a:cubicBezTo>
                  <a:cubicBezTo>
                    <a:pt x="12792" y="4117"/>
                    <a:pt x="12816" y="4116"/>
                    <a:pt x="12841" y="4114"/>
                  </a:cubicBezTo>
                  <a:cubicBezTo>
                    <a:pt x="13141" y="4092"/>
                    <a:pt x="13416" y="3943"/>
                    <a:pt x="13595" y="3703"/>
                  </a:cubicBezTo>
                  <a:lnTo>
                    <a:pt x="14157" y="2953"/>
                  </a:lnTo>
                  <a:lnTo>
                    <a:pt x="15839" y="3699"/>
                  </a:lnTo>
                  <a:cubicBezTo>
                    <a:pt x="15971" y="3758"/>
                    <a:pt x="16113" y="3788"/>
                    <a:pt x="16256" y="3788"/>
                  </a:cubicBezTo>
                  <a:cubicBezTo>
                    <a:pt x="16389" y="3788"/>
                    <a:pt x="16522" y="3762"/>
                    <a:pt x="16648" y="3709"/>
                  </a:cubicBezTo>
                  <a:cubicBezTo>
                    <a:pt x="16908" y="3603"/>
                    <a:pt x="17112" y="3395"/>
                    <a:pt x="17216" y="3133"/>
                  </a:cubicBezTo>
                  <a:lnTo>
                    <a:pt x="17292" y="2935"/>
                  </a:lnTo>
                  <a:close/>
                  <a:moveTo>
                    <a:pt x="8366" y="16184"/>
                  </a:moveTo>
                  <a:lnTo>
                    <a:pt x="8366" y="16872"/>
                  </a:lnTo>
                  <a:lnTo>
                    <a:pt x="4924" y="16872"/>
                  </a:lnTo>
                  <a:lnTo>
                    <a:pt x="4924" y="16184"/>
                  </a:lnTo>
                  <a:close/>
                  <a:moveTo>
                    <a:pt x="15942" y="16184"/>
                  </a:moveTo>
                  <a:lnTo>
                    <a:pt x="15942" y="16872"/>
                  </a:lnTo>
                  <a:lnTo>
                    <a:pt x="12498" y="16872"/>
                  </a:lnTo>
                  <a:lnTo>
                    <a:pt x="12498" y="16184"/>
                  </a:lnTo>
                  <a:close/>
                  <a:moveTo>
                    <a:pt x="11466" y="15494"/>
                  </a:moveTo>
                  <a:cubicBezTo>
                    <a:pt x="11655" y="15494"/>
                    <a:pt x="11810" y="15649"/>
                    <a:pt x="11810" y="15839"/>
                  </a:cubicBezTo>
                  <a:lnTo>
                    <a:pt x="11810" y="17216"/>
                  </a:lnTo>
                  <a:cubicBezTo>
                    <a:pt x="11810" y="17406"/>
                    <a:pt x="11655" y="17561"/>
                    <a:pt x="11466" y="17561"/>
                  </a:cubicBezTo>
                  <a:lnTo>
                    <a:pt x="9399" y="17561"/>
                  </a:lnTo>
                  <a:cubicBezTo>
                    <a:pt x="9209" y="17561"/>
                    <a:pt x="9056" y="17406"/>
                    <a:pt x="9056" y="17216"/>
                  </a:cubicBezTo>
                  <a:lnTo>
                    <a:pt x="9056" y="16872"/>
                  </a:lnTo>
                  <a:lnTo>
                    <a:pt x="10088" y="16872"/>
                  </a:lnTo>
                  <a:cubicBezTo>
                    <a:pt x="10278" y="16872"/>
                    <a:pt x="10433" y="16718"/>
                    <a:pt x="10433" y="16527"/>
                  </a:cubicBezTo>
                  <a:cubicBezTo>
                    <a:pt x="10433" y="16337"/>
                    <a:pt x="10278" y="16184"/>
                    <a:pt x="10088" y="16184"/>
                  </a:cubicBezTo>
                  <a:lnTo>
                    <a:pt x="9056" y="16184"/>
                  </a:lnTo>
                  <a:lnTo>
                    <a:pt x="9056" y="15839"/>
                  </a:lnTo>
                  <a:cubicBezTo>
                    <a:pt x="9056" y="15649"/>
                    <a:pt x="9209" y="15494"/>
                    <a:pt x="9399" y="15494"/>
                  </a:cubicBezTo>
                  <a:close/>
                  <a:moveTo>
                    <a:pt x="8430" y="17561"/>
                  </a:moveTo>
                  <a:cubicBezTo>
                    <a:pt x="8575" y="17972"/>
                    <a:pt x="8964" y="18247"/>
                    <a:pt x="9399" y="18249"/>
                  </a:cubicBezTo>
                  <a:lnTo>
                    <a:pt x="10088" y="18249"/>
                  </a:lnTo>
                  <a:lnTo>
                    <a:pt x="10088" y="19971"/>
                  </a:lnTo>
                  <a:lnTo>
                    <a:pt x="5267" y="19971"/>
                  </a:lnTo>
                  <a:cubicBezTo>
                    <a:pt x="5078" y="19971"/>
                    <a:pt x="4924" y="19816"/>
                    <a:pt x="4924" y="19626"/>
                  </a:cubicBezTo>
                  <a:lnTo>
                    <a:pt x="4924" y="17561"/>
                  </a:lnTo>
                  <a:close/>
                  <a:moveTo>
                    <a:pt x="15942" y="17561"/>
                  </a:moveTo>
                  <a:lnTo>
                    <a:pt x="15942" y="19626"/>
                  </a:lnTo>
                  <a:cubicBezTo>
                    <a:pt x="15942" y="19816"/>
                    <a:pt x="15787" y="19971"/>
                    <a:pt x="15597" y="19971"/>
                  </a:cubicBezTo>
                  <a:lnTo>
                    <a:pt x="10778" y="19971"/>
                  </a:lnTo>
                  <a:lnTo>
                    <a:pt x="10778" y="18249"/>
                  </a:lnTo>
                  <a:lnTo>
                    <a:pt x="11466" y="18249"/>
                  </a:lnTo>
                  <a:cubicBezTo>
                    <a:pt x="11902" y="18247"/>
                    <a:pt x="12290" y="17972"/>
                    <a:pt x="12435" y="17561"/>
                  </a:cubicBezTo>
                  <a:close/>
                  <a:moveTo>
                    <a:pt x="7679" y="1"/>
                  </a:moveTo>
                  <a:cubicBezTo>
                    <a:pt x="7670" y="1"/>
                    <a:pt x="7662" y="4"/>
                    <a:pt x="7654" y="6"/>
                  </a:cubicBezTo>
                  <a:cubicBezTo>
                    <a:pt x="7629" y="7"/>
                    <a:pt x="7604" y="12"/>
                    <a:pt x="7580" y="21"/>
                  </a:cubicBezTo>
                  <a:cubicBezTo>
                    <a:pt x="7560" y="26"/>
                    <a:pt x="7542" y="32"/>
                    <a:pt x="7524" y="41"/>
                  </a:cubicBezTo>
                  <a:cubicBezTo>
                    <a:pt x="7517" y="46"/>
                    <a:pt x="7509" y="46"/>
                    <a:pt x="7501" y="49"/>
                  </a:cubicBezTo>
                  <a:lnTo>
                    <a:pt x="5799" y="1072"/>
                  </a:lnTo>
                  <a:lnTo>
                    <a:pt x="3804" y="1926"/>
                  </a:lnTo>
                  <a:cubicBezTo>
                    <a:pt x="3494" y="2059"/>
                    <a:pt x="3221" y="2266"/>
                    <a:pt x="3009" y="2529"/>
                  </a:cubicBezTo>
                  <a:lnTo>
                    <a:pt x="345" y="5839"/>
                  </a:lnTo>
                  <a:cubicBezTo>
                    <a:pt x="0" y="6249"/>
                    <a:pt x="25" y="6853"/>
                    <a:pt x="407" y="7231"/>
                  </a:cubicBezTo>
                  <a:lnTo>
                    <a:pt x="2182" y="9008"/>
                  </a:lnTo>
                  <a:cubicBezTo>
                    <a:pt x="2375" y="9203"/>
                    <a:pt x="2639" y="9311"/>
                    <a:pt x="2912" y="9311"/>
                  </a:cubicBezTo>
                  <a:cubicBezTo>
                    <a:pt x="2927" y="9311"/>
                    <a:pt x="2943" y="9310"/>
                    <a:pt x="2959" y="9310"/>
                  </a:cubicBezTo>
                  <a:cubicBezTo>
                    <a:pt x="3254" y="9295"/>
                    <a:pt x="3531" y="9156"/>
                    <a:pt x="3717" y="8927"/>
                  </a:cubicBezTo>
                  <a:lnTo>
                    <a:pt x="4235" y="8247"/>
                  </a:lnTo>
                  <a:lnTo>
                    <a:pt x="4235" y="19628"/>
                  </a:lnTo>
                  <a:cubicBezTo>
                    <a:pt x="4235" y="20197"/>
                    <a:pt x="4698" y="20660"/>
                    <a:pt x="5267" y="20660"/>
                  </a:cubicBezTo>
                  <a:lnTo>
                    <a:pt x="15597" y="20660"/>
                  </a:lnTo>
                  <a:cubicBezTo>
                    <a:pt x="16168" y="20660"/>
                    <a:pt x="16630" y="20197"/>
                    <a:pt x="16630" y="19628"/>
                  </a:cubicBezTo>
                  <a:lnTo>
                    <a:pt x="16630" y="8247"/>
                  </a:lnTo>
                  <a:lnTo>
                    <a:pt x="17159" y="8938"/>
                  </a:lnTo>
                  <a:cubicBezTo>
                    <a:pt x="17344" y="9161"/>
                    <a:pt x="17615" y="9296"/>
                    <a:pt x="17905" y="9310"/>
                  </a:cubicBezTo>
                  <a:cubicBezTo>
                    <a:pt x="17923" y="9311"/>
                    <a:pt x="17940" y="9311"/>
                    <a:pt x="17958" y="9311"/>
                  </a:cubicBezTo>
                  <a:cubicBezTo>
                    <a:pt x="18229" y="9311"/>
                    <a:pt x="18490" y="9202"/>
                    <a:pt x="18683" y="9008"/>
                  </a:cubicBezTo>
                  <a:lnTo>
                    <a:pt x="20460" y="7231"/>
                  </a:lnTo>
                  <a:cubicBezTo>
                    <a:pt x="20838" y="6857"/>
                    <a:pt x="20868" y="6254"/>
                    <a:pt x="20525" y="5844"/>
                  </a:cubicBezTo>
                  <a:lnTo>
                    <a:pt x="17855" y="2529"/>
                  </a:lnTo>
                  <a:cubicBezTo>
                    <a:pt x="17644" y="2266"/>
                    <a:pt x="17371" y="2059"/>
                    <a:pt x="17061" y="1926"/>
                  </a:cubicBezTo>
                  <a:lnTo>
                    <a:pt x="15066" y="1072"/>
                  </a:lnTo>
                  <a:lnTo>
                    <a:pt x="13364" y="49"/>
                  </a:lnTo>
                  <a:cubicBezTo>
                    <a:pt x="13357" y="46"/>
                    <a:pt x="13349" y="46"/>
                    <a:pt x="13341" y="41"/>
                  </a:cubicBezTo>
                  <a:cubicBezTo>
                    <a:pt x="13322" y="32"/>
                    <a:pt x="13304" y="26"/>
                    <a:pt x="13284" y="21"/>
                  </a:cubicBezTo>
                  <a:cubicBezTo>
                    <a:pt x="13261" y="12"/>
                    <a:pt x="13236" y="7"/>
                    <a:pt x="13212" y="6"/>
                  </a:cubicBezTo>
                  <a:cubicBezTo>
                    <a:pt x="13202" y="4"/>
                    <a:pt x="13196" y="1"/>
                    <a:pt x="131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6" name="Google Shape;1996;p117"/>
            <p:cNvSpPr/>
            <p:nvPr/>
          </p:nvSpPr>
          <p:spPr>
            <a:xfrm>
              <a:off x="3537959" y="1828260"/>
              <a:ext cx="100479" cy="146194"/>
            </a:xfrm>
            <a:custGeom>
              <a:avLst/>
              <a:gdLst/>
              <a:ahLst/>
              <a:cxnLst/>
              <a:rect l="l" t="t" r="r" b="b"/>
              <a:pathLst>
                <a:path w="3787" h="5510" extrusionOk="0">
                  <a:moveTo>
                    <a:pt x="3099" y="690"/>
                  </a:moveTo>
                  <a:lnTo>
                    <a:pt x="3099" y="1378"/>
                  </a:lnTo>
                  <a:lnTo>
                    <a:pt x="690" y="1378"/>
                  </a:lnTo>
                  <a:lnTo>
                    <a:pt x="690" y="690"/>
                  </a:lnTo>
                  <a:close/>
                  <a:moveTo>
                    <a:pt x="3099" y="2067"/>
                  </a:moveTo>
                  <a:lnTo>
                    <a:pt x="3099" y="3713"/>
                  </a:lnTo>
                  <a:cubicBezTo>
                    <a:pt x="3099" y="3809"/>
                    <a:pt x="3058" y="3904"/>
                    <a:pt x="2984" y="3969"/>
                  </a:cubicBezTo>
                  <a:lnTo>
                    <a:pt x="2123" y="4735"/>
                  </a:lnTo>
                  <a:cubicBezTo>
                    <a:pt x="2058" y="4792"/>
                    <a:pt x="1976" y="4821"/>
                    <a:pt x="1894" y="4821"/>
                  </a:cubicBezTo>
                  <a:cubicBezTo>
                    <a:pt x="1812" y="4821"/>
                    <a:pt x="1730" y="4792"/>
                    <a:pt x="1665" y="4735"/>
                  </a:cubicBezTo>
                  <a:lnTo>
                    <a:pt x="804" y="3969"/>
                  </a:lnTo>
                  <a:cubicBezTo>
                    <a:pt x="731" y="3904"/>
                    <a:pt x="688" y="3811"/>
                    <a:pt x="690" y="3713"/>
                  </a:cubicBezTo>
                  <a:lnTo>
                    <a:pt x="690" y="2067"/>
                  </a:lnTo>
                  <a:close/>
                  <a:moveTo>
                    <a:pt x="690" y="1"/>
                  </a:moveTo>
                  <a:cubicBezTo>
                    <a:pt x="308" y="1"/>
                    <a:pt x="0" y="309"/>
                    <a:pt x="0" y="690"/>
                  </a:cubicBezTo>
                  <a:lnTo>
                    <a:pt x="0" y="3713"/>
                  </a:lnTo>
                  <a:cubicBezTo>
                    <a:pt x="0" y="4007"/>
                    <a:pt x="127" y="4287"/>
                    <a:pt x="347" y="4484"/>
                  </a:cubicBezTo>
                  <a:lnTo>
                    <a:pt x="1207" y="5250"/>
                  </a:lnTo>
                  <a:cubicBezTo>
                    <a:pt x="1403" y="5423"/>
                    <a:pt x="1648" y="5509"/>
                    <a:pt x="1894" y="5509"/>
                  </a:cubicBezTo>
                  <a:cubicBezTo>
                    <a:pt x="2139" y="5509"/>
                    <a:pt x="2384" y="5423"/>
                    <a:pt x="2580" y="5250"/>
                  </a:cubicBezTo>
                  <a:lnTo>
                    <a:pt x="3441" y="4484"/>
                  </a:lnTo>
                  <a:cubicBezTo>
                    <a:pt x="3662" y="4287"/>
                    <a:pt x="3787" y="4007"/>
                    <a:pt x="3787" y="3713"/>
                  </a:cubicBezTo>
                  <a:lnTo>
                    <a:pt x="3787" y="690"/>
                  </a:lnTo>
                  <a:cubicBezTo>
                    <a:pt x="3787" y="309"/>
                    <a:pt x="3479" y="1"/>
                    <a:pt x="30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7" name="Google Shape;1997;p117"/>
            <p:cNvSpPr/>
            <p:nvPr/>
          </p:nvSpPr>
          <p:spPr>
            <a:xfrm>
              <a:off x="3693249" y="1828260"/>
              <a:ext cx="100505" cy="146168"/>
            </a:xfrm>
            <a:custGeom>
              <a:avLst/>
              <a:gdLst/>
              <a:ahLst/>
              <a:cxnLst/>
              <a:rect l="l" t="t" r="r" b="b"/>
              <a:pathLst>
                <a:path w="3788" h="5509" extrusionOk="0">
                  <a:moveTo>
                    <a:pt x="3100" y="690"/>
                  </a:moveTo>
                  <a:lnTo>
                    <a:pt x="3100" y="1378"/>
                  </a:lnTo>
                  <a:lnTo>
                    <a:pt x="690" y="1378"/>
                  </a:lnTo>
                  <a:lnTo>
                    <a:pt x="690" y="690"/>
                  </a:lnTo>
                  <a:close/>
                  <a:moveTo>
                    <a:pt x="3100" y="2067"/>
                  </a:moveTo>
                  <a:lnTo>
                    <a:pt x="3100" y="3713"/>
                  </a:lnTo>
                  <a:cubicBezTo>
                    <a:pt x="3100" y="3809"/>
                    <a:pt x="3058" y="3904"/>
                    <a:pt x="2985" y="3969"/>
                  </a:cubicBezTo>
                  <a:lnTo>
                    <a:pt x="2124" y="4735"/>
                  </a:lnTo>
                  <a:cubicBezTo>
                    <a:pt x="2058" y="4792"/>
                    <a:pt x="1976" y="4821"/>
                    <a:pt x="1894" y="4821"/>
                  </a:cubicBezTo>
                  <a:cubicBezTo>
                    <a:pt x="1812" y="4821"/>
                    <a:pt x="1731" y="4792"/>
                    <a:pt x="1666" y="4735"/>
                  </a:cubicBezTo>
                  <a:lnTo>
                    <a:pt x="805" y="3969"/>
                  </a:lnTo>
                  <a:cubicBezTo>
                    <a:pt x="732" y="3904"/>
                    <a:pt x="688" y="3811"/>
                    <a:pt x="690" y="3713"/>
                  </a:cubicBezTo>
                  <a:lnTo>
                    <a:pt x="690" y="2067"/>
                  </a:lnTo>
                  <a:close/>
                  <a:moveTo>
                    <a:pt x="688" y="1"/>
                  </a:moveTo>
                  <a:cubicBezTo>
                    <a:pt x="309" y="1"/>
                    <a:pt x="1" y="309"/>
                    <a:pt x="1" y="688"/>
                  </a:cubicBezTo>
                  <a:lnTo>
                    <a:pt x="1" y="3713"/>
                  </a:lnTo>
                  <a:cubicBezTo>
                    <a:pt x="1" y="4007"/>
                    <a:pt x="127" y="4287"/>
                    <a:pt x="347" y="4484"/>
                  </a:cubicBezTo>
                  <a:lnTo>
                    <a:pt x="1208" y="5248"/>
                  </a:lnTo>
                  <a:cubicBezTo>
                    <a:pt x="1404" y="5422"/>
                    <a:pt x="1649" y="5509"/>
                    <a:pt x="1894" y="5509"/>
                  </a:cubicBezTo>
                  <a:cubicBezTo>
                    <a:pt x="2139" y="5509"/>
                    <a:pt x="2384" y="5422"/>
                    <a:pt x="2580" y="5248"/>
                  </a:cubicBezTo>
                  <a:lnTo>
                    <a:pt x="3441" y="4484"/>
                  </a:lnTo>
                  <a:cubicBezTo>
                    <a:pt x="3661" y="4287"/>
                    <a:pt x="3787" y="4007"/>
                    <a:pt x="3787" y="3713"/>
                  </a:cubicBezTo>
                  <a:lnTo>
                    <a:pt x="3787" y="690"/>
                  </a:lnTo>
                  <a:cubicBezTo>
                    <a:pt x="3787" y="309"/>
                    <a:pt x="3479" y="1"/>
                    <a:pt x="31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98" name="Google Shape;1998;p117"/>
          <p:cNvGrpSpPr/>
          <p:nvPr/>
        </p:nvGrpSpPr>
        <p:grpSpPr>
          <a:xfrm>
            <a:off x="5568955" y="2143554"/>
            <a:ext cx="688662" cy="792823"/>
            <a:chOff x="3181053" y="2372691"/>
            <a:chExt cx="475038" cy="546888"/>
          </a:xfrm>
        </p:grpSpPr>
        <p:sp>
          <p:nvSpPr>
            <p:cNvPr id="1999" name="Google Shape;1999;p117"/>
            <p:cNvSpPr/>
            <p:nvPr/>
          </p:nvSpPr>
          <p:spPr>
            <a:xfrm>
              <a:off x="3181053" y="2372691"/>
              <a:ext cx="475038" cy="546888"/>
            </a:xfrm>
            <a:custGeom>
              <a:avLst/>
              <a:gdLst/>
              <a:ahLst/>
              <a:cxnLst/>
              <a:rect l="l" t="t" r="r" b="b"/>
              <a:pathLst>
                <a:path w="17904" h="20612" extrusionOk="0">
                  <a:moveTo>
                    <a:pt x="8953" y="640"/>
                  </a:moveTo>
                  <a:cubicBezTo>
                    <a:pt x="13527" y="660"/>
                    <a:pt x="17222" y="4376"/>
                    <a:pt x="17216" y="8953"/>
                  </a:cubicBezTo>
                  <a:cubicBezTo>
                    <a:pt x="17216" y="14598"/>
                    <a:pt x="10480" y="19041"/>
                    <a:pt x="9129" y="19872"/>
                  </a:cubicBezTo>
                  <a:cubicBezTo>
                    <a:pt x="9075" y="19905"/>
                    <a:pt x="9013" y="19922"/>
                    <a:pt x="8952" y="19922"/>
                  </a:cubicBezTo>
                  <a:cubicBezTo>
                    <a:pt x="8890" y="19922"/>
                    <a:pt x="8829" y="19905"/>
                    <a:pt x="8774" y="19872"/>
                  </a:cubicBezTo>
                  <a:cubicBezTo>
                    <a:pt x="7426" y="19039"/>
                    <a:pt x="688" y="14598"/>
                    <a:pt x="688" y="8953"/>
                  </a:cubicBezTo>
                  <a:cubicBezTo>
                    <a:pt x="681" y="4376"/>
                    <a:pt x="4376" y="660"/>
                    <a:pt x="8953" y="640"/>
                  </a:cubicBezTo>
                  <a:close/>
                  <a:moveTo>
                    <a:pt x="8951" y="0"/>
                  </a:moveTo>
                  <a:cubicBezTo>
                    <a:pt x="4007" y="0"/>
                    <a:pt x="0" y="4008"/>
                    <a:pt x="0" y="8953"/>
                  </a:cubicBezTo>
                  <a:cubicBezTo>
                    <a:pt x="0" y="14813"/>
                    <a:pt x="6438" y="19241"/>
                    <a:pt x="8415" y="20458"/>
                  </a:cubicBezTo>
                  <a:cubicBezTo>
                    <a:pt x="8579" y="20560"/>
                    <a:pt x="8765" y="20611"/>
                    <a:pt x="8952" y="20611"/>
                  </a:cubicBezTo>
                  <a:cubicBezTo>
                    <a:pt x="9138" y="20611"/>
                    <a:pt x="9325" y="20560"/>
                    <a:pt x="9489" y="20458"/>
                  </a:cubicBezTo>
                  <a:cubicBezTo>
                    <a:pt x="11465" y="19241"/>
                    <a:pt x="17903" y="14814"/>
                    <a:pt x="17903" y="8953"/>
                  </a:cubicBezTo>
                  <a:cubicBezTo>
                    <a:pt x="17903" y="4008"/>
                    <a:pt x="13895" y="0"/>
                    <a:pt x="89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0" name="Google Shape;2000;p117"/>
            <p:cNvSpPr/>
            <p:nvPr/>
          </p:nvSpPr>
          <p:spPr>
            <a:xfrm>
              <a:off x="3205648" y="2416575"/>
              <a:ext cx="425820" cy="384217"/>
            </a:xfrm>
            <a:custGeom>
              <a:avLst/>
              <a:gdLst/>
              <a:ahLst/>
              <a:cxnLst/>
              <a:rect l="l" t="t" r="r" b="b"/>
              <a:pathLst>
                <a:path w="16049" h="14481" extrusionOk="0">
                  <a:moveTo>
                    <a:pt x="5271" y="4155"/>
                  </a:moveTo>
                  <a:lnTo>
                    <a:pt x="6292" y="5462"/>
                  </a:lnTo>
                  <a:cubicBezTo>
                    <a:pt x="6297" y="5465"/>
                    <a:pt x="6305" y="5478"/>
                    <a:pt x="6292" y="5528"/>
                  </a:cubicBezTo>
                  <a:lnTo>
                    <a:pt x="4237" y="5500"/>
                  </a:lnTo>
                  <a:cubicBezTo>
                    <a:pt x="4235" y="5487"/>
                    <a:pt x="4239" y="5472"/>
                    <a:pt x="4247" y="5462"/>
                  </a:cubicBezTo>
                  <a:lnTo>
                    <a:pt x="5271" y="4155"/>
                  </a:lnTo>
                  <a:close/>
                  <a:moveTo>
                    <a:pt x="10782" y="4155"/>
                  </a:moveTo>
                  <a:lnTo>
                    <a:pt x="11801" y="5462"/>
                  </a:lnTo>
                  <a:cubicBezTo>
                    <a:pt x="11806" y="5465"/>
                    <a:pt x="11816" y="5478"/>
                    <a:pt x="11801" y="5528"/>
                  </a:cubicBezTo>
                  <a:lnTo>
                    <a:pt x="9746" y="5500"/>
                  </a:lnTo>
                  <a:cubicBezTo>
                    <a:pt x="9744" y="5487"/>
                    <a:pt x="9747" y="5472"/>
                    <a:pt x="9756" y="5462"/>
                  </a:cubicBezTo>
                  <a:lnTo>
                    <a:pt x="10782" y="4155"/>
                  </a:lnTo>
                  <a:close/>
                  <a:moveTo>
                    <a:pt x="5807" y="6219"/>
                  </a:moveTo>
                  <a:lnTo>
                    <a:pt x="6647" y="7250"/>
                  </a:lnTo>
                  <a:lnTo>
                    <a:pt x="4392" y="7250"/>
                  </a:lnTo>
                  <a:cubicBezTo>
                    <a:pt x="4385" y="7250"/>
                    <a:pt x="4380" y="7250"/>
                    <a:pt x="4375" y="7252"/>
                  </a:cubicBezTo>
                  <a:lnTo>
                    <a:pt x="3892" y="7252"/>
                  </a:lnTo>
                  <a:lnTo>
                    <a:pt x="4738" y="6219"/>
                  </a:lnTo>
                  <a:close/>
                  <a:moveTo>
                    <a:pt x="11314" y="6219"/>
                  </a:moveTo>
                  <a:lnTo>
                    <a:pt x="12157" y="7250"/>
                  </a:lnTo>
                  <a:lnTo>
                    <a:pt x="9901" y="7250"/>
                  </a:lnTo>
                  <a:cubicBezTo>
                    <a:pt x="9894" y="7250"/>
                    <a:pt x="9889" y="7250"/>
                    <a:pt x="9884" y="7252"/>
                  </a:cubicBezTo>
                  <a:lnTo>
                    <a:pt x="9403" y="7252"/>
                  </a:lnTo>
                  <a:lnTo>
                    <a:pt x="10247" y="6219"/>
                  </a:lnTo>
                  <a:close/>
                  <a:moveTo>
                    <a:pt x="6154" y="7938"/>
                  </a:moveTo>
                  <a:lnTo>
                    <a:pt x="6991" y="8970"/>
                  </a:lnTo>
                  <a:lnTo>
                    <a:pt x="3548" y="8970"/>
                  </a:lnTo>
                  <a:lnTo>
                    <a:pt x="4392" y="7938"/>
                  </a:lnTo>
                  <a:close/>
                  <a:moveTo>
                    <a:pt x="11663" y="7938"/>
                  </a:moveTo>
                  <a:lnTo>
                    <a:pt x="12500" y="8970"/>
                  </a:lnTo>
                  <a:lnTo>
                    <a:pt x="9058" y="8970"/>
                  </a:lnTo>
                  <a:lnTo>
                    <a:pt x="9901" y="7938"/>
                  </a:lnTo>
                  <a:close/>
                  <a:moveTo>
                    <a:pt x="5614" y="9660"/>
                  </a:moveTo>
                  <a:lnTo>
                    <a:pt x="5614" y="11037"/>
                  </a:lnTo>
                  <a:lnTo>
                    <a:pt x="4927" y="11037"/>
                  </a:lnTo>
                  <a:lnTo>
                    <a:pt x="4927" y="9660"/>
                  </a:lnTo>
                  <a:close/>
                  <a:moveTo>
                    <a:pt x="11123" y="9660"/>
                  </a:moveTo>
                  <a:lnTo>
                    <a:pt x="11123" y="11037"/>
                  </a:lnTo>
                  <a:lnTo>
                    <a:pt x="10435" y="11037"/>
                  </a:lnTo>
                  <a:lnTo>
                    <a:pt x="10435" y="9660"/>
                  </a:lnTo>
                  <a:close/>
                  <a:moveTo>
                    <a:pt x="8035" y="707"/>
                  </a:moveTo>
                  <a:cubicBezTo>
                    <a:pt x="10479" y="707"/>
                    <a:pt x="12721" y="2072"/>
                    <a:pt x="13841" y="4246"/>
                  </a:cubicBezTo>
                  <a:cubicBezTo>
                    <a:pt x="14963" y="6423"/>
                    <a:pt x="14773" y="9045"/>
                    <a:pt x="13349" y="11037"/>
                  </a:cubicBezTo>
                  <a:lnTo>
                    <a:pt x="11812" y="11037"/>
                  </a:lnTo>
                  <a:lnTo>
                    <a:pt x="11812" y="9660"/>
                  </a:lnTo>
                  <a:lnTo>
                    <a:pt x="12495" y="9660"/>
                  </a:lnTo>
                  <a:cubicBezTo>
                    <a:pt x="12497" y="9660"/>
                    <a:pt x="12498" y="9660"/>
                    <a:pt x="12499" y="9660"/>
                  </a:cubicBezTo>
                  <a:cubicBezTo>
                    <a:pt x="12766" y="9660"/>
                    <a:pt x="13009" y="9507"/>
                    <a:pt x="13123" y="9265"/>
                  </a:cubicBezTo>
                  <a:cubicBezTo>
                    <a:pt x="13238" y="9027"/>
                    <a:pt x="13203" y="8744"/>
                    <a:pt x="13036" y="8539"/>
                  </a:cubicBezTo>
                  <a:lnTo>
                    <a:pt x="12479" y="7851"/>
                  </a:lnTo>
                  <a:cubicBezTo>
                    <a:pt x="12660" y="7756"/>
                    <a:pt x="12790" y="7585"/>
                    <a:pt x="12832" y="7385"/>
                  </a:cubicBezTo>
                  <a:cubicBezTo>
                    <a:pt x="12872" y="7185"/>
                    <a:pt x="12822" y="6977"/>
                    <a:pt x="12692" y="6817"/>
                  </a:cubicBezTo>
                  <a:lnTo>
                    <a:pt x="12129" y="6128"/>
                  </a:lnTo>
                  <a:cubicBezTo>
                    <a:pt x="12257" y="6058"/>
                    <a:pt x="12360" y="5950"/>
                    <a:pt x="12425" y="5820"/>
                  </a:cubicBezTo>
                  <a:cubicBezTo>
                    <a:pt x="12552" y="5565"/>
                    <a:pt x="12520" y="5260"/>
                    <a:pt x="12345" y="5037"/>
                  </a:cubicBezTo>
                  <a:lnTo>
                    <a:pt x="11324" y="3732"/>
                  </a:lnTo>
                  <a:cubicBezTo>
                    <a:pt x="11190" y="3568"/>
                    <a:pt x="10990" y="3475"/>
                    <a:pt x="10780" y="3475"/>
                  </a:cubicBezTo>
                  <a:cubicBezTo>
                    <a:pt x="10568" y="3475"/>
                    <a:pt x="10369" y="3568"/>
                    <a:pt x="10234" y="3732"/>
                  </a:cubicBezTo>
                  <a:lnTo>
                    <a:pt x="9215" y="5037"/>
                  </a:lnTo>
                  <a:cubicBezTo>
                    <a:pt x="9040" y="5260"/>
                    <a:pt x="9008" y="5565"/>
                    <a:pt x="9135" y="5820"/>
                  </a:cubicBezTo>
                  <a:cubicBezTo>
                    <a:pt x="9198" y="5950"/>
                    <a:pt x="9301" y="6058"/>
                    <a:pt x="9429" y="6126"/>
                  </a:cubicBezTo>
                  <a:lnTo>
                    <a:pt x="8868" y="6817"/>
                  </a:lnTo>
                  <a:cubicBezTo>
                    <a:pt x="8738" y="6975"/>
                    <a:pt x="8687" y="7184"/>
                    <a:pt x="8728" y="7385"/>
                  </a:cubicBezTo>
                  <a:cubicBezTo>
                    <a:pt x="8770" y="7585"/>
                    <a:pt x="8900" y="7756"/>
                    <a:pt x="9081" y="7850"/>
                  </a:cubicBezTo>
                  <a:lnTo>
                    <a:pt x="8523" y="8539"/>
                  </a:lnTo>
                  <a:cubicBezTo>
                    <a:pt x="8355" y="8744"/>
                    <a:pt x="8322" y="9027"/>
                    <a:pt x="8437" y="9265"/>
                  </a:cubicBezTo>
                  <a:cubicBezTo>
                    <a:pt x="8551" y="9507"/>
                    <a:pt x="8792" y="9660"/>
                    <a:pt x="9059" y="9660"/>
                  </a:cubicBezTo>
                  <a:cubicBezTo>
                    <a:pt x="9060" y="9660"/>
                    <a:pt x="9062" y="9660"/>
                    <a:pt x="9063" y="9660"/>
                  </a:cubicBezTo>
                  <a:lnTo>
                    <a:pt x="9747" y="9660"/>
                  </a:lnTo>
                  <a:lnTo>
                    <a:pt x="9747" y="11037"/>
                  </a:lnTo>
                  <a:lnTo>
                    <a:pt x="6304" y="11037"/>
                  </a:lnTo>
                  <a:lnTo>
                    <a:pt x="6304" y="9660"/>
                  </a:lnTo>
                  <a:lnTo>
                    <a:pt x="6986" y="9660"/>
                  </a:lnTo>
                  <a:cubicBezTo>
                    <a:pt x="6988" y="9660"/>
                    <a:pt x="6989" y="9660"/>
                    <a:pt x="6991" y="9660"/>
                  </a:cubicBezTo>
                  <a:cubicBezTo>
                    <a:pt x="7257" y="9660"/>
                    <a:pt x="7500" y="9507"/>
                    <a:pt x="7614" y="9265"/>
                  </a:cubicBezTo>
                  <a:cubicBezTo>
                    <a:pt x="7729" y="9027"/>
                    <a:pt x="7694" y="8744"/>
                    <a:pt x="7528" y="8539"/>
                  </a:cubicBezTo>
                  <a:lnTo>
                    <a:pt x="6970" y="7851"/>
                  </a:lnTo>
                  <a:cubicBezTo>
                    <a:pt x="7151" y="7756"/>
                    <a:pt x="7281" y="7585"/>
                    <a:pt x="7323" y="7385"/>
                  </a:cubicBezTo>
                  <a:cubicBezTo>
                    <a:pt x="7363" y="7185"/>
                    <a:pt x="7311" y="6977"/>
                    <a:pt x="7183" y="6817"/>
                  </a:cubicBezTo>
                  <a:lnTo>
                    <a:pt x="6620" y="6128"/>
                  </a:lnTo>
                  <a:cubicBezTo>
                    <a:pt x="6748" y="6058"/>
                    <a:pt x="6852" y="5950"/>
                    <a:pt x="6917" y="5820"/>
                  </a:cubicBezTo>
                  <a:cubicBezTo>
                    <a:pt x="7043" y="5565"/>
                    <a:pt x="7011" y="5260"/>
                    <a:pt x="6837" y="5037"/>
                  </a:cubicBezTo>
                  <a:lnTo>
                    <a:pt x="5816" y="3732"/>
                  </a:lnTo>
                  <a:cubicBezTo>
                    <a:pt x="5681" y="3568"/>
                    <a:pt x="5481" y="3475"/>
                    <a:pt x="5271" y="3475"/>
                  </a:cubicBezTo>
                  <a:cubicBezTo>
                    <a:pt x="5060" y="3475"/>
                    <a:pt x="4860" y="3568"/>
                    <a:pt x="4725" y="3732"/>
                  </a:cubicBezTo>
                  <a:lnTo>
                    <a:pt x="3706" y="5037"/>
                  </a:lnTo>
                  <a:cubicBezTo>
                    <a:pt x="3531" y="5260"/>
                    <a:pt x="3499" y="5565"/>
                    <a:pt x="3626" y="5820"/>
                  </a:cubicBezTo>
                  <a:cubicBezTo>
                    <a:pt x="3689" y="5950"/>
                    <a:pt x="3792" y="6058"/>
                    <a:pt x="3921" y="6126"/>
                  </a:cubicBezTo>
                  <a:lnTo>
                    <a:pt x="3359" y="6817"/>
                  </a:lnTo>
                  <a:cubicBezTo>
                    <a:pt x="3230" y="6975"/>
                    <a:pt x="3178" y="7184"/>
                    <a:pt x="3220" y="7385"/>
                  </a:cubicBezTo>
                  <a:cubicBezTo>
                    <a:pt x="3261" y="7585"/>
                    <a:pt x="3391" y="7756"/>
                    <a:pt x="3573" y="7850"/>
                  </a:cubicBezTo>
                  <a:lnTo>
                    <a:pt x="3015" y="8539"/>
                  </a:lnTo>
                  <a:cubicBezTo>
                    <a:pt x="2847" y="8744"/>
                    <a:pt x="2813" y="9027"/>
                    <a:pt x="2928" y="9265"/>
                  </a:cubicBezTo>
                  <a:cubicBezTo>
                    <a:pt x="3042" y="9507"/>
                    <a:pt x="3284" y="9660"/>
                    <a:pt x="3550" y="9660"/>
                  </a:cubicBezTo>
                  <a:cubicBezTo>
                    <a:pt x="3551" y="9660"/>
                    <a:pt x="3553" y="9660"/>
                    <a:pt x="3554" y="9660"/>
                  </a:cubicBezTo>
                  <a:lnTo>
                    <a:pt x="4239" y="9660"/>
                  </a:lnTo>
                  <a:lnTo>
                    <a:pt x="4239" y="11037"/>
                  </a:lnTo>
                  <a:lnTo>
                    <a:pt x="2702" y="11037"/>
                  </a:lnTo>
                  <a:cubicBezTo>
                    <a:pt x="1278" y="9045"/>
                    <a:pt x="1088" y="6423"/>
                    <a:pt x="2209" y="4246"/>
                  </a:cubicBezTo>
                  <a:cubicBezTo>
                    <a:pt x="3330" y="2072"/>
                    <a:pt x="5571" y="707"/>
                    <a:pt x="8017" y="707"/>
                  </a:cubicBezTo>
                  <a:cubicBezTo>
                    <a:pt x="8020" y="707"/>
                    <a:pt x="8023" y="707"/>
                    <a:pt x="8026" y="707"/>
                  </a:cubicBezTo>
                  <a:cubicBezTo>
                    <a:pt x="8029" y="707"/>
                    <a:pt x="8032" y="707"/>
                    <a:pt x="8035" y="707"/>
                  </a:cubicBezTo>
                  <a:close/>
                  <a:moveTo>
                    <a:pt x="12783" y="11725"/>
                  </a:moveTo>
                  <a:cubicBezTo>
                    <a:pt x="11551" y="13044"/>
                    <a:pt x="9829" y="13791"/>
                    <a:pt x="8026" y="13791"/>
                  </a:cubicBezTo>
                  <a:cubicBezTo>
                    <a:pt x="6222" y="13791"/>
                    <a:pt x="4499" y="13042"/>
                    <a:pt x="3268" y="11725"/>
                  </a:cubicBezTo>
                  <a:close/>
                  <a:moveTo>
                    <a:pt x="8025" y="1"/>
                  </a:moveTo>
                  <a:cubicBezTo>
                    <a:pt x="6289" y="1"/>
                    <a:pt x="4553" y="622"/>
                    <a:pt x="3176" y="1866"/>
                  </a:cubicBezTo>
                  <a:cubicBezTo>
                    <a:pt x="424" y="4354"/>
                    <a:pt x="1" y="8523"/>
                    <a:pt x="2199" y="11513"/>
                  </a:cubicBezTo>
                  <a:cubicBezTo>
                    <a:pt x="2219" y="11562"/>
                    <a:pt x="2250" y="11603"/>
                    <a:pt x="2292" y="11638"/>
                  </a:cubicBezTo>
                  <a:cubicBezTo>
                    <a:pt x="3654" y="13427"/>
                    <a:pt x="5776" y="14477"/>
                    <a:pt x="8026" y="14481"/>
                  </a:cubicBezTo>
                  <a:cubicBezTo>
                    <a:pt x="10275" y="14479"/>
                    <a:pt x="12395" y="13427"/>
                    <a:pt x="13759" y="11638"/>
                  </a:cubicBezTo>
                  <a:cubicBezTo>
                    <a:pt x="13799" y="11603"/>
                    <a:pt x="13831" y="11562"/>
                    <a:pt x="13851" y="11513"/>
                  </a:cubicBezTo>
                  <a:cubicBezTo>
                    <a:pt x="16049" y="8523"/>
                    <a:pt x="15626" y="4354"/>
                    <a:pt x="12873" y="1866"/>
                  </a:cubicBezTo>
                  <a:cubicBezTo>
                    <a:pt x="11496" y="622"/>
                    <a:pt x="9760" y="1"/>
                    <a:pt x="80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01" name="Google Shape;2001;p117"/>
          <p:cNvGrpSpPr/>
          <p:nvPr/>
        </p:nvGrpSpPr>
        <p:grpSpPr>
          <a:xfrm>
            <a:off x="2178302" y="3433741"/>
            <a:ext cx="635851" cy="794670"/>
            <a:chOff x="3162878" y="3188197"/>
            <a:chExt cx="438609" cy="548161"/>
          </a:xfrm>
        </p:grpSpPr>
        <p:sp>
          <p:nvSpPr>
            <p:cNvPr id="2002" name="Google Shape;2002;p117"/>
            <p:cNvSpPr/>
            <p:nvPr/>
          </p:nvSpPr>
          <p:spPr>
            <a:xfrm>
              <a:off x="3162878" y="3188197"/>
              <a:ext cx="438609" cy="548161"/>
            </a:xfrm>
            <a:custGeom>
              <a:avLst/>
              <a:gdLst/>
              <a:ahLst/>
              <a:cxnLst/>
              <a:rect l="l" t="t" r="r" b="b"/>
              <a:pathLst>
                <a:path w="16531" h="20660" extrusionOk="0">
                  <a:moveTo>
                    <a:pt x="8265" y="690"/>
                  </a:moveTo>
                  <a:cubicBezTo>
                    <a:pt x="8343" y="690"/>
                    <a:pt x="8422" y="716"/>
                    <a:pt x="8487" y="768"/>
                  </a:cubicBezTo>
                  <a:cubicBezTo>
                    <a:pt x="10573" y="2412"/>
                    <a:pt x="14099" y="2768"/>
                    <a:pt x="15516" y="2846"/>
                  </a:cubicBezTo>
                  <a:cubicBezTo>
                    <a:pt x="15699" y="2858"/>
                    <a:pt x="15841" y="3008"/>
                    <a:pt x="15841" y="3191"/>
                  </a:cubicBezTo>
                  <a:lnTo>
                    <a:pt x="15841" y="13016"/>
                  </a:lnTo>
                  <a:cubicBezTo>
                    <a:pt x="15841" y="13521"/>
                    <a:pt x="15701" y="14017"/>
                    <a:pt x="15438" y="14448"/>
                  </a:cubicBezTo>
                  <a:cubicBezTo>
                    <a:pt x="13814" y="17116"/>
                    <a:pt x="11255" y="19084"/>
                    <a:pt x="8260" y="19972"/>
                  </a:cubicBezTo>
                  <a:cubicBezTo>
                    <a:pt x="5270" y="19081"/>
                    <a:pt x="2713" y="17113"/>
                    <a:pt x="1091" y="14447"/>
                  </a:cubicBezTo>
                  <a:cubicBezTo>
                    <a:pt x="828" y="14015"/>
                    <a:pt x="690" y="13521"/>
                    <a:pt x="690" y="13016"/>
                  </a:cubicBezTo>
                  <a:lnTo>
                    <a:pt x="690" y="3191"/>
                  </a:lnTo>
                  <a:cubicBezTo>
                    <a:pt x="690" y="3008"/>
                    <a:pt x="832" y="2856"/>
                    <a:pt x="1013" y="2846"/>
                  </a:cubicBezTo>
                  <a:cubicBezTo>
                    <a:pt x="2432" y="2768"/>
                    <a:pt x="5956" y="2412"/>
                    <a:pt x="8044" y="768"/>
                  </a:cubicBezTo>
                  <a:cubicBezTo>
                    <a:pt x="8108" y="716"/>
                    <a:pt x="8186" y="690"/>
                    <a:pt x="8265" y="690"/>
                  </a:cubicBezTo>
                  <a:close/>
                  <a:moveTo>
                    <a:pt x="8265" y="1"/>
                  </a:moveTo>
                  <a:cubicBezTo>
                    <a:pt x="8036" y="1"/>
                    <a:pt x="7807" y="75"/>
                    <a:pt x="7618" y="225"/>
                  </a:cubicBezTo>
                  <a:cubicBezTo>
                    <a:pt x="5684" y="1747"/>
                    <a:pt x="2329" y="2084"/>
                    <a:pt x="977" y="2159"/>
                  </a:cubicBezTo>
                  <a:cubicBezTo>
                    <a:pt x="429" y="2190"/>
                    <a:pt x="1" y="2643"/>
                    <a:pt x="1" y="3191"/>
                  </a:cubicBezTo>
                  <a:lnTo>
                    <a:pt x="1" y="13016"/>
                  </a:lnTo>
                  <a:cubicBezTo>
                    <a:pt x="1" y="13646"/>
                    <a:pt x="174" y="14265"/>
                    <a:pt x="502" y="14803"/>
                  </a:cubicBezTo>
                  <a:cubicBezTo>
                    <a:pt x="2212" y="17614"/>
                    <a:pt x="4907" y="19691"/>
                    <a:pt x="8061" y="20630"/>
                  </a:cubicBezTo>
                  <a:cubicBezTo>
                    <a:pt x="8127" y="20650"/>
                    <a:pt x="8196" y="20660"/>
                    <a:pt x="8265" y="20660"/>
                  </a:cubicBezTo>
                  <a:cubicBezTo>
                    <a:pt x="8333" y="20660"/>
                    <a:pt x="8402" y="20650"/>
                    <a:pt x="8469" y="20630"/>
                  </a:cubicBezTo>
                  <a:cubicBezTo>
                    <a:pt x="11623" y="19691"/>
                    <a:pt x="14317" y="17616"/>
                    <a:pt x="16027" y="14805"/>
                  </a:cubicBezTo>
                  <a:cubicBezTo>
                    <a:pt x="16355" y="14265"/>
                    <a:pt x="16528" y="13647"/>
                    <a:pt x="16528" y="13016"/>
                  </a:cubicBezTo>
                  <a:lnTo>
                    <a:pt x="16528" y="3191"/>
                  </a:lnTo>
                  <a:cubicBezTo>
                    <a:pt x="16530" y="2642"/>
                    <a:pt x="16102" y="2189"/>
                    <a:pt x="15554" y="2157"/>
                  </a:cubicBezTo>
                  <a:cubicBezTo>
                    <a:pt x="14200" y="2084"/>
                    <a:pt x="10845" y="1744"/>
                    <a:pt x="8912" y="225"/>
                  </a:cubicBezTo>
                  <a:cubicBezTo>
                    <a:pt x="8722" y="75"/>
                    <a:pt x="8493" y="1"/>
                    <a:pt x="826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3" name="Google Shape;2003;p117"/>
            <p:cNvSpPr/>
            <p:nvPr/>
          </p:nvSpPr>
          <p:spPr>
            <a:xfrm>
              <a:off x="3199413" y="3233858"/>
              <a:ext cx="365485" cy="465990"/>
            </a:xfrm>
            <a:custGeom>
              <a:avLst/>
              <a:gdLst/>
              <a:ahLst/>
              <a:cxnLst/>
              <a:rect l="l" t="t" r="r" b="b"/>
              <a:pathLst>
                <a:path w="13775" h="17563" extrusionOk="0">
                  <a:moveTo>
                    <a:pt x="4136" y="3449"/>
                  </a:moveTo>
                  <a:lnTo>
                    <a:pt x="5155" y="4756"/>
                  </a:lnTo>
                  <a:cubicBezTo>
                    <a:pt x="5160" y="4759"/>
                    <a:pt x="5170" y="4772"/>
                    <a:pt x="5155" y="4822"/>
                  </a:cubicBezTo>
                  <a:lnTo>
                    <a:pt x="3100" y="4794"/>
                  </a:lnTo>
                  <a:cubicBezTo>
                    <a:pt x="3098" y="4781"/>
                    <a:pt x="3102" y="4766"/>
                    <a:pt x="3110" y="4756"/>
                  </a:cubicBezTo>
                  <a:lnTo>
                    <a:pt x="4136" y="3449"/>
                  </a:lnTo>
                  <a:close/>
                  <a:moveTo>
                    <a:pt x="9644" y="3449"/>
                  </a:moveTo>
                  <a:lnTo>
                    <a:pt x="10664" y="4756"/>
                  </a:lnTo>
                  <a:cubicBezTo>
                    <a:pt x="10669" y="4759"/>
                    <a:pt x="10679" y="4772"/>
                    <a:pt x="10664" y="4822"/>
                  </a:cubicBezTo>
                  <a:lnTo>
                    <a:pt x="8610" y="4794"/>
                  </a:lnTo>
                  <a:cubicBezTo>
                    <a:pt x="8607" y="4781"/>
                    <a:pt x="8610" y="4766"/>
                    <a:pt x="8619" y="4756"/>
                  </a:cubicBezTo>
                  <a:lnTo>
                    <a:pt x="9644" y="3449"/>
                  </a:lnTo>
                  <a:close/>
                  <a:moveTo>
                    <a:pt x="4670" y="5513"/>
                  </a:moveTo>
                  <a:lnTo>
                    <a:pt x="5511" y="6544"/>
                  </a:lnTo>
                  <a:lnTo>
                    <a:pt x="3255" y="6544"/>
                  </a:lnTo>
                  <a:cubicBezTo>
                    <a:pt x="3248" y="6544"/>
                    <a:pt x="3243" y="6544"/>
                    <a:pt x="3238" y="6546"/>
                  </a:cubicBezTo>
                  <a:lnTo>
                    <a:pt x="2757" y="6546"/>
                  </a:lnTo>
                  <a:lnTo>
                    <a:pt x="3601" y="5513"/>
                  </a:lnTo>
                  <a:close/>
                  <a:moveTo>
                    <a:pt x="10177" y="5513"/>
                  </a:moveTo>
                  <a:lnTo>
                    <a:pt x="11020" y="6544"/>
                  </a:lnTo>
                  <a:lnTo>
                    <a:pt x="8763" y="6544"/>
                  </a:lnTo>
                  <a:cubicBezTo>
                    <a:pt x="8758" y="6544"/>
                    <a:pt x="8753" y="6544"/>
                    <a:pt x="8747" y="6546"/>
                  </a:cubicBezTo>
                  <a:lnTo>
                    <a:pt x="8266" y="6546"/>
                  </a:lnTo>
                  <a:lnTo>
                    <a:pt x="9110" y="5513"/>
                  </a:lnTo>
                  <a:close/>
                  <a:moveTo>
                    <a:pt x="5017" y="7232"/>
                  </a:moveTo>
                  <a:lnTo>
                    <a:pt x="5854" y="8264"/>
                  </a:lnTo>
                  <a:lnTo>
                    <a:pt x="2412" y="8264"/>
                  </a:lnTo>
                  <a:lnTo>
                    <a:pt x="3255" y="7232"/>
                  </a:lnTo>
                  <a:close/>
                  <a:moveTo>
                    <a:pt x="10527" y="7232"/>
                  </a:moveTo>
                  <a:lnTo>
                    <a:pt x="11365" y="8264"/>
                  </a:lnTo>
                  <a:lnTo>
                    <a:pt x="7921" y="8264"/>
                  </a:lnTo>
                  <a:lnTo>
                    <a:pt x="8763" y="7232"/>
                  </a:lnTo>
                  <a:close/>
                  <a:moveTo>
                    <a:pt x="4477" y="8954"/>
                  </a:moveTo>
                  <a:lnTo>
                    <a:pt x="4477" y="9642"/>
                  </a:lnTo>
                  <a:lnTo>
                    <a:pt x="3789" y="9642"/>
                  </a:lnTo>
                  <a:lnTo>
                    <a:pt x="3789" y="8954"/>
                  </a:lnTo>
                  <a:close/>
                  <a:moveTo>
                    <a:pt x="9987" y="8954"/>
                  </a:moveTo>
                  <a:lnTo>
                    <a:pt x="9987" y="9642"/>
                  </a:lnTo>
                  <a:lnTo>
                    <a:pt x="9298" y="9642"/>
                  </a:lnTo>
                  <a:lnTo>
                    <a:pt x="9298" y="8954"/>
                  </a:lnTo>
                  <a:close/>
                  <a:moveTo>
                    <a:pt x="6887" y="691"/>
                  </a:moveTo>
                  <a:cubicBezTo>
                    <a:pt x="8802" y="1901"/>
                    <a:pt x="11315" y="2364"/>
                    <a:pt x="13087" y="2538"/>
                  </a:cubicBezTo>
                  <a:lnTo>
                    <a:pt x="13087" y="9643"/>
                  </a:lnTo>
                  <a:lnTo>
                    <a:pt x="10675" y="9643"/>
                  </a:lnTo>
                  <a:lnTo>
                    <a:pt x="10675" y="8954"/>
                  </a:lnTo>
                  <a:lnTo>
                    <a:pt x="11358" y="8954"/>
                  </a:lnTo>
                  <a:cubicBezTo>
                    <a:pt x="11359" y="8954"/>
                    <a:pt x="11361" y="8954"/>
                    <a:pt x="11362" y="8954"/>
                  </a:cubicBezTo>
                  <a:cubicBezTo>
                    <a:pt x="11629" y="8954"/>
                    <a:pt x="11871" y="8801"/>
                    <a:pt x="11986" y="8561"/>
                  </a:cubicBezTo>
                  <a:cubicBezTo>
                    <a:pt x="12101" y="8321"/>
                    <a:pt x="12067" y="8038"/>
                    <a:pt x="11899" y="7833"/>
                  </a:cubicBezTo>
                  <a:lnTo>
                    <a:pt x="11341" y="7145"/>
                  </a:lnTo>
                  <a:cubicBezTo>
                    <a:pt x="11523" y="7050"/>
                    <a:pt x="11653" y="6881"/>
                    <a:pt x="11694" y="6679"/>
                  </a:cubicBezTo>
                  <a:cubicBezTo>
                    <a:pt x="11734" y="6479"/>
                    <a:pt x="11684" y="6271"/>
                    <a:pt x="11554" y="6113"/>
                  </a:cubicBezTo>
                  <a:lnTo>
                    <a:pt x="10993" y="5422"/>
                  </a:lnTo>
                  <a:cubicBezTo>
                    <a:pt x="11120" y="5352"/>
                    <a:pt x="11223" y="5244"/>
                    <a:pt x="11288" y="5114"/>
                  </a:cubicBezTo>
                  <a:cubicBezTo>
                    <a:pt x="11415" y="4859"/>
                    <a:pt x="11383" y="4556"/>
                    <a:pt x="11208" y="4331"/>
                  </a:cubicBezTo>
                  <a:lnTo>
                    <a:pt x="10187" y="3026"/>
                  </a:lnTo>
                  <a:cubicBezTo>
                    <a:pt x="10052" y="2862"/>
                    <a:pt x="9853" y="2769"/>
                    <a:pt x="9643" y="2769"/>
                  </a:cubicBezTo>
                  <a:cubicBezTo>
                    <a:pt x="9431" y="2769"/>
                    <a:pt x="9231" y="2862"/>
                    <a:pt x="9098" y="3026"/>
                  </a:cubicBezTo>
                  <a:lnTo>
                    <a:pt x="8077" y="4331"/>
                  </a:lnTo>
                  <a:cubicBezTo>
                    <a:pt x="7903" y="4556"/>
                    <a:pt x="7871" y="4859"/>
                    <a:pt x="7997" y="5114"/>
                  </a:cubicBezTo>
                  <a:cubicBezTo>
                    <a:pt x="8061" y="5244"/>
                    <a:pt x="8164" y="5352"/>
                    <a:pt x="8292" y="5422"/>
                  </a:cubicBezTo>
                  <a:lnTo>
                    <a:pt x="7731" y="6111"/>
                  </a:lnTo>
                  <a:cubicBezTo>
                    <a:pt x="7601" y="6269"/>
                    <a:pt x="7550" y="6479"/>
                    <a:pt x="7591" y="6679"/>
                  </a:cubicBezTo>
                  <a:cubicBezTo>
                    <a:pt x="7633" y="6879"/>
                    <a:pt x="7763" y="7050"/>
                    <a:pt x="7944" y="7145"/>
                  </a:cubicBezTo>
                  <a:lnTo>
                    <a:pt x="7386" y="7833"/>
                  </a:lnTo>
                  <a:cubicBezTo>
                    <a:pt x="7218" y="8038"/>
                    <a:pt x="7185" y="8321"/>
                    <a:pt x="7300" y="8559"/>
                  </a:cubicBezTo>
                  <a:cubicBezTo>
                    <a:pt x="7414" y="8801"/>
                    <a:pt x="7657" y="8954"/>
                    <a:pt x="7922" y="8954"/>
                  </a:cubicBezTo>
                  <a:cubicBezTo>
                    <a:pt x="7923" y="8954"/>
                    <a:pt x="7924" y="8954"/>
                    <a:pt x="7926" y="8954"/>
                  </a:cubicBezTo>
                  <a:lnTo>
                    <a:pt x="8610" y="8954"/>
                  </a:lnTo>
                  <a:lnTo>
                    <a:pt x="8610" y="9643"/>
                  </a:lnTo>
                  <a:lnTo>
                    <a:pt x="5167" y="9643"/>
                  </a:lnTo>
                  <a:lnTo>
                    <a:pt x="5167" y="8954"/>
                  </a:lnTo>
                  <a:lnTo>
                    <a:pt x="5849" y="8954"/>
                  </a:lnTo>
                  <a:cubicBezTo>
                    <a:pt x="5851" y="8954"/>
                    <a:pt x="5852" y="8954"/>
                    <a:pt x="5854" y="8954"/>
                  </a:cubicBezTo>
                  <a:cubicBezTo>
                    <a:pt x="6120" y="8954"/>
                    <a:pt x="6363" y="8801"/>
                    <a:pt x="6477" y="8561"/>
                  </a:cubicBezTo>
                  <a:cubicBezTo>
                    <a:pt x="6592" y="8321"/>
                    <a:pt x="6557" y="8038"/>
                    <a:pt x="6390" y="7833"/>
                  </a:cubicBezTo>
                  <a:lnTo>
                    <a:pt x="5833" y="7145"/>
                  </a:lnTo>
                  <a:cubicBezTo>
                    <a:pt x="6014" y="7050"/>
                    <a:pt x="6144" y="6881"/>
                    <a:pt x="6186" y="6679"/>
                  </a:cubicBezTo>
                  <a:cubicBezTo>
                    <a:pt x="6226" y="6479"/>
                    <a:pt x="6176" y="6271"/>
                    <a:pt x="6046" y="6113"/>
                  </a:cubicBezTo>
                  <a:lnTo>
                    <a:pt x="5483" y="5422"/>
                  </a:lnTo>
                  <a:cubicBezTo>
                    <a:pt x="5611" y="5352"/>
                    <a:pt x="5714" y="5244"/>
                    <a:pt x="5779" y="5114"/>
                  </a:cubicBezTo>
                  <a:cubicBezTo>
                    <a:pt x="5906" y="4859"/>
                    <a:pt x="5874" y="4556"/>
                    <a:pt x="5699" y="4331"/>
                  </a:cubicBezTo>
                  <a:lnTo>
                    <a:pt x="4679" y="3026"/>
                  </a:lnTo>
                  <a:cubicBezTo>
                    <a:pt x="4544" y="2862"/>
                    <a:pt x="4344" y="2769"/>
                    <a:pt x="4134" y="2769"/>
                  </a:cubicBezTo>
                  <a:cubicBezTo>
                    <a:pt x="3923" y="2769"/>
                    <a:pt x="3723" y="2862"/>
                    <a:pt x="3589" y="3026"/>
                  </a:cubicBezTo>
                  <a:lnTo>
                    <a:pt x="2569" y="4331"/>
                  </a:lnTo>
                  <a:cubicBezTo>
                    <a:pt x="2394" y="4556"/>
                    <a:pt x="2362" y="4859"/>
                    <a:pt x="2489" y="5114"/>
                  </a:cubicBezTo>
                  <a:cubicBezTo>
                    <a:pt x="2552" y="5244"/>
                    <a:pt x="2655" y="5352"/>
                    <a:pt x="2784" y="5422"/>
                  </a:cubicBezTo>
                  <a:lnTo>
                    <a:pt x="2222" y="6111"/>
                  </a:lnTo>
                  <a:cubicBezTo>
                    <a:pt x="2092" y="6269"/>
                    <a:pt x="2041" y="6479"/>
                    <a:pt x="2082" y="6679"/>
                  </a:cubicBezTo>
                  <a:cubicBezTo>
                    <a:pt x="2124" y="6879"/>
                    <a:pt x="2254" y="7050"/>
                    <a:pt x="2435" y="7145"/>
                  </a:cubicBezTo>
                  <a:lnTo>
                    <a:pt x="1878" y="7833"/>
                  </a:lnTo>
                  <a:cubicBezTo>
                    <a:pt x="1709" y="8038"/>
                    <a:pt x="1676" y="8321"/>
                    <a:pt x="1791" y="8559"/>
                  </a:cubicBezTo>
                  <a:cubicBezTo>
                    <a:pt x="1905" y="8801"/>
                    <a:pt x="2148" y="8954"/>
                    <a:pt x="2413" y="8954"/>
                  </a:cubicBezTo>
                  <a:cubicBezTo>
                    <a:pt x="2414" y="8954"/>
                    <a:pt x="2416" y="8954"/>
                    <a:pt x="2417" y="8954"/>
                  </a:cubicBezTo>
                  <a:lnTo>
                    <a:pt x="3102" y="8954"/>
                  </a:lnTo>
                  <a:lnTo>
                    <a:pt x="3102" y="9643"/>
                  </a:lnTo>
                  <a:lnTo>
                    <a:pt x="690" y="9643"/>
                  </a:lnTo>
                  <a:lnTo>
                    <a:pt x="690" y="2539"/>
                  </a:lnTo>
                  <a:cubicBezTo>
                    <a:pt x="2460" y="2364"/>
                    <a:pt x="4973" y="1901"/>
                    <a:pt x="6887" y="691"/>
                  </a:cubicBezTo>
                  <a:close/>
                  <a:moveTo>
                    <a:pt x="13087" y="10331"/>
                  </a:moveTo>
                  <a:lnTo>
                    <a:pt x="13087" y="11382"/>
                  </a:lnTo>
                  <a:cubicBezTo>
                    <a:pt x="13087" y="11633"/>
                    <a:pt x="13017" y="11878"/>
                    <a:pt x="12885" y="12093"/>
                  </a:cubicBezTo>
                  <a:cubicBezTo>
                    <a:pt x="11511" y="14341"/>
                    <a:pt x="9390" y="16033"/>
                    <a:pt x="6893" y="16872"/>
                  </a:cubicBezTo>
                  <a:lnTo>
                    <a:pt x="6883" y="16872"/>
                  </a:lnTo>
                  <a:cubicBezTo>
                    <a:pt x="4389" y="16033"/>
                    <a:pt x="2267" y="14343"/>
                    <a:pt x="893" y="12096"/>
                  </a:cubicBezTo>
                  <a:cubicBezTo>
                    <a:pt x="760" y="11881"/>
                    <a:pt x="690" y="11635"/>
                    <a:pt x="690" y="11382"/>
                  </a:cubicBezTo>
                  <a:lnTo>
                    <a:pt x="690" y="10331"/>
                  </a:lnTo>
                  <a:close/>
                  <a:moveTo>
                    <a:pt x="6888" y="1"/>
                  </a:moveTo>
                  <a:cubicBezTo>
                    <a:pt x="6761" y="1"/>
                    <a:pt x="6634" y="36"/>
                    <a:pt x="6522" y="108"/>
                  </a:cubicBezTo>
                  <a:cubicBezTo>
                    <a:pt x="4719" y="1247"/>
                    <a:pt x="2319" y="1687"/>
                    <a:pt x="624" y="1853"/>
                  </a:cubicBezTo>
                  <a:cubicBezTo>
                    <a:pt x="271" y="1886"/>
                    <a:pt x="1" y="2183"/>
                    <a:pt x="1" y="2538"/>
                  </a:cubicBezTo>
                  <a:lnTo>
                    <a:pt x="1" y="11382"/>
                  </a:lnTo>
                  <a:cubicBezTo>
                    <a:pt x="3" y="11760"/>
                    <a:pt x="106" y="12131"/>
                    <a:pt x="304" y="12454"/>
                  </a:cubicBezTo>
                  <a:cubicBezTo>
                    <a:pt x="1761" y="14839"/>
                    <a:pt x="4012" y="16632"/>
                    <a:pt x="6660" y="17525"/>
                  </a:cubicBezTo>
                  <a:cubicBezTo>
                    <a:pt x="6734" y="17550"/>
                    <a:pt x="6811" y="17562"/>
                    <a:pt x="6888" y="17562"/>
                  </a:cubicBezTo>
                  <a:cubicBezTo>
                    <a:pt x="6965" y="17562"/>
                    <a:pt x="7042" y="17550"/>
                    <a:pt x="7115" y="17525"/>
                  </a:cubicBezTo>
                  <a:cubicBezTo>
                    <a:pt x="9764" y="16632"/>
                    <a:pt x="12016" y="14836"/>
                    <a:pt x="13475" y="12451"/>
                  </a:cubicBezTo>
                  <a:cubicBezTo>
                    <a:pt x="13669" y="12130"/>
                    <a:pt x="13774" y="11760"/>
                    <a:pt x="13774" y="11383"/>
                  </a:cubicBezTo>
                  <a:lnTo>
                    <a:pt x="13774" y="2538"/>
                  </a:lnTo>
                  <a:cubicBezTo>
                    <a:pt x="13774" y="2183"/>
                    <a:pt x="13505" y="1886"/>
                    <a:pt x="13151" y="1853"/>
                  </a:cubicBezTo>
                  <a:cubicBezTo>
                    <a:pt x="11456" y="1687"/>
                    <a:pt x="9055" y="1247"/>
                    <a:pt x="7253" y="108"/>
                  </a:cubicBezTo>
                  <a:cubicBezTo>
                    <a:pt x="7142" y="36"/>
                    <a:pt x="7015" y="1"/>
                    <a:pt x="68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4" name="Google Shape;2004;p117"/>
            <p:cNvSpPr/>
            <p:nvPr/>
          </p:nvSpPr>
          <p:spPr>
            <a:xfrm>
              <a:off x="3317426" y="3535471"/>
              <a:ext cx="129479" cy="100399"/>
            </a:xfrm>
            <a:custGeom>
              <a:avLst/>
              <a:gdLst/>
              <a:ahLst/>
              <a:cxnLst/>
              <a:rect l="l" t="t" r="r" b="b"/>
              <a:pathLst>
                <a:path w="4880" h="3784" extrusionOk="0">
                  <a:moveTo>
                    <a:pt x="4501" y="0"/>
                  </a:moveTo>
                  <a:cubicBezTo>
                    <a:pt x="4415" y="0"/>
                    <a:pt x="4329" y="32"/>
                    <a:pt x="4262" y="97"/>
                  </a:cubicBezTo>
                  <a:lnTo>
                    <a:pt x="1408" y="2953"/>
                  </a:lnTo>
                  <a:lnTo>
                    <a:pt x="617" y="2162"/>
                  </a:lnTo>
                  <a:cubicBezTo>
                    <a:pt x="550" y="2098"/>
                    <a:pt x="464" y="2066"/>
                    <a:pt x="378" y="2066"/>
                  </a:cubicBezTo>
                  <a:cubicBezTo>
                    <a:pt x="290" y="2066"/>
                    <a:pt x="202" y="2100"/>
                    <a:pt x="136" y="2167"/>
                  </a:cubicBezTo>
                  <a:cubicBezTo>
                    <a:pt x="2" y="2300"/>
                    <a:pt x="1" y="2515"/>
                    <a:pt x="131" y="2650"/>
                  </a:cubicBezTo>
                  <a:lnTo>
                    <a:pt x="1163" y="3682"/>
                  </a:lnTo>
                  <a:cubicBezTo>
                    <a:pt x="1231" y="3750"/>
                    <a:pt x="1319" y="3784"/>
                    <a:pt x="1407" y="3784"/>
                  </a:cubicBezTo>
                  <a:cubicBezTo>
                    <a:pt x="1495" y="3784"/>
                    <a:pt x="1584" y="3750"/>
                    <a:pt x="1651" y="3682"/>
                  </a:cubicBezTo>
                  <a:lnTo>
                    <a:pt x="4750" y="583"/>
                  </a:lnTo>
                  <a:cubicBezTo>
                    <a:pt x="4880" y="448"/>
                    <a:pt x="4878" y="234"/>
                    <a:pt x="4745" y="100"/>
                  </a:cubicBezTo>
                  <a:cubicBezTo>
                    <a:pt x="4678" y="34"/>
                    <a:pt x="4589" y="0"/>
                    <a:pt x="45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05" name="Google Shape;2005;p117"/>
          <p:cNvGrpSpPr/>
          <p:nvPr/>
        </p:nvGrpSpPr>
        <p:grpSpPr>
          <a:xfrm>
            <a:off x="4772237" y="3334197"/>
            <a:ext cx="794824" cy="794708"/>
            <a:chOff x="4566120" y="3189232"/>
            <a:chExt cx="548268" cy="548188"/>
          </a:xfrm>
        </p:grpSpPr>
        <p:sp>
          <p:nvSpPr>
            <p:cNvPr id="2006" name="Google Shape;2006;p117"/>
            <p:cNvSpPr/>
            <p:nvPr/>
          </p:nvSpPr>
          <p:spPr>
            <a:xfrm>
              <a:off x="4566120" y="3189232"/>
              <a:ext cx="548268" cy="548188"/>
            </a:xfrm>
            <a:custGeom>
              <a:avLst/>
              <a:gdLst/>
              <a:ahLst/>
              <a:cxnLst/>
              <a:rect l="l" t="t" r="r" b="b"/>
              <a:pathLst>
                <a:path w="20664" h="20661" extrusionOk="0">
                  <a:moveTo>
                    <a:pt x="3103" y="692"/>
                  </a:moveTo>
                  <a:cubicBezTo>
                    <a:pt x="3648" y="692"/>
                    <a:pt x="4153" y="1017"/>
                    <a:pt x="4372" y="1535"/>
                  </a:cubicBezTo>
                  <a:cubicBezTo>
                    <a:pt x="4414" y="1637"/>
                    <a:pt x="4500" y="1712"/>
                    <a:pt x="4607" y="1738"/>
                  </a:cubicBezTo>
                  <a:cubicBezTo>
                    <a:pt x="4635" y="1745"/>
                    <a:pt x="4663" y="1749"/>
                    <a:pt x="4691" y="1749"/>
                  </a:cubicBezTo>
                  <a:cubicBezTo>
                    <a:pt x="4770" y="1749"/>
                    <a:pt x="4847" y="1721"/>
                    <a:pt x="4910" y="1668"/>
                  </a:cubicBezTo>
                  <a:cubicBezTo>
                    <a:pt x="5132" y="1479"/>
                    <a:pt x="5410" y="1380"/>
                    <a:pt x="5690" y="1380"/>
                  </a:cubicBezTo>
                  <a:cubicBezTo>
                    <a:pt x="5855" y="1380"/>
                    <a:pt x="6020" y="1414"/>
                    <a:pt x="6175" y="1484"/>
                  </a:cubicBezTo>
                  <a:cubicBezTo>
                    <a:pt x="6598" y="1672"/>
                    <a:pt x="6875" y="2086"/>
                    <a:pt x="6886" y="2549"/>
                  </a:cubicBezTo>
                  <a:cubicBezTo>
                    <a:pt x="6890" y="2664"/>
                    <a:pt x="6951" y="2771"/>
                    <a:pt x="7051" y="2831"/>
                  </a:cubicBezTo>
                  <a:cubicBezTo>
                    <a:pt x="7105" y="2865"/>
                    <a:pt x="7167" y="2881"/>
                    <a:pt x="7228" y="2881"/>
                  </a:cubicBezTo>
                  <a:cubicBezTo>
                    <a:pt x="7279" y="2881"/>
                    <a:pt x="7330" y="2870"/>
                    <a:pt x="7378" y="2847"/>
                  </a:cubicBezTo>
                  <a:cubicBezTo>
                    <a:pt x="7496" y="2790"/>
                    <a:pt x="7624" y="2762"/>
                    <a:pt x="7750" y="2762"/>
                  </a:cubicBezTo>
                  <a:cubicBezTo>
                    <a:pt x="7953" y="2762"/>
                    <a:pt x="8153" y="2834"/>
                    <a:pt x="8312" y="2972"/>
                  </a:cubicBezTo>
                  <a:cubicBezTo>
                    <a:pt x="8572" y="3195"/>
                    <a:pt x="8672" y="3552"/>
                    <a:pt x="8570" y="3878"/>
                  </a:cubicBezTo>
                  <a:cubicBezTo>
                    <a:pt x="8467" y="4205"/>
                    <a:pt x="8179" y="4439"/>
                    <a:pt x="7839" y="4474"/>
                  </a:cubicBezTo>
                  <a:cubicBezTo>
                    <a:pt x="7737" y="4484"/>
                    <a:pt x="7647" y="4538"/>
                    <a:pt x="7589" y="4623"/>
                  </a:cubicBezTo>
                  <a:cubicBezTo>
                    <a:pt x="7533" y="4706"/>
                    <a:pt x="7514" y="4809"/>
                    <a:pt x="7541" y="4907"/>
                  </a:cubicBezTo>
                  <a:cubicBezTo>
                    <a:pt x="7564" y="4992"/>
                    <a:pt x="7576" y="5079"/>
                    <a:pt x="7578" y="5167"/>
                  </a:cubicBezTo>
                  <a:cubicBezTo>
                    <a:pt x="7578" y="5737"/>
                    <a:pt x="7115" y="6200"/>
                    <a:pt x="6543" y="6200"/>
                  </a:cubicBezTo>
                  <a:cubicBezTo>
                    <a:pt x="6450" y="6200"/>
                    <a:pt x="6355" y="6186"/>
                    <a:pt x="6264" y="6161"/>
                  </a:cubicBezTo>
                  <a:cubicBezTo>
                    <a:pt x="6232" y="6152"/>
                    <a:pt x="6200" y="6148"/>
                    <a:pt x="6169" y="6148"/>
                  </a:cubicBezTo>
                  <a:cubicBezTo>
                    <a:pt x="6107" y="6148"/>
                    <a:pt x="6046" y="6164"/>
                    <a:pt x="5992" y="6196"/>
                  </a:cubicBezTo>
                  <a:cubicBezTo>
                    <a:pt x="5911" y="6246"/>
                    <a:pt x="5852" y="6326"/>
                    <a:pt x="5832" y="6419"/>
                  </a:cubicBezTo>
                  <a:cubicBezTo>
                    <a:pt x="5732" y="6869"/>
                    <a:pt x="5348" y="7199"/>
                    <a:pt x="4888" y="7227"/>
                  </a:cubicBezTo>
                  <a:cubicBezTo>
                    <a:pt x="4867" y="7228"/>
                    <a:pt x="4845" y="7229"/>
                    <a:pt x="4824" y="7229"/>
                  </a:cubicBezTo>
                  <a:cubicBezTo>
                    <a:pt x="4388" y="7229"/>
                    <a:pt x="3997" y="6955"/>
                    <a:pt x="3851" y="6541"/>
                  </a:cubicBezTo>
                  <a:cubicBezTo>
                    <a:pt x="3816" y="6441"/>
                    <a:pt x="3736" y="6363"/>
                    <a:pt x="3634" y="6328"/>
                  </a:cubicBezTo>
                  <a:cubicBezTo>
                    <a:pt x="3599" y="6316"/>
                    <a:pt x="3562" y="6310"/>
                    <a:pt x="3526" y="6310"/>
                  </a:cubicBezTo>
                  <a:cubicBezTo>
                    <a:pt x="3459" y="6310"/>
                    <a:pt x="3392" y="6330"/>
                    <a:pt x="3334" y="6369"/>
                  </a:cubicBezTo>
                  <a:cubicBezTo>
                    <a:pt x="3160" y="6486"/>
                    <a:pt x="2958" y="6546"/>
                    <a:pt x="2756" y="6546"/>
                  </a:cubicBezTo>
                  <a:cubicBezTo>
                    <a:pt x="2590" y="6546"/>
                    <a:pt x="2423" y="6506"/>
                    <a:pt x="2270" y="6424"/>
                  </a:cubicBezTo>
                  <a:cubicBezTo>
                    <a:pt x="1934" y="6245"/>
                    <a:pt x="1724" y="5893"/>
                    <a:pt x="1724" y="5512"/>
                  </a:cubicBezTo>
                  <a:cubicBezTo>
                    <a:pt x="1724" y="5475"/>
                    <a:pt x="1727" y="5435"/>
                    <a:pt x="1731" y="5370"/>
                  </a:cubicBezTo>
                  <a:cubicBezTo>
                    <a:pt x="1731" y="5232"/>
                    <a:pt x="1649" y="5107"/>
                    <a:pt x="1523" y="5054"/>
                  </a:cubicBezTo>
                  <a:cubicBezTo>
                    <a:pt x="1016" y="4836"/>
                    <a:pt x="690" y="4336"/>
                    <a:pt x="692" y="3787"/>
                  </a:cubicBezTo>
                  <a:cubicBezTo>
                    <a:pt x="693" y="3235"/>
                    <a:pt x="1021" y="2739"/>
                    <a:pt x="1528" y="2523"/>
                  </a:cubicBezTo>
                  <a:cubicBezTo>
                    <a:pt x="1664" y="2464"/>
                    <a:pt x="1749" y="2326"/>
                    <a:pt x="1737" y="2178"/>
                  </a:cubicBezTo>
                  <a:cubicBezTo>
                    <a:pt x="1737" y="2155"/>
                    <a:pt x="1732" y="2130"/>
                    <a:pt x="1729" y="2105"/>
                  </a:cubicBezTo>
                  <a:cubicBezTo>
                    <a:pt x="1726" y="2093"/>
                    <a:pt x="1724" y="2080"/>
                    <a:pt x="1724" y="2068"/>
                  </a:cubicBezTo>
                  <a:cubicBezTo>
                    <a:pt x="1724" y="1412"/>
                    <a:pt x="2187" y="847"/>
                    <a:pt x="2830" y="719"/>
                  </a:cubicBezTo>
                  <a:cubicBezTo>
                    <a:pt x="2921" y="701"/>
                    <a:pt x="3013" y="692"/>
                    <a:pt x="3103" y="692"/>
                  </a:cubicBezTo>
                  <a:close/>
                  <a:moveTo>
                    <a:pt x="17563" y="692"/>
                  </a:moveTo>
                  <a:cubicBezTo>
                    <a:pt x="17653" y="692"/>
                    <a:pt x="17743" y="701"/>
                    <a:pt x="17834" y="719"/>
                  </a:cubicBezTo>
                  <a:cubicBezTo>
                    <a:pt x="18477" y="849"/>
                    <a:pt x="18940" y="1414"/>
                    <a:pt x="18940" y="2068"/>
                  </a:cubicBezTo>
                  <a:cubicBezTo>
                    <a:pt x="18938" y="2081"/>
                    <a:pt x="18938" y="2095"/>
                    <a:pt x="18935" y="2106"/>
                  </a:cubicBezTo>
                  <a:cubicBezTo>
                    <a:pt x="18931" y="2131"/>
                    <a:pt x="18928" y="2156"/>
                    <a:pt x="18926" y="2181"/>
                  </a:cubicBezTo>
                  <a:cubicBezTo>
                    <a:pt x="18915" y="2328"/>
                    <a:pt x="19000" y="2468"/>
                    <a:pt x="19136" y="2524"/>
                  </a:cubicBezTo>
                  <a:cubicBezTo>
                    <a:pt x="19642" y="2741"/>
                    <a:pt x="19970" y="3237"/>
                    <a:pt x="19972" y="3788"/>
                  </a:cubicBezTo>
                  <a:cubicBezTo>
                    <a:pt x="19974" y="4340"/>
                    <a:pt x="19647" y="4837"/>
                    <a:pt x="19141" y="5056"/>
                  </a:cubicBezTo>
                  <a:cubicBezTo>
                    <a:pt x="19103" y="5072"/>
                    <a:pt x="19070" y="5096"/>
                    <a:pt x="19040" y="5126"/>
                  </a:cubicBezTo>
                  <a:cubicBezTo>
                    <a:pt x="19010" y="5155"/>
                    <a:pt x="18985" y="5194"/>
                    <a:pt x="18966" y="5234"/>
                  </a:cubicBezTo>
                  <a:cubicBezTo>
                    <a:pt x="18941" y="5285"/>
                    <a:pt x="18930" y="5342"/>
                    <a:pt x="18933" y="5400"/>
                  </a:cubicBezTo>
                  <a:cubicBezTo>
                    <a:pt x="18935" y="5437"/>
                    <a:pt x="18938" y="5477"/>
                    <a:pt x="18938" y="5512"/>
                  </a:cubicBezTo>
                  <a:cubicBezTo>
                    <a:pt x="18938" y="5893"/>
                    <a:pt x="18728" y="6245"/>
                    <a:pt x="18392" y="6424"/>
                  </a:cubicBezTo>
                  <a:cubicBezTo>
                    <a:pt x="18240" y="6505"/>
                    <a:pt x="18073" y="6545"/>
                    <a:pt x="17906" y="6545"/>
                  </a:cubicBezTo>
                  <a:cubicBezTo>
                    <a:pt x="17704" y="6545"/>
                    <a:pt x="17503" y="6486"/>
                    <a:pt x="17329" y="6369"/>
                  </a:cubicBezTo>
                  <a:cubicBezTo>
                    <a:pt x="17272" y="6332"/>
                    <a:pt x="17205" y="6312"/>
                    <a:pt x="17138" y="6312"/>
                  </a:cubicBezTo>
                  <a:cubicBezTo>
                    <a:pt x="17101" y="6312"/>
                    <a:pt x="17065" y="6318"/>
                    <a:pt x="17030" y="6329"/>
                  </a:cubicBezTo>
                  <a:cubicBezTo>
                    <a:pt x="16928" y="6363"/>
                    <a:pt x="16848" y="6441"/>
                    <a:pt x="16813" y="6543"/>
                  </a:cubicBezTo>
                  <a:cubicBezTo>
                    <a:pt x="16667" y="6957"/>
                    <a:pt x="16276" y="7231"/>
                    <a:pt x="15840" y="7231"/>
                  </a:cubicBezTo>
                  <a:cubicBezTo>
                    <a:pt x="15818" y="7231"/>
                    <a:pt x="15797" y="7230"/>
                    <a:pt x="15776" y="7229"/>
                  </a:cubicBezTo>
                  <a:cubicBezTo>
                    <a:pt x="15316" y="7200"/>
                    <a:pt x="14930" y="6871"/>
                    <a:pt x="14830" y="6419"/>
                  </a:cubicBezTo>
                  <a:cubicBezTo>
                    <a:pt x="14810" y="6326"/>
                    <a:pt x="14753" y="6246"/>
                    <a:pt x="14670" y="6198"/>
                  </a:cubicBezTo>
                  <a:cubicBezTo>
                    <a:pt x="14616" y="6165"/>
                    <a:pt x="14555" y="6149"/>
                    <a:pt x="14493" y="6149"/>
                  </a:cubicBezTo>
                  <a:cubicBezTo>
                    <a:pt x="14461" y="6149"/>
                    <a:pt x="14429" y="6153"/>
                    <a:pt x="14398" y="6161"/>
                  </a:cubicBezTo>
                  <a:cubicBezTo>
                    <a:pt x="14309" y="6188"/>
                    <a:pt x="14214" y="6201"/>
                    <a:pt x="14119" y="6201"/>
                  </a:cubicBezTo>
                  <a:cubicBezTo>
                    <a:pt x="13549" y="6201"/>
                    <a:pt x="13086" y="5738"/>
                    <a:pt x="13086" y="5167"/>
                  </a:cubicBezTo>
                  <a:cubicBezTo>
                    <a:pt x="13086" y="5081"/>
                    <a:pt x="13098" y="4992"/>
                    <a:pt x="13121" y="4907"/>
                  </a:cubicBezTo>
                  <a:cubicBezTo>
                    <a:pt x="13148" y="4809"/>
                    <a:pt x="13130" y="4706"/>
                    <a:pt x="13073" y="4623"/>
                  </a:cubicBezTo>
                  <a:cubicBezTo>
                    <a:pt x="13015" y="4538"/>
                    <a:pt x="12923" y="4484"/>
                    <a:pt x="12823" y="4474"/>
                  </a:cubicBezTo>
                  <a:lnTo>
                    <a:pt x="12825" y="4474"/>
                  </a:lnTo>
                  <a:lnTo>
                    <a:pt x="12825" y="4473"/>
                  </a:lnTo>
                  <a:cubicBezTo>
                    <a:pt x="12485" y="4438"/>
                    <a:pt x="12197" y="4205"/>
                    <a:pt x="12094" y="3878"/>
                  </a:cubicBezTo>
                  <a:cubicBezTo>
                    <a:pt x="11991" y="3552"/>
                    <a:pt x="12092" y="3194"/>
                    <a:pt x="12352" y="2971"/>
                  </a:cubicBezTo>
                  <a:cubicBezTo>
                    <a:pt x="12511" y="2833"/>
                    <a:pt x="12711" y="2762"/>
                    <a:pt x="12913" y="2762"/>
                  </a:cubicBezTo>
                  <a:cubicBezTo>
                    <a:pt x="13040" y="2762"/>
                    <a:pt x="13168" y="2790"/>
                    <a:pt x="13286" y="2847"/>
                  </a:cubicBezTo>
                  <a:cubicBezTo>
                    <a:pt x="13333" y="2870"/>
                    <a:pt x="13383" y="2881"/>
                    <a:pt x="13433" y="2881"/>
                  </a:cubicBezTo>
                  <a:cubicBezTo>
                    <a:pt x="13495" y="2881"/>
                    <a:pt x="13557" y="2864"/>
                    <a:pt x="13612" y="2831"/>
                  </a:cubicBezTo>
                  <a:cubicBezTo>
                    <a:pt x="13712" y="2771"/>
                    <a:pt x="13774" y="2664"/>
                    <a:pt x="13777" y="2548"/>
                  </a:cubicBezTo>
                  <a:cubicBezTo>
                    <a:pt x="13789" y="2086"/>
                    <a:pt x="14065" y="1672"/>
                    <a:pt x="14488" y="1484"/>
                  </a:cubicBezTo>
                  <a:cubicBezTo>
                    <a:pt x="14644" y="1414"/>
                    <a:pt x="14810" y="1380"/>
                    <a:pt x="14975" y="1380"/>
                  </a:cubicBezTo>
                  <a:cubicBezTo>
                    <a:pt x="15255" y="1380"/>
                    <a:pt x="15533" y="1479"/>
                    <a:pt x="15754" y="1668"/>
                  </a:cubicBezTo>
                  <a:cubicBezTo>
                    <a:pt x="15816" y="1721"/>
                    <a:pt x="15895" y="1748"/>
                    <a:pt x="15975" y="1748"/>
                  </a:cubicBezTo>
                  <a:cubicBezTo>
                    <a:pt x="16003" y="1748"/>
                    <a:pt x="16030" y="1745"/>
                    <a:pt x="16057" y="1738"/>
                  </a:cubicBezTo>
                  <a:cubicBezTo>
                    <a:pt x="16162" y="1712"/>
                    <a:pt x="16250" y="1637"/>
                    <a:pt x="16292" y="1537"/>
                  </a:cubicBezTo>
                  <a:cubicBezTo>
                    <a:pt x="16511" y="1018"/>
                    <a:pt x="17017" y="692"/>
                    <a:pt x="17563" y="692"/>
                  </a:cubicBezTo>
                  <a:close/>
                  <a:moveTo>
                    <a:pt x="5511" y="7773"/>
                  </a:moveTo>
                  <a:lnTo>
                    <a:pt x="5511" y="12954"/>
                  </a:lnTo>
                  <a:cubicBezTo>
                    <a:pt x="5061" y="12279"/>
                    <a:pt x="4822" y="11487"/>
                    <a:pt x="4823" y="10676"/>
                  </a:cubicBezTo>
                  <a:lnTo>
                    <a:pt x="4823" y="7921"/>
                  </a:lnTo>
                  <a:cubicBezTo>
                    <a:pt x="5060" y="7920"/>
                    <a:pt x="5294" y="7870"/>
                    <a:pt x="5511" y="7773"/>
                  </a:cubicBezTo>
                  <a:close/>
                  <a:moveTo>
                    <a:pt x="17218" y="7227"/>
                  </a:moveTo>
                  <a:lnTo>
                    <a:pt x="17218" y="13482"/>
                  </a:lnTo>
                  <a:cubicBezTo>
                    <a:pt x="16800" y="13284"/>
                    <a:pt x="16532" y="12861"/>
                    <a:pt x="16530" y="12398"/>
                  </a:cubicBezTo>
                  <a:lnTo>
                    <a:pt x="16530" y="7775"/>
                  </a:lnTo>
                  <a:cubicBezTo>
                    <a:pt x="16803" y="7655"/>
                    <a:pt x="17040" y="7465"/>
                    <a:pt x="17218" y="7227"/>
                  </a:cubicBezTo>
                  <a:close/>
                  <a:moveTo>
                    <a:pt x="18940" y="6879"/>
                  </a:moveTo>
                  <a:lnTo>
                    <a:pt x="18940" y="12398"/>
                  </a:lnTo>
                  <a:cubicBezTo>
                    <a:pt x="18938" y="12996"/>
                    <a:pt x="18498" y="13500"/>
                    <a:pt x="17907" y="13585"/>
                  </a:cubicBezTo>
                  <a:lnTo>
                    <a:pt x="17907" y="7232"/>
                  </a:lnTo>
                  <a:cubicBezTo>
                    <a:pt x="18280" y="7232"/>
                    <a:pt x="18643" y="7107"/>
                    <a:pt x="18940" y="6879"/>
                  </a:cubicBezTo>
                  <a:close/>
                  <a:moveTo>
                    <a:pt x="3446" y="7225"/>
                  </a:moveTo>
                  <a:cubicBezTo>
                    <a:pt x="3624" y="7465"/>
                    <a:pt x="3861" y="7655"/>
                    <a:pt x="4134" y="7775"/>
                  </a:cubicBezTo>
                  <a:lnTo>
                    <a:pt x="4134" y="10676"/>
                  </a:lnTo>
                  <a:cubicBezTo>
                    <a:pt x="4132" y="11935"/>
                    <a:pt x="4627" y="13144"/>
                    <a:pt x="5511" y="14038"/>
                  </a:cubicBezTo>
                  <a:lnTo>
                    <a:pt x="5511" y="17906"/>
                  </a:lnTo>
                  <a:cubicBezTo>
                    <a:pt x="5511" y="18697"/>
                    <a:pt x="5852" y="19450"/>
                    <a:pt x="6445" y="19973"/>
                  </a:cubicBezTo>
                  <a:lnTo>
                    <a:pt x="2512" y="19973"/>
                  </a:lnTo>
                  <a:cubicBezTo>
                    <a:pt x="3106" y="19450"/>
                    <a:pt x="3446" y="18697"/>
                    <a:pt x="3446" y="17906"/>
                  </a:cubicBezTo>
                  <a:lnTo>
                    <a:pt x="3446" y="7225"/>
                  </a:lnTo>
                  <a:close/>
                  <a:moveTo>
                    <a:pt x="13776" y="6854"/>
                  </a:moveTo>
                  <a:cubicBezTo>
                    <a:pt x="13890" y="6878"/>
                    <a:pt x="14006" y="6890"/>
                    <a:pt x="14122" y="6890"/>
                  </a:cubicBezTo>
                  <a:cubicBezTo>
                    <a:pt x="14168" y="6890"/>
                    <a:pt x="14214" y="6888"/>
                    <a:pt x="14260" y="6884"/>
                  </a:cubicBezTo>
                  <a:cubicBezTo>
                    <a:pt x="14315" y="7004"/>
                    <a:pt x="14384" y="7119"/>
                    <a:pt x="14463" y="7224"/>
                  </a:cubicBezTo>
                  <a:lnTo>
                    <a:pt x="14463" y="17906"/>
                  </a:lnTo>
                  <a:cubicBezTo>
                    <a:pt x="14463" y="19047"/>
                    <a:pt x="13538" y="19971"/>
                    <a:pt x="12399" y="19973"/>
                  </a:cubicBezTo>
                  <a:lnTo>
                    <a:pt x="8267" y="19973"/>
                  </a:lnTo>
                  <a:cubicBezTo>
                    <a:pt x="7126" y="19971"/>
                    <a:pt x="6202" y="19047"/>
                    <a:pt x="6200" y="17906"/>
                  </a:cubicBezTo>
                  <a:lnTo>
                    <a:pt x="6200" y="14624"/>
                  </a:lnTo>
                  <a:cubicBezTo>
                    <a:pt x="7025" y="15200"/>
                    <a:pt x="7990" y="15492"/>
                    <a:pt x="8960" y="15492"/>
                  </a:cubicBezTo>
                  <a:cubicBezTo>
                    <a:pt x="9721" y="15492"/>
                    <a:pt x="10484" y="15312"/>
                    <a:pt x="11185" y="14947"/>
                  </a:cubicBezTo>
                  <a:cubicBezTo>
                    <a:pt x="12777" y="14118"/>
                    <a:pt x="13776" y="12471"/>
                    <a:pt x="13776" y="10676"/>
                  </a:cubicBezTo>
                  <a:lnTo>
                    <a:pt x="13776" y="6854"/>
                  </a:lnTo>
                  <a:close/>
                  <a:moveTo>
                    <a:pt x="15153" y="7773"/>
                  </a:moveTo>
                  <a:cubicBezTo>
                    <a:pt x="15369" y="7870"/>
                    <a:pt x="15604" y="7920"/>
                    <a:pt x="15841" y="7921"/>
                  </a:cubicBezTo>
                  <a:lnTo>
                    <a:pt x="15841" y="12398"/>
                  </a:lnTo>
                  <a:cubicBezTo>
                    <a:pt x="15842" y="13244"/>
                    <a:pt x="16403" y="13986"/>
                    <a:pt x="17218" y="14218"/>
                  </a:cubicBezTo>
                  <a:lnTo>
                    <a:pt x="17218" y="17906"/>
                  </a:lnTo>
                  <a:cubicBezTo>
                    <a:pt x="17218" y="18697"/>
                    <a:pt x="17558" y="19450"/>
                    <a:pt x="18152" y="19973"/>
                  </a:cubicBezTo>
                  <a:lnTo>
                    <a:pt x="14217" y="19973"/>
                  </a:lnTo>
                  <a:cubicBezTo>
                    <a:pt x="14811" y="19450"/>
                    <a:pt x="15153" y="18697"/>
                    <a:pt x="15153" y="17906"/>
                  </a:cubicBezTo>
                  <a:lnTo>
                    <a:pt x="15153" y="7773"/>
                  </a:lnTo>
                  <a:close/>
                  <a:moveTo>
                    <a:pt x="3100" y="0"/>
                  </a:moveTo>
                  <a:cubicBezTo>
                    <a:pt x="2910" y="0"/>
                    <a:pt x="2717" y="27"/>
                    <a:pt x="2527" y="81"/>
                  </a:cubicBezTo>
                  <a:cubicBezTo>
                    <a:pt x="1666" y="330"/>
                    <a:pt x="1065" y="1104"/>
                    <a:pt x="1035" y="2000"/>
                  </a:cubicBezTo>
                  <a:cubicBezTo>
                    <a:pt x="395" y="2368"/>
                    <a:pt x="1" y="3051"/>
                    <a:pt x="1" y="3790"/>
                  </a:cubicBezTo>
                  <a:cubicBezTo>
                    <a:pt x="1" y="4529"/>
                    <a:pt x="395" y="5212"/>
                    <a:pt x="1035" y="5580"/>
                  </a:cubicBezTo>
                  <a:cubicBezTo>
                    <a:pt x="1073" y="6504"/>
                    <a:pt x="1832" y="7232"/>
                    <a:pt x="2757" y="7234"/>
                  </a:cubicBezTo>
                  <a:lnTo>
                    <a:pt x="2757" y="17906"/>
                  </a:lnTo>
                  <a:cubicBezTo>
                    <a:pt x="2757" y="19047"/>
                    <a:pt x="1832" y="19971"/>
                    <a:pt x="692" y="19973"/>
                  </a:cubicBezTo>
                  <a:lnTo>
                    <a:pt x="347" y="19973"/>
                  </a:lnTo>
                  <a:cubicBezTo>
                    <a:pt x="157" y="19973"/>
                    <a:pt x="2" y="20126"/>
                    <a:pt x="2" y="20318"/>
                  </a:cubicBezTo>
                  <a:cubicBezTo>
                    <a:pt x="2" y="20508"/>
                    <a:pt x="157" y="20661"/>
                    <a:pt x="347" y="20661"/>
                  </a:cubicBezTo>
                  <a:lnTo>
                    <a:pt x="20317" y="20661"/>
                  </a:lnTo>
                  <a:cubicBezTo>
                    <a:pt x="20507" y="20661"/>
                    <a:pt x="20662" y="20508"/>
                    <a:pt x="20662" y="20318"/>
                  </a:cubicBezTo>
                  <a:cubicBezTo>
                    <a:pt x="20662" y="20126"/>
                    <a:pt x="20507" y="19973"/>
                    <a:pt x="20317" y="19973"/>
                  </a:cubicBezTo>
                  <a:lnTo>
                    <a:pt x="19972" y="19973"/>
                  </a:lnTo>
                  <a:cubicBezTo>
                    <a:pt x="18831" y="19971"/>
                    <a:pt x="17907" y="19047"/>
                    <a:pt x="17907" y="17906"/>
                  </a:cubicBezTo>
                  <a:lnTo>
                    <a:pt x="17907" y="14283"/>
                  </a:lnTo>
                  <a:cubicBezTo>
                    <a:pt x="18881" y="14193"/>
                    <a:pt x="19627" y="13377"/>
                    <a:pt x="19629" y="12398"/>
                  </a:cubicBezTo>
                  <a:lnTo>
                    <a:pt x="19629" y="5580"/>
                  </a:lnTo>
                  <a:cubicBezTo>
                    <a:pt x="20269" y="5212"/>
                    <a:pt x="20663" y="4529"/>
                    <a:pt x="20663" y="3790"/>
                  </a:cubicBezTo>
                  <a:cubicBezTo>
                    <a:pt x="20663" y="3051"/>
                    <a:pt x="20269" y="2368"/>
                    <a:pt x="19629" y="2000"/>
                  </a:cubicBezTo>
                  <a:cubicBezTo>
                    <a:pt x="19599" y="1106"/>
                    <a:pt x="18996" y="331"/>
                    <a:pt x="18137" y="83"/>
                  </a:cubicBezTo>
                  <a:cubicBezTo>
                    <a:pt x="17947" y="28"/>
                    <a:pt x="17754" y="2"/>
                    <a:pt x="17564" y="2"/>
                  </a:cubicBezTo>
                  <a:cubicBezTo>
                    <a:pt x="16891" y="2"/>
                    <a:pt x="16245" y="331"/>
                    <a:pt x="15854" y="907"/>
                  </a:cubicBezTo>
                  <a:cubicBezTo>
                    <a:pt x="15584" y="764"/>
                    <a:pt x="15284" y="691"/>
                    <a:pt x="14980" y="691"/>
                  </a:cubicBezTo>
                  <a:cubicBezTo>
                    <a:pt x="14978" y="691"/>
                    <a:pt x="14977" y="691"/>
                    <a:pt x="14976" y="691"/>
                  </a:cubicBezTo>
                  <a:cubicBezTo>
                    <a:pt x="14123" y="691"/>
                    <a:pt x="13376" y="1263"/>
                    <a:pt x="13156" y="2088"/>
                  </a:cubicBezTo>
                  <a:cubicBezTo>
                    <a:pt x="13076" y="2075"/>
                    <a:pt x="12995" y="2068"/>
                    <a:pt x="12915" y="2068"/>
                  </a:cubicBezTo>
                  <a:cubicBezTo>
                    <a:pt x="12159" y="2068"/>
                    <a:pt x="11513" y="2613"/>
                    <a:pt x="11386" y="3357"/>
                  </a:cubicBezTo>
                  <a:cubicBezTo>
                    <a:pt x="11258" y="4101"/>
                    <a:pt x="11687" y="4831"/>
                    <a:pt x="12400" y="5081"/>
                  </a:cubicBezTo>
                  <a:cubicBezTo>
                    <a:pt x="12400" y="5109"/>
                    <a:pt x="12399" y="5139"/>
                    <a:pt x="12399" y="5167"/>
                  </a:cubicBezTo>
                  <a:cubicBezTo>
                    <a:pt x="12400" y="5707"/>
                    <a:pt x="12655" y="6213"/>
                    <a:pt x="13086" y="6536"/>
                  </a:cubicBezTo>
                  <a:lnTo>
                    <a:pt x="13086" y="10676"/>
                  </a:lnTo>
                  <a:cubicBezTo>
                    <a:pt x="13090" y="12306"/>
                    <a:pt x="12130" y="13787"/>
                    <a:pt x="10642" y="14451"/>
                  </a:cubicBezTo>
                  <a:cubicBezTo>
                    <a:pt x="10103" y="14691"/>
                    <a:pt x="9531" y="14808"/>
                    <a:pt x="8963" y="14808"/>
                  </a:cubicBezTo>
                  <a:cubicBezTo>
                    <a:pt x="7962" y="14808"/>
                    <a:pt x="6973" y="14444"/>
                    <a:pt x="6200" y="13747"/>
                  </a:cubicBezTo>
                  <a:lnTo>
                    <a:pt x="6200" y="7224"/>
                  </a:lnTo>
                  <a:cubicBezTo>
                    <a:pt x="6280" y="7119"/>
                    <a:pt x="6349" y="7004"/>
                    <a:pt x="6404" y="6882"/>
                  </a:cubicBezTo>
                  <a:cubicBezTo>
                    <a:pt x="6451" y="6886"/>
                    <a:pt x="6499" y="6888"/>
                    <a:pt x="6546" y="6888"/>
                  </a:cubicBezTo>
                  <a:cubicBezTo>
                    <a:pt x="6976" y="6888"/>
                    <a:pt x="7391" y="6727"/>
                    <a:pt x="7711" y="6433"/>
                  </a:cubicBezTo>
                  <a:cubicBezTo>
                    <a:pt x="8064" y="6106"/>
                    <a:pt x="8265" y="5648"/>
                    <a:pt x="8267" y="5167"/>
                  </a:cubicBezTo>
                  <a:cubicBezTo>
                    <a:pt x="8267" y="5139"/>
                    <a:pt x="8267" y="5109"/>
                    <a:pt x="8264" y="5081"/>
                  </a:cubicBezTo>
                  <a:cubicBezTo>
                    <a:pt x="8976" y="4831"/>
                    <a:pt x="9406" y="4101"/>
                    <a:pt x="9279" y="3357"/>
                  </a:cubicBezTo>
                  <a:cubicBezTo>
                    <a:pt x="9151" y="2613"/>
                    <a:pt x="8505" y="2068"/>
                    <a:pt x="7749" y="2068"/>
                  </a:cubicBezTo>
                  <a:cubicBezTo>
                    <a:pt x="7669" y="2068"/>
                    <a:pt x="7589" y="2075"/>
                    <a:pt x="7509" y="2088"/>
                  </a:cubicBezTo>
                  <a:cubicBezTo>
                    <a:pt x="7288" y="1263"/>
                    <a:pt x="6541" y="691"/>
                    <a:pt x="5688" y="691"/>
                  </a:cubicBezTo>
                  <a:cubicBezTo>
                    <a:pt x="5687" y="691"/>
                    <a:pt x="5685" y="691"/>
                    <a:pt x="5684" y="691"/>
                  </a:cubicBezTo>
                  <a:cubicBezTo>
                    <a:pt x="5379" y="691"/>
                    <a:pt x="5080" y="766"/>
                    <a:pt x="4812" y="909"/>
                  </a:cubicBezTo>
                  <a:cubicBezTo>
                    <a:pt x="4420" y="330"/>
                    <a:pt x="3774" y="0"/>
                    <a:pt x="3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117"/>
            <p:cNvSpPr/>
            <p:nvPr/>
          </p:nvSpPr>
          <p:spPr>
            <a:xfrm>
              <a:off x="4708516" y="3253226"/>
              <a:ext cx="35368" cy="45769"/>
            </a:xfrm>
            <a:custGeom>
              <a:avLst/>
              <a:gdLst/>
              <a:ahLst/>
              <a:cxnLst/>
              <a:rect l="l" t="t" r="r" b="b"/>
              <a:pathLst>
                <a:path w="1333" h="1725" extrusionOk="0">
                  <a:moveTo>
                    <a:pt x="513" y="0"/>
                  </a:moveTo>
                  <a:cubicBezTo>
                    <a:pt x="372" y="0"/>
                    <a:pt x="240" y="88"/>
                    <a:pt x="189" y="229"/>
                  </a:cubicBezTo>
                  <a:lnTo>
                    <a:pt x="104" y="467"/>
                  </a:lnTo>
                  <a:cubicBezTo>
                    <a:pt x="1" y="755"/>
                    <a:pt x="44" y="1075"/>
                    <a:pt x="219" y="1325"/>
                  </a:cubicBezTo>
                  <a:cubicBezTo>
                    <a:pt x="394" y="1574"/>
                    <a:pt x="680" y="1723"/>
                    <a:pt x="987" y="1724"/>
                  </a:cubicBezTo>
                  <a:lnTo>
                    <a:pt x="988" y="1724"/>
                  </a:lnTo>
                  <a:cubicBezTo>
                    <a:pt x="1178" y="1724"/>
                    <a:pt x="1333" y="1569"/>
                    <a:pt x="1333" y="1380"/>
                  </a:cubicBezTo>
                  <a:cubicBezTo>
                    <a:pt x="1333" y="1190"/>
                    <a:pt x="1178" y="1035"/>
                    <a:pt x="988" y="1035"/>
                  </a:cubicBezTo>
                  <a:cubicBezTo>
                    <a:pt x="907" y="1035"/>
                    <a:pt x="830" y="997"/>
                    <a:pt x="782" y="928"/>
                  </a:cubicBezTo>
                  <a:cubicBezTo>
                    <a:pt x="735" y="862"/>
                    <a:pt x="723" y="777"/>
                    <a:pt x="752" y="700"/>
                  </a:cubicBezTo>
                  <a:lnTo>
                    <a:pt x="838" y="462"/>
                  </a:lnTo>
                  <a:cubicBezTo>
                    <a:pt x="902" y="282"/>
                    <a:pt x="808" y="86"/>
                    <a:pt x="630" y="21"/>
                  </a:cubicBezTo>
                  <a:cubicBezTo>
                    <a:pt x="591" y="7"/>
                    <a:pt x="552" y="0"/>
                    <a:pt x="5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117"/>
            <p:cNvSpPr/>
            <p:nvPr/>
          </p:nvSpPr>
          <p:spPr>
            <a:xfrm>
              <a:off x="4606979" y="3236060"/>
              <a:ext cx="43328" cy="54471"/>
            </a:xfrm>
            <a:custGeom>
              <a:avLst/>
              <a:gdLst/>
              <a:ahLst/>
              <a:cxnLst/>
              <a:rect l="l" t="t" r="r" b="b"/>
              <a:pathLst>
                <a:path w="1633" h="2053" extrusionOk="0">
                  <a:moveTo>
                    <a:pt x="1229" y="1"/>
                  </a:moveTo>
                  <a:cubicBezTo>
                    <a:pt x="1220" y="1"/>
                    <a:pt x="1211" y="1"/>
                    <a:pt x="1202" y="2"/>
                  </a:cubicBezTo>
                  <a:cubicBezTo>
                    <a:pt x="1015" y="15"/>
                    <a:pt x="874" y="177"/>
                    <a:pt x="884" y="363"/>
                  </a:cubicBezTo>
                  <a:lnTo>
                    <a:pt x="902" y="609"/>
                  </a:lnTo>
                  <a:cubicBezTo>
                    <a:pt x="924" y="904"/>
                    <a:pt x="755" y="1179"/>
                    <a:pt x="484" y="1296"/>
                  </a:cubicBezTo>
                  <a:lnTo>
                    <a:pt x="257" y="1392"/>
                  </a:lnTo>
                  <a:cubicBezTo>
                    <a:pt x="83" y="1467"/>
                    <a:pt x="1" y="1669"/>
                    <a:pt x="76" y="1843"/>
                  </a:cubicBezTo>
                  <a:cubicBezTo>
                    <a:pt x="132" y="1974"/>
                    <a:pt x="260" y="2053"/>
                    <a:pt x="394" y="2053"/>
                  </a:cubicBezTo>
                  <a:cubicBezTo>
                    <a:pt x="439" y="2053"/>
                    <a:pt x="485" y="2044"/>
                    <a:pt x="529" y="2025"/>
                  </a:cubicBezTo>
                  <a:lnTo>
                    <a:pt x="755" y="1928"/>
                  </a:lnTo>
                  <a:cubicBezTo>
                    <a:pt x="1298" y="1697"/>
                    <a:pt x="1633" y="1146"/>
                    <a:pt x="1588" y="558"/>
                  </a:cubicBezTo>
                  <a:lnTo>
                    <a:pt x="1570" y="311"/>
                  </a:lnTo>
                  <a:cubicBezTo>
                    <a:pt x="1552" y="134"/>
                    <a:pt x="1404" y="1"/>
                    <a:pt x="12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117"/>
            <p:cNvSpPr/>
            <p:nvPr/>
          </p:nvSpPr>
          <p:spPr>
            <a:xfrm>
              <a:off x="4967653" y="3244285"/>
              <a:ext cx="60149" cy="34466"/>
            </a:xfrm>
            <a:custGeom>
              <a:avLst/>
              <a:gdLst/>
              <a:ahLst/>
              <a:cxnLst/>
              <a:rect l="l" t="t" r="r" b="b"/>
              <a:pathLst>
                <a:path w="2267" h="1299" extrusionOk="0">
                  <a:moveTo>
                    <a:pt x="1914" y="0"/>
                  </a:moveTo>
                  <a:cubicBezTo>
                    <a:pt x="1776" y="0"/>
                    <a:pt x="1647" y="82"/>
                    <a:pt x="1593" y="216"/>
                  </a:cubicBezTo>
                  <a:cubicBezTo>
                    <a:pt x="1513" y="404"/>
                    <a:pt x="1348" y="544"/>
                    <a:pt x="1150" y="593"/>
                  </a:cubicBezTo>
                  <a:cubicBezTo>
                    <a:pt x="1099" y="605"/>
                    <a:pt x="1048" y="611"/>
                    <a:pt x="997" y="611"/>
                  </a:cubicBezTo>
                  <a:cubicBezTo>
                    <a:pt x="848" y="611"/>
                    <a:pt x="701" y="559"/>
                    <a:pt x="583" y="461"/>
                  </a:cubicBezTo>
                  <a:cubicBezTo>
                    <a:pt x="521" y="407"/>
                    <a:pt x="441" y="379"/>
                    <a:pt x="361" y="379"/>
                  </a:cubicBezTo>
                  <a:cubicBezTo>
                    <a:pt x="321" y="379"/>
                    <a:pt x="282" y="386"/>
                    <a:pt x="244" y="399"/>
                  </a:cubicBezTo>
                  <a:cubicBezTo>
                    <a:pt x="127" y="443"/>
                    <a:pt x="42" y="544"/>
                    <a:pt x="22" y="666"/>
                  </a:cubicBezTo>
                  <a:cubicBezTo>
                    <a:pt x="1" y="787"/>
                    <a:pt x="47" y="911"/>
                    <a:pt x="142" y="989"/>
                  </a:cubicBezTo>
                  <a:cubicBezTo>
                    <a:pt x="383" y="1191"/>
                    <a:pt x="685" y="1299"/>
                    <a:pt x="992" y="1299"/>
                  </a:cubicBezTo>
                  <a:cubicBezTo>
                    <a:pt x="1100" y="1299"/>
                    <a:pt x="1208" y="1285"/>
                    <a:pt x="1314" y="1259"/>
                  </a:cubicBezTo>
                  <a:cubicBezTo>
                    <a:pt x="1731" y="1159"/>
                    <a:pt x="2072" y="864"/>
                    <a:pt x="2234" y="468"/>
                  </a:cubicBezTo>
                  <a:cubicBezTo>
                    <a:pt x="2267" y="383"/>
                    <a:pt x="2265" y="289"/>
                    <a:pt x="2229" y="206"/>
                  </a:cubicBezTo>
                  <a:cubicBezTo>
                    <a:pt x="2194" y="123"/>
                    <a:pt x="2125" y="58"/>
                    <a:pt x="2042" y="25"/>
                  </a:cubicBezTo>
                  <a:cubicBezTo>
                    <a:pt x="2000" y="8"/>
                    <a:pt x="1956" y="0"/>
                    <a:pt x="19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0" name="Google Shape;2010;p117"/>
            <p:cNvSpPr/>
            <p:nvPr/>
          </p:nvSpPr>
          <p:spPr>
            <a:xfrm>
              <a:off x="4941015" y="3311304"/>
              <a:ext cx="54949" cy="42505"/>
            </a:xfrm>
            <a:custGeom>
              <a:avLst/>
              <a:gdLst/>
              <a:ahLst/>
              <a:cxnLst/>
              <a:rect l="l" t="t" r="r" b="b"/>
              <a:pathLst>
                <a:path w="2071" h="1602" extrusionOk="0">
                  <a:moveTo>
                    <a:pt x="727" y="1"/>
                  </a:moveTo>
                  <a:cubicBezTo>
                    <a:pt x="555" y="1"/>
                    <a:pt x="382" y="34"/>
                    <a:pt x="219" y="102"/>
                  </a:cubicBezTo>
                  <a:cubicBezTo>
                    <a:pt x="135" y="137"/>
                    <a:pt x="69" y="203"/>
                    <a:pt x="35" y="286"/>
                  </a:cubicBezTo>
                  <a:cubicBezTo>
                    <a:pt x="0" y="371"/>
                    <a:pt x="2" y="465"/>
                    <a:pt x="37" y="548"/>
                  </a:cubicBezTo>
                  <a:cubicBezTo>
                    <a:pt x="94" y="680"/>
                    <a:pt x="222" y="760"/>
                    <a:pt x="357" y="760"/>
                  </a:cubicBezTo>
                  <a:cubicBezTo>
                    <a:pt x="400" y="760"/>
                    <a:pt x="444" y="752"/>
                    <a:pt x="487" y="734"/>
                  </a:cubicBezTo>
                  <a:cubicBezTo>
                    <a:pt x="563" y="704"/>
                    <a:pt x="643" y="690"/>
                    <a:pt x="722" y="690"/>
                  </a:cubicBezTo>
                  <a:cubicBezTo>
                    <a:pt x="842" y="690"/>
                    <a:pt x="961" y="723"/>
                    <a:pt x="1064" y="788"/>
                  </a:cubicBezTo>
                  <a:cubicBezTo>
                    <a:pt x="1239" y="896"/>
                    <a:pt x="1351" y="1079"/>
                    <a:pt x="1368" y="1284"/>
                  </a:cubicBezTo>
                  <a:cubicBezTo>
                    <a:pt x="1380" y="1464"/>
                    <a:pt x="1532" y="1601"/>
                    <a:pt x="1711" y="1601"/>
                  </a:cubicBezTo>
                  <a:cubicBezTo>
                    <a:pt x="1720" y="1601"/>
                    <a:pt x="1730" y="1601"/>
                    <a:pt x="1739" y="1600"/>
                  </a:cubicBezTo>
                  <a:cubicBezTo>
                    <a:pt x="1929" y="1585"/>
                    <a:pt x="2070" y="1419"/>
                    <a:pt x="2055" y="1229"/>
                  </a:cubicBezTo>
                  <a:cubicBezTo>
                    <a:pt x="2022" y="804"/>
                    <a:pt x="1787" y="421"/>
                    <a:pt x="1424" y="196"/>
                  </a:cubicBezTo>
                  <a:cubicBezTo>
                    <a:pt x="1212" y="67"/>
                    <a:pt x="970" y="1"/>
                    <a:pt x="7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11" name="Google Shape;2011;p117"/>
          <p:cNvGrpSpPr/>
          <p:nvPr/>
        </p:nvGrpSpPr>
        <p:grpSpPr>
          <a:xfrm>
            <a:off x="3395865" y="3334196"/>
            <a:ext cx="794670" cy="794708"/>
            <a:chOff x="4407725" y="4015721"/>
            <a:chExt cx="548161" cy="548188"/>
          </a:xfrm>
        </p:grpSpPr>
        <p:sp>
          <p:nvSpPr>
            <p:cNvPr id="2012" name="Google Shape;2012;p117"/>
            <p:cNvSpPr/>
            <p:nvPr/>
          </p:nvSpPr>
          <p:spPr>
            <a:xfrm>
              <a:off x="4407725" y="4015721"/>
              <a:ext cx="548161" cy="548188"/>
            </a:xfrm>
            <a:custGeom>
              <a:avLst/>
              <a:gdLst/>
              <a:ahLst/>
              <a:cxnLst/>
              <a:rect l="l" t="t" r="r" b="b"/>
              <a:pathLst>
                <a:path w="20660" h="20661" extrusionOk="0">
                  <a:moveTo>
                    <a:pt x="19627" y="690"/>
                  </a:moveTo>
                  <a:cubicBezTo>
                    <a:pt x="19817" y="690"/>
                    <a:pt x="19970" y="844"/>
                    <a:pt x="19970" y="1033"/>
                  </a:cubicBezTo>
                  <a:lnTo>
                    <a:pt x="19970" y="1723"/>
                  </a:lnTo>
                  <a:lnTo>
                    <a:pt x="13774" y="1723"/>
                  </a:lnTo>
                  <a:cubicBezTo>
                    <a:pt x="13584" y="1723"/>
                    <a:pt x="13429" y="1878"/>
                    <a:pt x="13429" y="2068"/>
                  </a:cubicBezTo>
                  <a:cubicBezTo>
                    <a:pt x="13429" y="2257"/>
                    <a:pt x="13584" y="2411"/>
                    <a:pt x="13774" y="2411"/>
                  </a:cubicBezTo>
                  <a:lnTo>
                    <a:pt x="19970" y="2411"/>
                  </a:lnTo>
                  <a:lnTo>
                    <a:pt x="19970" y="2755"/>
                  </a:lnTo>
                  <a:cubicBezTo>
                    <a:pt x="19970" y="2860"/>
                    <a:pt x="19922" y="2960"/>
                    <a:pt x="19839" y="3025"/>
                  </a:cubicBezTo>
                  <a:cubicBezTo>
                    <a:pt x="19779" y="3073"/>
                    <a:pt x="19704" y="3098"/>
                    <a:pt x="19627" y="3100"/>
                  </a:cubicBezTo>
                  <a:lnTo>
                    <a:pt x="17561" y="3100"/>
                  </a:lnTo>
                  <a:cubicBezTo>
                    <a:pt x="16990" y="3100"/>
                    <a:pt x="16528" y="3563"/>
                    <a:pt x="16528" y="4132"/>
                  </a:cubicBezTo>
                  <a:lnTo>
                    <a:pt x="16528" y="5165"/>
                  </a:lnTo>
                  <a:lnTo>
                    <a:pt x="15494" y="5165"/>
                  </a:lnTo>
                  <a:lnTo>
                    <a:pt x="15494" y="4132"/>
                  </a:lnTo>
                  <a:cubicBezTo>
                    <a:pt x="15494" y="3563"/>
                    <a:pt x="15033" y="3100"/>
                    <a:pt x="14462" y="3100"/>
                  </a:cubicBezTo>
                  <a:lnTo>
                    <a:pt x="1033" y="3100"/>
                  </a:lnTo>
                  <a:cubicBezTo>
                    <a:pt x="843" y="3100"/>
                    <a:pt x="690" y="2945"/>
                    <a:pt x="690" y="2755"/>
                  </a:cubicBezTo>
                  <a:lnTo>
                    <a:pt x="690" y="2068"/>
                  </a:lnTo>
                  <a:lnTo>
                    <a:pt x="5166" y="2068"/>
                  </a:lnTo>
                  <a:cubicBezTo>
                    <a:pt x="5356" y="2068"/>
                    <a:pt x="5509" y="1913"/>
                    <a:pt x="5509" y="1723"/>
                  </a:cubicBezTo>
                  <a:cubicBezTo>
                    <a:pt x="5509" y="1533"/>
                    <a:pt x="5356" y="1378"/>
                    <a:pt x="5166" y="1378"/>
                  </a:cubicBezTo>
                  <a:lnTo>
                    <a:pt x="690" y="1378"/>
                  </a:lnTo>
                  <a:lnTo>
                    <a:pt x="690" y="1033"/>
                  </a:lnTo>
                  <a:cubicBezTo>
                    <a:pt x="690" y="844"/>
                    <a:pt x="843" y="690"/>
                    <a:pt x="1033" y="690"/>
                  </a:cubicBezTo>
                  <a:close/>
                  <a:moveTo>
                    <a:pt x="16873" y="5854"/>
                  </a:moveTo>
                  <a:lnTo>
                    <a:pt x="16873" y="7576"/>
                  </a:lnTo>
                  <a:lnTo>
                    <a:pt x="15151" y="7576"/>
                  </a:lnTo>
                  <a:lnTo>
                    <a:pt x="15151" y="5854"/>
                  </a:lnTo>
                  <a:close/>
                  <a:moveTo>
                    <a:pt x="4150" y="10339"/>
                  </a:moveTo>
                  <a:cubicBezTo>
                    <a:pt x="5170" y="10846"/>
                    <a:pt x="7724" y="11989"/>
                    <a:pt x="10117" y="11989"/>
                  </a:cubicBezTo>
                  <a:cubicBezTo>
                    <a:pt x="10221" y="11989"/>
                    <a:pt x="10324" y="11987"/>
                    <a:pt x="10427" y="11982"/>
                  </a:cubicBezTo>
                  <a:cubicBezTo>
                    <a:pt x="11747" y="11899"/>
                    <a:pt x="13020" y="11458"/>
                    <a:pt x="14107" y="10707"/>
                  </a:cubicBezTo>
                  <a:lnTo>
                    <a:pt x="14107" y="10707"/>
                  </a:lnTo>
                  <a:cubicBezTo>
                    <a:pt x="13977" y="11092"/>
                    <a:pt x="13832" y="11460"/>
                    <a:pt x="13674" y="11813"/>
                  </a:cubicBezTo>
                  <a:cubicBezTo>
                    <a:pt x="12200" y="13266"/>
                    <a:pt x="10550" y="14074"/>
                    <a:pt x="8900" y="14146"/>
                  </a:cubicBezTo>
                  <a:cubicBezTo>
                    <a:pt x="8808" y="14149"/>
                    <a:pt x="8716" y="14150"/>
                    <a:pt x="8625" y="14150"/>
                  </a:cubicBezTo>
                  <a:cubicBezTo>
                    <a:pt x="8067" y="14150"/>
                    <a:pt x="7511" y="14094"/>
                    <a:pt x="6966" y="13981"/>
                  </a:cubicBezTo>
                  <a:cubicBezTo>
                    <a:pt x="4682" y="12820"/>
                    <a:pt x="3826" y="11383"/>
                    <a:pt x="3561" y="10810"/>
                  </a:cubicBezTo>
                  <a:lnTo>
                    <a:pt x="4150" y="10339"/>
                  </a:lnTo>
                  <a:close/>
                  <a:moveTo>
                    <a:pt x="2648" y="13191"/>
                  </a:moveTo>
                  <a:cubicBezTo>
                    <a:pt x="3956" y="13853"/>
                    <a:pt x="5343" y="14342"/>
                    <a:pt x="6775" y="14645"/>
                  </a:cubicBezTo>
                  <a:cubicBezTo>
                    <a:pt x="7382" y="14774"/>
                    <a:pt x="8002" y="14839"/>
                    <a:pt x="8622" y="14839"/>
                  </a:cubicBezTo>
                  <a:cubicBezTo>
                    <a:pt x="8725" y="14839"/>
                    <a:pt x="8827" y="14837"/>
                    <a:pt x="8930" y="14833"/>
                  </a:cubicBezTo>
                  <a:cubicBezTo>
                    <a:pt x="10319" y="14747"/>
                    <a:pt x="11652" y="14267"/>
                    <a:pt x="12778" y="13450"/>
                  </a:cubicBezTo>
                  <a:lnTo>
                    <a:pt x="12778" y="13450"/>
                  </a:lnTo>
                  <a:cubicBezTo>
                    <a:pt x="11996" y="14692"/>
                    <a:pt x="10838" y="15656"/>
                    <a:pt x="9474" y="16204"/>
                  </a:cubicBezTo>
                  <a:cubicBezTo>
                    <a:pt x="8339" y="16574"/>
                    <a:pt x="7154" y="16761"/>
                    <a:pt x="5964" y="16761"/>
                  </a:cubicBezTo>
                  <a:cubicBezTo>
                    <a:pt x="5745" y="16761"/>
                    <a:pt x="5525" y="16754"/>
                    <a:pt x="5306" y="16742"/>
                  </a:cubicBezTo>
                  <a:cubicBezTo>
                    <a:pt x="3161" y="15609"/>
                    <a:pt x="2327" y="14216"/>
                    <a:pt x="2067" y="13661"/>
                  </a:cubicBezTo>
                  <a:lnTo>
                    <a:pt x="2648" y="13191"/>
                  </a:lnTo>
                  <a:close/>
                  <a:moveTo>
                    <a:pt x="16652" y="8264"/>
                  </a:moveTo>
                  <a:cubicBezTo>
                    <a:pt x="17234" y="9320"/>
                    <a:pt x="17548" y="10502"/>
                    <a:pt x="17561" y="11708"/>
                  </a:cubicBezTo>
                  <a:cubicBezTo>
                    <a:pt x="17561" y="13668"/>
                    <a:pt x="16575" y="15811"/>
                    <a:pt x="14923" y="17443"/>
                  </a:cubicBezTo>
                  <a:cubicBezTo>
                    <a:pt x="13364" y="19035"/>
                    <a:pt x="11238" y="19944"/>
                    <a:pt x="9010" y="19971"/>
                  </a:cubicBezTo>
                  <a:lnTo>
                    <a:pt x="8906" y="19971"/>
                  </a:lnTo>
                  <a:cubicBezTo>
                    <a:pt x="4981" y="19919"/>
                    <a:pt x="3208" y="18359"/>
                    <a:pt x="2755" y="17881"/>
                  </a:cubicBezTo>
                  <a:lnTo>
                    <a:pt x="3180" y="17246"/>
                  </a:lnTo>
                  <a:cubicBezTo>
                    <a:pt x="3633" y="17315"/>
                    <a:pt x="4642" y="17442"/>
                    <a:pt x="5841" y="17442"/>
                  </a:cubicBezTo>
                  <a:cubicBezTo>
                    <a:pt x="7063" y="17442"/>
                    <a:pt x="8483" y="17310"/>
                    <a:pt x="9716" y="16850"/>
                  </a:cubicBezTo>
                  <a:cubicBezTo>
                    <a:pt x="11656" y="16127"/>
                    <a:pt x="13223" y="14482"/>
                    <a:pt x="14272" y="12159"/>
                  </a:cubicBezTo>
                  <a:cubicBezTo>
                    <a:pt x="14277" y="12151"/>
                    <a:pt x="14280" y="12141"/>
                    <a:pt x="14285" y="12131"/>
                  </a:cubicBezTo>
                  <a:cubicBezTo>
                    <a:pt x="14826" y="10895"/>
                    <a:pt x="15208" y="9596"/>
                    <a:pt x="15424" y="8264"/>
                  </a:cubicBezTo>
                  <a:close/>
                  <a:moveTo>
                    <a:pt x="1033" y="1"/>
                  </a:moveTo>
                  <a:cubicBezTo>
                    <a:pt x="464" y="1"/>
                    <a:pt x="1" y="464"/>
                    <a:pt x="1" y="1033"/>
                  </a:cubicBezTo>
                  <a:lnTo>
                    <a:pt x="1" y="2755"/>
                  </a:lnTo>
                  <a:cubicBezTo>
                    <a:pt x="1" y="3326"/>
                    <a:pt x="464" y="3789"/>
                    <a:pt x="1033" y="3789"/>
                  </a:cubicBezTo>
                  <a:lnTo>
                    <a:pt x="14462" y="3789"/>
                  </a:lnTo>
                  <a:cubicBezTo>
                    <a:pt x="14652" y="3789"/>
                    <a:pt x="14806" y="3943"/>
                    <a:pt x="14806" y="4132"/>
                  </a:cubicBezTo>
                  <a:lnTo>
                    <a:pt x="14806" y="5261"/>
                  </a:lnTo>
                  <a:cubicBezTo>
                    <a:pt x="14593" y="5383"/>
                    <a:pt x="14463" y="5610"/>
                    <a:pt x="14462" y="5854"/>
                  </a:cubicBezTo>
                  <a:lnTo>
                    <a:pt x="14462" y="7576"/>
                  </a:lnTo>
                  <a:cubicBezTo>
                    <a:pt x="14463" y="7796"/>
                    <a:pt x="14568" y="8004"/>
                    <a:pt x="14748" y="8132"/>
                  </a:cubicBezTo>
                  <a:cubicBezTo>
                    <a:pt x="14662" y="8647"/>
                    <a:pt x="14555" y="9142"/>
                    <a:pt x="14432" y="9618"/>
                  </a:cubicBezTo>
                  <a:cubicBezTo>
                    <a:pt x="13303" y="10594"/>
                    <a:pt x="11889" y="11181"/>
                    <a:pt x="10399" y="11295"/>
                  </a:cubicBezTo>
                  <a:cubicBezTo>
                    <a:pt x="10307" y="11299"/>
                    <a:pt x="10215" y="11301"/>
                    <a:pt x="10122" y="11301"/>
                  </a:cubicBezTo>
                  <a:cubicBezTo>
                    <a:pt x="7809" y="11301"/>
                    <a:pt x="5221" y="10101"/>
                    <a:pt x="4459" y="9723"/>
                  </a:cubicBezTo>
                  <a:cubicBezTo>
                    <a:pt x="4362" y="9674"/>
                    <a:pt x="4257" y="9650"/>
                    <a:pt x="4153" y="9650"/>
                  </a:cubicBezTo>
                  <a:cubicBezTo>
                    <a:pt x="4001" y="9650"/>
                    <a:pt x="3851" y="9701"/>
                    <a:pt x="3727" y="9799"/>
                  </a:cubicBezTo>
                  <a:lnTo>
                    <a:pt x="3135" y="10271"/>
                  </a:lnTo>
                  <a:cubicBezTo>
                    <a:pt x="2883" y="10470"/>
                    <a:pt x="2803" y="10815"/>
                    <a:pt x="2940" y="11105"/>
                  </a:cubicBezTo>
                  <a:cubicBezTo>
                    <a:pt x="3373" y="11976"/>
                    <a:pt x="3989" y="12742"/>
                    <a:pt x="4748" y="13350"/>
                  </a:cubicBezTo>
                  <a:cubicBezTo>
                    <a:pt x="4139" y="13128"/>
                    <a:pt x="3544" y="12870"/>
                    <a:pt x="2966" y="12579"/>
                  </a:cubicBezTo>
                  <a:cubicBezTo>
                    <a:pt x="2869" y="12529"/>
                    <a:pt x="2763" y="12505"/>
                    <a:pt x="2658" y="12505"/>
                  </a:cubicBezTo>
                  <a:cubicBezTo>
                    <a:pt x="2507" y="12505"/>
                    <a:pt x="2356" y="12555"/>
                    <a:pt x="2232" y="12654"/>
                  </a:cubicBezTo>
                  <a:lnTo>
                    <a:pt x="1638" y="13123"/>
                  </a:lnTo>
                  <a:cubicBezTo>
                    <a:pt x="1388" y="13325"/>
                    <a:pt x="1309" y="13669"/>
                    <a:pt x="1448" y="13957"/>
                  </a:cubicBezTo>
                  <a:cubicBezTo>
                    <a:pt x="2001" y="15037"/>
                    <a:pt x="2817" y="15957"/>
                    <a:pt x="3819" y="16635"/>
                  </a:cubicBezTo>
                  <a:cubicBezTo>
                    <a:pt x="3599" y="16610"/>
                    <a:pt x="3414" y="16585"/>
                    <a:pt x="3283" y="16567"/>
                  </a:cubicBezTo>
                  <a:cubicBezTo>
                    <a:pt x="3249" y="16562"/>
                    <a:pt x="3214" y="16559"/>
                    <a:pt x="3180" y="16559"/>
                  </a:cubicBezTo>
                  <a:cubicBezTo>
                    <a:pt x="2953" y="16559"/>
                    <a:pt x="2737" y="16672"/>
                    <a:pt x="2608" y="16865"/>
                  </a:cubicBezTo>
                  <a:lnTo>
                    <a:pt x="2185" y="17498"/>
                  </a:lnTo>
                  <a:cubicBezTo>
                    <a:pt x="2006" y="17764"/>
                    <a:pt x="2034" y="18119"/>
                    <a:pt x="2255" y="18352"/>
                  </a:cubicBezTo>
                  <a:cubicBezTo>
                    <a:pt x="2753" y="18880"/>
                    <a:pt x="4700" y="20604"/>
                    <a:pt x="8898" y="20660"/>
                  </a:cubicBezTo>
                  <a:lnTo>
                    <a:pt x="9010" y="20660"/>
                  </a:lnTo>
                  <a:cubicBezTo>
                    <a:pt x="11419" y="20634"/>
                    <a:pt x="13719" y="19653"/>
                    <a:pt x="15406" y="17932"/>
                  </a:cubicBezTo>
                  <a:cubicBezTo>
                    <a:pt x="17188" y="16176"/>
                    <a:pt x="18249" y="13848"/>
                    <a:pt x="18249" y="11708"/>
                  </a:cubicBezTo>
                  <a:cubicBezTo>
                    <a:pt x="18237" y="10444"/>
                    <a:pt x="17922" y="9203"/>
                    <a:pt x="17329" y="8087"/>
                  </a:cubicBezTo>
                  <a:cubicBezTo>
                    <a:pt x="17476" y="7958"/>
                    <a:pt x="17561" y="7771"/>
                    <a:pt x="17561" y="7576"/>
                  </a:cubicBezTo>
                  <a:lnTo>
                    <a:pt x="17561" y="5854"/>
                  </a:lnTo>
                  <a:cubicBezTo>
                    <a:pt x="17559" y="5610"/>
                    <a:pt x="17429" y="5383"/>
                    <a:pt x="17216" y="5261"/>
                  </a:cubicBezTo>
                  <a:lnTo>
                    <a:pt x="17216" y="4132"/>
                  </a:lnTo>
                  <a:cubicBezTo>
                    <a:pt x="17216" y="3943"/>
                    <a:pt x="17371" y="3788"/>
                    <a:pt x="17561" y="3788"/>
                  </a:cubicBezTo>
                  <a:lnTo>
                    <a:pt x="19626" y="3788"/>
                  </a:lnTo>
                  <a:cubicBezTo>
                    <a:pt x="19857" y="3788"/>
                    <a:pt x="20080" y="3709"/>
                    <a:pt x="20262" y="3568"/>
                  </a:cubicBezTo>
                  <a:cubicBezTo>
                    <a:pt x="20513" y="3373"/>
                    <a:pt x="20660" y="3073"/>
                    <a:pt x="20660" y="2755"/>
                  </a:cubicBezTo>
                  <a:lnTo>
                    <a:pt x="20660" y="1033"/>
                  </a:lnTo>
                  <a:cubicBezTo>
                    <a:pt x="20660" y="464"/>
                    <a:pt x="20197" y="1"/>
                    <a:pt x="196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117"/>
            <p:cNvSpPr/>
            <p:nvPr/>
          </p:nvSpPr>
          <p:spPr>
            <a:xfrm>
              <a:off x="4572169" y="4061409"/>
              <a:ext cx="100505" cy="18281"/>
            </a:xfrm>
            <a:custGeom>
              <a:avLst/>
              <a:gdLst/>
              <a:ahLst/>
              <a:cxnLst/>
              <a:rect l="l" t="t" r="r" b="b"/>
              <a:pathLst>
                <a:path w="3788" h="689" extrusionOk="0">
                  <a:moveTo>
                    <a:pt x="345" y="1"/>
                  </a:moveTo>
                  <a:cubicBezTo>
                    <a:pt x="154" y="1"/>
                    <a:pt x="1" y="156"/>
                    <a:pt x="1" y="346"/>
                  </a:cubicBezTo>
                  <a:cubicBezTo>
                    <a:pt x="1" y="535"/>
                    <a:pt x="156" y="689"/>
                    <a:pt x="345" y="689"/>
                  </a:cubicBezTo>
                  <a:lnTo>
                    <a:pt x="3444" y="689"/>
                  </a:lnTo>
                  <a:cubicBezTo>
                    <a:pt x="3634" y="689"/>
                    <a:pt x="3788" y="535"/>
                    <a:pt x="3788" y="346"/>
                  </a:cubicBezTo>
                  <a:cubicBezTo>
                    <a:pt x="3788" y="156"/>
                    <a:pt x="3634" y="1"/>
                    <a:pt x="34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117"/>
            <p:cNvSpPr/>
            <p:nvPr/>
          </p:nvSpPr>
          <p:spPr>
            <a:xfrm>
              <a:off x="4690926" y="4052282"/>
              <a:ext cx="54816" cy="18307"/>
            </a:xfrm>
            <a:custGeom>
              <a:avLst/>
              <a:gdLst/>
              <a:ahLst/>
              <a:cxnLst/>
              <a:rect l="l" t="t" r="r" b="b"/>
              <a:pathLst>
                <a:path w="2066" h="690" extrusionOk="0">
                  <a:moveTo>
                    <a:pt x="346" y="0"/>
                  </a:moveTo>
                  <a:cubicBezTo>
                    <a:pt x="154" y="0"/>
                    <a:pt x="1" y="155"/>
                    <a:pt x="1" y="345"/>
                  </a:cubicBezTo>
                  <a:cubicBezTo>
                    <a:pt x="1" y="535"/>
                    <a:pt x="154" y="690"/>
                    <a:pt x="346" y="690"/>
                  </a:cubicBezTo>
                  <a:lnTo>
                    <a:pt x="1723" y="690"/>
                  </a:lnTo>
                  <a:cubicBezTo>
                    <a:pt x="1913" y="690"/>
                    <a:pt x="2066" y="535"/>
                    <a:pt x="2066" y="345"/>
                  </a:cubicBezTo>
                  <a:cubicBezTo>
                    <a:pt x="2066" y="155"/>
                    <a:pt x="1913" y="0"/>
                    <a:pt x="17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5" name="Google Shape;2015;p117"/>
            <p:cNvSpPr/>
            <p:nvPr/>
          </p:nvSpPr>
          <p:spPr>
            <a:xfrm>
              <a:off x="4553225" y="4265358"/>
              <a:ext cx="293768" cy="249724"/>
            </a:xfrm>
            <a:custGeom>
              <a:avLst/>
              <a:gdLst/>
              <a:ahLst/>
              <a:cxnLst/>
              <a:rect l="l" t="t" r="r" b="b"/>
              <a:pathLst>
                <a:path w="11072" h="9412" extrusionOk="0">
                  <a:moveTo>
                    <a:pt x="10691" y="1"/>
                  </a:moveTo>
                  <a:cubicBezTo>
                    <a:pt x="10536" y="1"/>
                    <a:pt x="10397" y="106"/>
                    <a:pt x="10358" y="264"/>
                  </a:cubicBezTo>
                  <a:cubicBezTo>
                    <a:pt x="9391" y="4254"/>
                    <a:pt x="7301" y="7031"/>
                    <a:pt x="4472" y="8087"/>
                  </a:cubicBezTo>
                  <a:cubicBezTo>
                    <a:pt x="3234" y="8508"/>
                    <a:pt x="1935" y="8723"/>
                    <a:pt x="628" y="8723"/>
                  </a:cubicBezTo>
                  <a:cubicBezTo>
                    <a:pt x="534" y="8723"/>
                    <a:pt x="439" y="8722"/>
                    <a:pt x="345" y="8720"/>
                  </a:cubicBezTo>
                  <a:cubicBezTo>
                    <a:pt x="155" y="8720"/>
                    <a:pt x="0" y="8873"/>
                    <a:pt x="0" y="9063"/>
                  </a:cubicBezTo>
                  <a:cubicBezTo>
                    <a:pt x="0" y="9253"/>
                    <a:pt x="155" y="9408"/>
                    <a:pt x="345" y="9408"/>
                  </a:cubicBezTo>
                  <a:cubicBezTo>
                    <a:pt x="443" y="9410"/>
                    <a:pt x="541" y="9411"/>
                    <a:pt x="639" y="9411"/>
                  </a:cubicBezTo>
                  <a:cubicBezTo>
                    <a:pt x="2024" y="9411"/>
                    <a:pt x="3401" y="9181"/>
                    <a:pt x="4713" y="8732"/>
                  </a:cubicBezTo>
                  <a:cubicBezTo>
                    <a:pt x="7762" y="7596"/>
                    <a:pt x="10005" y="4645"/>
                    <a:pt x="11028" y="425"/>
                  </a:cubicBezTo>
                  <a:cubicBezTo>
                    <a:pt x="11071" y="240"/>
                    <a:pt x="10958" y="54"/>
                    <a:pt x="10773" y="11"/>
                  </a:cubicBezTo>
                  <a:cubicBezTo>
                    <a:pt x="10746" y="4"/>
                    <a:pt x="10718" y="1"/>
                    <a:pt x="106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16" name="Google Shape;2016;p117"/>
          <p:cNvGrpSpPr/>
          <p:nvPr/>
        </p:nvGrpSpPr>
        <p:grpSpPr>
          <a:xfrm>
            <a:off x="2762683" y="2142329"/>
            <a:ext cx="794635" cy="794674"/>
            <a:chOff x="4891250" y="4081500"/>
            <a:chExt cx="516500" cy="516525"/>
          </a:xfrm>
        </p:grpSpPr>
        <p:sp>
          <p:nvSpPr>
            <p:cNvPr id="2017" name="Google Shape;2017;p117"/>
            <p:cNvSpPr/>
            <p:nvPr/>
          </p:nvSpPr>
          <p:spPr>
            <a:xfrm>
              <a:off x="5046200" y="4193425"/>
              <a:ext cx="86125" cy="103325"/>
            </a:xfrm>
            <a:custGeom>
              <a:avLst/>
              <a:gdLst/>
              <a:ahLst/>
              <a:cxnLst/>
              <a:rect l="l" t="t" r="r" b="b"/>
              <a:pathLst>
                <a:path w="3445" h="4133" extrusionOk="0">
                  <a:moveTo>
                    <a:pt x="1722" y="689"/>
                  </a:moveTo>
                  <a:cubicBezTo>
                    <a:pt x="2202" y="689"/>
                    <a:pt x="2755" y="1731"/>
                    <a:pt x="2755" y="2410"/>
                  </a:cubicBezTo>
                  <a:cubicBezTo>
                    <a:pt x="2755" y="2982"/>
                    <a:pt x="2292" y="3443"/>
                    <a:pt x="1722" y="3443"/>
                  </a:cubicBezTo>
                  <a:cubicBezTo>
                    <a:pt x="1151" y="3443"/>
                    <a:pt x="690" y="2982"/>
                    <a:pt x="690" y="2410"/>
                  </a:cubicBezTo>
                  <a:cubicBezTo>
                    <a:pt x="690" y="1731"/>
                    <a:pt x="1243" y="689"/>
                    <a:pt x="1722" y="689"/>
                  </a:cubicBezTo>
                  <a:close/>
                  <a:moveTo>
                    <a:pt x="1722" y="1"/>
                  </a:moveTo>
                  <a:cubicBezTo>
                    <a:pt x="672" y="1"/>
                    <a:pt x="0" y="1584"/>
                    <a:pt x="0" y="2410"/>
                  </a:cubicBezTo>
                  <a:cubicBezTo>
                    <a:pt x="2" y="3361"/>
                    <a:pt x="771" y="4131"/>
                    <a:pt x="1722" y="4132"/>
                  </a:cubicBezTo>
                  <a:cubicBezTo>
                    <a:pt x="2673" y="4131"/>
                    <a:pt x="3443" y="3361"/>
                    <a:pt x="3444" y="2410"/>
                  </a:cubicBezTo>
                  <a:cubicBezTo>
                    <a:pt x="3444" y="1584"/>
                    <a:pt x="2773" y="1"/>
                    <a:pt x="17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8" name="Google Shape;2018;p117"/>
            <p:cNvSpPr/>
            <p:nvPr/>
          </p:nvSpPr>
          <p:spPr>
            <a:xfrm>
              <a:off x="5132300" y="4184825"/>
              <a:ext cx="17200" cy="34450"/>
            </a:xfrm>
            <a:custGeom>
              <a:avLst/>
              <a:gdLst/>
              <a:ahLst/>
              <a:cxnLst/>
              <a:rect l="l" t="t" r="r" b="b"/>
              <a:pathLst>
                <a:path w="688" h="1378" extrusionOk="0">
                  <a:moveTo>
                    <a:pt x="345" y="0"/>
                  </a:moveTo>
                  <a:cubicBezTo>
                    <a:pt x="153" y="0"/>
                    <a:pt x="0" y="155"/>
                    <a:pt x="0" y="345"/>
                  </a:cubicBezTo>
                  <a:lnTo>
                    <a:pt x="0" y="1033"/>
                  </a:lnTo>
                  <a:cubicBezTo>
                    <a:pt x="0" y="1222"/>
                    <a:pt x="153" y="1377"/>
                    <a:pt x="345" y="1377"/>
                  </a:cubicBezTo>
                  <a:cubicBezTo>
                    <a:pt x="535" y="1377"/>
                    <a:pt x="688" y="1222"/>
                    <a:pt x="688" y="1033"/>
                  </a:cubicBezTo>
                  <a:lnTo>
                    <a:pt x="688" y="345"/>
                  </a:lnTo>
                  <a:cubicBezTo>
                    <a:pt x="688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9" name="Google Shape;2019;p117"/>
            <p:cNvSpPr/>
            <p:nvPr/>
          </p:nvSpPr>
          <p:spPr>
            <a:xfrm>
              <a:off x="5028975" y="4184825"/>
              <a:ext cx="17250" cy="34450"/>
            </a:xfrm>
            <a:custGeom>
              <a:avLst/>
              <a:gdLst/>
              <a:ahLst/>
              <a:cxnLst/>
              <a:rect l="l" t="t" r="r" b="b"/>
              <a:pathLst>
                <a:path w="690" h="1378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lnTo>
                    <a:pt x="0" y="1033"/>
                  </a:lnTo>
                  <a:cubicBezTo>
                    <a:pt x="2" y="1222"/>
                    <a:pt x="155" y="1377"/>
                    <a:pt x="345" y="1377"/>
                  </a:cubicBezTo>
                  <a:cubicBezTo>
                    <a:pt x="535" y="1377"/>
                    <a:pt x="689" y="1222"/>
                    <a:pt x="689" y="1033"/>
                  </a:cubicBezTo>
                  <a:lnTo>
                    <a:pt x="689" y="345"/>
                  </a:lnTo>
                  <a:cubicBezTo>
                    <a:pt x="689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0" name="Google Shape;2020;p117"/>
            <p:cNvSpPr/>
            <p:nvPr/>
          </p:nvSpPr>
          <p:spPr>
            <a:xfrm>
              <a:off x="4891250" y="4081500"/>
              <a:ext cx="516500" cy="516525"/>
            </a:xfrm>
            <a:custGeom>
              <a:avLst/>
              <a:gdLst/>
              <a:ahLst/>
              <a:cxnLst/>
              <a:rect l="l" t="t" r="r" b="b"/>
              <a:pathLst>
                <a:path w="20660" h="20661" extrusionOk="0">
                  <a:moveTo>
                    <a:pt x="12054" y="2065"/>
                  </a:moveTo>
                  <a:cubicBezTo>
                    <a:pt x="12224" y="2065"/>
                    <a:pt x="12396" y="2096"/>
                    <a:pt x="12560" y="2161"/>
                  </a:cubicBezTo>
                  <a:cubicBezTo>
                    <a:pt x="13059" y="2360"/>
                    <a:pt x="13397" y="2831"/>
                    <a:pt x="13424" y="3369"/>
                  </a:cubicBezTo>
                  <a:cubicBezTo>
                    <a:pt x="13451" y="3905"/>
                    <a:pt x="13163" y="4410"/>
                    <a:pt x="12686" y="4658"/>
                  </a:cubicBezTo>
                  <a:cubicBezTo>
                    <a:pt x="12303" y="3827"/>
                    <a:pt x="11765" y="3076"/>
                    <a:pt x="11101" y="2446"/>
                  </a:cubicBezTo>
                  <a:cubicBezTo>
                    <a:pt x="11363" y="2197"/>
                    <a:pt x="11705" y="2065"/>
                    <a:pt x="12054" y="2065"/>
                  </a:cubicBezTo>
                  <a:close/>
                  <a:moveTo>
                    <a:pt x="3787" y="2067"/>
                  </a:moveTo>
                  <a:cubicBezTo>
                    <a:pt x="4135" y="2067"/>
                    <a:pt x="4476" y="2199"/>
                    <a:pt x="4736" y="2450"/>
                  </a:cubicBezTo>
                  <a:cubicBezTo>
                    <a:pt x="4074" y="3079"/>
                    <a:pt x="3536" y="3830"/>
                    <a:pt x="3153" y="4661"/>
                  </a:cubicBezTo>
                  <a:cubicBezTo>
                    <a:pt x="2675" y="4413"/>
                    <a:pt x="2387" y="3908"/>
                    <a:pt x="2413" y="3372"/>
                  </a:cubicBezTo>
                  <a:cubicBezTo>
                    <a:pt x="2440" y="2834"/>
                    <a:pt x="2778" y="2363"/>
                    <a:pt x="3279" y="2165"/>
                  </a:cubicBezTo>
                  <a:cubicBezTo>
                    <a:pt x="3444" y="2099"/>
                    <a:pt x="3616" y="2067"/>
                    <a:pt x="3787" y="2067"/>
                  </a:cubicBezTo>
                  <a:close/>
                  <a:moveTo>
                    <a:pt x="3786" y="690"/>
                  </a:moveTo>
                  <a:cubicBezTo>
                    <a:pt x="4559" y="690"/>
                    <a:pt x="5314" y="1016"/>
                    <a:pt x="5847" y="1617"/>
                  </a:cubicBezTo>
                  <a:cubicBezTo>
                    <a:pt x="5644" y="1733"/>
                    <a:pt x="5447" y="1862"/>
                    <a:pt x="5261" y="2003"/>
                  </a:cubicBezTo>
                  <a:cubicBezTo>
                    <a:pt x="4865" y="1597"/>
                    <a:pt x="4330" y="1381"/>
                    <a:pt x="3784" y="1381"/>
                  </a:cubicBezTo>
                  <a:cubicBezTo>
                    <a:pt x="3534" y="1381"/>
                    <a:pt x="3283" y="1426"/>
                    <a:pt x="3041" y="1519"/>
                  </a:cubicBezTo>
                  <a:cubicBezTo>
                    <a:pt x="2272" y="1817"/>
                    <a:pt x="1752" y="2544"/>
                    <a:pt x="1724" y="3369"/>
                  </a:cubicBezTo>
                  <a:cubicBezTo>
                    <a:pt x="1694" y="4195"/>
                    <a:pt x="2159" y="4957"/>
                    <a:pt x="2906" y="5309"/>
                  </a:cubicBezTo>
                  <a:cubicBezTo>
                    <a:pt x="2835" y="5534"/>
                    <a:pt x="2788" y="5765"/>
                    <a:pt x="2765" y="6000"/>
                  </a:cubicBezTo>
                  <a:cubicBezTo>
                    <a:pt x="1722" y="5579"/>
                    <a:pt x="1039" y="4568"/>
                    <a:pt x="1034" y="3444"/>
                  </a:cubicBezTo>
                  <a:cubicBezTo>
                    <a:pt x="1033" y="2301"/>
                    <a:pt x="1741" y="1276"/>
                    <a:pt x="2810" y="869"/>
                  </a:cubicBezTo>
                  <a:cubicBezTo>
                    <a:pt x="3128" y="748"/>
                    <a:pt x="3458" y="690"/>
                    <a:pt x="3786" y="690"/>
                  </a:cubicBezTo>
                  <a:close/>
                  <a:moveTo>
                    <a:pt x="12052" y="689"/>
                  </a:moveTo>
                  <a:cubicBezTo>
                    <a:pt x="13371" y="691"/>
                    <a:pt x="14505" y="1629"/>
                    <a:pt x="14755" y="2924"/>
                  </a:cubicBezTo>
                  <a:cubicBezTo>
                    <a:pt x="15004" y="4220"/>
                    <a:pt x="14300" y="5510"/>
                    <a:pt x="13074" y="6002"/>
                  </a:cubicBezTo>
                  <a:cubicBezTo>
                    <a:pt x="13051" y="5765"/>
                    <a:pt x="13004" y="5532"/>
                    <a:pt x="12933" y="5307"/>
                  </a:cubicBezTo>
                  <a:cubicBezTo>
                    <a:pt x="13679" y="4954"/>
                    <a:pt x="14143" y="4191"/>
                    <a:pt x="14113" y="3365"/>
                  </a:cubicBezTo>
                  <a:cubicBezTo>
                    <a:pt x="14084" y="2541"/>
                    <a:pt x="13564" y="1813"/>
                    <a:pt x="12795" y="1517"/>
                  </a:cubicBezTo>
                  <a:cubicBezTo>
                    <a:pt x="12554" y="1424"/>
                    <a:pt x="12302" y="1379"/>
                    <a:pt x="12053" y="1379"/>
                  </a:cubicBezTo>
                  <a:cubicBezTo>
                    <a:pt x="11507" y="1379"/>
                    <a:pt x="10970" y="1596"/>
                    <a:pt x="10575" y="2002"/>
                  </a:cubicBezTo>
                  <a:cubicBezTo>
                    <a:pt x="10390" y="1860"/>
                    <a:pt x="10195" y="1732"/>
                    <a:pt x="9994" y="1617"/>
                  </a:cubicBezTo>
                  <a:cubicBezTo>
                    <a:pt x="10515" y="1027"/>
                    <a:pt x="11264" y="689"/>
                    <a:pt x="12052" y="689"/>
                  </a:cubicBezTo>
                  <a:close/>
                  <a:moveTo>
                    <a:pt x="7920" y="1723"/>
                  </a:moveTo>
                  <a:cubicBezTo>
                    <a:pt x="9849" y="1723"/>
                    <a:pt x="11562" y="3655"/>
                    <a:pt x="12165" y="5181"/>
                  </a:cubicBezTo>
                  <a:lnTo>
                    <a:pt x="12165" y="5192"/>
                  </a:lnTo>
                  <a:cubicBezTo>
                    <a:pt x="12172" y="5217"/>
                    <a:pt x="12183" y="5241"/>
                    <a:pt x="12197" y="5262"/>
                  </a:cubicBezTo>
                  <a:cubicBezTo>
                    <a:pt x="12317" y="5560"/>
                    <a:pt x="12385" y="5877"/>
                    <a:pt x="12397" y="6200"/>
                  </a:cubicBezTo>
                  <a:cubicBezTo>
                    <a:pt x="12397" y="7604"/>
                    <a:pt x="10398" y="9297"/>
                    <a:pt x="7920" y="9297"/>
                  </a:cubicBezTo>
                  <a:cubicBezTo>
                    <a:pt x="5441" y="9297"/>
                    <a:pt x="3444" y="7604"/>
                    <a:pt x="3444" y="6200"/>
                  </a:cubicBezTo>
                  <a:cubicBezTo>
                    <a:pt x="3444" y="4724"/>
                    <a:pt x="5516" y="1723"/>
                    <a:pt x="7920" y="1723"/>
                  </a:cubicBezTo>
                  <a:close/>
                  <a:moveTo>
                    <a:pt x="11707" y="8651"/>
                  </a:moveTo>
                  <a:lnTo>
                    <a:pt x="11707" y="9424"/>
                  </a:lnTo>
                  <a:lnTo>
                    <a:pt x="10726" y="9302"/>
                  </a:lnTo>
                  <a:cubicBezTo>
                    <a:pt x="11076" y="9121"/>
                    <a:pt x="11406" y="8902"/>
                    <a:pt x="11707" y="8651"/>
                  </a:cubicBezTo>
                  <a:close/>
                  <a:moveTo>
                    <a:pt x="11707" y="12396"/>
                  </a:moveTo>
                  <a:lnTo>
                    <a:pt x="11707" y="17220"/>
                  </a:lnTo>
                  <a:lnTo>
                    <a:pt x="9892" y="17220"/>
                  </a:lnTo>
                  <a:cubicBezTo>
                    <a:pt x="11051" y="15770"/>
                    <a:pt x="10908" y="13675"/>
                    <a:pt x="9562" y="12396"/>
                  </a:cubicBezTo>
                  <a:close/>
                  <a:moveTo>
                    <a:pt x="4107" y="8629"/>
                  </a:moveTo>
                  <a:cubicBezTo>
                    <a:pt x="5172" y="9506"/>
                    <a:pt x="6507" y="9987"/>
                    <a:pt x="7885" y="9987"/>
                  </a:cubicBezTo>
                  <a:cubicBezTo>
                    <a:pt x="7897" y="9987"/>
                    <a:pt x="7909" y="9987"/>
                    <a:pt x="7920" y="9987"/>
                  </a:cubicBezTo>
                  <a:cubicBezTo>
                    <a:pt x="8392" y="9985"/>
                    <a:pt x="8861" y="9930"/>
                    <a:pt x="9321" y="9820"/>
                  </a:cubicBezTo>
                  <a:lnTo>
                    <a:pt x="12786" y="10253"/>
                  </a:lnTo>
                  <a:cubicBezTo>
                    <a:pt x="12833" y="10260"/>
                    <a:pt x="12879" y="10263"/>
                    <a:pt x="12925" y="10263"/>
                  </a:cubicBezTo>
                  <a:cubicBezTo>
                    <a:pt x="13195" y="10263"/>
                    <a:pt x="13455" y="10148"/>
                    <a:pt x="13639" y="9942"/>
                  </a:cubicBezTo>
                  <a:cubicBezTo>
                    <a:pt x="13805" y="9750"/>
                    <a:pt x="14044" y="9645"/>
                    <a:pt x="14290" y="9645"/>
                  </a:cubicBezTo>
                  <a:cubicBezTo>
                    <a:pt x="14357" y="9645"/>
                    <a:pt x="14425" y="9652"/>
                    <a:pt x="14492" y="9668"/>
                  </a:cubicBezTo>
                  <a:cubicBezTo>
                    <a:pt x="14805" y="9745"/>
                    <a:pt x="15049" y="9988"/>
                    <a:pt x="15126" y="10301"/>
                  </a:cubicBezTo>
                  <a:cubicBezTo>
                    <a:pt x="15144" y="10375"/>
                    <a:pt x="15184" y="10439"/>
                    <a:pt x="15243" y="10488"/>
                  </a:cubicBezTo>
                  <a:cubicBezTo>
                    <a:pt x="15402" y="10618"/>
                    <a:pt x="15496" y="10814"/>
                    <a:pt x="15496" y="11021"/>
                  </a:cubicBezTo>
                  <a:cubicBezTo>
                    <a:pt x="15496" y="11227"/>
                    <a:pt x="15402" y="11422"/>
                    <a:pt x="15243" y="11552"/>
                  </a:cubicBezTo>
                  <a:cubicBezTo>
                    <a:pt x="15184" y="11600"/>
                    <a:pt x="15144" y="11665"/>
                    <a:pt x="15126" y="11738"/>
                  </a:cubicBezTo>
                  <a:cubicBezTo>
                    <a:pt x="15051" y="12055"/>
                    <a:pt x="14803" y="12301"/>
                    <a:pt x="14485" y="12375"/>
                  </a:cubicBezTo>
                  <a:cubicBezTo>
                    <a:pt x="14421" y="12389"/>
                    <a:pt x="14356" y="12397"/>
                    <a:pt x="14291" y="12397"/>
                  </a:cubicBezTo>
                  <a:cubicBezTo>
                    <a:pt x="14039" y="12397"/>
                    <a:pt x="13795" y="12285"/>
                    <a:pt x="13631" y="12085"/>
                  </a:cubicBezTo>
                  <a:cubicBezTo>
                    <a:pt x="13447" y="11852"/>
                    <a:pt x="13169" y="11713"/>
                    <a:pt x="12873" y="11708"/>
                  </a:cubicBezTo>
                  <a:lnTo>
                    <a:pt x="8568" y="11708"/>
                  </a:lnTo>
                  <a:cubicBezTo>
                    <a:pt x="8122" y="11494"/>
                    <a:pt x="7637" y="11377"/>
                    <a:pt x="7144" y="11364"/>
                  </a:cubicBezTo>
                  <a:cubicBezTo>
                    <a:pt x="7115" y="11363"/>
                    <a:pt x="7087" y="11363"/>
                    <a:pt x="7058" y="11363"/>
                  </a:cubicBezTo>
                  <a:cubicBezTo>
                    <a:pt x="6115" y="11363"/>
                    <a:pt x="5209" y="11732"/>
                    <a:pt x="4533" y="12393"/>
                  </a:cubicBezTo>
                  <a:cubicBezTo>
                    <a:pt x="3835" y="13072"/>
                    <a:pt x="3444" y="14005"/>
                    <a:pt x="3444" y="14979"/>
                  </a:cubicBezTo>
                  <a:cubicBezTo>
                    <a:pt x="3444" y="15169"/>
                    <a:pt x="3599" y="15324"/>
                    <a:pt x="3789" y="15324"/>
                  </a:cubicBezTo>
                  <a:cubicBezTo>
                    <a:pt x="3979" y="15324"/>
                    <a:pt x="4134" y="15169"/>
                    <a:pt x="4134" y="14979"/>
                  </a:cubicBezTo>
                  <a:cubicBezTo>
                    <a:pt x="4132" y="14191"/>
                    <a:pt x="4450" y="13435"/>
                    <a:pt x="5014" y="12884"/>
                  </a:cubicBezTo>
                  <a:cubicBezTo>
                    <a:pt x="5561" y="12350"/>
                    <a:pt x="6296" y="12051"/>
                    <a:pt x="7060" y="12051"/>
                  </a:cubicBezTo>
                  <a:cubicBezTo>
                    <a:pt x="7082" y="12051"/>
                    <a:pt x="7105" y="12051"/>
                    <a:pt x="7128" y="12051"/>
                  </a:cubicBezTo>
                  <a:cubicBezTo>
                    <a:pt x="8663" y="12106"/>
                    <a:pt x="9902" y="13324"/>
                    <a:pt x="9984" y="14857"/>
                  </a:cubicBezTo>
                  <a:cubicBezTo>
                    <a:pt x="10012" y="15558"/>
                    <a:pt x="9789" y="16246"/>
                    <a:pt x="9352" y="16797"/>
                  </a:cubicBezTo>
                  <a:cubicBezTo>
                    <a:pt x="9191" y="17001"/>
                    <a:pt x="9161" y="17279"/>
                    <a:pt x="9274" y="17512"/>
                  </a:cubicBezTo>
                  <a:cubicBezTo>
                    <a:pt x="9389" y="17753"/>
                    <a:pt x="9632" y="17905"/>
                    <a:pt x="9897" y="17905"/>
                  </a:cubicBezTo>
                  <a:lnTo>
                    <a:pt x="11669" y="17905"/>
                  </a:lnTo>
                  <a:cubicBezTo>
                    <a:pt x="11673" y="17905"/>
                    <a:pt x="11678" y="17905"/>
                    <a:pt x="11682" y="17905"/>
                  </a:cubicBezTo>
                  <a:cubicBezTo>
                    <a:pt x="11865" y="17905"/>
                    <a:pt x="12023" y="18036"/>
                    <a:pt x="12052" y="18218"/>
                  </a:cubicBezTo>
                  <a:cubicBezTo>
                    <a:pt x="12059" y="18315"/>
                    <a:pt x="12027" y="18409"/>
                    <a:pt x="11962" y="18481"/>
                  </a:cubicBezTo>
                  <a:cubicBezTo>
                    <a:pt x="11895" y="18553"/>
                    <a:pt x="11804" y="18593"/>
                    <a:pt x="11707" y="18594"/>
                  </a:cubicBezTo>
                  <a:lnTo>
                    <a:pt x="11019" y="18594"/>
                  </a:lnTo>
                  <a:cubicBezTo>
                    <a:pt x="10828" y="18594"/>
                    <a:pt x="10675" y="18747"/>
                    <a:pt x="10675" y="18939"/>
                  </a:cubicBezTo>
                  <a:cubicBezTo>
                    <a:pt x="10675" y="19129"/>
                    <a:pt x="10828" y="19282"/>
                    <a:pt x="11019" y="19282"/>
                  </a:cubicBezTo>
                  <a:lnTo>
                    <a:pt x="11707" y="19282"/>
                  </a:lnTo>
                  <a:cubicBezTo>
                    <a:pt x="11897" y="19282"/>
                    <a:pt x="12052" y="19437"/>
                    <a:pt x="12052" y="19627"/>
                  </a:cubicBezTo>
                  <a:cubicBezTo>
                    <a:pt x="12052" y="19817"/>
                    <a:pt x="11897" y="19971"/>
                    <a:pt x="11707" y="19971"/>
                  </a:cubicBezTo>
                  <a:lnTo>
                    <a:pt x="6198" y="19971"/>
                  </a:lnTo>
                  <a:cubicBezTo>
                    <a:pt x="3686" y="19971"/>
                    <a:pt x="690" y="19210"/>
                    <a:pt x="690" y="15585"/>
                  </a:cubicBezTo>
                  <a:cubicBezTo>
                    <a:pt x="690" y="12939"/>
                    <a:pt x="2175" y="9947"/>
                    <a:pt x="4107" y="8629"/>
                  </a:cubicBezTo>
                  <a:close/>
                  <a:moveTo>
                    <a:pt x="19627" y="3788"/>
                  </a:moveTo>
                  <a:cubicBezTo>
                    <a:pt x="19817" y="3788"/>
                    <a:pt x="19972" y="3943"/>
                    <a:pt x="19972" y="4133"/>
                  </a:cubicBezTo>
                  <a:lnTo>
                    <a:pt x="19972" y="19627"/>
                  </a:lnTo>
                  <a:cubicBezTo>
                    <a:pt x="19972" y="19818"/>
                    <a:pt x="19817" y="19971"/>
                    <a:pt x="19627" y="19971"/>
                  </a:cubicBezTo>
                  <a:lnTo>
                    <a:pt x="16528" y="19971"/>
                  </a:lnTo>
                  <a:lnTo>
                    <a:pt x="16528" y="14118"/>
                  </a:lnTo>
                  <a:cubicBezTo>
                    <a:pt x="16528" y="13928"/>
                    <a:pt x="16373" y="13773"/>
                    <a:pt x="16183" y="13773"/>
                  </a:cubicBezTo>
                  <a:cubicBezTo>
                    <a:pt x="15994" y="13773"/>
                    <a:pt x="15839" y="13928"/>
                    <a:pt x="15839" y="14118"/>
                  </a:cubicBezTo>
                  <a:lnTo>
                    <a:pt x="15839" y="19971"/>
                  </a:lnTo>
                  <a:lnTo>
                    <a:pt x="12678" y="19971"/>
                  </a:lnTo>
                  <a:cubicBezTo>
                    <a:pt x="12810" y="19615"/>
                    <a:pt x="12730" y="19215"/>
                    <a:pt x="12472" y="18937"/>
                  </a:cubicBezTo>
                  <a:cubicBezTo>
                    <a:pt x="12663" y="18726"/>
                    <a:pt x="12760" y="18444"/>
                    <a:pt x="12736" y="18160"/>
                  </a:cubicBezTo>
                  <a:cubicBezTo>
                    <a:pt x="12713" y="17902"/>
                    <a:pt x="12591" y="17663"/>
                    <a:pt x="12397" y="17492"/>
                  </a:cubicBezTo>
                  <a:lnTo>
                    <a:pt x="12397" y="12396"/>
                  </a:lnTo>
                  <a:lnTo>
                    <a:pt x="12873" y="12396"/>
                  </a:lnTo>
                  <a:cubicBezTo>
                    <a:pt x="12963" y="12404"/>
                    <a:pt x="13044" y="12449"/>
                    <a:pt x="13098" y="12521"/>
                  </a:cubicBezTo>
                  <a:cubicBezTo>
                    <a:pt x="13394" y="12882"/>
                    <a:pt x="13835" y="13085"/>
                    <a:pt x="14293" y="13085"/>
                  </a:cubicBezTo>
                  <a:cubicBezTo>
                    <a:pt x="14390" y="13085"/>
                    <a:pt x="14487" y="13076"/>
                    <a:pt x="14585" y="13057"/>
                  </a:cubicBezTo>
                  <a:cubicBezTo>
                    <a:pt x="15141" y="12949"/>
                    <a:pt x="15594" y="12548"/>
                    <a:pt x="15765" y="12006"/>
                  </a:cubicBezTo>
                  <a:cubicBezTo>
                    <a:pt x="16032" y="11748"/>
                    <a:pt x="16183" y="11390"/>
                    <a:pt x="16183" y="11019"/>
                  </a:cubicBezTo>
                  <a:cubicBezTo>
                    <a:pt x="16183" y="10646"/>
                    <a:pt x="16032" y="10290"/>
                    <a:pt x="15765" y="10031"/>
                  </a:cubicBezTo>
                  <a:cubicBezTo>
                    <a:pt x="15596" y="9497"/>
                    <a:pt x="15149" y="9096"/>
                    <a:pt x="14600" y="8984"/>
                  </a:cubicBezTo>
                  <a:cubicBezTo>
                    <a:pt x="14497" y="8963"/>
                    <a:pt x="14394" y="8953"/>
                    <a:pt x="14292" y="8953"/>
                  </a:cubicBezTo>
                  <a:cubicBezTo>
                    <a:pt x="13846" y="8953"/>
                    <a:pt x="13414" y="9146"/>
                    <a:pt x="13118" y="9492"/>
                  </a:cubicBezTo>
                  <a:cubicBezTo>
                    <a:pt x="13065" y="9545"/>
                    <a:pt x="12995" y="9573"/>
                    <a:pt x="12922" y="9573"/>
                  </a:cubicBezTo>
                  <a:cubicBezTo>
                    <a:pt x="12905" y="9573"/>
                    <a:pt x="12888" y="9572"/>
                    <a:pt x="12871" y="9569"/>
                  </a:cubicBezTo>
                  <a:lnTo>
                    <a:pt x="12397" y="9510"/>
                  </a:lnTo>
                  <a:lnTo>
                    <a:pt x="12397" y="7948"/>
                  </a:lnTo>
                  <a:cubicBezTo>
                    <a:pt x="12681" y="7595"/>
                    <a:pt x="12890" y="7187"/>
                    <a:pt x="13009" y="6749"/>
                  </a:cubicBezTo>
                  <a:cubicBezTo>
                    <a:pt x="14355" y="6353"/>
                    <a:pt x="15329" y="5184"/>
                    <a:pt x="15476" y="3788"/>
                  </a:cubicBezTo>
                  <a:lnTo>
                    <a:pt x="17905" y="3788"/>
                  </a:lnTo>
                  <a:lnTo>
                    <a:pt x="17905" y="5510"/>
                  </a:lnTo>
                  <a:cubicBezTo>
                    <a:pt x="17905" y="5700"/>
                    <a:pt x="18060" y="5855"/>
                    <a:pt x="18250" y="5855"/>
                  </a:cubicBezTo>
                  <a:cubicBezTo>
                    <a:pt x="18440" y="5855"/>
                    <a:pt x="18595" y="5700"/>
                    <a:pt x="18595" y="5510"/>
                  </a:cubicBezTo>
                  <a:lnTo>
                    <a:pt x="18595" y="3788"/>
                  </a:lnTo>
                  <a:close/>
                  <a:moveTo>
                    <a:pt x="3783" y="1"/>
                  </a:moveTo>
                  <a:cubicBezTo>
                    <a:pt x="3406" y="1"/>
                    <a:pt x="3026" y="63"/>
                    <a:pt x="2656" y="191"/>
                  </a:cubicBezTo>
                  <a:cubicBezTo>
                    <a:pt x="1271" y="673"/>
                    <a:pt x="343" y="1978"/>
                    <a:pt x="345" y="3445"/>
                  </a:cubicBezTo>
                  <a:cubicBezTo>
                    <a:pt x="353" y="4974"/>
                    <a:pt x="1364" y="6318"/>
                    <a:pt x="2831" y="6749"/>
                  </a:cubicBezTo>
                  <a:cubicBezTo>
                    <a:pt x="2975" y="7269"/>
                    <a:pt x="3239" y="7745"/>
                    <a:pt x="3601" y="8141"/>
                  </a:cubicBezTo>
                  <a:cubicBezTo>
                    <a:pt x="1557" y="9618"/>
                    <a:pt x="0" y="12787"/>
                    <a:pt x="0" y="15585"/>
                  </a:cubicBezTo>
                  <a:cubicBezTo>
                    <a:pt x="0" y="18857"/>
                    <a:pt x="2202" y="20661"/>
                    <a:pt x="6198" y="20661"/>
                  </a:cubicBezTo>
                  <a:lnTo>
                    <a:pt x="19627" y="20661"/>
                  </a:lnTo>
                  <a:cubicBezTo>
                    <a:pt x="20197" y="20661"/>
                    <a:pt x="20660" y="20198"/>
                    <a:pt x="20660" y="19628"/>
                  </a:cubicBezTo>
                  <a:lnTo>
                    <a:pt x="20660" y="4133"/>
                  </a:lnTo>
                  <a:cubicBezTo>
                    <a:pt x="20660" y="3562"/>
                    <a:pt x="20197" y="3101"/>
                    <a:pt x="19627" y="3101"/>
                  </a:cubicBezTo>
                  <a:lnTo>
                    <a:pt x="15477" y="3101"/>
                  </a:lnTo>
                  <a:cubicBezTo>
                    <a:pt x="15339" y="1703"/>
                    <a:pt x="14367" y="533"/>
                    <a:pt x="13019" y="140"/>
                  </a:cubicBezTo>
                  <a:cubicBezTo>
                    <a:pt x="12701" y="46"/>
                    <a:pt x="12376" y="1"/>
                    <a:pt x="12055" y="1"/>
                  </a:cubicBezTo>
                  <a:cubicBezTo>
                    <a:pt x="11019" y="1"/>
                    <a:pt x="10018" y="471"/>
                    <a:pt x="9356" y="1312"/>
                  </a:cubicBezTo>
                  <a:cubicBezTo>
                    <a:pt x="8895" y="1126"/>
                    <a:pt x="8408" y="1034"/>
                    <a:pt x="7920" y="1034"/>
                  </a:cubicBezTo>
                  <a:cubicBezTo>
                    <a:pt x="7433" y="1034"/>
                    <a:pt x="6945" y="1126"/>
                    <a:pt x="6485" y="1312"/>
                  </a:cubicBezTo>
                  <a:cubicBezTo>
                    <a:pt x="5820" y="469"/>
                    <a:pt x="4816" y="1"/>
                    <a:pt x="37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1" name="Google Shape;2021;p117"/>
            <p:cNvSpPr/>
            <p:nvPr/>
          </p:nvSpPr>
          <p:spPr>
            <a:xfrm>
              <a:off x="5235575" y="4253675"/>
              <a:ext cx="17225" cy="34450"/>
            </a:xfrm>
            <a:custGeom>
              <a:avLst/>
              <a:gdLst/>
              <a:ahLst/>
              <a:cxnLst/>
              <a:rect l="l" t="t" r="r" b="b"/>
              <a:pathLst>
                <a:path w="689" h="1378" extrusionOk="0">
                  <a:moveTo>
                    <a:pt x="345" y="0"/>
                  </a:moveTo>
                  <a:cubicBezTo>
                    <a:pt x="156" y="0"/>
                    <a:pt x="1" y="155"/>
                    <a:pt x="1" y="345"/>
                  </a:cubicBezTo>
                  <a:lnTo>
                    <a:pt x="1" y="1033"/>
                  </a:lnTo>
                  <a:cubicBezTo>
                    <a:pt x="1" y="1224"/>
                    <a:pt x="154" y="1378"/>
                    <a:pt x="345" y="1378"/>
                  </a:cubicBezTo>
                  <a:cubicBezTo>
                    <a:pt x="535" y="1378"/>
                    <a:pt x="689" y="1223"/>
                    <a:pt x="689" y="1033"/>
                  </a:cubicBezTo>
                  <a:lnTo>
                    <a:pt x="689" y="345"/>
                  </a:lnTo>
                  <a:cubicBezTo>
                    <a:pt x="689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2" name="Google Shape;2022;p117"/>
            <p:cNvSpPr/>
            <p:nvPr/>
          </p:nvSpPr>
          <p:spPr>
            <a:xfrm>
              <a:off x="5287200" y="4227875"/>
              <a:ext cx="17275" cy="68875"/>
            </a:xfrm>
            <a:custGeom>
              <a:avLst/>
              <a:gdLst/>
              <a:ahLst/>
              <a:cxnLst/>
              <a:rect l="l" t="t" r="r" b="b"/>
              <a:pathLst>
                <a:path w="691" h="2755" extrusionOk="0">
                  <a:moveTo>
                    <a:pt x="345" y="0"/>
                  </a:moveTo>
                  <a:cubicBezTo>
                    <a:pt x="156" y="0"/>
                    <a:pt x="1" y="153"/>
                    <a:pt x="1" y="345"/>
                  </a:cubicBezTo>
                  <a:lnTo>
                    <a:pt x="1" y="2410"/>
                  </a:lnTo>
                  <a:cubicBezTo>
                    <a:pt x="1" y="2599"/>
                    <a:pt x="156" y="2754"/>
                    <a:pt x="345" y="2754"/>
                  </a:cubicBezTo>
                  <a:cubicBezTo>
                    <a:pt x="535" y="2754"/>
                    <a:pt x="690" y="2599"/>
                    <a:pt x="690" y="2410"/>
                  </a:cubicBezTo>
                  <a:lnTo>
                    <a:pt x="690" y="345"/>
                  </a:lnTo>
                  <a:cubicBezTo>
                    <a:pt x="690" y="153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3" name="Google Shape;2023;p117"/>
            <p:cNvSpPr/>
            <p:nvPr/>
          </p:nvSpPr>
          <p:spPr>
            <a:xfrm>
              <a:off x="5338875" y="4253675"/>
              <a:ext cx="17250" cy="266875"/>
            </a:xfrm>
            <a:custGeom>
              <a:avLst/>
              <a:gdLst/>
              <a:ahLst/>
              <a:cxnLst/>
              <a:rect l="l" t="t" r="r" b="b"/>
              <a:pathLst>
                <a:path w="690" h="10675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lnTo>
                    <a:pt x="0" y="10330"/>
                  </a:lnTo>
                  <a:cubicBezTo>
                    <a:pt x="0" y="10520"/>
                    <a:pt x="155" y="10675"/>
                    <a:pt x="345" y="10675"/>
                  </a:cubicBezTo>
                  <a:cubicBezTo>
                    <a:pt x="535" y="10675"/>
                    <a:pt x="690" y="10520"/>
                    <a:pt x="690" y="10330"/>
                  </a:cubicBezTo>
                  <a:lnTo>
                    <a:pt x="690" y="345"/>
                  </a:lnTo>
                  <a:cubicBezTo>
                    <a:pt x="690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4" name="Google Shape;2024;p117"/>
            <p:cNvSpPr/>
            <p:nvPr/>
          </p:nvSpPr>
          <p:spPr>
            <a:xfrm>
              <a:off x="5235575" y="4425825"/>
              <a:ext cx="17225" cy="129150"/>
            </a:xfrm>
            <a:custGeom>
              <a:avLst/>
              <a:gdLst/>
              <a:ahLst/>
              <a:cxnLst/>
              <a:rect l="l" t="t" r="r" b="b"/>
              <a:pathLst>
                <a:path w="689" h="5166" extrusionOk="0">
                  <a:moveTo>
                    <a:pt x="345" y="0"/>
                  </a:moveTo>
                  <a:cubicBezTo>
                    <a:pt x="156" y="0"/>
                    <a:pt x="1" y="155"/>
                    <a:pt x="1" y="345"/>
                  </a:cubicBezTo>
                  <a:lnTo>
                    <a:pt x="1" y="4821"/>
                  </a:lnTo>
                  <a:cubicBezTo>
                    <a:pt x="1" y="5011"/>
                    <a:pt x="154" y="5166"/>
                    <a:pt x="345" y="5166"/>
                  </a:cubicBezTo>
                  <a:cubicBezTo>
                    <a:pt x="535" y="5166"/>
                    <a:pt x="689" y="5011"/>
                    <a:pt x="689" y="4821"/>
                  </a:cubicBezTo>
                  <a:lnTo>
                    <a:pt x="689" y="345"/>
                  </a:lnTo>
                  <a:cubicBezTo>
                    <a:pt x="689" y="155"/>
                    <a:pt x="535" y="0"/>
                    <a:pt x="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025" name="Google Shape;2025;p117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منابع جایگزین </a:t>
            </a:r>
            <a:r>
              <a:rPr lang="en-US" dirty="0">
                <a:cs typeface="B Nazanin" panose="00000400000000000000" pitchFamily="2" charset="-78"/>
              </a:rPr>
              <a:t>I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2" name="Google Shape;2042;p120"/>
          <p:cNvSpPr txBox="1">
            <a:spLocks noGrp="1"/>
          </p:cNvSpPr>
          <p:nvPr>
            <p:ph type="title"/>
          </p:nvPr>
        </p:nvSpPr>
        <p:spPr>
          <a:xfrm>
            <a:off x="713250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منابع اطلاعاتی جایگزین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2043" name="Google Shape;2043;p120"/>
          <p:cNvCxnSpPr>
            <a:endCxn id="2044" idx="2"/>
          </p:cNvCxnSpPr>
          <p:nvPr/>
        </p:nvCxnSpPr>
        <p:spPr>
          <a:xfrm>
            <a:off x="1776613" y="1747966"/>
            <a:ext cx="228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5" name="Google Shape;2045;p120"/>
          <p:cNvCxnSpPr>
            <a:endCxn id="2046" idx="2"/>
          </p:cNvCxnSpPr>
          <p:nvPr/>
        </p:nvCxnSpPr>
        <p:spPr>
          <a:xfrm>
            <a:off x="1776613" y="2925697"/>
            <a:ext cx="2283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7" name="Google Shape;2047;p120"/>
          <p:cNvCxnSpPr/>
          <p:nvPr/>
        </p:nvCxnSpPr>
        <p:spPr>
          <a:xfrm>
            <a:off x="1852700" y="4087800"/>
            <a:ext cx="2286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44" name="Google Shape;2044;p120"/>
          <p:cNvSpPr/>
          <p:nvPr/>
        </p:nvSpPr>
        <p:spPr>
          <a:xfrm>
            <a:off x="2004913" y="1446016"/>
            <a:ext cx="603900" cy="603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046" name="Google Shape;2046;p120"/>
          <p:cNvSpPr/>
          <p:nvPr/>
        </p:nvSpPr>
        <p:spPr>
          <a:xfrm>
            <a:off x="2004913" y="2623747"/>
            <a:ext cx="603900" cy="603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048" name="Google Shape;2048;p120"/>
          <p:cNvSpPr/>
          <p:nvPr/>
        </p:nvSpPr>
        <p:spPr>
          <a:xfrm>
            <a:off x="2004913" y="3785841"/>
            <a:ext cx="603900" cy="603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049" name="Google Shape;2049;p120"/>
          <p:cNvGrpSpPr/>
          <p:nvPr/>
        </p:nvGrpSpPr>
        <p:grpSpPr>
          <a:xfrm>
            <a:off x="2103142" y="2723560"/>
            <a:ext cx="407476" cy="390994"/>
            <a:chOff x="6675988" y="1425925"/>
            <a:chExt cx="468525" cy="449625"/>
          </a:xfrm>
        </p:grpSpPr>
        <p:sp>
          <p:nvSpPr>
            <p:cNvPr id="2050" name="Google Shape;2050;p120"/>
            <p:cNvSpPr/>
            <p:nvPr/>
          </p:nvSpPr>
          <p:spPr>
            <a:xfrm>
              <a:off x="6941488" y="1708825"/>
              <a:ext cx="26225" cy="43875"/>
            </a:xfrm>
            <a:custGeom>
              <a:avLst/>
              <a:gdLst/>
              <a:ahLst/>
              <a:cxnLst/>
              <a:rect l="l" t="t" r="r" b="b"/>
              <a:pathLst>
                <a:path w="1049" h="1755" extrusionOk="0">
                  <a:moveTo>
                    <a:pt x="545" y="1"/>
                  </a:moveTo>
                  <a:cubicBezTo>
                    <a:pt x="538" y="1"/>
                    <a:pt x="531" y="1"/>
                    <a:pt x="524" y="1"/>
                  </a:cubicBezTo>
                  <a:cubicBezTo>
                    <a:pt x="239" y="1"/>
                    <a:pt x="0" y="228"/>
                    <a:pt x="0" y="525"/>
                  </a:cubicBezTo>
                  <a:lnTo>
                    <a:pt x="0" y="1228"/>
                  </a:lnTo>
                  <a:cubicBezTo>
                    <a:pt x="0" y="1579"/>
                    <a:pt x="262" y="1755"/>
                    <a:pt x="524" y="1755"/>
                  </a:cubicBezTo>
                  <a:cubicBezTo>
                    <a:pt x="786" y="1755"/>
                    <a:pt x="1048" y="1579"/>
                    <a:pt x="1048" y="1228"/>
                  </a:cubicBezTo>
                  <a:lnTo>
                    <a:pt x="1048" y="525"/>
                  </a:lnTo>
                  <a:cubicBezTo>
                    <a:pt x="1048" y="235"/>
                    <a:pt x="821" y="1"/>
                    <a:pt x="5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120"/>
            <p:cNvSpPr/>
            <p:nvPr/>
          </p:nvSpPr>
          <p:spPr>
            <a:xfrm>
              <a:off x="6871238" y="1708825"/>
              <a:ext cx="26525" cy="43875"/>
            </a:xfrm>
            <a:custGeom>
              <a:avLst/>
              <a:gdLst/>
              <a:ahLst/>
              <a:cxnLst/>
              <a:rect l="l" t="t" r="r" b="b"/>
              <a:pathLst>
                <a:path w="1061" h="1755" extrusionOk="0">
                  <a:moveTo>
                    <a:pt x="546" y="1"/>
                  </a:moveTo>
                  <a:cubicBezTo>
                    <a:pt x="539" y="1"/>
                    <a:pt x="532" y="1"/>
                    <a:pt x="524" y="1"/>
                  </a:cubicBezTo>
                  <a:cubicBezTo>
                    <a:pt x="239" y="1"/>
                    <a:pt x="1" y="228"/>
                    <a:pt x="1" y="525"/>
                  </a:cubicBezTo>
                  <a:lnTo>
                    <a:pt x="1" y="1228"/>
                  </a:lnTo>
                  <a:cubicBezTo>
                    <a:pt x="1" y="1579"/>
                    <a:pt x="263" y="1755"/>
                    <a:pt x="526" y="1755"/>
                  </a:cubicBezTo>
                  <a:cubicBezTo>
                    <a:pt x="789" y="1755"/>
                    <a:pt x="1054" y="1579"/>
                    <a:pt x="1060" y="1228"/>
                  </a:cubicBezTo>
                  <a:lnTo>
                    <a:pt x="1060" y="525"/>
                  </a:lnTo>
                  <a:cubicBezTo>
                    <a:pt x="1060" y="235"/>
                    <a:pt x="833" y="1"/>
                    <a:pt x="5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2" name="Google Shape;2052;p120"/>
            <p:cNvSpPr/>
            <p:nvPr/>
          </p:nvSpPr>
          <p:spPr>
            <a:xfrm>
              <a:off x="6675988" y="1425925"/>
              <a:ext cx="468525" cy="449625"/>
            </a:xfrm>
            <a:custGeom>
              <a:avLst/>
              <a:gdLst/>
              <a:ahLst/>
              <a:cxnLst/>
              <a:rect l="l" t="t" r="r" b="b"/>
              <a:pathLst>
                <a:path w="18741" h="17985" extrusionOk="0">
                  <a:moveTo>
                    <a:pt x="9739" y="1459"/>
                  </a:moveTo>
                  <a:lnTo>
                    <a:pt x="10906" y="3162"/>
                  </a:lnTo>
                  <a:lnTo>
                    <a:pt x="9739" y="4126"/>
                  </a:lnTo>
                  <a:lnTo>
                    <a:pt x="8585" y="3162"/>
                  </a:lnTo>
                  <a:lnTo>
                    <a:pt x="9739" y="1459"/>
                  </a:lnTo>
                  <a:close/>
                  <a:moveTo>
                    <a:pt x="3000" y="7281"/>
                  </a:moveTo>
                  <a:cubicBezTo>
                    <a:pt x="3786" y="7281"/>
                    <a:pt x="4179" y="8222"/>
                    <a:pt x="3632" y="8781"/>
                  </a:cubicBezTo>
                  <a:cubicBezTo>
                    <a:pt x="3452" y="8957"/>
                    <a:pt x="3233" y="9036"/>
                    <a:pt x="3018" y="9036"/>
                  </a:cubicBezTo>
                  <a:cubicBezTo>
                    <a:pt x="2565" y="9036"/>
                    <a:pt x="2131" y="8684"/>
                    <a:pt x="2131" y="8150"/>
                  </a:cubicBezTo>
                  <a:cubicBezTo>
                    <a:pt x="2131" y="7674"/>
                    <a:pt x="2524" y="7281"/>
                    <a:pt x="3000" y="7281"/>
                  </a:cubicBezTo>
                  <a:close/>
                  <a:moveTo>
                    <a:pt x="16478" y="7281"/>
                  </a:moveTo>
                  <a:cubicBezTo>
                    <a:pt x="17264" y="7281"/>
                    <a:pt x="17657" y="8222"/>
                    <a:pt x="17097" y="8781"/>
                  </a:cubicBezTo>
                  <a:cubicBezTo>
                    <a:pt x="16922" y="8957"/>
                    <a:pt x="16704" y="9036"/>
                    <a:pt x="16489" y="9036"/>
                  </a:cubicBezTo>
                  <a:cubicBezTo>
                    <a:pt x="16036" y="9036"/>
                    <a:pt x="15597" y="8684"/>
                    <a:pt x="15597" y="8150"/>
                  </a:cubicBezTo>
                  <a:cubicBezTo>
                    <a:pt x="15597" y="7674"/>
                    <a:pt x="15990" y="7281"/>
                    <a:pt x="16478" y="7281"/>
                  </a:cubicBezTo>
                  <a:close/>
                  <a:moveTo>
                    <a:pt x="15109" y="6793"/>
                  </a:moveTo>
                  <a:cubicBezTo>
                    <a:pt x="14430" y="7507"/>
                    <a:pt x="14395" y="8615"/>
                    <a:pt x="15026" y="9365"/>
                  </a:cubicBezTo>
                  <a:cubicBezTo>
                    <a:pt x="15407" y="9825"/>
                    <a:pt x="15957" y="10068"/>
                    <a:pt x="16514" y="10068"/>
                  </a:cubicBezTo>
                  <a:cubicBezTo>
                    <a:pt x="16879" y="10068"/>
                    <a:pt x="17248" y="9963"/>
                    <a:pt x="17574" y="9746"/>
                  </a:cubicBezTo>
                  <a:lnTo>
                    <a:pt x="17574" y="9746"/>
                  </a:lnTo>
                  <a:cubicBezTo>
                    <a:pt x="17276" y="10698"/>
                    <a:pt x="16395" y="11341"/>
                    <a:pt x="15395" y="11341"/>
                  </a:cubicBezTo>
                  <a:cubicBezTo>
                    <a:pt x="14192" y="11341"/>
                    <a:pt x="13192" y="10401"/>
                    <a:pt x="13121" y="9198"/>
                  </a:cubicBezTo>
                  <a:cubicBezTo>
                    <a:pt x="13049" y="7996"/>
                    <a:pt x="13919" y="6948"/>
                    <a:pt x="15109" y="6793"/>
                  </a:cubicBezTo>
                  <a:close/>
                  <a:moveTo>
                    <a:pt x="4370" y="6793"/>
                  </a:moveTo>
                  <a:lnTo>
                    <a:pt x="4370" y="6793"/>
                  </a:lnTo>
                  <a:cubicBezTo>
                    <a:pt x="6168" y="7019"/>
                    <a:pt x="7001" y="9127"/>
                    <a:pt x="5846" y="10520"/>
                  </a:cubicBezTo>
                  <a:cubicBezTo>
                    <a:pt x="5383" y="11080"/>
                    <a:pt x="4739" y="11342"/>
                    <a:pt x="4102" y="11342"/>
                  </a:cubicBezTo>
                  <a:cubicBezTo>
                    <a:pt x="3166" y="11342"/>
                    <a:pt x="2243" y="10777"/>
                    <a:pt x="1917" y="9758"/>
                  </a:cubicBezTo>
                  <a:lnTo>
                    <a:pt x="1917" y="9746"/>
                  </a:lnTo>
                  <a:cubicBezTo>
                    <a:pt x="2244" y="9964"/>
                    <a:pt x="2614" y="10068"/>
                    <a:pt x="2981" y="10068"/>
                  </a:cubicBezTo>
                  <a:cubicBezTo>
                    <a:pt x="3537" y="10068"/>
                    <a:pt x="4085" y="9828"/>
                    <a:pt x="4465" y="9377"/>
                  </a:cubicBezTo>
                  <a:cubicBezTo>
                    <a:pt x="5096" y="8615"/>
                    <a:pt x="5060" y="7507"/>
                    <a:pt x="4370" y="6793"/>
                  </a:cubicBezTo>
                  <a:close/>
                  <a:moveTo>
                    <a:pt x="7001" y="3578"/>
                  </a:moveTo>
                  <a:cubicBezTo>
                    <a:pt x="7299" y="3578"/>
                    <a:pt x="7572" y="3686"/>
                    <a:pt x="7799" y="3864"/>
                  </a:cubicBezTo>
                  <a:lnTo>
                    <a:pt x="9227" y="5055"/>
                  </a:lnTo>
                  <a:lnTo>
                    <a:pt x="9227" y="8674"/>
                  </a:lnTo>
                  <a:cubicBezTo>
                    <a:pt x="9221" y="9025"/>
                    <a:pt x="9483" y="9201"/>
                    <a:pt x="9747" y="9201"/>
                  </a:cubicBezTo>
                  <a:cubicBezTo>
                    <a:pt x="10010" y="9201"/>
                    <a:pt x="10275" y="9025"/>
                    <a:pt x="10275" y="8674"/>
                  </a:cubicBezTo>
                  <a:lnTo>
                    <a:pt x="10275" y="5067"/>
                  </a:lnTo>
                  <a:lnTo>
                    <a:pt x="11704" y="3876"/>
                  </a:lnTo>
                  <a:cubicBezTo>
                    <a:pt x="11930" y="3686"/>
                    <a:pt x="12204" y="3590"/>
                    <a:pt x="12490" y="3590"/>
                  </a:cubicBezTo>
                  <a:lnTo>
                    <a:pt x="12811" y="3590"/>
                  </a:lnTo>
                  <a:cubicBezTo>
                    <a:pt x="12820" y="3590"/>
                    <a:pt x="12828" y="3590"/>
                    <a:pt x="12837" y="3590"/>
                  </a:cubicBezTo>
                  <a:cubicBezTo>
                    <a:pt x="14124" y="3590"/>
                    <a:pt x="15218" y="4480"/>
                    <a:pt x="15514" y="5733"/>
                  </a:cubicBezTo>
                  <a:lnTo>
                    <a:pt x="15407" y="5733"/>
                  </a:lnTo>
                  <a:cubicBezTo>
                    <a:pt x="13561" y="5733"/>
                    <a:pt x="12073" y="7222"/>
                    <a:pt x="12073" y="9067"/>
                  </a:cubicBezTo>
                  <a:cubicBezTo>
                    <a:pt x="12073" y="10913"/>
                    <a:pt x="13561" y="12401"/>
                    <a:pt x="15407" y="12401"/>
                  </a:cubicBezTo>
                  <a:cubicBezTo>
                    <a:pt x="15562" y="12401"/>
                    <a:pt x="15728" y="12389"/>
                    <a:pt x="15883" y="12365"/>
                  </a:cubicBezTo>
                  <a:lnTo>
                    <a:pt x="16419" y="12901"/>
                  </a:lnTo>
                  <a:cubicBezTo>
                    <a:pt x="16562" y="13032"/>
                    <a:pt x="16633" y="13222"/>
                    <a:pt x="16633" y="13413"/>
                  </a:cubicBezTo>
                  <a:cubicBezTo>
                    <a:pt x="16633" y="13806"/>
                    <a:pt x="16312" y="14127"/>
                    <a:pt x="15919" y="14127"/>
                  </a:cubicBezTo>
                  <a:lnTo>
                    <a:pt x="15919" y="14115"/>
                  </a:lnTo>
                  <a:lnTo>
                    <a:pt x="3572" y="14115"/>
                  </a:lnTo>
                  <a:cubicBezTo>
                    <a:pt x="3179" y="14115"/>
                    <a:pt x="2858" y="13794"/>
                    <a:pt x="2858" y="13401"/>
                  </a:cubicBezTo>
                  <a:cubicBezTo>
                    <a:pt x="2858" y="13210"/>
                    <a:pt x="2929" y="13032"/>
                    <a:pt x="3072" y="12901"/>
                  </a:cubicBezTo>
                  <a:lnTo>
                    <a:pt x="3608" y="12353"/>
                  </a:lnTo>
                  <a:cubicBezTo>
                    <a:pt x="3762" y="12377"/>
                    <a:pt x="3929" y="12389"/>
                    <a:pt x="4084" y="12389"/>
                  </a:cubicBezTo>
                  <a:cubicBezTo>
                    <a:pt x="5929" y="12389"/>
                    <a:pt x="7418" y="10901"/>
                    <a:pt x="7418" y="9055"/>
                  </a:cubicBezTo>
                  <a:cubicBezTo>
                    <a:pt x="7418" y="7210"/>
                    <a:pt x="5929" y="5721"/>
                    <a:pt x="4084" y="5721"/>
                  </a:cubicBezTo>
                  <a:lnTo>
                    <a:pt x="3989" y="5721"/>
                  </a:lnTo>
                  <a:cubicBezTo>
                    <a:pt x="4274" y="4471"/>
                    <a:pt x="5394" y="3578"/>
                    <a:pt x="6680" y="3578"/>
                  </a:cubicBezTo>
                  <a:close/>
                  <a:moveTo>
                    <a:pt x="15228" y="15187"/>
                  </a:moveTo>
                  <a:lnTo>
                    <a:pt x="15228" y="15342"/>
                  </a:lnTo>
                  <a:cubicBezTo>
                    <a:pt x="15216" y="16223"/>
                    <a:pt x="14514" y="16925"/>
                    <a:pt x="13645" y="16925"/>
                  </a:cubicBezTo>
                  <a:lnTo>
                    <a:pt x="5846" y="16925"/>
                  </a:lnTo>
                  <a:cubicBezTo>
                    <a:pt x="4965" y="16925"/>
                    <a:pt x="4263" y="16223"/>
                    <a:pt x="4263" y="15342"/>
                  </a:cubicBezTo>
                  <a:lnTo>
                    <a:pt x="4263" y="15187"/>
                  </a:lnTo>
                  <a:close/>
                  <a:moveTo>
                    <a:pt x="9741" y="1"/>
                  </a:moveTo>
                  <a:cubicBezTo>
                    <a:pt x="9576" y="1"/>
                    <a:pt x="9412" y="78"/>
                    <a:pt x="9311" y="233"/>
                  </a:cubicBezTo>
                  <a:lnTo>
                    <a:pt x="7668" y="2638"/>
                  </a:lnTo>
                  <a:cubicBezTo>
                    <a:pt x="7453" y="2566"/>
                    <a:pt x="7227" y="2531"/>
                    <a:pt x="7001" y="2531"/>
                  </a:cubicBezTo>
                  <a:lnTo>
                    <a:pt x="6680" y="2531"/>
                  </a:lnTo>
                  <a:cubicBezTo>
                    <a:pt x="4727" y="2531"/>
                    <a:pt x="3084" y="4007"/>
                    <a:pt x="2881" y="5960"/>
                  </a:cubicBezTo>
                  <a:cubicBezTo>
                    <a:pt x="238" y="6984"/>
                    <a:pt x="0" y="10627"/>
                    <a:pt x="2489" y="11996"/>
                  </a:cubicBezTo>
                  <a:lnTo>
                    <a:pt x="2334" y="12163"/>
                  </a:lnTo>
                  <a:cubicBezTo>
                    <a:pt x="1334" y="13151"/>
                    <a:pt x="1846" y="14842"/>
                    <a:pt x="3227" y="15139"/>
                  </a:cubicBezTo>
                  <a:lnTo>
                    <a:pt x="3227" y="15354"/>
                  </a:lnTo>
                  <a:cubicBezTo>
                    <a:pt x="3227" y="16806"/>
                    <a:pt x="4405" y="17985"/>
                    <a:pt x="5858" y="17985"/>
                  </a:cubicBezTo>
                  <a:lnTo>
                    <a:pt x="13657" y="17985"/>
                  </a:lnTo>
                  <a:cubicBezTo>
                    <a:pt x="15109" y="17985"/>
                    <a:pt x="16288" y="16806"/>
                    <a:pt x="16288" y="15354"/>
                  </a:cubicBezTo>
                  <a:lnTo>
                    <a:pt x="16288" y="15139"/>
                  </a:lnTo>
                  <a:cubicBezTo>
                    <a:pt x="17657" y="14854"/>
                    <a:pt x="18169" y="13151"/>
                    <a:pt x="17181" y="12163"/>
                  </a:cubicBezTo>
                  <a:lnTo>
                    <a:pt x="17014" y="11996"/>
                  </a:lnTo>
                  <a:cubicBezTo>
                    <a:pt x="18086" y="11401"/>
                    <a:pt x="18741" y="10282"/>
                    <a:pt x="18741" y="9067"/>
                  </a:cubicBezTo>
                  <a:cubicBezTo>
                    <a:pt x="18729" y="7686"/>
                    <a:pt x="17883" y="6448"/>
                    <a:pt x="16609" y="5960"/>
                  </a:cubicBezTo>
                  <a:cubicBezTo>
                    <a:pt x="16407" y="4007"/>
                    <a:pt x="14764" y="2531"/>
                    <a:pt x="12811" y="2531"/>
                  </a:cubicBezTo>
                  <a:lnTo>
                    <a:pt x="12490" y="2531"/>
                  </a:lnTo>
                  <a:cubicBezTo>
                    <a:pt x="12252" y="2531"/>
                    <a:pt x="12025" y="2566"/>
                    <a:pt x="11811" y="2638"/>
                  </a:cubicBezTo>
                  <a:lnTo>
                    <a:pt x="10180" y="233"/>
                  </a:lnTo>
                  <a:cubicBezTo>
                    <a:pt x="10073" y="78"/>
                    <a:pt x="9906" y="1"/>
                    <a:pt x="97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53" name="Google Shape;2053;p120"/>
          <p:cNvGrpSpPr/>
          <p:nvPr/>
        </p:nvGrpSpPr>
        <p:grpSpPr>
          <a:xfrm>
            <a:off x="2100932" y="3922189"/>
            <a:ext cx="411890" cy="390863"/>
            <a:chOff x="6017263" y="2056225"/>
            <a:chExt cx="473600" cy="449475"/>
          </a:xfrm>
        </p:grpSpPr>
        <p:sp>
          <p:nvSpPr>
            <p:cNvPr id="2054" name="Google Shape;2054;p120"/>
            <p:cNvSpPr/>
            <p:nvPr/>
          </p:nvSpPr>
          <p:spPr>
            <a:xfrm>
              <a:off x="6017263" y="2056225"/>
              <a:ext cx="473600" cy="449475"/>
            </a:xfrm>
            <a:custGeom>
              <a:avLst/>
              <a:gdLst/>
              <a:ahLst/>
              <a:cxnLst/>
              <a:rect l="l" t="t" r="r" b="b"/>
              <a:pathLst>
                <a:path w="18944" h="17979" extrusionOk="0">
                  <a:moveTo>
                    <a:pt x="16405" y="1055"/>
                  </a:moveTo>
                  <a:cubicBezTo>
                    <a:pt x="16722" y="1055"/>
                    <a:pt x="16982" y="1142"/>
                    <a:pt x="17146" y="1310"/>
                  </a:cubicBezTo>
                  <a:cubicBezTo>
                    <a:pt x="17622" y="1786"/>
                    <a:pt x="17431" y="3096"/>
                    <a:pt x="16407" y="4274"/>
                  </a:cubicBezTo>
                  <a:cubicBezTo>
                    <a:pt x="16300" y="4096"/>
                    <a:pt x="16193" y="3917"/>
                    <a:pt x="16062" y="3750"/>
                  </a:cubicBezTo>
                  <a:cubicBezTo>
                    <a:pt x="15574" y="3060"/>
                    <a:pt x="14979" y="2453"/>
                    <a:pt x="14300" y="1964"/>
                  </a:cubicBezTo>
                  <a:cubicBezTo>
                    <a:pt x="15040" y="1348"/>
                    <a:pt x="15820" y="1055"/>
                    <a:pt x="16405" y="1055"/>
                  </a:cubicBezTo>
                  <a:close/>
                  <a:moveTo>
                    <a:pt x="2536" y="1055"/>
                  </a:moveTo>
                  <a:cubicBezTo>
                    <a:pt x="3124" y="1055"/>
                    <a:pt x="3904" y="1348"/>
                    <a:pt x="4644" y="1964"/>
                  </a:cubicBezTo>
                  <a:cubicBezTo>
                    <a:pt x="3965" y="2465"/>
                    <a:pt x="3370" y="3060"/>
                    <a:pt x="2882" y="3750"/>
                  </a:cubicBezTo>
                  <a:cubicBezTo>
                    <a:pt x="2763" y="3929"/>
                    <a:pt x="2644" y="4108"/>
                    <a:pt x="2537" y="4286"/>
                  </a:cubicBezTo>
                  <a:cubicBezTo>
                    <a:pt x="1513" y="3107"/>
                    <a:pt x="1298" y="1810"/>
                    <a:pt x="1798" y="1322"/>
                  </a:cubicBezTo>
                  <a:lnTo>
                    <a:pt x="1787" y="1310"/>
                  </a:lnTo>
                  <a:cubicBezTo>
                    <a:pt x="1954" y="1142"/>
                    <a:pt x="2217" y="1055"/>
                    <a:pt x="2536" y="1055"/>
                  </a:cubicBezTo>
                  <a:close/>
                  <a:moveTo>
                    <a:pt x="5716" y="5977"/>
                  </a:moveTo>
                  <a:lnTo>
                    <a:pt x="5716" y="5977"/>
                  </a:lnTo>
                  <a:cubicBezTo>
                    <a:pt x="6085" y="5989"/>
                    <a:pt x="6561" y="6060"/>
                    <a:pt x="6835" y="6334"/>
                  </a:cubicBezTo>
                  <a:cubicBezTo>
                    <a:pt x="7097" y="6608"/>
                    <a:pt x="7192" y="7084"/>
                    <a:pt x="7216" y="7465"/>
                  </a:cubicBezTo>
                  <a:cubicBezTo>
                    <a:pt x="6835" y="7441"/>
                    <a:pt x="6359" y="7358"/>
                    <a:pt x="6085" y="7084"/>
                  </a:cubicBezTo>
                  <a:cubicBezTo>
                    <a:pt x="5811" y="6810"/>
                    <a:pt x="5727" y="6334"/>
                    <a:pt x="5716" y="5977"/>
                  </a:cubicBezTo>
                  <a:close/>
                  <a:moveTo>
                    <a:pt x="13240" y="5977"/>
                  </a:moveTo>
                  <a:cubicBezTo>
                    <a:pt x="13228" y="6334"/>
                    <a:pt x="13145" y="6810"/>
                    <a:pt x="12871" y="7084"/>
                  </a:cubicBezTo>
                  <a:cubicBezTo>
                    <a:pt x="12597" y="7358"/>
                    <a:pt x="12133" y="7441"/>
                    <a:pt x="11752" y="7465"/>
                  </a:cubicBezTo>
                  <a:cubicBezTo>
                    <a:pt x="11764" y="7084"/>
                    <a:pt x="11859" y="6608"/>
                    <a:pt x="12133" y="6334"/>
                  </a:cubicBezTo>
                  <a:cubicBezTo>
                    <a:pt x="12395" y="6060"/>
                    <a:pt x="12871" y="5989"/>
                    <a:pt x="13240" y="5977"/>
                  </a:cubicBezTo>
                  <a:close/>
                  <a:moveTo>
                    <a:pt x="9472" y="12368"/>
                  </a:moveTo>
                  <a:cubicBezTo>
                    <a:pt x="9737" y="12368"/>
                    <a:pt x="10002" y="12543"/>
                    <a:pt x="10002" y="12894"/>
                  </a:cubicBezTo>
                  <a:cubicBezTo>
                    <a:pt x="10002" y="13204"/>
                    <a:pt x="9871" y="13502"/>
                    <a:pt x="9657" y="13716"/>
                  </a:cubicBezTo>
                  <a:lnTo>
                    <a:pt x="9466" y="13906"/>
                  </a:lnTo>
                  <a:lnTo>
                    <a:pt x="9287" y="13716"/>
                  </a:lnTo>
                  <a:cubicBezTo>
                    <a:pt x="9061" y="13502"/>
                    <a:pt x="8942" y="13204"/>
                    <a:pt x="8942" y="12894"/>
                  </a:cubicBezTo>
                  <a:cubicBezTo>
                    <a:pt x="8942" y="12543"/>
                    <a:pt x="9207" y="12368"/>
                    <a:pt x="9472" y="12368"/>
                  </a:cubicBezTo>
                  <a:close/>
                  <a:moveTo>
                    <a:pt x="11374" y="1858"/>
                  </a:moveTo>
                  <a:cubicBezTo>
                    <a:pt x="11687" y="1858"/>
                    <a:pt x="12002" y="1920"/>
                    <a:pt x="12300" y="2048"/>
                  </a:cubicBezTo>
                  <a:cubicBezTo>
                    <a:pt x="14752" y="3072"/>
                    <a:pt x="16324" y="5346"/>
                    <a:pt x="16324" y="7846"/>
                  </a:cubicBezTo>
                  <a:cubicBezTo>
                    <a:pt x="16324" y="9942"/>
                    <a:pt x="15229" y="11882"/>
                    <a:pt x="13419" y="13061"/>
                  </a:cubicBezTo>
                  <a:lnTo>
                    <a:pt x="13407" y="13049"/>
                  </a:lnTo>
                  <a:cubicBezTo>
                    <a:pt x="13359" y="12882"/>
                    <a:pt x="13276" y="12716"/>
                    <a:pt x="13181" y="12561"/>
                  </a:cubicBezTo>
                  <a:lnTo>
                    <a:pt x="12978" y="12240"/>
                  </a:lnTo>
                  <a:cubicBezTo>
                    <a:pt x="12276" y="11108"/>
                    <a:pt x="11859" y="9835"/>
                    <a:pt x="11776" y="8513"/>
                  </a:cubicBezTo>
                  <a:cubicBezTo>
                    <a:pt x="12312" y="8489"/>
                    <a:pt x="13086" y="8358"/>
                    <a:pt x="13609" y="7822"/>
                  </a:cubicBezTo>
                  <a:cubicBezTo>
                    <a:pt x="14455" y="6977"/>
                    <a:pt x="14276" y="5548"/>
                    <a:pt x="14252" y="5393"/>
                  </a:cubicBezTo>
                  <a:cubicBezTo>
                    <a:pt x="14229" y="5155"/>
                    <a:pt x="14038" y="4977"/>
                    <a:pt x="13812" y="4941"/>
                  </a:cubicBezTo>
                  <a:cubicBezTo>
                    <a:pt x="13762" y="4933"/>
                    <a:pt x="13577" y="4909"/>
                    <a:pt x="13321" y="4909"/>
                  </a:cubicBezTo>
                  <a:cubicBezTo>
                    <a:pt x="12789" y="4909"/>
                    <a:pt x="11950" y="5013"/>
                    <a:pt x="11371" y="5584"/>
                  </a:cubicBezTo>
                  <a:cubicBezTo>
                    <a:pt x="10573" y="6394"/>
                    <a:pt x="10669" y="7739"/>
                    <a:pt x="10704" y="8001"/>
                  </a:cubicBezTo>
                  <a:cubicBezTo>
                    <a:pt x="10704" y="9704"/>
                    <a:pt x="11181" y="11359"/>
                    <a:pt x="12085" y="12799"/>
                  </a:cubicBezTo>
                  <a:lnTo>
                    <a:pt x="12288" y="13121"/>
                  </a:lnTo>
                  <a:cubicBezTo>
                    <a:pt x="12752" y="13859"/>
                    <a:pt x="12216" y="14823"/>
                    <a:pt x="11347" y="14823"/>
                  </a:cubicBezTo>
                  <a:lnTo>
                    <a:pt x="11169" y="14823"/>
                  </a:lnTo>
                  <a:cubicBezTo>
                    <a:pt x="10859" y="14823"/>
                    <a:pt x="10550" y="14740"/>
                    <a:pt x="10276" y="14597"/>
                  </a:cubicBezTo>
                  <a:lnTo>
                    <a:pt x="10407" y="14466"/>
                  </a:lnTo>
                  <a:cubicBezTo>
                    <a:pt x="10823" y="14049"/>
                    <a:pt x="11061" y="13478"/>
                    <a:pt x="11061" y="12894"/>
                  </a:cubicBezTo>
                  <a:cubicBezTo>
                    <a:pt x="11061" y="12013"/>
                    <a:pt x="10347" y="11311"/>
                    <a:pt x="9478" y="11311"/>
                  </a:cubicBezTo>
                  <a:cubicBezTo>
                    <a:pt x="8609" y="11311"/>
                    <a:pt x="7894" y="12013"/>
                    <a:pt x="7894" y="12894"/>
                  </a:cubicBezTo>
                  <a:cubicBezTo>
                    <a:pt x="7894" y="13478"/>
                    <a:pt x="8133" y="14049"/>
                    <a:pt x="8549" y="14466"/>
                  </a:cubicBezTo>
                  <a:lnTo>
                    <a:pt x="8680" y="14597"/>
                  </a:lnTo>
                  <a:cubicBezTo>
                    <a:pt x="8406" y="14740"/>
                    <a:pt x="8097" y="14823"/>
                    <a:pt x="7787" y="14823"/>
                  </a:cubicBezTo>
                  <a:lnTo>
                    <a:pt x="7609" y="14823"/>
                  </a:lnTo>
                  <a:cubicBezTo>
                    <a:pt x="6740" y="14823"/>
                    <a:pt x="6204" y="13859"/>
                    <a:pt x="6668" y="13121"/>
                  </a:cubicBezTo>
                  <a:lnTo>
                    <a:pt x="6870" y="12799"/>
                  </a:lnTo>
                  <a:cubicBezTo>
                    <a:pt x="7763" y="11359"/>
                    <a:pt x="8252" y="9704"/>
                    <a:pt x="8252" y="8001"/>
                  </a:cubicBezTo>
                  <a:cubicBezTo>
                    <a:pt x="8275" y="7739"/>
                    <a:pt x="8383" y="6394"/>
                    <a:pt x="7573" y="5584"/>
                  </a:cubicBezTo>
                  <a:cubicBezTo>
                    <a:pt x="7002" y="5013"/>
                    <a:pt x="6165" y="4909"/>
                    <a:pt x="5634" y="4909"/>
                  </a:cubicBezTo>
                  <a:cubicBezTo>
                    <a:pt x="5379" y="4909"/>
                    <a:pt x="5194" y="4933"/>
                    <a:pt x="5144" y="4941"/>
                  </a:cubicBezTo>
                  <a:cubicBezTo>
                    <a:pt x="4906" y="4977"/>
                    <a:pt x="4727" y="5155"/>
                    <a:pt x="4692" y="5393"/>
                  </a:cubicBezTo>
                  <a:cubicBezTo>
                    <a:pt x="4668" y="5548"/>
                    <a:pt x="4489" y="6977"/>
                    <a:pt x="5346" y="7822"/>
                  </a:cubicBezTo>
                  <a:cubicBezTo>
                    <a:pt x="5870" y="8358"/>
                    <a:pt x="6644" y="8489"/>
                    <a:pt x="7180" y="8513"/>
                  </a:cubicBezTo>
                  <a:cubicBezTo>
                    <a:pt x="7085" y="9835"/>
                    <a:pt x="6680" y="11108"/>
                    <a:pt x="5978" y="12240"/>
                  </a:cubicBezTo>
                  <a:lnTo>
                    <a:pt x="5775" y="12561"/>
                  </a:lnTo>
                  <a:cubicBezTo>
                    <a:pt x="5668" y="12716"/>
                    <a:pt x="5597" y="12882"/>
                    <a:pt x="5549" y="13049"/>
                  </a:cubicBezTo>
                  <a:cubicBezTo>
                    <a:pt x="3727" y="11859"/>
                    <a:pt x="2632" y="9930"/>
                    <a:pt x="2632" y="7846"/>
                  </a:cubicBezTo>
                  <a:cubicBezTo>
                    <a:pt x="2632" y="5346"/>
                    <a:pt x="4215" y="3084"/>
                    <a:pt x="6656" y="2048"/>
                  </a:cubicBezTo>
                  <a:cubicBezTo>
                    <a:pt x="6954" y="1920"/>
                    <a:pt x="7269" y="1858"/>
                    <a:pt x="7582" y="1858"/>
                  </a:cubicBezTo>
                  <a:cubicBezTo>
                    <a:pt x="8143" y="1858"/>
                    <a:pt x="8697" y="2058"/>
                    <a:pt x="9133" y="2441"/>
                  </a:cubicBezTo>
                  <a:cubicBezTo>
                    <a:pt x="9234" y="2524"/>
                    <a:pt x="9356" y="2566"/>
                    <a:pt x="9478" y="2566"/>
                  </a:cubicBezTo>
                  <a:cubicBezTo>
                    <a:pt x="9600" y="2566"/>
                    <a:pt x="9722" y="2524"/>
                    <a:pt x="9823" y="2441"/>
                  </a:cubicBezTo>
                  <a:cubicBezTo>
                    <a:pt x="10259" y="2058"/>
                    <a:pt x="10813" y="1858"/>
                    <a:pt x="11374" y="1858"/>
                  </a:cubicBezTo>
                  <a:close/>
                  <a:moveTo>
                    <a:pt x="9466" y="15335"/>
                  </a:moveTo>
                  <a:cubicBezTo>
                    <a:pt x="9966" y="15680"/>
                    <a:pt x="10561" y="15871"/>
                    <a:pt x="11169" y="15871"/>
                  </a:cubicBezTo>
                  <a:lnTo>
                    <a:pt x="11407" y="15871"/>
                  </a:lnTo>
                  <a:lnTo>
                    <a:pt x="11407" y="16050"/>
                  </a:lnTo>
                  <a:cubicBezTo>
                    <a:pt x="11407" y="16526"/>
                    <a:pt x="11014" y="16931"/>
                    <a:pt x="10526" y="16931"/>
                  </a:cubicBezTo>
                  <a:lnTo>
                    <a:pt x="8418" y="16931"/>
                  </a:lnTo>
                  <a:cubicBezTo>
                    <a:pt x="7930" y="16931"/>
                    <a:pt x="7537" y="16526"/>
                    <a:pt x="7537" y="16050"/>
                  </a:cubicBezTo>
                  <a:lnTo>
                    <a:pt x="7537" y="15871"/>
                  </a:lnTo>
                  <a:lnTo>
                    <a:pt x="7775" y="15871"/>
                  </a:lnTo>
                  <a:cubicBezTo>
                    <a:pt x="8383" y="15871"/>
                    <a:pt x="8978" y="15680"/>
                    <a:pt x="9466" y="15335"/>
                  </a:cubicBezTo>
                  <a:close/>
                  <a:moveTo>
                    <a:pt x="2538" y="0"/>
                  </a:moveTo>
                  <a:cubicBezTo>
                    <a:pt x="1952" y="0"/>
                    <a:pt x="1430" y="185"/>
                    <a:pt x="1048" y="571"/>
                  </a:cubicBezTo>
                  <a:cubicBezTo>
                    <a:pt x="1" y="1607"/>
                    <a:pt x="441" y="3691"/>
                    <a:pt x="2037" y="5286"/>
                  </a:cubicBezTo>
                  <a:cubicBezTo>
                    <a:pt x="1727" y="6096"/>
                    <a:pt x="1560" y="6965"/>
                    <a:pt x="1560" y="7834"/>
                  </a:cubicBezTo>
                  <a:cubicBezTo>
                    <a:pt x="1560" y="10489"/>
                    <a:pt x="3060" y="12930"/>
                    <a:pt x="5501" y="14252"/>
                  </a:cubicBezTo>
                  <a:cubicBezTo>
                    <a:pt x="5644" y="14799"/>
                    <a:pt x="5989" y="15276"/>
                    <a:pt x="6478" y="15561"/>
                  </a:cubicBezTo>
                  <a:lnTo>
                    <a:pt x="6478" y="16050"/>
                  </a:lnTo>
                  <a:cubicBezTo>
                    <a:pt x="6478" y="17109"/>
                    <a:pt x="7347" y="17978"/>
                    <a:pt x="8418" y="17978"/>
                  </a:cubicBezTo>
                  <a:lnTo>
                    <a:pt x="10526" y="17978"/>
                  </a:lnTo>
                  <a:cubicBezTo>
                    <a:pt x="11585" y="17978"/>
                    <a:pt x="12455" y="17109"/>
                    <a:pt x="12455" y="16050"/>
                  </a:cubicBezTo>
                  <a:lnTo>
                    <a:pt x="12455" y="15573"/>
                  </a:lnTo>
                  <a:cubicBezTo>
                    <a:pt x="12943" y="15276"/>
                    <a:pt x="13288" y="14811"/>
                    <a:pt x="13443" y="14264"/>
                  </a:cubicBezTo>
                  <a:cubicBezTo>
                    <a:pt x="15872" y="12930"/>
                    <a:pt x="17372" y="10489"/>
                    <a:pt x="17372" y="7834"/>
                  </a:cubicBezTo>
                  <a:cubicBezTo>
                    <a:pt x="17372" y="6965"/>
                    <a:pt x="17205" y="6108"/>
                    <a:pt x="16896" y="5298"/>
                  </a:cubicBezTo>
                  <a:lnTo>
                    <a:pt x="16907" y="5286"/>
                  </a:lnTo>
                  <a:cubicBezTo>
                    <a:pt x="18503" y="3691"/>
                    <a:pt x="18943" y="1619"/>
                    <a:pt x="17896" y="571"/>
                  </a:cubicBezTo>
                  <a:cubicBezTo>
                    <a:pt x="17514" y="185"/>
                    <a:pt x="16992" y="0"/>
                    <a:pt x="16406" y="0"/>
                  </a:cubicBezTo>
                  <a:cubicBezTo>
                    <a:pt x="15454" y="0"/>
                    <a:pt x="14332" y="487"/>
                    <a:pt x="13359" y="1393"/>
                  </a:cubicBezTo>
                  <a:cubicBezTo>
                    <a:pt x="13145" y="1274"/>
                    <a:pt x="12919" y="1167"/>
                    <a:pt x="12693" y="1072"/>
                  </a:cubicBezTo>
                  <a:cubicBezTo>
                    <a:pt x="12268" y="893"/>
                    <a:pt x="11815" y="804"/>
                    <a:pt x="11363" y="804"/>
                  </a:cubicBezTo>
                  <a:cubicBezTo>
                    <a:pt x="10701" y="804"/>
                    <a:pt x="10039" y="994"/>
                    <a:pt x="9466" y="1369"/>
                  </a:cubicBezTo>
                  <a:cubicBezTo>
                    <a:pt x="8900" y="994"/>
                    <a:pt x="8242" y="804"/>
                    <a:pt x="7578" y="804"/>
                  </a:cubicBezTo>
                  <a:cubicBezTo>
                    <a:pt x="7125" y="804"/>
                    <a:pt x="6669" y="893"/>
                    <a:pt x="6239" y="1072"/>
                  </a:cubicBezTo>
                  <a:cubicBezTo>
                    <a:pt x="6013" y="1167"/>
                    <a:pt x="5799" y="1274"/>
                    <a:pt x="5585" y="1393"/>
                  </a:cubicBezTo>
                  <a:cubicBezTo>
                    <a:pt x="4612" y="487"/>
                    <a:pt x="3490" y="0"/>
                    <a:pt x="25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5" name="Google Shape;2055;p120"/>
            <p:cNvSpPr/>
            <p:nvPr/>
          </p:nvSpPr>
          <p:spPr>
            <a:xfrm>
              <a:off x="6341713" y="230415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23" y="0"/>
                  </a:moveTo>
                  <a:cubicBezTo>
                    <a:pt x="717" y="0"/>
                    <a:pt x="710" y="1"/>
                    <a:pt x="703" y="1"/>
                  </a:cubicBezTo>
                  <a:cubicBezTo>
                    <a:pt x="239" y="1"/>
                    <a:pt x="0" y="572"/>
                    <a:pt x="334" y="894"/>
                  </a:cubicBezTo>
                  <a:cubicBezTo>
                    <a:pt x="445" y="1001"/>
                    <a:pt x="578" y="1049"/>
                    <a:pt x="708" y="1049"/>
                  </a:cubicBezTo>
                  <a:cubicBezTo>
                    <a:pt x="981" y="1049"/>
                    <a:pt x="1239" y="836"/>
                    <a:pt x="1239" y="513"/>
                  </a:cubicBezTo>
                  <a:lnTo>
                    <a:pt x="1239" y="513"/>
                  </a:lnTo>
                  <a:lnTo>
                    <a:pt x="1227" y="525"/>
                  </a:ln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6" name="Google Shape;2056;p120"/>
            <p:cNvSpPr/>
            <p:nvPr/>
          </p:nvSpPr>
          <p:spPr>
            <a:xfrm>
              <a:off x="6372363" y="2246700"/>
              <a:ext cx="30975" cy="26550"/>
            </a:xfrm>
            <a:custGeom>
              <a:avLst/>
              <a:gdLst/>
              <a:ahLst/>
              <a:cxnLst/>
              <a:rect l="l" t="t" r="r" b="b"/>
              <a:pathLst>
                <a:path w="1239" h="1062" extrusionOk="0">
                  <a:moveTo>
                    <a:pt x="715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4"/>
                    <a:pt x="574" y="1062"/>
                    <a:pt x="705" y="1062"/>
                  </a:cubicBezTo>
                  <a:cubicBezTo>
                    <a:pt x="977" y="1062"/>
                    <a:pt x="1239" y="851"/>
                    <a:pt x="1239" y="537"/>
                  </a:cubicBezTo>
                  <a:cubicBezTo>
                    <a:pt x="1239" y="239"/>
                    <a:pt x="1001" y="1"/>
                    <a:pt x="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7" name="Google Shape;2057;p120"/>
            <p:cNvSpPr/>
            <p:nvPr/>
          </p:nvSpPr>
          <p:spPr>
            <a:xfrm>
              <a:off x="6236338" y="2163375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1" y="1008"/>
                    <a:pt x="573" y="1055"/>
                    <a:pt x="703" y="1055"/>
                  </a:cubicBezTo>
                  <a:cubicBezTo>
                    <a:pt x="976" y="1055"/>
                    <a:pt x="1239" y="847"/>
                    <a:pt x="1239" y="524"/>
                  </a:cubicBezTo>
                  <a:cubicBezTo>
                    <a:pt x="1239" y="238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8" name="Google Shape;2058;p120"/>
            <p:cNvSpPr/>
            <p:nvPr/>
          </p:nvSpPr>
          <p:spPr>
            <a:xfrm>
              <a:off x="6289113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0" y="563"/>
                    <a:pt x="330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3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699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9" name="Google Shape;2059;p120"/>
            <p:cNvSpPr/>
            <p:nvPr/>
          </p:nvSpPr>
          <p:spPr>
            <a:xfrm>
              <a:off x="6130963" y="2303850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1" y="1009"/>
                    <a:pt x="573" y="1056"/>
                    <a:pt x="703" y="1056"/>
                  </a:cubicBezTo>
                  <a:cubicBezTo>
                    <a:pt x="976" y="1056"/>
                    <a:pt x="1239" y="848"/>
                    <a:pt x="1239" y="525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120"/>
            <p:cNvSpPr/>
            <p:nvPr/>
          </p:nvSpPr>
          <p:spPr>
            <a:xfrm>
              <a:off x="6100313" y="2246700"/>
              <a:ext cx="30675" cy="26550"/>
            </a:xfrm>
            <a:custGeom>
              <a:avLst/>
              <a:gdLst/>
              <a:ahLst/>
              <a:cxnLst/>
              <a:rect l="l" t="t" r="r" b="b"/>
              <a:pathLst>
                <a:path w="1227" h="1062" extrusionOk="0">
                  <a:moveTo>
                    <a:pt x="703" y="1"/>
                  </a:moveTo>
                  <a:cubicBezTo>
                    <a:pt x="239" y="1"/>
                    <a:pt x="0" y="572"/>
                    <a:pt x="334" y="906"/>
                  </a:cubicBezTo>
                  <a:cubicBezTo>
                    <a:pt x="442" y="1014"/>
                    <a:pt x="573" y="1062"/>
                    <a:pt x="701" y="1062"/>
                  </a:cubicBezTo>
                  <a:cubicBezTo>
                    <a:pt x="970" y="1062"/>
                    <a:pt x="1227" y="851"/>
                    <a:pt x="1227" y="537"/>
                  </a:cubicBezTo>
                  <a:cubicBezTo>
                    <a:pt x="1227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120"/>
            <p:cNvSpPr/>
            <p:nvPr/>
          </p:nvSpPr>
          <p:spPr>
            <a:xfrm>
              <a:off x="6183738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1" y="563"/>
                    <a:pt x="331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4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700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62" name="Google Shape;2062;p120"/>
          <p:cNvGrpSpPr/>
          <p:nvPr/>
        </p:nvGrpSpPr>
        <p:grpSpPr>
          <a:xfrm>
            <a:off x="2111288" y="1567994"/>
            <a:ext cx="391169" cy="391972"/>
            <a:chOff x="4684063" y="1424875"/>
            <a:chExt cx="449775" cy="450750"/>
          </a:xfrm>
        </p:grpSpPr>
        <p:sp>
          <p:nvSpPr>
            <p:cNvPr id="2063" name="Google Shape;2063;p120"/>
            <p:cNvSpPr/>
            <p:nvPr/>
          </p:nvSpPr>
          <p:spPr>
            <a:xfrm>
              <a:off x="4983513" y="1478750"/>
              <a:ext cx="26500" cy="51825"/>
            </a:xfrm>
            <a:custGeom>
              <a:avLst/>
              <a:gdLst/>
              <a:ahLst/>
              <a:cxnLst/>
              <a:rect l="l" t="t" r="r" b="b"/>
              <a:pathLst>
                <a:path w="1060" h="2073" extrusionOk="0">
                  <a:moveTo>
                    <a:pt x="504" y="0"/>
                  </a:moveTo>
                  <a:cubicBezTo>
                    <a:pt x="227" y="0"/>
                    <a:pt x="0" y="234"/>
                    <a:pt x="0" y="525"/>
                  </a:cubicBezTo>
                  <a:lnTo>
                    <a:pt x="0" y="1573"/>
                  </a:lnTo>
                  <a:cubicBezTo>
                    <a:pt x="18" y="1906"/>
                    <a:pt x="274" y="2073"/>
                    <a:pt x="530" y="2073"/>
                  </a:cubicBezTo>
                  <a:cubicBezTo>
                    <a:pt x="786" y="2073"/>
                    <a:pt x="1042" y="1906"/>
                    <a:pt x="1060" y="1573"/>
                  </a:cubicBezTo>
                  <a:lnTo>
                    <a:pt x="1060" y="525"/>
                  </a:lnTo>
                  <a:cubicBezTo>
                    <a:pt x="1060" y="227"/>
                    <a:pt x="822" y="1"/>
                    <a:pt x="524" y="1"/>
                  </a:cubicBezTo>
                  <a:cubicBezTo>
                    <a:pt x="517" y="1"/>
                    <a:pt x="510" y="0"/>
                    <a:pt x="5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4" name="Google Shape;2064;p120"/>
            <p:cNvSpPr/>
            <p:nvPr/>
          </p:nvSpPr>
          <p:spPr>
            <a:xfrm>
              <a:off x="4807888" y="1478750"/>
              <a:ext cx="26225" cy="52500"/>
            </a:xfrm>
            <a:custGeom>
              <a:avLst/>
              <a:gdLst/>
              <a:ahLst/>
              <a:cxnLst/>
              <a:rect l="l" t="t" r="r" b="b"/>
              <a:pathLst>
                <a:path w="1049" h="2100" extrusionOk="0">
                  <a:moveTo>
                    <a:pt x="504" y="0"/>
                  </a:moveTo>
                  <a:cubicBezTo>
                    <a:pt x="227" y="0"/>
                    <a:pt x="0" y="234"/>
                    <a:pt x="0" y="525"/>
                  </a:cubicBezTo>
                  <a:lnTo>
                    <a:pt x="0" y="1573"/>
                  </a:lnTo>
                  <a:cubicBezTo>
                    <a:pt x="0" y="1924"/>
                    <a:pt x="262" y="2099"/>
                    <a:pt x="524" y="2099"/>
                  </a:cubicBezTo>
                  <a:cubicBezTo>
                    <a:pt x="786" y="2099"/>
                    <a:pt x="1048" y="1924"/>
                    <a:pt x="1048" y="1573"/>
                  </a:cubicBezTo>
                  <a:lnTo>
                    <a:pt x="1048" y="525"/>
                  </a:lnTo>
                  <a:cubicBezTo>
                    <a:pt x="1048" y="227"/>
                    <a:pt x="810" y="1"/>
                    <a:pt x="524" y="1"/>
                  </a:cubicBezTo>
                  <a:cubicBezTo>
                    <a:pt x="517" y="1"/>
                    <a:pt x="511" y="0"/>
                    <a:pt x="5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120"/>
            <p:cNvSpPr/>
            <p:nvPr/>
          </p:nvSpPr>
          <p:spPr>
            <a:xfrm>
              <a:off x="4838238" y="1550650"/>
              <a:ext cx="141175" cy="43100"/>
            </a:xfrm>
            <a:custGeom>
              <a:avLst/>
              <a:gdLst/>
              <a:ahLst/>
              <a:cxnLst/>
              <a:rect l="l" t="t" r="r" b="b"/>
              <a:pathLst>
                <a:path w="5647" h="1724" extrusionOk="0">
                  <a:moveTo>
                    <a:pt x="2824" y="0"/>
                  </a:moveTo>
                  <a:cubicBezTo>
                    <a:pt x="2013" y="0"/>
                    <a:pt x="1203" y="244"/>
                    <a:pt x="513" y="732"/>
                  </a:cubicBezTo>
                  <a:cubicBezTo>
                    <a:pt x="1" y="1051"/>
                    <a:pt x="328" y="1723"/>
                    <a:pt x="781" y="1723"/>
                  </a:cubicBezTo>
                  <a:cubicBezTo>
                    <a:pt x="886" y="1723"/>
                    <a:pt x="998" y="1687"/>
                    <a:pt x="1108" y="1602"/>
                  </a:cubicBezTo>
                  <a:cubicBezTo>
                    <a:pt x="1626" y="1238"/>
                    <a:pt x="2227" y="1057"/>
                    <a:pt x="2827" y="1057"/>
                  </a:cubicBezTo>
                  <a:cubicBezTo>
                    <a:pt x="3427" y="1057"/>
                    <a:pt x="4025" y="1238"/>
                    <a:pt x="4537" y="1602"/>
                  </a:cubicBezTo>
                  <a:cubicBezTo>
                    <a:pt x="4647" y="1687"/>
                    <a:pt x="4759" y="1723"/>
                    <a:pt x="4864" y="1723"/>
                  </a:cubicBezTo>
                  <a:cubicBezTo>
                    <a:pt x="5318" y="1723"/>
                    <a:pt x="5647" y="1051"/>
                    <a:pt x="5144" y="732"/>
                  </a:cubicBezTo>
                  <a:cubicBezTo>
                    <a:pt x="4448" y="244"/>
                    <a:pt x="3635" y="0"/>
                    <a:pt x="28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120"/>
            <p:cNvSpPr/>
            <p:nvPr/>
          </p:nvSpPr>
          <p:spPr>
            <a:xfrm>
              <a:off x="4850463" y="1603175"/>
              <a:ext cx="121450" cy="38250"/>
            </a:xfrm>
            <a:custGeom>
              <a:avLst/>
              <a:gdLst/>
              <a:ahLst/>
              <a:cxnLst/>
              <a:rect l="l" t="t" r="r" b="b"/>
              <a:pathLst>
                <a:path w="4858" h="1530" extrusionOk="0">
                  <a:moveTo>
                    <a:pt x="2334" y="1"/>
                  </a:moveTo>
                  <a:cubicBezTo>
                    <a:pt x="1643" y="1"/>
                    <a:pt x="953" y="179"/>
                    <a:pt x="333" y="536"/>
                  </a:cubicBezTo>
                  <a:cubicBezTo>
                    <a:pt x="83" y="679"/>
                    <a:pt x="0" y="1001"/>
                    <a:pt x="143" y="1263"/>
                  </a:cubicBezTo>
                  <a:cubicBezTo>
                    <a:pt x="239" y="1430"/>
                    <a:pt x="415" y="1523"/>
                    <a:pt x="595" y="1523"/>
                  </a:cubicBezTo>
                  <a:cubicBezTo>
                    <a:pt x="684" y="1523"/>
                    <a:pt x="775" y="1500"/>
                    <a:pt x="857" y="1453"/>
                  </a:cubicBezTo>
                  <a:cubicBezTo>
                    <a:pt x="1316" y="1191"/>
                    <a:pt x="1828" y="1060"/>
                    <a:pt x="2340" y="1060"/>
                  </a:cubicBezTo>
                  <a:cubicBezTo>
                    <a:pt x="2852" y="1060"/>
                    <a:pt x="3364" y="1191"/>
                    <a:pt x="3822" y="1453"/>
                  </a:cubicBezTo>
                  <a:cubicBezTo>
                    <a:pt x="3916" y="1506"/>
                    <a:pt x="4007" y="1530"/>
                    <a:pt x="4093" y="1530"/>
                  </a:cubicBezTo>
                  <a:cubicBezTo>
                    <a:pt x="4563" y="1530"/>
                    <a:pt x="4858" y="829"/>
                    <a:pt x="4334" y="536"/>
                  </a:cubicBezTo>
                  <a:cubicBezTo>
                    <a:pt x="3715" y="179"/>
                    <a:pt x="3024" y="1"/>
                    <a:pt x="23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120"/>
            <p:cNvSpPr/>
            <p:nvPr/>
          </p:nvSpPr>
          <p:spPr>
            <a:xfrm>
              <a:off x="4852413" y="1655950"/>
              <a:ext cx="111750" cy="34850"/>
            </a:xfrm>
            <a:custGeom>
              <a:avLst/>
              <a:gdLst/>
              <a:ahLst/>
              <a:cxnLst/>
              <a:rect l="l" t="t" r="r" b="b"/>
              <a:pathLst>
                <a:path w="4470" h="1394" extrusionOk="0">
                  <a:moveTo>
                    <a:pt x="2260" y="0"/>
                  </a:moveTo>
                  <a:cubicBezTo>
                    <a:pt x="1687" y="0"/>
                    <a:pt x="1113" y="122"/>
                    <a:pt x="577" y="366"/>
                  </a:cubicBezTo>
                  <a:cubicBezTo>
                    <a:pt x="1" y="613"/>
                    <a:pt x="260" y="1394"/>
                    <a:pt x="764" y="1394"/>
                  </a:cubicBezTo>
                  <a:cubicBezTo>
                    <a:pt x="843" y="1394"/>
                    <a:pt x="928" y="1374"/>
                    <a:pt x="1017" y="1331"/>
                  </a:cubicBezTo>
                  <a:cubicBezTo>
                    <a:pt x="1410" y="1146"/>
                    <a:pt x="1833" y="1054"/>
                    <a:pt x="2257" y="1054"/>
                  </a:cubicBezTo>
                  <a:cubicBezTo>
                    <a:pt x="2681" y="1054"/>
                    <a:pt x="3107" y="1146"/>
                    <a:pt x="3506" y="1331"/>
                  </a:cubicBezTo>
                  <a:cubicBezTo>
                    <a:pt x="3580" y="1360"/>
                    <a:pt x="3650" y="1374"/>
                    <a:pt x="3717" y="1374"/>
                  </a:cubicBezTo>
                  <a:cubicBezTo>
                    <a:pt x="4210" y="1374"/>
                    <a:pt x="4469" y="639"/>
                    <a:pt x="3934" y="366"/>
                  </a:cubicBezTo>
                  <a:cubicBezTo>
                    <a:pt x="3405" y="122"/>
                    <a:pt x="2833" y="0"/>
                    <a:pt x="2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120"/>
            <p:cNvSpPr/>
            <p:nvPr/>
          </p:nvSpPr>
          <p:spPr>
            <a:xfrm>
              <a:off x="4684063" y="1424875"/>
              <a:ext cx="449775" cy="450750"/>
            </a:xfrm>
            <a:custGeom>
              <a:avLst/>
              <a:gdLst/>
              <a:ahLst/>
              <a:cxnLst/>
              <a:rect l="l" t="t" r="r" b="b"/>
              <a:pathLst>
                <a:path w="17991" h="18030" extrusionOk="0">
                  <a:moveTo>
                    <a:pt x="12506" y="1085"/>
                  </a:moveTo>
                  <a:cubicBezTo>
                    <a:pt x="12595" y="1085"/>
                    <a:pt x="12685" y="1093"/>
                    <a:pt x="12776" y="1108"/>
                  </a:cubicBezTo>
                  <a:cubicBezTo>
                    <a:pt x="13740" y="1275"/>
                    <a:pt x="14324" y="2287"/>
                    <a:pt x="13990" y="3216"/>
                  </a:cubicBezTo>
                  <a:cubicBezTo>
                    <a:pt x="13871" y="3549"/>
                    <a:pt x="14121" y="3906"/>
                    <a:pt x="14490" y="3918"/>
                  </a:cubicBezTo>
                  <a:lnTo>
                    <a:pt x="14645" y="3918"/>
                  </a:lnTo>
                  <a:cubicBezTo>
                    <a:pt x="14653" y="3918"/>
                    <a:pt x="14660" y="3918"/>
                    <a:pt x="14667" y="3918"/>
                  </a:cubicBezTo>
                  <a:cubicBezTo>
                    <a:pt x="15907" y="3918"/>
                    <a:pt x="16907" y="4914"/>
                    <a:pt x="16931" y="6144"/>
                  </a:cubicBezTo>
                  <a:cubicBezTo>
                    <a:pt x="16955" y="8038"/>
                    <a:pt x="15562" y="9645"/>
                    <a:pt x="13693" y="9919"/>
                  </a:cubicBezTo>
                  <a:lnTo>
                    <a:pt x="13693" y="9907"/>
                  </a:lnTo>
                  <a:lnTo>
                    <a:pt x="13800" y="9216"/>
                  </a:lnTo>
                  <a:cubicBezTo>
                    <a:pt x="13907" y="8430"/>
                    <a:pt x="14574" y="7847"/>
                    <a:pt x="15360" y="7835"/>
                  </a:cubicBezTo>
                  <a:cubicBezTo>
                    <a:pt x="15366" y="7835"/>
                    <a:pt x="15373" y="7836"/>
                    <a:pt x="15380" y="7836"/>
                  </a:cubicBezTo>
                  <a:cubicBezTo>
                    <a:pt x="15668" y="7836"/>
                    <a:pt x="15895" y="7590"/>
                    <a:pt x="15895" y="7311"/>
                  </a:cubicBezTo>
                  <a:cubicBezTo>
                    <a:pt x="15883" y="7014"/>
                    <a:pt x="15645" y="6787"/>
                    <a:pt x="15348" y="6787"/>
                  </a:cubicBezTo>
                  <a:cubicBezTo>
                    <a:pt x="14062" y="6799"/>
                    <a:pt x="12966" y="7740"/>
                    <a:pt x="12764" y="9014"/>
                  </a:cubicBezTo>
                  <a:lnTo>
                    <a:pt x="11811" y="15169"/>
                  </a:lnTo>
                  <a:cubicBezTo>
                    <a:pt x="11752" y="15598"/>
                    <a:pt x="11383" y="15919"/>
                    <a:pt x="10954" y="15919"/>
                  </a:cubicBezTo>
                  <a:lnTo>
                    <a:pt x="7037" y="15919"/>
                  </a:lnTo>
                  <a:cubicBezTo>
                    <a:pt x="6597" y="15919"/>
                    <a:pt x="6227" y="15598"/>
                    <a:pt x="6168" y="15169"/>
                  </a:cubicBezTo>
                  <a:lnTo>
                    <a:pt x="5215" y="9014"/>
                  </a:lnTo>
                  <a:cubicBezTo>
                    <a:pt x="5013" y="7740"/>
                    <a:pt x="3918" y="6787"/>
                    <a:pt x="2632" y="6787"/>
                  </a:cubicBezTo>
                  <a:cubicBezTo>
                    <a:pt x="2334" y="6787"/>
                    <a:pt x="2096" y="7014"/>
                    <a:pt x="2084" y="7311"/>
                  </a:cubicBezTo>
                  <a:cubicBezTo>
                    <a:pt x="2084" y="7590"/>
                    <a:pt x="2311" y="7836"/>
                    <a:pt x="2599" y="7836"/>
                  </a:cubicBezTo>
                  <a:cubicBezTo>
                    <a:pt x="2606" y="7836"/>
                    <a:pt x="2613" y="7835"/>
                    <a:pt x="2620" y="7835"/>
                  </a:cubicBezTo>
                  <a:cubicBezTo>
                    <a:pt x="3406" y="7847"/>
                    <a:pt x="4072" y="8430"/>
                    <a:pt x="4180" y="9216"/>
                  </a:cubicBezTo>
                  <a:lnTo>
                    <a:pt x="4287" y="9907"/>
                  </a:lnTo>
                  <a:cubicBezTo>
                    <a:pt x="2417" y="9645"/>
                    <a:pt x="1036" y="8038"/>
                    <a:pt x="1060" y="6144"/>
                  </a:cubicBezTo>
                  <a:cubicBezTo>
                    <a:pt x="1084" y="4914"/>
                    <a:pt x="2084" y="3918"/>
                    <a:pt x="3312" y="3918"/>
                  </a:cubicBezTo>
                  <a:cubicBezTo>
                    <a:pt x="3320" y="3918"/>
                    <a:pt x="3327" y="3918"/>
                    <a:pt x="3334" y="3918"/>
                  </a:cubicBezTo>
                  <a:lnTo>
                    <a:pt x="3501" y="3918"/>
                  </a:lnTo>
                  <a:cubicBezTo>
                    <a:pt x="3858" y="3906"/>
                    <a:pt x="4108" y="3549"/>
                    <a:pt x="3989" y="3216"/>
                  </a:cubicBezTo>
                  <a:cubicBezTo>
                    <a:pt x="3620" y="2180"/>
                    <a:pt x="4382" y="1096"/>
                    <a:pt x="5477" y="1096"/>
                  </a:cubicBezTo>
                  <a:cubicBezTo>
                    <a:pt x="6573" y="1096"/>
                    <a:pt x="7335" y="2180"/>
                    <a:pt x="6966" y="3216"/>
                  </a:cubicBezTo>
                  <a:cubicBezTo>
                    <a:pt x="6839" y="3576"/>
                    <a:pt x="7126" y="3912"/>
                    <a:pt x="7463" y="3912"/>
                  </a:cubicBezTo>
                  <a:cubicBezTo>
                    <a:pt x="7538" y="3912"/>
                    <a:pt x="7616" y="3895"/>
                    <a:pt x="7692" y="3858"/>
                  </a:cubicBezTo>
                  <a:cubicBezTo>
                    <a:pt x="8103" y="3662"/>
                    <a:pt x="8546" y="3564"/>
                    <a:pt x="8990" y="3564"/>
                  </a:cubicBezTo>
                  <a:cubicBezTo>
                    <a:pt x="9433" y="3564"/>
                    <a:pt x="9877" y="3662"/>
                    <a:pt x="10287" y="3858"/>
                  </a:cubicBezTo>
                  <a:cubicBezTo>
                    <a:pt x="10366" y="3895"/>
                    <a:pt x="10445" y="3912"/>
                    <a:pt x="10520" y="3912"/>
                  </a:cubicBezTo>
                  <a:cubicBezTo>
                    <a:pt x="10861" y="3912"/>
                    <a:pt x="11140" y="3576"/>
                    <a:pt x="11014" y="3216"/>
                  </a:cubicBezTo>
                  <a:cubicBezTo>
                    <a:pt x="10954" y="3037"/>
                    <a:pt x="10930" y="2858"/>
                    <a:pt x="10930" y="2680"/>
                  </a:cubicBezTo>
                  <a:cubicBezTo>
                    <a:pt x="10920" y="1794"/>
                    <a:pt x="11643" y="1085"/>
                    <a:pt x="12506" y="1085"/>
                  </a:cubicBezTo>
                  <a:close/>
                  <a:moveTo>
                    <a:pt x="5485" y="1"/>
                  </a:moveTo>
                  <a:cubicBezTo>
                    <a:pt x="5471" y="1"/>
                    <a:pt x="5456" y="1"/>
                    <a:pt x="5442" y="1"/>
                  </a:cubicBezTo>
                  <a:cubicBezTo>
                    <a:pt x="3989" y="25"/>
                    <a:pt x="2822" y="1227"/>
                    <a:pt x="2846" y="2680"/>
                  </a:cubicBezTo>
                  <a:cubicBezTo>
                    <a:pt x="2846" y="2751"/>
                    <a:pt x="2846" y="2823"/>
                    <a:pt x="2858" y="2894"/>
                  </a:cubicBezTo>
                  <a:cubicBezTo>
                    <a:pt x="1215" y="3132"/>
                    <a:pt x="0" y="4537"/>
                    <a:pt x="0" y="6192"/>
                  </a:cubicBezTo>
                  <a:cubicBezTo>
                    <a:pt x="0" y="8716"/>
                    <a:pt x="1953" y="10800"/>
                    <a:pt x="4465" y="10990"/>
                  </a:cubicBezTo>
                  <a:lnTo>
                    <a:pt x="5132" y="15336"/>
                  </a:lnTo>
                  <a:cubicBezTo>
                    <a:pt x="5239" y="16027"/>
                    <a:pt x="5704" y="16610"/>
                    <a:pt x="6370" y="16848"/>
                  </a:cubicBezTo>
                  <a:lnTo>
                    <a:pt x="6370" y="17503"/>
                  </a:lnTo>
                  <a:cubicBezTo>
                    <a:pt x="6370" y="17854"/>
                    <a:pt x="6632" y="18030"/>
                    <a:pt x="6894" y="18030"/>
                  </a:cubicBezTo>
                  <a:cubicBezTo>
                    <a:pt x="7156" y="18030"/>
                    <a:pt x="7418" y="17854"/>
                    <a:pt x="7418" y="17503"/>
                  </a:cubicBezTo>
                  <a:lnTo>
                    <a:pt x="7418" y="16979"/>
                  </a:lnTo>
                  <a:lnTo>
                    <a:pt x="8466" y="16979"/>
                  </a:lnTo>
                  <a:lnTo>
                    <a:pt x="8466" y="17503"/>
                  </a:lnTo>
                  <a:cubicBezTo>
                    <a:pt x="8472" y="17854"/>
                    <a:pt x="8737" y="18030"/>
                    <a:pt x="9000" y="18030"/>
                  </a:cubicBezTo>
                  <a:cubicBezTo>
                    <a:pt x="9264" y="18030"/>
                    <a:pt x="9525" y="17854"/>
                    <a:pt x="9525" y="17503"/>
                  </a:cubicBezTo>
                  <a:lnTo>
                    <a:pt x="9525" y="16979"/>
                  </a:lnTo>
                  <a:lnTo>
                    <a:pt x="10573" y="16979"/>
                  </a:lnTo>
                  <a:lnTo>
                    <a:pt x="10573" y="17503"/>
                  </a:lnTo>
                  <a:cubicBezTo>
                    <a:pt x="10579" y="17854"/>
                    <a:pt x="10844" y="18030"/>
                    <a:pt x="11108" y="18030"/>
                  </a:cubicBezTo>
                  <a:cubicBezTo>
                    <a:pt x="11371" y="18030"/>
                    <a:pt x="11633" y="17854"/>
                    <a:pt x="11633" y="17503"/>
                  </a:cubicBezTo>
                  <a:lnTo>
                    <a:pt x="11633" y="16860"/>
                  </a:lnTo>
                  <a:cubicBezTo>
                    <a:pt x="12288" y="16622"/>
                    <a:pt x="12764" y="16039"/>
                    <a:pt x="12859" y="15348"/>
                  </a:cubicBezTo>
                  <a:lnTo>
                    <a:pt x="13538" y="11002"/>
                  </a:lnTo>
                  <a:cubicBezTo>
                    <a:pt x="16050" y="10800"/>
                    <a:pt x="17991" y="8704"/>
                    <a:pt x="17979" y="6192"/>
                  </a:cubicBezTo>
                  <a:cubicBezTo>
                    <a:pt x="17979" y="4537"/>
                    <a:pt x="16764" y="3132"/>
                    <a:pt x="15133" y="2894"/>
                  </a:cubicBezTo>
                  <a:cubicBezTo>
                    <a:pt x="15133" y="2823"/>
                    <a:pt x="15145" y="2739"/>
                    <a:pt x="15145" y="2680"/>
                  </a:cubicBezTo>
                  <a:cubicBezTo>
                    <a:pt x="15157" y="1227"/>
                    <a:pt x="14002" y="25"/>
                    <a:pt x="12550" y="1"/>
                  </a:cubicBezTo>
                  <a:cubicBezTo>
                    <a:pt x="12535" y="1"/>
                    <a:pt x="12520" y="1"/>
                    <a:pt x="12506" y="1"/>
                  </a:cubicBezTo>
                  <a:cubicBezTo>
                    <a:pt x="11061" y="1"/>
                    <a:pt x="9894" y="1158"/>
                    <a:pt x="9871" y="2596"/>
                  </a:cubicBezTo>
                  <a:cubicBezTo>
                    <a:pt x="9585" y="2531"/>
                    <a:pt x="9290" y="2498"/>
                    <a:pt x="8996" y="2498"/>
                  </a:cubicBezTo>
                  <a:cubicBezTo>
                    <a:pt x="8701" y="2498"/>
                    <a:pt x="8406" y="2531"/>
                    <a:pt x="8121" y="2596"/>
                  </a:cubicBezTo>
                  <a:cubicBezTo>
                    <a:pt x="8097" y="1158"/>
                    <a:pt x="6918" y="1"/>
                    <a:pt x="5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9" name="Google Shape;2069;p120"/>
            <p:cNvSpPr/>
            <p:nvPr/>
          </p:nvSpPr>
          <p:spPr>
            <a:xfrm>
              <a:off x="4922188" y="1743075"/>
              <a:ext cx="30675" cy="26250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723" y="0"/>
                  </a:moveTo>
                  <a:cubicBezTo>
                    <a:pt x="717" y="0"/>
                    <a:pt x="710" y="0"/>
                    <a:pt x="703" y="1"/>
                  </a:cubicBezTo>
                  <a:cubicBezTo>
                    <a:pt x="227" y="1"/>
                    <a:pt x="0" y="560"/>
                    <a:pt x="322" y="894"/>
                  </a:cubicBezTo>
                  <a:cubicBezTo>
                    <a:pt x="430" y="1001"/>
                    <a:pt x="562" y="1049"/>
                    <a:pt x="693" y="1049"/>
                  </a:cubicBezTo>
                  <a:cubicBezTo>
                    <a:pt x="965" y="1049"/>
                    <a:pt x="1227" y="839"/>
                    <a:pt x="1227" y="524"/>
                  </a:cubicBez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0" name="Google Shape;2070;p120"/>
            <p:cNvSpPr/>
            <p:nvPr/>
          </p:nvSpPr>
          <p:spPr>
            <a:xfrm>
              <a:off x="4860563" y="1743075"/>
              <a:ext cx="30700" cy="26250"/>
            </a:xfrm>
            <a:custGeom>
              <a:avLst/>
              <a:gdLst/>
              <a:ahLst/>
              <a:cxnLst/>
              <a:rect l="l" t="t" r="r" b="b"/>
              <a:pathLst>
                <a:path w="1228" h="1050" extrusionOk="0">
                  <a:moveTo>
                    <a:pt x="724" y="0"/>
                  </a:moveTo>
                  <a:cubicBezTo>
                    <a:pt x="717" y="0"/>
                    <a:pt x="710" y="0"/>
                    <a:pt x="703" y="1"/>
                  </a:cubicBezTo>
                  <a:cubicBezTo>
                    <a:pt x="239" y="1"/>
                    <a:pt x="1" y="560"/>
                    <a:pt x="334" y="894"/>
                  </a:cubicBezTo>
                  <a:cubicBezTo>
                    <a:pt x="442" y="1001"/>
                    <a:pt x="573" y="1049"/>
                    <a:pt x="702" y="1049"/>
                  </a:cubicBezTo>
                  <a:cubicBezTo>
                    <a:pt x="971" y="1049"/>
                    <a:pt x="1227" y="839"/>
                    <a:pt x="1227" y="524"/>
                  </a:cubicBezTo>
                  <a:cubicBezTo>
                    <a:pt x="1227" y="234"/>
                    <a:pt x="1000" y="0"/>
                    <a:pt x="7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071" name="Google Shape;2071;p120"/>
          <p:cNvSpPr txBox="1"/>
          <p:nvPr/>
        </p:nvSpPr>
        <p:spPr>
          <a:xfrm>
            <a:off x="6856156" y="1293213"/>
            <a:ext cx="1122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72" name="Google Shape;2072;p120"/>
          <p:cNvSpPr txBox="1"/>
          <p:nvPr/>
        </p:nvSpPr>
        <p:spPr>
          <a:xfrm>
            <a:off x="6856156" y="1641812"/>
            <a:ext cx="1681916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73" name="Google Shape;2073;p120"/>
          <p:cNvSpPr txBox="1"/>
          <p:nvPr/>
        </p:nvSpPr>
        <p:spPr>
          <a:xfrm>
            <a:off x="6855044" y="2491149"/>
            <a:ext cx="1122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074" name="Google Shape;2074;p120"/>
          <p:cNvSpPr txBox="1"/>
          <p:nvPr/>
        </p:nvSpPr>
        <p:spPr>
          <a:xfrm>
            <a:off x="6855043" y="2843176"/>
            <a:ext cx="1683029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75" name="Google Shape;2075;p120"/>
          <p:cNvSpPr txBox="1"/>
          <p:nvPr/>
        </p:nvSpPr>
        <p:spPr>
          <a:xfrm>
            <a:off x="3263534" y="2492488"/>
            <a:ext cx="1122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076" name="Google Shape;2076;p120"/>
          <p:cNvSpPr txBox="1"/>
          <p:nvPr/>
        </p:nvSpPr>
        <p:spPr>
          <a:xfrm>
            <a:off x="2709968" y="2841842"/>
            <a:ext cx="1676466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77" name="Google Shape;2077;p120"/>
          <p:cNvSpPr txBox="1"/>
          <p:nvPr/>
        </p:nvSpPr>
        <p:spPr>
          <a:xfrm flipH="1">
            <a:off x="713274" y="1292825"/>
            <a:ext cx="115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078" name="Google Shape;2078;p120"/>
          <p:cNvSpPr txBox="1"/>
          <p:nvPr/>
        </p:nvSpPr>
        <p:spPr>
          <a:xfrm flipH="1">
            <a:off x="267584" y="1641424"/>
            <a:ext cx="1597709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79" name="Google Shape;2079;p120"/>
          <p:cNvSpPr txBox="1"/>
          <p:nvPr/>
        </p:nvSpPr>
        <p:spPr>
          <a:xfrm flipH="1">
            <a:off x="713295" y="2452833"/>
            <a:ext cx="115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080" name="Google Shape;2080;p120"/>
          <p:cNvSpPr txBox="1"/>
          <p:nvPr/>
        </p:nvSpPr>
        <p:spPr>
          <a:xfrm flipH="1">
            <a:off x="267584" y="2804871"/>
            <a:ext cx="1597716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81" name="Google Shape;2081;p120"/>
          <p:cNvSpPr txBox="1"/>
          <p:nvPr/>
        </p:nvSpPr>
        <p:spPr>
          <a:xfrm flipH="1">
            <a:off x="713260" y="3616265"/>
            <a:ext cx="115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082" name="Google Shape;2082;p120"/>
          <p:cNvSpPr txBox="1"/>
          <p:nvPr/>
        </p:nvSpPr>
        <p:spPr>
          <a:xfrm flipH="1">
            <a:off x="321251" y="3965625"/>
            <a:ext cx="1544028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083" name="Google Shape;2083;p120"/>
          <p:cNvSpPr txBox="1"/>
          <p:nvPr/>
        </p:nvSpPr>
        <p:spPr>
          <a:xfrm>
            <a:off x="3259446" y="1292825"/>
            <a:ext cx="1122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084" name="Google Shape;2084;p120"/>
          <p:cNvSpPr txBox="1"/>
          <p:nvPr/>
        </p:nvSpPr>
        <p:spPr>
          <a:xfrm>
            <a:off x="2701807" y="1642175"/>
            <a:ext cx="1680468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pic>
        <p:nvPicPr>
          <p:cNvPr id="2085" name="Google Shape;2085;p120"/>
          <p:cNvPicPr preferRelativeResize="0"/>
          <p:nvPr/>
        </p:nvPicPr>
        <p:blipFill rotWithShape="1">
          <a:blip r:embed="rId3">
            <a:alphaModFix/>
          </a:blip>
          <a:srcRect l="18940" r="18940"/>
          <a:stretch/>
        </p:blipFill>
        <p:spPr>
          <a:xfrm flipH="1">
            <a:off x="4519525" y="1480575"/>
            <a:ext cx="603900" cy="603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086" name="Google Shape;2086;p120"/>
          <p:cNvPicPr preferRelativeResize="0"/>
          <p:nvPr/>
        </p:nvPicPr>
        <p:blipFill rotWithShape="1">
          <a:blip r:embed="rId4">
            <a:alphaModFix/>
          </a:blip>
          <a:srcRect l="16675" r="16675"/>
          <a:stretch/>
        </p:blipFill>
        <p:spPr>
          <a:xfrm flipH="1">
            <a:off x="6126025" y="2684426"/>
            <a:ext cx="603900" cy="603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087" name="Google Shape;2087;p120"/>
          <p:cNvPicPr preferRelativeResize="0"/>
          <p:nvPr/>
        </p:nvPicPr>
        <p:blipFill rotWithShape="1">
          <a:blip r:embed="rId5">
            <a:alphaModFix/>
          </a:blip>
          <a:srcRect l="15060" r="25624"/>
          <a:stretch/>
        </p:blipFill>
        <p:spPr>
          <a:xfrm flipH="1">
            <a:off x="4519525" y="2691425"/>
            <a:ext cx="603900" cy="603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088" name="Google Shape;2088;p120"/>
          <p:cNvPicPr preferRelativeResize="0"/>
          <p:nvPr/>
        </p:nvPicPr>
        <p:blipFill rotWithShape="1">
          <a:blip r:embed="rId6">
            <a:alphaModFix/>
          </a:blip>
          <a:srcRect l="16675" r="16675"/>
          <a:stretch/>
        </p:blipFill>
        <p:spPr>
          <a:xfrm flipH="1">
            <a:off x="6119675" y="1480575"/>
            <a:ext cx="603900" cy="6039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2089" name="Google Shape;2089;p120"/>
          <p:cNvCxnSpPr>
            <a:stCxn id="2085" idx="2"/>
            <a:endCxn id="2090" idx="1"/>
          </p:cNvCxnSpPr>
          <p:nvPr/>
        </p:nvCxnSpPr>
        <p:spPr>
          <a:xfrm>
            <a:off x="5123425" y="1782525"/>
            <a:ext cx="284700" cy="612600"/>
          </a:xfrm>
          <a:prstGeom prst="bentConnector2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91" name="Google Shape;2091;p120"/>
          <p:cNvCxnSpPr>
            <a:stCxn id="2088" idx="6"/>
            <a:endCxn id="2090" idx="7"/>
          </p:cNvCxnSpPr>
          <p:nvPr/>
        </p:nvCxnSpPr>
        <p:spPr>
          <a:xfrm flipH="1">
            <a:off x="5834975" y="1782525"/>
            <a:ext cx="284700" cy="612600"/>
          </a:xfrm>
          <a:prstGeom prst="bentConnector2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92" name="Google Shape;2092;p120"/>
          <p:cNvCxnSpPr>
            <a:stCxn id="2087" idx="2"/>
            <a:endCxn id="2093" idx="5"/>
          </p:cNvCxnSpPr>
          <p:nvPr/>
        </p:nvCxnSpPr>
        <p:spPr>
          <a:xfrm rot="10800000" flipH="1">
            <a:off x="5123425" y="2593475"/>
            <a:ext cx="287700" cy="399900"/>
          </a:xfrm>
          <a:prstGeom prst="bentConnector2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94" name="Google Shape;2094;p120"/>
          <p:cNvCxnSpPr>
            <a:stCxn id="2086" idx="6"/>
            <a:endCxn id="2093" idx="3"/>
          </p:cNvCxnSpPr>
          <p:nvPr/>
        </p:nvCxnSpPr>
        <p:spPr>
          <a:xfrm rot="10800000">
            <a:off x="5838325" y="2593376"/>
            <a:ext cx="287700" cy="393000"/>
          </a:xfrm>
          <a:prstGeom prst="bentConnector2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93" name="Google Shape;2093;p120"/>
          <p:cNvPicPr preferRelativeResize="0"/>
          <p:nvPr/>
        </p:nvPicPr>
        <p:blipFill rotWithShape="1">
          <a:blip r:embed="rId7">
            <a:alphaModFix/>
          </a:blip>
          <a:srcRect l="16675" r="16675"/>
          <a:stretch/>
        </p:blipFill>
        <p:spPr>
          <a:xfrm flipH="1">
            <a:off x="5322775" y="2077975"/>
            <a:ext cx="603900" cy="6039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2095" name="Google Shape;2095;p120"/>
          <p:cNvGrpSpPr/>
          <p:nvPr/>
        </p:nvGrpSpPr>
        <p:grpSpPr>
          <a:xfrm>
            <a:off x="4612139" y="2786629"/>
            <a:ext cx="416457" cy="399491"/>
            <a:chOff x="7350763" y="2149875"/>
            <a:chExt cx="468825" cy="449725"/>
          </a:xfrm>
        </p:grpSpPr>
        <p:sp>
          <p:nvSpPr>
            <p:cNvPr id="2096" name="Google Shape;2096;p120"/>
            <p:cNvSpPr/>
            <p:nvPr/>
          </p:nvSpPr>
          <p:spPr>
            <a:xfrm>
              <a:off x="7350763" y="2149875"/>
              <a:ext cx="468825" cy="449725"/>
            </a:xfrm>
            <a:custGeom>
              <a:avLst/>
              <a:gdLst/>
              <a:ahLst/>
              <a:cxnLst/>
              <a:rect l="l" t="t" r="r" b="b"/>
              <a:pathLst>
                <a:path w="18753" h="17989" extrusionOk="0">
                  <a:moveTo>
                    <a:pt x="9367" y="3516"/>
                  </a:moveTo>
                  <a:cubicBezTo>
                    <a:pt x="9818" y="3516"/>
                    <a:pt x="10252" y="3867"/>
                    <a:pt x="10252" y="4398"/>
                  </a:cubicBezTo>
                  <a:cubicBezTo>
                    <a:pt x="10252" y="4886"/>
                    <a:pt x="9859" y="5279"/>
                    <a:pt x="9371" y="5279"/>
                  </a:cubicBezTo>
                  <a:cubicBezTo>
                    <a:pt x="8585" y="5279"/>
                    <a:pt x="8204" y="4326"/>
                    <a:pt x="8752" y="3779"/>
                  </a:cubicBezTo>
                  <a:cubicBezTo>
                    <a:pt x="8930" y="3597"/>
                    <a:pt x="9150" y="3516"/>
                    <a:pt x="9367" y="3516"/>
                  </a:cubicBezTo>
                  <a:close/>
                  <a:moveTo>
                    <a:pt x="2048" y="4219"/>
                  </a:moveTo>
                  <a:cubicBezTo>
                    <a:pt x="4227" y="4231"/>
                    <a:pt x="6239" y="5374"/>
                    <a:pt x="7371" y="7243"/>
                  </a:cubicBezTo>
                  <a:lnTo>
                    <a:pt x="7442" y="7351"/>
                  </a:lnTo>
                  <a:lnTo>
                    <a:pt x="7442" y="10196"/>
                  </a:lnTo>
                  <a:lnTo>
                    <a:pt x="4120" y="10196"/>
                  </a:lnTo>
                  <a:cubicBezTo>
                    <a:pt x="3239" y="10196"/>
                    <a:pt x="2525" y="9482"/>
                    <a:pt x="2525" y="8601"/>
                  </a:cubicBezTo>
                  <a:cubicBezTo>
                    <a:pt x="2525" y="7362"/>
                    <a:pt x="2191" y="6148"/>
                    <a:pt x="1548" y="5088"/>
                  </a:cubicBezTo>
                  <a:cubicBezTo>
                    <a:pt x="1322" y="4707"/>
                    <a:pt x="1596" y="4219"/>
                    <a:pt x="2048" y="4219"/>
                  </a:cubicBezTo>
                  <a:close/>
                  <a:moveTo>
                    <a:pt x="16705" y="4219"/>
                  </a:moveTo>
                  <a:cubicBezTo>
                    <a:pt x="17015" y="4219"/>
                    <a:pt x="17277" y="4481"/>
                    <a:pt x="17277" y="4791"/>
                  </a:cubicBezTo>
                  <a:cubicBezTo>
                    <a:pt x="17277" y="4898"/>
                    <a:pt x="17253" y="5005"/>
                    <a:pt x="17193" y="5088"/>
                  </a:cubicBezTo>
                  <a:cubicBezTo>
                    <a:pt x="16562" y="6148"/>
                    <a:pt x="16217" y="7362"/>
                    <a:pt x="16229" y="8601"/>
                  </a:cubicBezTo>
                  <a:cubicBezTo>
                    <a:pt x="16217" y="9482"/>
                    <a:pt x="15503" y="10196"/>
                    <a:pt x="14633" y="10196"/>
                  </a:cubicBezTo>
                  <a:lnTo>
                    <a:pt x="11300" y="10196"/>
                  </a:lnTo>
                  <a:lnTo>
                    <a:pt x="11300" y="7351"/>
                  </a:lnTo>
                  <a:lnTo>
                    <a:pt x="11371" y="7243"/>
                  </a:lnTo>
                  <a:cubicBezTo>
                    <a:pt x="12502" y="5374"/>
                    <a:pt x="14526" y="4231"/>
                    <a:pt x="16705" y="4219"/>
                  </a:cubicBezTo>
                  <a:close/>
                  <a:moveTo>
                    <a:pt x="9371" y="6327"/>
                  </a:moveTo>
                  <a:cubicBezTo>
                    <a:pt x="9859" y="6327"/>
                    <a:pt x="10252" y="6720"/>
                    <a:pt x="10252" y="7208"/>
                  </a:cubicBezTo>
                  <a:lnTo>
                    <a:pt x="10252" y="11899"/>
                  </a:lnTo>
                  <a:cubicBezTo>
                    <a:pt x="10252" y="12827"/>
                    <a:pt x="9942" y="13744"/>
                    <a:pt x="9371" y="14494"/>
                  </a:cubicBezTo>
                  <a:cubicBezTo>
                    <a:pt x="8799" y="13744"/>
                    <a:pt x="8490" y="12827"/>
                    <a:pt x="8490" y="11899"/>
                  </a:cubicBezTo>
                  <a:lnTo>
                    <a:pt x="8490" y="7208"/>
                  </a:lnTo>
                  <a:cubicBezTo>
                    <a:pt x="8490" y="6720"/>
                    <a:pt x="8883" y="6327"/>
                    <a:pt x="9371" y="6327"/>
                  </a:cubicBezTo>
                  <a:close/>
                  <a:moveTo>
                    <a:pt x="7442" y="11244"/>
                  </a:moveTo>
                  <a:lnTo>
                    <a:pt x="7442" y="12351"/>
                  </a:lnTo>
                  <a:cubicBezTo>
                    <a:pt x="7442" y="13685"/>
                    <a:pt x="6359" y="14756"/>
                    <a:pt x="5037" y="14756"/>
                  </a:cubicBezTo>
                  <a:cubicBezTo>
                    <a:pt x="4025" y="14756"/>
                    <a:pt x="3025" y="15042"/>
                    <a:pt x="2168" y="15590"/>
                  </a:cubicBezTo>
                  <a:lnTo>
                    <a:pt x="2168" y="14935"/>
                  </a:lnTo>
                  <a:cubicBezTo>
                    <a:pt x="2179" y="12899"/>
                    <a:pt x="3822" y="11244"/>
                    <a:pt x="5858" y="11244"/>
                  </a:cubicBezTo>
                  <a:close/>
                  <a:moveTo>
                    <a:pt x="12883" y="11244"/>
                  </a:moveTo>
                  <a:cubicBezTo>
                    <a:pt x="14919" y="11244"/>
                    <a:pt x="16574" y="12899"/>
                    <a:pt x="16574" y="14935"/>
                  </a:cubicBezTo>
                  <a:lnTo>
                    <a:pt x="16574" y="15590"/>
                  </a:lnTo>
                  <a:cubicBezTo>
                    <a:pt x="15717" y="15042"/>
                    <a:pt x="14729" y="14756"/>
                    <a:pt x="13705" y="14756"/>
                  </a:cubicBezTo>
                  <a:cubicBezTo>
                    <a:pt x="12383" y="14756"/>
                    <a:pt x="11312" y="13685"/>
                    <a:pt x="11300" y="12351"/>
                  </a:cubicBezTo>
                  <a:lnTo>
                    <a:pt x="11300" y="11244"/>
                  </a:lnTo>
                  <a:close/>
                  <a:moveTo>
                    <a:pt x="7259" y="1"/>
                  </a:moveTo>
                  <a:cubicBezTo>
                    <a:pt x="6805" y="1"/>
                    <a:pt x="6487" y="655"/>
                    <a:pt x="6978" y="969"/>
                  </a:cubicBezTo>
                  <a:cubicBezTo>
                    <a:pt x="7490" y="1314"/>
                    <a:pt x="7787" y="1886"/>
                    <a:pt x="7787" y="2505"/>
                  </a:cubicBezTo>
                  <a:lnTo>
                    <a:pt x="7787" y="3291"/>
                  </a:lnTo>
                  <a:cubicBezTo>
                    <a:pt x="7240" y="4076"/>
                    <a:pt x="7347" y="5148"/>
                    <a:pt x="8049" y="5803"/>
                  </a:cubicBezTo>
                  <a:cubicBezTo>
                    <a:pt x="7966" y="5874"/>
                    <a:pt x="7894" y="5958"/>
                    <a:pt x="7835" y="6041"/>
                  </a:cubicBezTo>
                  <a:cubicBezTo>
                    <a:pt x="6454" y="4231"/>
                    <a:pt x="4311" y="3171"/>
                    <a:pt x="2037" y="3171"/>
                  </a:cubicBezTo>
                  <a:cubicBezTo>
                    <a:pt x="774" y="3171"/>
                    <a:pt x="1" y="4553"/>
                    <a:pt x="644" y="5636"/>
                  </a:cubicBezTo>
                  <a:cubicBezTo>
                    <a:pt x="1191" y="6529"/>
                    <a:pt x="1465" y="7553"/>
                    <a:pt x="1465" y="8601"/>
                  </a:cubicBezTo>
                  <a:cubicBezTo>
                    <a:pt x="1465" y="9684"/>
                    <a:pt x="2132" y="10649"/>
                    <a:pt x="3132" y="11053"/>
                  </a:cubicBezTo>
                  <a:cubicBezTo>
                    <a:pt x="1870" y="11946"/>
                    <a:pt x="1120" y="13387"/>
                    <a:pt x="1120" y="14935"/>
                  </a:cubicBezTo>
                  <a:lnTo>
                    <a:pt x="1120" y="16697"/>
                  </a:lnTo>
                  <a:cubicBezTo>
                    <a:pt x="1120" y="17005"/>
                    <a:pt x="1380" y="17214"/>
                    <a:pt x="1651" y="17214"/>
                  </a:cubicBezTo>
                  <a:cubicBezTo>
                    <a:pt x="1777" y="17214"/>
                    <a:pt x="1907" y="17168"/>
                    <a:pt x="2013" y="17066"/>
                  </a:cubicBezTo>
                  <a:cubicBezTo>
                    <a:pt x="2800" y="16267"/>
                    <a:pt x="3878" y="15816"/>
                    <a:pt x="5005" y="15816"/>
                  </a:cubicBezTo>
                  <a:cubicBezTo>
                    <a:pt x="5019" y="15816"/>
                    <a:pt x="5034" y="15816"/>
                    <a:pt x="5049" y="15816"/>
                  </a:cubicBezTo>
                  <a:cubicBezTo>
                    <a:pt x="6239" y="15816"/>
                    <a:pt x="7335" y="15209"/>
                    <a:pt x="7966" y="14197"/>
                  </a:cubicBezTo>
                  <a:cubicBezTo>
                    <a:pt x="8192" y="14673"/>
                    <a:pt x="8490" y="15113"/>
                    <a:pt x="8847" y="15494"/>
                  </a:cubicBezTo>
                  <a:lnTo>
                    <a:pt x="8847" y="17471"/>
                  </a:lnTo>
                  <a:cubicBezTo>
                    <a:pt x="8847" y="17816"/>
                    <a:pt x="9112" y="17989"/>
                    <a:pt x="9377" y="17989"/>
                  </a:cubicBezTo>
                  <a:cubicBezTo>
                    <a:pt x="9642" y="17989"/>
                    <a:pt x="9907" y="17816"/>
                    <a:pt x="9907" y="17471"/>
                  </a:cubicBezTo>
                  <a:lnTo>
                    <a:pt x="9907" y="15494"/>
                  </a:lnTo>
                  <a:cubicBezTo>
                    <a:pt x="10264" y="15113"/>
                    <a:pt x="10561" y="14673"/>
                    <a:pt x="10800" y="14197"/>
                  </a:cubicBezTo>
                  <a:cubicBezTo>
                    <a:pt x="11419" y="15209"/>
                    <a:pt x="12526" y="15816"/>
                    <a:pt x="13705" y="15816"/>
                  </a:cubicBezTo>
                  <a:cubicBezTo>
                    <a:pt x="13719" y="15816"/>
                    <a:pt x="13734" y="15816"/>
                    <a:pt x="13749" y="15816"/>
                  </a:cubicBezTo>
                  <a:cubicBezTo>
                    <a:pt x="14875" y="15816"/>
                    <a:pt x="15942" y="16267"/>
                    <a:pt x="16741" y="17066"/>
                  </a:cubicBezTo>
                  <a:cubicBezTo>
                    <a:pt x="16849" y="17174"/>
                    <a:pt x="16980" y="17222"/>
                    <a:pt x="17109" y="17222"/>
                  </a:cubicBezTo>
                  <a:cubicBezTo>
                    <a:pt x="17379" y="17222"/>
                    <a:pt x="17638" y="17011"/>
                    <a:pt x="17646" y="16697"/>
                  </a:cubicBezTo>
                  <a:lnTo>
                    <a:pt x="17646" y="14935"/>
                  </a:lnTo>
                  <a:cubicBezTo>
                    <a:pt x="17646" y="13387"/>
                    <a:pt x="16884" y="11946"/>
                    <a:pt x="15622" y="11053"/>
                  </a:cubicBezTo>
                  <a:cubicBezTo>
                    <a:pt x="16634" y="10649"/>
                    <a:pt x="17288" y="9684"/>
                    <a:pt x="17288" y="8601"/>
                  </a:cubicBezTo>
                  <a:lnTo>
                    <a:pt x="17277" y="8601"/>
                  </a:lnTo>
                  <a:cubicBezTo>
                    <a:pt x="17277" y="7553"/>
                    <a:pt x="17562" y="6529"/>
                    <a:pt x="18098" y="5636"/>
                  </a:cubicBezTo>
                  <a:cubicBezTo>
                    <a:pt x="18753" y="4553"/>
                    <a:pt x="17967" y="3171"/>
                    <a:pt x="16705" y="3171"/>
                  </a:cubicBezTo>
                  <a:cubicBezTo>
                    <a:pt x="14431" y="3171"/>
                    <a:pt x="12288" y="4231"/>
                    <a:pt x="10907" y="6041"/>
                  </a:cubicBezTo>
                  <a:cubicBezTo>
                    <a:pt x="10847" y="5958"/>
                    <a:pt x="10776" y="5874"/>
                    <a:pt x="10692" y="5803"/>
                  </a:cubicBezTo>
                  <a:cubicBezTo>
                    <a:pt x="11395" y="5148"/>
                    <a:pt x="11502" y="4076"/>
                    <a:pt x="10954" y="3291"/>
                  </a:cubicBezTo>
                  <a:lnTo>
                    <a:pt x="10954" y="2505"/>
                  </a:lnTo>
                  <a:cubicBezTo>
                    <a:pt x="10954" y="1886"/>
                    <a:pt x="11264" y="1314"/>
                    <a:pt x="11776" y="969"/>
                  </a:cubicBezTo>
                  <a:cubicBezTo>
                    <a:pt x="12257" y="655"/>
                    <a:pt x="11945" y="1"/>
                    <a:pt x="11494" y="1"/>
                  </a:cubicBezTo>
                  <a:cubicBezTo>
                    <a:pt x="11397" y="1"/>
                    <a:pt x="11295" y="31"/>
                    <a:pt x="11192" y="100"/>
                  </a:cubicBezTo>
                  <a:cubicBezTo>
                    <a:pt x="10383" y="635"/>
                    <a:pt x="9895" y="1540"/>
                    <a:pt x="9895" y="2505"/>
                  </a:cubicBezTo>
                  <a:lnTo>
                    <a:pt x="9895" y="2540"/>
                  </a:lnTo>
                  <a:cubicBezTo>
                    <a:pt x="9722" y="2493"/>
                    <a:pt x="9546" y="2469"/>
                    <a:pt x="9371" y="2469"/>
                  </a:cubicBezTo>
                  <a:cubicBezTo>
                    <a:pt x="9195" y="2469"/>
                    <a:pt x="9020" y="2493"/>
                    <a:pt x="8847" y="2540"/>
                  </a:cubicBezTo>
                  <a:lnTo>
                    <a:pt x="8847" y="2505"/>
                  </a:lnTo>
                  <a:cubicBezTo>
                    <a:pt x="8847" y="1540"/>
                    <a:pt x="8359" y="635"/>
                    <a:pt x="7561" y="100"/>
                  </a:cubicBezTo>
                  <a:cubicBezTo>
                    <a:pt x="7459" y="31"/>
                    <a:pt x="7356" y="1"/>
                    <a:pt x="7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7" name="Google Shape;2097;p120"/>
            <p:cNvSpPr/>
            <p:nvPr/>
          </p:nvSpPr>
          <p:spPr>
            <a:xfrm>
              <a:off x="7655263" y="2289900"/>
              <a:ext cx="85450" cy="88400"/>
            </a:xfrm>
            <a:custGeom>
              <a:avLst/>
              <a:gdLst/>
              <a:ahLst/>
              <a:cxnLst/>
              <a:rect l="l" t="t" r="r" b="b"/>
              <a:pathLst>
                <a:path w="3418" h="3536" extrusionOk="0">
                  <a:moveTo>
                    <a:pt x="2838" y="1"/>
                  </a:moveTo>
                  <a:cubicBezTo>
                    <a:pt x="2613" y="1"/>
                    <a:pt x="2402" y="145"/>
                    <a:pt x="2334" y="368"/>
                  </a:cubicBezTo>
                  <a:cubicBezTo>
                    <a:pt x="2132" y="999"/>
                    <a:pt x="2013" y="1654"/>
                    <a:pt x="1965" y="2321"/>
                  </a:cubicBezTo>
                  <a:cubicBezTo>
                    <a:pt x="1953" y="2416"/>
                    <a:pt x="1882" y="2488"/>
                    <a:pt x="1787" y="2488"/>
                  </a:cubicBezTo>
                  <a:lnTo>
                    <a:pt x="703" y="2488"/>
                  </a:lnTo>
                  <a:cubicBezTo>
                    <a:pt x="1" y="2488"/>
                    <a:pt x="1" y="3536"/>
                    <a:pt x="703" y="3536"/>
                  </a:cubicBezTo>
                  <a:lnTo>
                    <a:pt x="1787" y="3536"/>
                  </a:lnTo>
                  <a:cubicBezTo>
                    <a:pt x="2430" y="3536"/>
                    <a:pt x="2965" y="3035"/>
                    <a:pt x="3013" y="2404"/>
                  </a:cubicBezTo>
                  <a:cubicBezTo>
                    <a:pt x="3061" y="1821"/>
                    <a:pt x="3168" y="1238"/>
                    <a:pt x="3334" y="678"/>
                  </a:cubicBezTo>
                  <a:cubicBezTo>
                    <a:pt x="3418" y="404"/>
                    <a:pt x="3263" y="107"/>
                    <a:pt x="2989" y="23"/>
                  </a:cubicBezTo>
                  <a:cubicBezTo>
                    <a:pt x="2939" y="8"/>
                    <a:pt x="2888" y="1"/>
                    <a:pt x="28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8" name="Google Shape;2098;p120"/>
            <p:cNvSpPr/>
            <p:nvPr/>
          </p:nvSpPr>
          <p:spPr>
            <a:xfrm>
              <a:off x="7655263" y="2457450"/>
              <a:ext cx="70975" cy="44175"/>
            </a:xfrm>
            <a:custGeom>
              <a:avLst/>
              <a:gdLst/>
              <a:ahLst/>
              <a:cxnLst/>
              <a:rect l="l" t="t" r="r" b="b"/>
              <a:pathLst>
                <a:path w="2839" h="1767" extrusionOk="0">
                  <a:moveTo>
                    <a:pt x="703" y="1"/>
                  </a:moveTo>
                  <a:cubicBezTo>
                    <a:pt x="1" y="1"/>
                    <a:pt x="1" y="1048"/>
                    <a:pt x="703" y="1048"/>
                  </a:cubicBezTo>
                  <a:cubicBezTo>
                    <a:pt x="1096" y="1048"/>
                    <a:pt x="1453" y="1239"/>
                    <a:pt x="1691" y="1548"/>
                  </a:cubicBezTo>
                  <a:cubicBezTo>
                    <a:pt x="1806" y="1702"/>
                    <a:pt x="1953" y="1766"/>
                    <a:pt x="2097" y="1766"/>
                  </a:cubicBezTo>
                  <a:cubicBezTo>
                    <a:pt x="2478" y="1766"/>
                    <a:pt x="2839" y="1323"/>
                    <a:pt x="2537" y="917"/>
                  </a:cubicBezTo>
                  <a:cubicBezTo>
                    <a:pt x="2096" y="334"/>
                    <a:pt x="1429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120"/>
            <p:cNvSpPr/>
            <p:nvPr/>
          </p:nvSpPr>
          <p:spPr>
            <a:xfrm>
              <a:off x="7428338" y="2289825"/>
              <a:ext cx="86450" cy="88475"/>
            </a:xfrm>
            <a:custGeom>
              <a:avLst/>
              <a:gdLst/>
              <a:ahLst/>
              <a:cxnLst/>
              <a:rect l="l" t="t" r="r" b="b"/>
              <a:pathLst>
                <a:path w="3458" h="3539" extrusionOk="0">
                  <a:moveTo>
                    <a:pt x="645" y="0"/>
                  </a:moveTo>
                  <a:cubicBezTo>
                    <a:pt x="325" y="0"/>
                    <a:pt x="1" y="274"/>
                    <a:pt x="124" y="681"/>
                  </a:cubicBezTo>
                  <a:cubicBezTo>
                    <a:pt x="291" y="1241"/>
                    <a:pt x="410" y="1824"/>
                    <a:pt x="446" y="2407"/>
                  </a:cubicBezTo>
                  <a:cubicBezTo>
                    <a:pt x="505" y="3038"/>
                    <a:pt x="1029" y="3539"/>
                    <a:pt x="1672" y="3539"/>
                  </a:cubicBezTo>
                  <a:lnTo>
                    <a:pt x="2755" y="3539"/>
                  </a:lnTo>
                  <a:cubicBezTo>
                    <a:pt x="3458" y="3539"/>
                    <a:pt x="3458" y="2491"/>
                    <a:pt x="2755" y="2491"/>
                  </a:cubicBezTo>
                  <a:lnTo>
                    <a:pt x="1672" y="2491"/>
                  </a:lnTo>
                  <a:cubicBezTo>
                    <a:pt x="1577" y="2491"/>
                    <a:pt x="1505" y="2419"/>
                    <a:pt x="1505" y="2324"/>
                  </a:cubicBezTo>
                  <a:cubicBezTo>
                    <a:pt x="1446" y="1657"/>
                    <a:pt x="1327" y="1002"/>
                    <a:pt x="1136" y="371"/>
                  </a:cubicBezTo>
                  <a:cubicBezTo>
                    <a:pt x="1053" y="112"/>
                    <a:pt x="850" y="0"/>
                    <a:pt x="6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120"/>
            <p:cNvSpPr/>
            <p:nvPr/>
          </p:nvSpPr>
          <p:spPr>
            <a:xfrm>
              <a:off x="7443488" y="2457450"/>
              <a:ext cx="71300" cy="44425"/>
            </a:xfrm>
            <a:custGeom>
              <a:avLst/>
              <a:gdLst/>
              <a:ahLst/>
              <a:cxnLst/>
              <a:rect l="l" t="t" r="r" b="b"/>
              <a:pathLst>
                <a:path w="2852" h="1777" extrusionOk="0">
                  <a:moveTo>
                    <a:pt x="2149" y="1"/>
                  </a:moveTo>
                  <a:cubicBezTo>
                    <a:pt x="1435" y="1"/>
                    <a:pt x="756" y="334"/>
                    <a:pt x="328" y="917"/>
                  </a:cubicBezTo>
                  <a:cubicBezTo>
                    <a:pt x="1" y="1322"/>
                    <a:pt x="365" y="1776"/>
                    <a:pt x="753" y="1776"/>
                  </a:cubicBezTo>
                  <a:cubicBezTo>
                    <a:pt x="902" y="1776"/>
                    <a:pt x="1054" y="1710"/>
                    <a:pt x="1173" y="1548"/>
                  </a:cubicBezTo>
                  <a:cubicBezTo>
                    <a:pt x="1399" y="1239"/>
                    <a:pt x="1768" y="1048"/>
                    <a:pt x="2149" y="1048"/>
                  </a:cubicBezTo>
                  <a:cubicBezTo>
                    <a:pt x="2852" y="1048"/>
                    <a:pt x="2852" y="1"/>
                    <a:pt x="2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01" name="Google Shape;2101;p120"/>
          <p:cNvSpPr/>
          <p:nvPr/>
        </p:nvSpPr>
        <p:spPr>
          <a:xfrm>
            <a:off x="6254325" y="1583775"/>
            <a:ext cx="334575" cy="450100"/>
          </a:xfrm>
          <a:custGeom>
            <a:avLst/>
            <a:gdLst/>
            <a:ahLst/>
            <a:cxnLst/>
            <a:rect l="l" t="t" r="r" b="b"/>
            <a:pathLst>
              <a:path w="13383" h="18004" extrusionOk="0">
                <a:moveTo>
                  <a:pt x="6704" y="1078"/>
                </a:moveTo>
                <a:cubicBezTo>
                  <a:pt x="8251" y="1566"/>
                  <a:pt x="9621" y="2483"/>
                  <a:pt x="10656" y="3721"/>
                </a:cubicBezTo>
                <a:cubicBezTo>
                  <a:pt x="10037" y="4483"/>
                  <a:pt x="9311" y="5161"/>
                  <a:pt x="8490" y="5697"/>
                </a:cubicBezTo>
                <a:cubicBezTo>
                  <a:pt x="8085" y="5947"/>
                  <a:pt x="8192" y="6566"/>
                  <a:pt x="8656" y="6674"/>
                </a:cubicBezTo>
                <a:cubicBezTo>
                  <a:pt x="8902" y="6707"/>
                  <a:pt x="9149" y="6724"/>
                  <a:pt x="9394" y="6724"/>
                </a:cubicBezTo>
                <a:cubicBezTo>
                  <a:pt x="10278" y="6724"/>
                  <a:pt x="11148" y="6507"/>
                  <a:pt x="11930" y="6078"/>
                </a:cubicBezTo>
                <a:cubicBezTo>
                  <a:pt x="12121" y="6674"/>
                  <a:pt x="12252" y="7293"/>
                  <a:pt x="12300" y="7924"/>
                </a:cubicBezTo>
                <a:cubicBezTo>
                  <a:pt x="10692" y="9471"/>
                  <a:pt x="9013" y="9864"/>
                  <a:pt x="8990" y="9864"/>
                </a:cubicBezTo>
                <a:cubicBezTo>
                  <a:pt x="8513" y="9960"/>
                  <a:pt x="8418" y="10591"/>
                  <a:pt x="8835" y="10829"/>
                </a:cubicBezTo>
                <a:cubicBezTo>
                  <a:pt x="9600" y="11229"/>
                  <a:pt x="10444" y="11437"/>
                  <a:pt x="11294" y="11437"/>
                </a:cubicBezTo>
                <a:cubicBezTo>
                  <a:pt x="11582" y="11437"/>
                  <a:pt x="11870" y="11413"/>
                  <a:pt x="12157" y="11365"/>
                </a:cubicBezTo>
                <a:lnTo>
                  <a:pt x="12157" y="11365"/>
                </a:lnTo>
                <a:cubicBezTo>
                  <a:pt x="11859" y="12841"/>
                  <a:pt x="11216" y="13841"/>
                  <a:pt x="10323" y="14222"/>
                </a:cubicBezTo>
                <a:lnTo>
                  <a:pt x="10323" y="14234"/>
                </a:lnTo>
                <a:cubicBezTo>
                  <a:pt x="10050" y="14348"/>
                  <a:pt x="9755" y="14404"/>
                  <a:pt x="9444" y="14404"/>
                </a:cubicBezTo>
                <a:cubicBezTo>
                  <a:pt x="8751" y="14404"/>
                  <a:pt x="7984" y="14125"/>
                  <a:pt x="7227" y="13591"/>
                </a:cubicBezTo>
                <a:lnTo>
                  <a:pt x="7227" y="3340"/>
                </a:lnTo>
                <a:cubicBezTo>
                  <a:pt x="7227" y="2989"/>
                  <a:pt x="6966" y="2813"/>
                  <a:pt x="6704" y="2813"/>
                </a:cubicBezTo>
                <a:cubicBezTo>
                  <a:pt x="6442" y="2813"/>
                  <a:pt x="6180" y="2989"/>
                  <a:pt x="6180" y="3340"/>
                </a:cubicBezTo>
                <a:lnTo>
                  <a:pt x="6180" y="13591"/>
                </a:lnTo>
                <a:cubicBezTo>
                  <a:pt x="5423" y="14125"/>
                  <a:pt x="4656" y="14404"/>
                  <a:pt x="3967" y="14404"/>
                </a:cubicBezTo>
                <a:cubicBezTo>
                  <a:pt x="3658" y="14404"/>
                  <a:pt x="3365" y="14348"/>
                  <a:pt x="3096" y="14234"/>
                </a:cubicBezTo>
                <a:cubicBezTo>
                  <a:pt x="2215" y="13853"/>
                  <a:pt x="1548" y="12841"/>
                  <a:pt x="1251" y="11365"/>
                </a:cubicBezTo>
                <a:lnTo>
                  <a:pt x="1251" y="11365"/>
                </a:lnTo>
                <a:cubicBezTo>
                  <a:pt x="1536" y="11412"/>
                  <a:pt x="1822" y="11448"/>
                  <a:pt x="2108" y="11448"/>
                </a:cubicBezTo>
                <a:cubicBezTo>
                  <a:pt x="2965" y="11436"/>
                  <a:pt x="3810" y="11234"/>
                  <a:pt x="4572" y="10829"/>
                </a:cubicBezTo>
                <a:cubicBezTo>
                  <a:pt x="4989" y="10591"/>
                  <a:pt x="4894" y="9960"/>
                  <a:pt x="4418" y="9864"/>
                </a:cubicBezTo>
                <a:cubicBezTo>
                  <a:pt x="4406" y="9864"/>
                  <a:pt x="2739" y="9483"/>
                  <a:pt x="1108" y="7924"/>
                </a:cubicBezTo>
                <a:cubicBezTo>
                  <a:pt x="1167" y="7293"/>
                  <a:pt x="1286" y="6674"/>
                  <a:pt x="1477" y="6078"/>
                </a:cubicBezTo>
                <a:cubicBezTo>
                  <a:pt x="2259" y="6507"/>
                  <a:pt x="3137" y="6724"/>
                  <a:pt x="4018" y="6724"/>
                </a:cubicBezTo>
                <a:cubicBezTo>
                  <a:pt x="4263" y="6724"/>
                  <a:pt x="4508" y="6707"/>
                  <a:pt x="4751" y="6674"/>
                </a:cubicBezTo>
                <a:cubicBezTo>
                  <a:pt x="5215" y="6566"/>
                  <a:pt x="5322" y="5947"/>
                  <a:pt x="4918" y="5697"/>
                </a:cubicBezTo>
                <a:cubicBezTo>
                  <a:pt x="4096" y="5161"/>
                  <a:pt x="3370" y="4483"/>
                  <a:pt x="2751" y="3721"/>
                </a:cubicBezTo>
                <a:cubicBezTo>
                  <a:pt x="4227" y="1911"/>
                  <a:pt x="6215" y="1220"/>
                  <a:pt x="6704" y="1078"/>
                </a:cubicBezTo>
                <a:close/>
                <a:moveTo>
                  <a:pt x="6693" y="0"/>
                </a:moveTo>
                <a:cubicBezTo>
                  <a:pt x="6647" y="0"/>
                  <a:pt x="6602" y="6"/>
                  <a:pt x="6561" y="18"/>
                </a:cubicBezTo>
                <a:cubicBezTo>
                  <a:pt x="6430" y="42"/>
                  <a:pt x="3560" y="756"/>
                  <a:pt x="1643" y="3399"/>
                </a:cubicBezTo>
                <a:cubicBezTo>
                  <a:pt x="1512" y="3590"/>
                  <a:pt x="1512" y="3840"/>
                  <a:pt x="1643" y="4030"/>
                </a:cubicBezTo>
                <a:cubicBezTo>
                  <a:pt x="2048" y="4578"/>
                  <a:pt x="2513" y="5090"/>
                  <a:pt x="3013" y="5554"/>
                </a:cubicBezTo>
                <a:cubicBezTo>
                  <a:pt x="2465" y="5411"/>
                  <a:pt x="1953" y="5185"/>
                  <a:pt x="1489" y="4852"/>
                </a:cubicBezTo>
                <a:cubicBezTo>
                  <a:pt x="1394" y="4782"/>
                  <a:pt x="1287" y="4749"/>
                  <a:pt x="1181" y="4749"/>
                </a:cubicBezTo>
                <a:cubicBezTo>
                  <a:pt x="982" y="4749"/>
                  <a:pt x="789" y="4868"/>
                  <a:pt x="703" y="5078"/>
                </a:cubicBezTo>
                <a:cubicBezTo>
                  <a:pt x="310" y="6031"/>
                  <a:pt x="72" y="7055"/>
                  <a:pt x="12" y="8090"/>
                </a:cubicBezTo>
                <a:cubicBezTo>
                  <a:pt x="0" y="8233"/>
                  <a:pt x="60" y="8388"/>
                  <a:pt x="167" y="8495"/>
                </a:cubicBezTo>
                <a:cubicBezTo>
                  <a:pt x="905" y="9245"/>
                  <a:pt x="1762" y="9864"/>
                  <a:pt x="2715" y="10341"/>
                </a:cubicBezTo>
                <a:cubicBezTo>
                  <a:pt x="2517" y="10373"/>
                  <a:pt x="2317" y="10389"/>
                  <a:pt x="2118" y="10389"/>
                </a:cubicBezTo>
                <a:cubicBezTo>
                  <a:pt x="1660" y="10389"/>
                  <a:pt x="1206" y="10304"/>
                  <a:pt x="774" y="10138"/>
                </a:cubicBezTo>
                <a:cubicBezTo>
                  <a:pt x="710" y="10113"/>
                  <a:pt x="645" y="10102"/>
                  <a:pt x="582" y="10102"/>
                </a:cubicBezTo>
                <a:cubicBezTo>
                  <a:pt x="282" y="10102"/>
                  <a:pt x="21" y="10361"/>
                  <a:pt x="60" y="10686"/>
                </a:cubicBezTo>
                <a:cubicBezTo>
                  <a:pt x="191" y="11865"/>
                  <a:pt x="489" y="12841"/>
                  <a:pt x="941" y="13615"/>
                </a:cubicBezTo>
                <a:cubicBezTo>
                  <a:pt x="1322" y="14317"/>
                  <a:pt x="1929" y="14877"/>
                  <a:pt x="2655" y="15198"/>
                </a:cubicBezTo>
                <a:cubicBezTo>
                  <a:pt x="3064" y="15370"/>
                  <a:pt x="3502" y="15455"/>
                  <a:pt x="3956" y="15455"/>
                </a:cubicBezTo>
                <a:cubicBezTo>
                  <a:pt x="4666" y="15455"/>
                  <a:pt x="5415" y="15248"/>
                  <a:pt x="6156" y="14841"/>
                </a:cubicBezTo>
                <a:lnTo>
                  <a:pt x="6156" y="14841"/>
                </a:lnTo>
                <a:cubicBezTo>
                  <a:pt x="6096" y="15710"/>
                  <a:pt x="5656" y="16508"/>
                  <a:pt x="4965" y="17032"/>
                </a:cubicBezTo>
                <a:cubicBezTo>
                  <a:pt x="4486" y="17367"/>
                  <a:pt x="4817" y="18003"/>
                  <a:pt x="5262" y="18003"/>
                </a:cubicBezTo>
                <a:cubicBezTo>
                  <a:pt x="5370" y="18003"/>
                  <a:pt x="5485" y="17966"/>
                  <a:pt x="5596" y="17877"/>
                </a:cubicBezTo>
                <a:cubicBezTo>
                  <a:pt x="6561" y="17151"/>
                  <a:pt x="7144" y="16032"/>
                  <a:pt x="7204" y="14829"/>
                </a:cubicBezTo>
                <a:cubicBezTo>
                  <a:pt x="7870" y="15222"/>
                  <a:pt x="8632" y="15436"/>
                  <a:pt x="9406" y="15460"/>
                </a:cubicBezTo>
                <a:cubicBezTo>
                  <a:pt x="9859" y="15460"/>
                  <a:pt x="10299" y="15365"/>
                  <a:pt x="10704" y="15198"/>
                </a:cubicBezTo>
                <a:cubicBezTo>
                  <a:pt x="11442" y="14877"/>
                  <a:pt x="12049" y="14317"/>
                  <a:pt x="12430" y="13615"/>
                </a:cubicBezTo>
                <a:cubicBezTo>
                  <a:pt x="12871" y="12841"/>
                  <a:pt x="13169" y="11865"/>
                  <a:pt x="13312" y="10686"/>
                </a:cubicBezTo>
                <a:cubicBezTo>
                  <a:pt x="13351" y="10361"/>
                  <a:pt x="13090" y="10102"/>
                  <a:pt x="12790" y="10102"/>
                </a:cubicBezTo>
                <a:cubicBezTo>
                  <a:pt x="12726" y="10102"/>
                  <a:pt x="12661" y="10113"/>
                  <a:pt x="12597" y="10138"/>
                </a:cubicBezTo>
                <a:lnTo>
                  <a:pt x="12621" y="10138"/>
                </a:lnTo>
                <a:cubicBezTo>
                  <a:pt x="12189" y="10304"/>
                  <a:pt x="11735" y="10389"/>
                  <a:pt x="11277" y="10389"/>
                </a:cubicBezTo>
                <a:cubicBezTo>
                  <a:pt x="11078" y="10389"/>
                  <a:pt x="10879" y="10373"/>
                  <a:pt x="10680" y="10341"/>
                </a:cubicBezTo>
                <a:cubicBezTo>
                  <a:pt x="11621" y="9864"/>
                  <a:pt x="12478" y="9245"/>
                  <a:pt x="13228" y="8495"/>
                </a:cubicBezTo>
                <a:cubicBezTo>
                  <a:pt x="13323" y="8388"/>
                  <a:pt x="13383" y="8233"/>
                  <a:pt x="13371" y="8090"/>
                </a:cubicBezTo>
                <a:cubicBezTo>
                  <a:pt x="13312" y="7055"/>
                  <a:pt x="13073" y="6031"/>
                  <a:pt x="12681" y="5078"/>
                </a:cubicBezTo>
                <a:cubicBezTo>
                  <a:pt x="12595" y="4868"/>
                  <a:pt x="12402" y="4749"/>
                  <a:pt x="12202" y="4749"/>
                </a:cubicBezTo>
                <a:cubicBezTo>
                  <a:pt x="12097" y="4749"/>
                  <a:pt x="11989" y="4782"/>
                  <a:pt x="11895" y="4852"/>
                </a:cubicBezTo>
                <a:cubicBezTo>
                  <a:pt x="11430" y="5185"/>
                  <a:pt x="10918" y="5423"/>
                  <a:pt x="10371" y="5554"/>
                </a:cubicBezTo>
                <a:cubicBezTo>
                  <a:pt x="10871" y="5090"/>
                  <a:pt x="11335" y="4578"/>
                  <a:pt x="11740" y="4030"/>
                </a:cubicBezTo>
                <a:cubicBezTo>
                  <a:pt x="11871" y="3840"/>
                  <a:pt x="11871" y="3590"/>
                  <a:pt x="11740" y="3399"/>
                </a:cubicBezTo>
                <a:cubicBezTo>
                  <a:pt x="9823" y="768"/>
                  <a:pt x="6954" y="42"/>
                  <a:pt x="6835" y="18"/>
                </a:cubicBezTo>
                <a:cubicBezTo>
                  <a:pt x="6787" y="6"/>
                  <a:pt x="6739" y="0"/>
                  <a:pt x="66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02" name="Google Shape;2102;p120"/>
          <p:cNvSpPr/>
          <p:nvPr/>
        </p:nvSpPr>
        <p:spPr>
          <a:xfrm>
            <a:off x="4591213" y="1557913"/>
            <a:ext cx="460500" cy="412875"/>
          </a:xfrm>
          <a:custGeom>
            <a:avLst/>
            <a:gdLst/>
            <a:ahLst/>
            <a:cxnLst/>
            <a:rect l="l" t="t" r="r" b="b"/>
            <a:pathLst>
              <a:path w="18420" h="16515" extrusionOk="0">
                <a:moveTo>
                  <a:pt x="9204" y="1048"/>
                </a:moveTo>
                <a:cubicBezTo>
                  <a:pt x="9906" y="1060"/>
                  <a:pt x="10538" y="1512"/>
                  <a:pt x="10799" y="2179"/>
                </a:cubicBezTo>
                <a:lnTo>
                  <a:pt x="10871" y="2381"/>
                </a:lnTo>
                <a:cubicBezTo>
                  <a:pt x="11228" y="3227"/>
                  <a:pt x="11550" y="4024"/>
                  <a:pt x="11716" y="4917"/>
                </a:cubicBezTo>
                <a:lnTo>
                  <a:pt x="11645" y="5001"/>
                </a:lnTo>
                <a:cubicBezTo>
                  <a:pt x="11585" y="5072"/>
                  <a:pt x="11526" y="5144"/>
                  <a:pt x="11466" y="5227"/>
                </a:cubicBezTo>
                <a:cubicBezTo>
                  <a:pt x="11169" y="5620"/>
                  <a:pt x="10919" y="5965"/>
                  <a:pt x="10335" y="6037"/>
                </a:cubicBezTo>
                <a:lnTo>
                  <a:pt x="10299" y="6037"/>
                </a:lnTo>
                <a:cubicBezTo>
                  <a:pt x="10192" y="6049"/>
                  <a:pt x="10097" y="6072"/>
                  <a:pt x="10002" y="6108"/>
                </a:cubicBezTo>
                <a:cubicBezTo>
                  <a:pt x="9740" y="6013"/>
                  <a:pt x="9466" y="5965"/>
                  <a:pt x="9192" y="5965"/>
                </a:cubicBezTo>
                <a:cubicBezTo>
                  <a:pt x="8918" y="5965"/>
                  <a:pt x="8644" y="6013"/>
                  <a:pt x="8382" y="6108"/>
                </a:cubicBezTo>
                <a:cubicBezTo>
                  <a:pt x="8287" y="6072"/>
                  <a:pt x="8192" y="6049"/>
                  <a:pt x="8085" y="6037"/>
                </a:cubicBezTo>
                <a:lnTo>
                  <a:pt x="8049" y="6037"/>
                </a:lnTo>
                <a:cubicBezTo>
                  <a:pt x="7466" y="5965"/>
                  <a:pt x="7216" y="5620"/>
                  <a:pt x="6918" y="5227"/>
                </a:cubicBezTo>
                <a:cubicBezTo>
                  <a:pt x="6858" y="5156"/>
                  <a:pt x="6799" y="5084"/>
                  <a:pt x="6739" y="5001"/>
                </a:cubicBezTo>
                <a:lnTo>
                  <a:pt x="6668" y="4917"/>
                </a:lnTo>
                <a:cubicBezTo>
                  <a:pt x="6835" y="4024"/>
                  <a:pt x="7168" y="3227"/>
                  <a:pt x="7513" y="2381"/>
                </a:cubicBezTo>
                <a:lnTo>
                  <a:pt x="7525" y="2393"/>
                </a:lnTo>
                <a:lnTo>
                  <a:pt x="7609" y="2179"/>
                </a:lnTo>
                <a:cubicBezTo>
                  <a:pt x="7859" y="1512"/>
                  <a:pt x="8490" y="1072"/>
                  <a:pt x="9204" y="1048"/>
                </a:cubicBezTo>
                <a:close/>
                <a:moveTo>
                  <a:pt x="9194" y="7020"/>
                </a:moveTo>
                <a:cubicBezTo>
                  <a:pt x="9825" y="7020"/>
                  <a:pt x="10430" y="7510"/>
                  <a:pt x="10430" y="8251"/>
                </a:cubicBezTo>
                <a:cubicBezTo>
                  <a:pt x="10430" y="8930"/>
                  <a:pt x="9883" y="9489"/>
                  <a:pt x="9204" y="9489"/>
                </a:cubicBezTo>
                <a:cubicBezTo>
                  <a:pt x="8109" y="9489"/>
                  <a:pt x="7561" y="8156"/>
                  <a:pt x="8335" y="7382"/>
                </a:cubicBezTo>
                <a:cubicBezTo>
                  <a:pt x="8585" y="7132"/>
                  <a:pt x="8893" y="7020"/>
                  <a:pt x="9194" y="7020"/>
                </a:cubicBezTo>
                <a:close/>
                <a:moveTo>
                  <a:pt x="4318" y="4917"/>
                </a:moveTo>
                <a:cubicBezTo>
                  <a:pt x="4969" y="4917"/>
                  <a:pt x="5551" y="5172"/>
                  <a:pt x="5918" y="5656"/>
                </a:cubicBezTo>
                <a:lnTo>
                  <a:pt x="5930" y="5668"/>
                </a:lnTo>
                <a:cubicBezTo>
                  <a:pt x="5977" y="5727"/>
                  <a:pt x="6037" y="5798"/>
                  <a:pt x="6085" y="5870"/>
                </a:cubicBezTo>
                <a:cubicBezTo>
                  <a:pt x="6335" y="6203"/>
                  <a:pt x="6692" y="6680"/>
                  <a:pt x="7335" y="6930"/>
                </a:cubicBezTo>
                <a:cubicBezTo>
                  <a:pt x="7168" y="7180"/>
                  <a:pt x="7037" y="7442"/>
                  <a:pt x="6966" y="7727"/>
                </a:cubicBezTo>
                <a:lnTo>
                  <a:pt x="3227" y="7727"/>
                </a:lnTo>
                <a:cubicBezTo>
                  <a:pt x="2525" y="7727"/>
                  <a:pt x="2525" y="8787"/>
                  <a:pt x="3227" y="8787"/>
                </a:cubicBezTo>
                <a:lnTo>
                  <a:pt x="6978" y="8787"/>
                </a:lnTo>
                <a:cubicBezTo>
                  <a:pt x="7049" y="9073"/>
                  <a:pt x="7168" y="9347"/>
                  <a:pt x="7347" y="9585"/>
                </a:cubicBezTo>
                <a:cubicBezTo>
                  <a:pt x="6704" y="9835"/>
                  <a:pt x="6347" y="10311"/>
                  <a:pt x="6085" y="10644"/>
                </a:cubicBezTo>
                <a:cubicBezTo>
                  <a:pt x="6037" y="10728"/>
                  <a:pt x="5977" y="10799"/>
                  <a:pt x="5942" y="10847"/>
                </a:cubicBezTo>
                <a:cubicBezTo>
                  <a:pt x="5930" y="10859"/>
                  <a:pt x="5930" y="10859"/>
                  <a:pt x="5930" y="10871"/>
                </a:cubicBezTo>
                <a:cubicBezTo>
                  <a:pt x="5564" y="11345"/>
                  <a:pt x="4983" y="11598"/>
                  <a:pt x="4333" y="11598"/>
                </a:cubicBezTo>
                <a:cubicBezTo>
                  <a:pt x="4053" y="11598"/>
                  <a:pt x="3759" y="11551"/>
                  <a:pt x="3465" y="11454"/>
                </a:cubicBezTo>
                <a:cubicBezTo>
                  <a:pt x="1644" y="10847"/>
                  <a:pt x="1263" y="9382"/>
                  <a:pt x="1274" y="8251"/>
                </a:cubicBezTo>
                <a:lnTo>
                  <a:pt x="1263" y="8251"/>
                </a:lnTo>
                <a:cubicBezTo>
                  <a:pt x="1263" y="7132"/>
                  <a:pt x="1632" y="5668"/>
                  <a:pt x="3453" y="5060"/>
                </a:cubicBezTo>
                <a:cubicBezTo>
                  <a:pt x="3747" y="4964"/>
                  <a:pt x="4039" y="4917"/>
                  <a:pt x="4318" y="4917"/>
                </a:cubicBezTo>
                <a:close/>
                <a:moveTo>
                  <a:pt x="14075" y="4928"/>
                </a:moveTo>
                <a:cubicBezTo>
                  <a:pt x="14355" y="4928"/>
                  <a:pt x="14649" y="4975"/>
                  <a:pt x="14943" y="5072"/>
                </a:cubicBezTo>
                <a:cubicBezTo>
                  <a:pt x="16764" y="5668"/>
                  <a:pt x="17145" y="7144"/>
                  <a:pt x="17134" y="8263"/>
                </a:cubicBezTo>
                <a:cubicBezTo>
                  <a:pt x="17134" y="9394"/>
                  <a:pt x="16764" y="10859"/>
                  <a:pt x="14943" y="11466"/>
                </a:cubicBezTo>
                <a:cubicBezTo>
                  <a:pt x="14653" y="11561"/>
                  <a:pt x="14366" y="11607"/>
                  <a:pt x="14091" y="11607"/>
                </a:cubicBezTo>
                <a:cubicBezTo>
                  <a:pt x="13438" y="11607"/>
                  <a:pt x="12855" y="11348"/>
                  <a:pt x="12478" y="10871"/>
                </a:cubicBezTo>
                <a:lnTo>
                  <a:pt x="12466" y="10859"/>
                </a:lnTo>
                <a:cubicBezTo>
                  <a:pt x="12419" y="10799"/>
                  <a:pt x="12359" y="10728"/>
                  <a:pt x="12312" y="10656"/>
                </a:cubicBezTo>
                <a:cubicBezTo>
                  <a:pt x="12050" y="10311"/>
                  <a:pt x="11692" y="9835"/>
                  <a:pt x="11061" y="9585"/>
                </a:cubicBezTo>
                <a:cubicBezTo>
                  <a:pt x="11228" y="9347"/>
                  <a:pt x="11347" y="9073"/>
                  <a:pt x="11419" y="8787"/>
                </a:cubicBezTo>
                <a:lnTo>
                  <a:pt x="15169" y="8787"/>
                </a:lnTo>
                <a:cubicBezTo>
                  <a:pt x="15872" y="8787"/>
                  <a:pt x="15872" y="7739"/>
                  <a:pt x="15169" y="7739"/>
                </a:cubicBezTo>
                <a:lnTo>
                  <a:pt x="11419" y="7739"/>
                </a:lnTo>
                <a:cubicBezTo>
                  <a:pt x="11347" y="7453"/>
                  <a:pt x="11228" y="7180"/>
                  <a:pt x="11061" y="6941"/>
                </a:cubicBezTo>
                <a:cubicBezTo>
                  <a:pt x="11692" y="6691"/>
                  <a:pt x="12050" y="6215"/>
                  <a:pt x="12312" y="5870"/>
                </a:cubicBezTo>
                <a:cubicBezTo>
                  <a:pt x="12371" y="5798"/>
                  <a:pt x="12419" y="5727"/>
                  <a:pt x="12466" y="5668"/>
                </a:cubicBezTo>
                <a:lnTo>
                  <a:pt x="12478" y="5656"/>
                </a:lnTo>
                <a:cubicBezTo>
                  <a:pt x="12844" y="5181"/>
                  <a:pt x="13425" y="4928"/>
                  <a:pt x="14075" y="4928"/>
                </a:cubicBezTo>
                <a:close/>
                <a:moveTo>
                  <a:pt x="8394" y="10406"/>
                </a:moveTo>
                <a:cubicBezTo>
                  <a:pt x="8573" y="10478"/>
                  <a:pt x="8763" y="10525"/>
                  <a:pt x="8954" y="10537"/>
                </a:cubicBezTo>
                <a:cubicBezTo>
                  <a:pt x="9109" y="12573"/>
                  <a:pt x="8109" y="14490"/>
                  <a:pt x="6430" y="15264"/>
                </a:cubicBezTo>
                <a:lnTo>
                  <a:pt x="6430" y="15252"/>
                </a:lnTo>
                <a:cubicBezTo>
                  <a:pt x="6154" y="15392"/>
                  <a:pt x="5855" y="15461"/>
                  <a:pt x="5556" y="15461"/>
                </a:cubicBezTo>
                <a:cubicBezTo>
                  <a:pt x="5095" y="15461"/>
                  <a:pt x="4636" y="15296"/>
                  <a:pt x="4275" y="14978"/>
                </a:cubicBezTo>
                <a:cubicBezTo>
                  <a:pt x="3584" y="14371"/>
                  <a:pt x="3275" y="13442"/>
                  <a:pt x="3441" y="12549"/>
                </a:cubicBezTo>
                <a:lnTo>
                  <a:pt x="3441" y="12549"/>
                </a:lnTo>
                <a:cubicBezTo>
                  <a:pt x="3727" y="12609"/>
                  <a:pt x="4013" y="12645"/>
                  <a:pt x="4311" y="12645"/>
                </a:cubicBezTo>
                <a:cubicBezTo>
                  <a:pt x="4572" y="12645"/>
                  <a:pt x="4823" y="12621"/>
                  <a:pt x="5084" y="12561"/>
                </a:cubicBezTo>
                <a:cubicBezTo>
                  <a:pt x="5739" y="12418"/>
                  <a:pt x="6335" y="12049"/>
                  <a:pt x="6751" y="11525"/>
                </a:cubicBezTo>
                <a:cubicBezTo>
                  <a:pt x="6811" y="11442"/>
                  <a:pt x="6870" y="11371"/>
                  <a:pt x="6930" y="11287"/>
                </a:cubicBezTo>
                <a:cubicBezTo>
                  <a:pt x="7228" y="10894"/>
                  <a:pt x="7478" y="10561"/>
                  <a:pt x="8061" y="10490"/>
                </a:cubicBezTo>
                <a:lnTo>
                  <a:pt x="8097" y="10490"/>
                </a:lnTo>
                <a:cubicBezTo>
                  <a:pt x="8204" y="10466"/>
                  <a:pt x="8299" y="10442"/>
                  <a:pt x="8394" y="10406"/>
                </a:cubicBezTo>
                <a:close/>
                <a:moveTo>
                  <a:pt x="10002" y="10406"/>
                </a:moveTo>
                <a:cubicBezTo>
                  <a:pt x="10097" y="10442"/>
                  <a:pt x="10192" y="10466"/>
                  <a:pt x="10299" y="10478"/>
                </a:cubicBezTo>
                <a:lnTo>
                  <a:pt x="10335" y="10478"/>
                </a:lnTo>
                <a:cubicBezTo>
                  <a:pt x="10919" y="10549"/>
                  <a:pt x="11169" y="10894"/>
                  <a:pt x="11466" y="11287"/>
                </a:cubicBezTo>
                <a:cubicBezTo>
                  <a:pt x="11526" y="11359"/>
                  <a:pt x="11585" y="11442"/>
                  <a:pt x="11657" y="11513"/>
                </a:cubicBezTo>
                <a:cubicBezTo>
                  <a:pt x="12073" y="12049"/>
                  <a:pt x="12657" y="12418"/>
                  <a:pt x="13324" y="12561"/>
                </a:cubicBezTo>
                <a:cubicBezTo>
                  <a:pt x="13574" y="12609"/>
                  <a:pt x="13824" y="12645"/>
                  <a:pt x="14086" y="12645"/>
                </a:cubicBezTo>
                <a:cubicBezTo>
                  <a:pt x="14383" y="12645"/>
                  <a:pt x="14669" y="12609"/>
                  <a:pt x="14955" y="12537"/>
                </a:cubicBezTo>
                <a:lnTo>
                  <a:pt x="14955" y="12537"/>
                </a:lnTo>
                <a:cubicBezTo>
                  <a:pt x="15133" y="13442"/>
                  <a:pt x="14812" y="14371"/>
                  <a:pt x="14121" y="14978"/>
                </a:cubicBezTo>
                <a:cubicBezTo>
                  <a:pt x="13756" y="15300"/>
                  <a:pt x="13296" y="15469"/>
                  <a:pt x="12831" y="15469"/>
                </a:cubicBezTo>
                <a:cubicBezTo>
                  <a:pt x="12538" y="15469"/>
                  <a:pt x="12242" y="15402"/>
                  <a:pt x="11966" y="15264"/>
                </a:cubicBezTo>
                <a:cubicBezTo>
                  <a:pt x="10930" y="14752"/>
                  <a:pt x="10145" y="13847"/>
                  <a:pt x="9752" y="12764"/>
                </a:cubicBezTo>
                <a:cubicBezTo>
                  <a:pt x="9990" y="12002"/>
                  <a:pt x="10073" y="11192"/>
                  <a:pt x="10002" y="10406"/>
                </a:cubicBezTo>
                <a:close/>
                <a:moveTo>
                  <a:pt x="9192" y="0"/>
                </a:moveTo>
                <a:cubicBezTo>
                  <a:pt x="8049" y="12"/>
                  <a:pt x="7037" y="726"/>
                  <a:pt x="6632" y="1786"/>
                </a:cubicBezTo>
                <a:lnTo>
                  <a:pt x="6549" y="1988"/>
                </a:lnTo>
                <a:cubicBezTo>
                  <a:pt x="6239" y="2703"/>
                  <a:pt x="5966" y="3441"/>
                  <a:pt x="5763" y="4191"/>
                </a:cubicBezTo>
                <a:cubicBezTo>
                  <a:pt x="5549" y="4084"/>
                  <a:pt x="5323" y="4001"/>
                  <a:pt x="5084" y="3953"/>
                </a:cubicBezTo>
                <a:cubicBezTo>
                  <a:pt x="4823" y="3896"/>
                  <a:pt x="4557" y="3867"/>
                  <a:pt x="4292" y="3867"/>
                </a:cubicBezTo>
                <a:cubicBezTo>
                  <a:pt x="3894" y="3867"/>
                  <a:pt x="3499" y="3932"/>
                  <a:pt x="3120" y="4060"/>
                </a:cubicBezTo>
                <a:cubicBezTo>
                  <a:pt x="2108" y="4394"/>
                  <a:pt x="1334" y="4977"/>
                  <a:pt x="846" y="5798"/>
                </a:cubicBezTo>
                <a:cubicBezTo>
                  <a:pt x="0" y="7334"/>
                  <a:pt x="0" y="9180"/>
                  <a:pt x="846" y="10716"/>
                </a:cubicBezTo>
                <a:cubicBezTo>
                  <a:pt x="1227" y="11335"/>
                  <a:pt x="1786" y="11847"/>
                  <a:pt x="2441" y="12168"/>
                </a:cubicBezTo>
                <a:cubicBezTo>
                  <a:pt x="2132" y="13490"/>
                  <a:pt x="2572" y="14871"/>
                  <a:pt x="3596" y="15776"/>
                </a:cubicBezTo>
                <a:cubicBezTo>
                  <a:pt x="4132" y="16252"/>
                  <a:pt x="4823" y="16514"/>
                  <a:pt x="5549" y="16514"/>
                </a:cubicBezTo>
                <a:cubicBezTo>
                  <a:pt x="6013" y="16514"/>
                  <a:pt x="6466" y="16407"/>
                  <a:pt x="6882" y="16216"/>
                </a:cubicBezTo>
                <a:cubicBezTo>
                  <a:pt x="7859" y="15740"/>
                  <a:pt x="8668" y="14990"/>
                  <a:pt x="9204" y="14038"/>
                </a:cubicBezTo>
                <a:cubicBezTo>
                  <a:pt x="9740" y="14978"/>
                  <a:pt x="10561" y="15740"/>
                  <a:pt x="11538" y="16216"/>
                </a:cubicBezTo>
                <a:cubicBezTo>
                  <a:pt x="11954" y="16407"/>
                  <a:pt x="12407" y="16514"/>
                  <a:pt x="12871" y="16514"/>
                </a:cubicBezTo>
                <a:cubicBezTo>
                  <a:pt x="13597" y="16514"/>
                  <a:pt x="14288" y="16252"/>
                  <a:pt x="14824" y="15776"/>
                </a:cubicBezTo>
                <a:cubicBezTo>
                  <a:pt x="15848" y="14871"/>
                  <a:pt x="16288" y="13490"/>
                  <a:pt x="15967" y="12168"/>
                </a:cubicBezTo>
                <a:cubicBezTo>
                  <a:pt x="16634" y="11847"/>
                  <a:pt x="17193" y="11347"/>
                  <a:pt x="17574" y="10716"/>
                </a:cubicBezTo>
                <a:cubicBezTo>
                  <a:pt x="18419" y="9192"/>
                  <a:pt x="18419" y="7334"/>
                  <a:pt x="17574" y="5810"/>
                </a:cubicBezTo>
                <a:lnTo>
                  <a:pt x="17562" y="5798"/>
                </a:lnTo>
                <a:cubicBezTo>
                  <a:pt x="17062" y="4977"/>
                  <a:pt x="16288" y="4394"/>
                  <a:pt x="15276" y="4060"/>
                </a:cubicBezTo>
                <a:cubicBezTo>
                  <a:pt x="14898" y="3932"/>
                  <a:pt x="14502" y="3867"/>
                  <a:pt x="14107" y="3867"/>
                </a:cubicBezTo>
                <a:cubicBezTo>
                  <a:pt x="13844" y="3867"/>
                  <a:pt x="13581" y="3896"/>
                  <a:pt x="13324" y="3953"/>
                </a:cubicBezTo>
                <a:cubicBezTo>
                  <a:pt x="13085" y="4001"/>
                  <a:pt x="12847" y="4084"/>
                  <a:pt x="12633" y="4191"/>
                </a:cubicBezTo>
                <a:cubicBezTo>
                  <a:pt x="12431" y="3441"/>
                  <a:pt x="12169" y="2703"/>
                  <a:pt x="11847" y="1988"/>
                </a:cubicBezTo>
                <a:lnTo>
                  <a:pt x="11776" y="1786"/>
                </a:lnTo>
                <a:cubicBezTo>
                  <a:pt x="11359" y="726"/>
                  <a:pt x="10347" y="12"/>
                  <a:pt x="921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03" name="Google Shape;2103;p120"/>
          <p:cNvSpPr/>
          <p:nvPr/>
        </p:nvSpPr>
        <p:spPr>
          <a:xfrm>
            <a:off x="6241149" y="2783688"/>
            <a:ext cx="360915" cy="360630"/>
          </a:xfrm>
          <a:custGeom>
            <a:avLst/>
            <a:gdLst/>
            <a:ahLst/>
            <a:cxnLst/>
            <a:rect l="l" t="t" r="r" b="b"/>
            <a:pathLst>
              <a:path w="18003" h="17991" extrusionOk="0">
                <a:moveTo>
                  <a:pt x="9013" y="1191"/>
                </a:moveTo>
                <a:lnTo>
                  <a:pt x="9311" y="1406"/>
                </a:lnTo>
                <a:cubicBezTo>
                  <a:pt x="9775" y="1763"/>
                  <a:pt x="9775" y="2465"/>
                  <a:pt x="9311" y="2811"/>
                </a:cubicBezTo>
                <a:lnTo>
                  <a:pt x="9013" y="3037"/>
                </a:lnTo>
                <a:lnTo>
                  <a:pt x="8716" y="2811"/>
                </a:lnTo>
                <a:cubicBezTo>
                  <a:pt x="8489" y="2644"/>
                  <a:pt x="8358" y="2394"/>
                  <a:pt x="8358" y="2108"/>
                </a:cubicBezTo>
                <a:cubicBezTo>
                  <a:pt x="8358" y="1834"/>
                  <a:pt x="8489" y="1572"/>
                  <a:pt x="8716" y="1406"/>
                </a:cubicBezTo>
                <a:lnTo>
                  <a:pt x="9013" y="1191"/>
                </a:lnTo>
                <a:close/>
                <a:moveTo>
                  <a:pt x="4010" y="3115"/>
                </a:moveTo>
                <a:cubicBezTo>
                  <a:pt x="4407" y="3115"/>
                  <a:pt x="4799" y="3242"/>
                  <a:pt x="5132" y="3489"/>
                </a:cubicBezTo>
                <a:lnTo>
                  <a:pt x="5191" y="3537"/>
                </a:lnTo>
                <a:lnTo>
                  <a:pt x="5167" y="3596"/>
                </a:lnTo>
                <a:cubicBezTo>
                  <a:pt x="4703" y="5013"/>
                  <a:pt x="3370" y="5978"/>
                  <a:pt x="1869" y="5978"/>
                </a:cubicBezTo>
                <a:lnTo>
                  <a:pt x="1107" y="5978"/>
                </a:lnTo>
                <a:cubicBezTo>
                  <a:pt x="1310" y="4716"/>
                  <a:pt x="2167" y="3668"/>
                  <a:pt x="3370" y="3227"/>
                </a:cubicBezTo>
                <a:cubicBezTo>
                  <a:pt x="3579" y="3152"/>
                  <a:pt x="3795" y="3115"/>
                  <a:pt x="4010" y="3115"/>
                </a:cubicBezTo>
                <a:close/>
                <a:moveTo>
                  <a:pt x="14005" y="3115"/>
                </a:moveTo>
                <a:cubicBezTo>
                  <a:pt x="14220" y="3115"/>
                  <a:pt x="14436" y="3152"/>
                  <a:pt x="14645" y="3227"/>
                </a:cubicBezTo>
                <a:cubicBezTo>
                  <a:pt x="15847" y="3668"/>
                  <a:pt x="16705" y="4716"/>
                  <a:pt x="16907" y="5978"/>
                </a:cubicBezTo>
                <a:lnTo>
                  <a:pt x="16145" y="5978"/>
                </a:lnTo>
                <a:cubicBezTo>
                  <a:pt x="14645" y="5978"/>
                  <a:pt x="13311" y="5013"/>
                  <a:pt x="12847" y="3596"/>
                </a:cubicBezTo>
                <a:lnTo>
                  <a:pt x="12823" y="3537"/>
                </a:lnTo>
                <a:lnTo>
                  <a:pt x="12883" y="3489"/>
                </a:lnTo>
                <a:cubicBezTo>
                  <a:pt x="13215" y="3242"/>
                  <a:pt x="13608" y="3115"/>
                  <a:pt x="14005" y="3115"/>
                </a:cubicBezTo>
                <a:close/>
                <a:moveTo>
                  <a:pt x="4191" y="8792"/>
                </a:moveTo>
                <a:cubicBezTo>
                  <a:pt x="4654" y="8792"/>
                  <a:pt x="5115" y="8918"/>
                  <a:pt x="5525" y="9157"/>
                </a:cubicBezTo>
                <a:cubicBezTo>
                  <a:pt x="4870" y="10645"/>
                  <a:pt x="3393" y="11597"/>
                  <a:pt x="1774" y="11597"/>
                </a:cubicBezTo>
                <a:lnTo>
                  <a:pt x="1107" y="11597"/>
                </a:lnTo>
                <a:cubicBezTo>
                  <a:pt x="1310" y="10347"/>
                  <a:pt x="2179" y="9323"/>
                  <a:pt x="3370" y="8930"/>
                </a:cubicBezTo>
                <a:cubicBezTo>
                  <a:pt x="3637" y="8837"/>
                  <a:pt x="3914" y="8792"/>
                  <a:pt x="4191" y="8792"/>
                </a:cubicBezTo>
                <a:close/>
                <a:moveTo>
                  <a:pt x="13824" y="8792"/>
                </a:moveTo>
                <a:cubicBezTo>
                  <a:pt x="14100" y="8792"/>
                  <a:pt x="14378" y="8837"/>
                  <a:pt x="14645" y="8930"/>
                </a:cubicBezTo>
                <a:cubicBezTo>
                  <a:pt x="15835" y="9323"/>
                  <a:pt x="16705" y="10347"/>
                  <a:pt x="16907" y="11597"/>
                </a:cubicBezTo>
                <a:lnTo>
                  <a:pt x="16240" y="11597"/>
                </a:lnTo>
                <a:cubicBezTo>
                  <a:pt x="14621" y="11597"/>
                  <a:pt x="13145" y="10645"/>
                  <a:pt x="12490" y="9157"/>
                </a:cubicBezTo>
                <a:cubicBezTo>
                  <a:pt x="12900" y="8918"/>
                  <a:pt x="13361" y="8792"/>
                  <a:pt x="13824" y="8792"/>
                </a:cubicBezTo>
                <a:close/>
                <a:moveTo>
                  <a:pt x="9013" y="8716"/>
                </a:moveTo>
                <a:lnTo>
                  <a:pt x="9537" y="10121"/>
                </a:lnTo>
                <a:lnTo>
                  <a:pt x="9537" y="12621"/>
                </a:lnTo>
                <a:cubicBezTo>
                  <a:pt x="9537" y="14145"/>
                  <a:pt x="9966" y="15645"/>
                  <a:pt x="10787" y="16931"/>
                </a:cubicBezTo>
                <a:lnTo>
                  <a:pt x="7227" y="16931"/>
                </a:lnTo>
                <a:cubicBezTo>
                  <a:pt x="8049" y="15645"/>
                  <a:pt x="8477" y="14145"/>
                  <a:pt x="8477" y="12621"/>
                </a:cubicBezTo>
                <a:lnTo>
                  <a:pt x="8477" y="10121"/>
                </a:lnTo>
                <a:lnTo>
                  <a:pt x="9013" y="8716"/>
                </a:lnTo>
                <a:close/>
                <a:moveTo>
                  <a:pt x="9000" y="1"/>
                </a:moveTo>
                <a:cubicBezTo>
                  <a:pt x="8888" y="1"/>
                  <a:pt x="8775" y="36"/>
                  <a:pt x="8680" y="108"/>
                </a:cubicBezTo>
                <a:lnTo>
                  <a:pt x="8073" y="572"/>
                </a:lnTo>
                <a:cubicBezTo>
                  <a:pt x="7049" y="1346"/>
                  <a:pt x="7049" y="2882"/>
                  <a:pt x="8073" y="3656"/>
                </a:cubicBezTo>
                <a:lnTo>
                  <a:pt x="8477" y="3954"/>
                </a:lnTo>
                <a:lnTo>
                  <a:pt x="8477" y="5739"/>
                </a:lnTo>
                <a:lnTo>
                  <a:pt x="6203" y="3001"/>
                </a:lnTo>
                <a:cubicBezTo>
                  <a:pt x="6180" y="2977"/>
                  <a:pt x="6156" y="2941"/>
                  <a:pt x="6120" y="2918"/>
                </a:cubicBezTo>
                <a:lnTo>
                  <a:pt x="5751" y="2644"/>
                </a:lnTo>
                <a:cubicBezTo>
                  <a:pt x="5242" y="2258"/>
                  <a:pt x="4629" y="2058"/>
                  <a:pt x="4007" y="2058"/>
                </a:cubicBezTo>
                <a:cubicBezTo>
                  <a:pt x="3669" y="2058"/>
                  <a:pt x="3328" y="2117"/>
                  <a:pt x="3001" y="2239"/>
                </a:cubicBezTo>
                <a:cubicBezTo>
                  <a:pt x="1203" y="2894"/>
                  <a:pt x="12" y="4596"/>
                  <a:pt x="12" y="6501"/>
                </a:cubicBezTo>
                <a:cubicBezTo>
                  <a:pt x="12" y="6799"/>
                  <a:pt x="238" y="7025"/>
                  <a:pt x="536" y="7025"/>
                </a:cubicBezTo>
                <a:lnTo>
                  <a:pt x="1858" y="7025"/>
                </a:lnTo>
                <a:cubicBezTo>
                  <a:pt x="1868" y="7025"/>
                  <a:pt x="1878" y="7025"/>
                  <a:pt x="1888" y="7025"/>
                </a:cubicBezTo>
                <a:cubicBezTo>
                  <a:pt x="3650" y="7025"/>
                  <a:pt x="5243" y="5992"/>
                  <a:pt x="5977" y="4382"/>
                </a:cubicBezTo>
                <a:lnTo>
                  <a:pt x="8394" y="7299"/>
                </a:lnTo>
                <a:lnTo>
                  <a:pt x="7668" y="9240"/>
                </a:lnTo>
                <a:lnTo>
                  <a:pt x="6441" y="8514"/>
                </a:lnTo>
                <a:lnTo>
                  <a:pt x="6370" y="8466"/>
                </a:lnTo>
                <a:cubicBezTo>
                  <a:pt x="5734" y="7981"/>
                  <a:pt x="4965" y="7730"/>
                  <a:pt x="4188" y="7730"/>
                </a:cubicBezTo>
                <a:cubicBezTo>
                  <a:pt x="3801" y="7730"/>
                  <a:pt x="3412" y="7792"/>
                  <a:pt x="3036" y="7918"/>
                </a:cubicBezTo>
                <a:cubicBezTo>
                  <a:pt x="1227" y="8526"/>
                  <a:pt x="0" y="10216"/>
                  <a:pt x="12" y="12121"/>
                </a:cubicBezTo>
                <a:cubicBezTo>
                  <a:pt x="12" y="12407"/>
                  <a:pt x="238" y="12645"/>
                  <a:pt x="536" y="12645"/>
                </a:cubicBezTo>
                <a:lnTo>
                  <a:pt x="1762" y="12645"/>
                </a:lnTo>
                <a:cubicBezTo>
                  <a:pt x="3751" y="12645"/>
                  <a:pt x="5560" y="11514"/>
                  <a:pt x="6418" y="9728"/>
                </a:cubicBezTo>
                <a:lnTo>
                  <a:pt x="7418" y="10323"/>
                </a:lnTo>
                <a:lnTo>
                  <a:pt x="7418" y="12621"/>
                </a:lnTo>
                <a:cubicBezTo>
                  <a:pt x="7418" y="14181"/>
                  <a:pt x="6894" y="15705"/>
                  <a:pt x="5929" y="16931"/>
                </a:cubicBezTo>
                <a:lnTo>
                  <a:pt x="2667" y="16931"/>
                </a:lnTo>
                <a:cubicBezTo>
                  <a:pt x="1977" y="16931"/>
                  <a:pt x="1977" y="17991"/>
                  <a:pt x="2667" y="17991"/>
                </a:cubicBezTo>
                <a:lnTo>
                  <a:pt x="15324" y="17991"/>
                </a:lnTo>
                <a:cubicBezTo>
                  <a:pt x="16026" y="17991"/>
                  <a:pt x="16026" y="16931"/>
                  <a:pt x="15324" y="16931"/>
                </a:cubicBezTo>
                <a:lnTo>
                  <a:pt x="12061" y="16931"/>
                </a:lnTo>
                <a:cubicBezTo>
                  <a:pt x="11109" y="15705"/>
                  <a:pt x="10585" y="14181"/>
                  <a:pt x="10573" y="12621"/>
                </a:cubicBezTo>
                <a:lnTo>
                  <a:pt x="10573" y="10323"/>
                </a:lnTo>
                <a:lnTo>
                  <a:pt x="11585" y="9728"/>
                </a:lnTo>
                <a:cubicBezTo>
                  <a:pt x="12442" y="11514"/>
                  <a:pt x="14240" y="12657"/>
                  <a:pt x="16228" y="12657"/>
                </a:cubicBezTo>
                <a:lnTo>
                  <a:pt x="17455" y="12657"/>
                </a:lnTo>
                <a:cubicBezTo>
                  <a:pt x="17752" y="12657"/>
                  <a:pt x="17991" y="12419"/>
                  <a:pt x="17991" y="12121"/>
                </a:cubicBezTo>
                <a:cubicBezTo>
                  <a:pt x="17991" y="10216"/>
                  <a:pt x="16776" y="8526"/>
                  <a:pt x="14966" y="7930"/>
                </a:cubicBezTo>
                <a:cubicBezTo>
                  <a:pt x="14589" y="7803"/>
                  <a:pt x="14199" y="7741"/>
                  <a:pt x="13811" y="7741"/>
                </a:cubicBezTo>
                <a:cubicBezTo>
                  <a:pt x="13035" y="7741"/>
                  <a:pt x="12268" y="7990"/>
                  <a:pt x="11633" y="8466"/>
                </a:cubicBezTo>
                <a:lnTo>
                  <a:pt x="11549" y="8526"/>
                </a:lnTo>
                <a:lnTo>
                  <a:pt x="10323" y="9240"/>
                </a:lnTo>
                <a:lnTo>
                  <a:pt x="9597" y="7311"/>
                </a:lnTo>
                <a:lnTo>
                  <a:pt x="12025" y="4382"/>
                </a:lnTo>
                <a:cubicBezTo>
                  <a:pt x="12759" y="5992"/>
                  <a:pt x="14353" y="7025"/>
                  <a:pt x="16126" y="7025"/>
                </a:cubicBezTo>
                <a:cubicBezTo>
                  <a:pt x="16137" y="7025"/>
                  <a:pt x="16147" y="7025"/>
                  <a:pt x="16157" y="7025"/>
                </a:cubicBezTo>
                <a:lnTo>
                  <a:pt x="17479" y="7025"/>
                </a:lnTo>
                <a:cubicBezTo>
                  <a:pt x="17764" y="7025"/>
                  <a:pt x="18002" y="6799"/>
                  <a:pt x="18002" y="6501"/>
                </a:cubicBezTo>
                <a:cubicBezTo>
                  <a:pt x="17991" y="4596"/>
                  <a:pt x="16800" y="2894"/>
                  <a:pt x="15002" y="2239"/>
                </a:cubicBezTo>
                <a:cubicBezTo>
                  <a:pt x="14675" y="2117"/>
                  <a:pt x="14334" y="2058"/>
                  <a:pt x="13995" y="2058"/>
                </a:cubicBezTo>
                <a:cubicBezTo>
                  <a:pt x="13372" y="2058"/>
                  <a:pt x="12756" y="2258"/>
                  <a:pt x="12240" y="2644"/>
                </a:cubicBezTo>
                <a:lnTo>
                  <a:pt x="11883" y="2918"/>
                </a:lnTo>
                <a:cubicBezTo>
                  <a:pt x="11847" y="2941"/>
                  <a:pt x="11811" y="2977"/>
                  <a:pt x="11787" y="3001"/>
                </a:cubicBezTo>
                <a:lnTo>
                  <a:pt x="9525" y="5739"/>
                </a:lnTo>
                <a:lnTo>
                  <a:pt x="9525" y="3954"/>
                </a:lnTo>
                <a:lnTo>
                  <a:pt x="9918" y="3656"/>
                </a:lnTo>
                <a:cubicBezTo>
                  <a:pt x="10954" y="2882"/>
                  <a:pt x="10954" y="1346"/>
                  <a:pt x="9918" y="572"/>
                </a:cubicBezTo>
                <a:lnTo>
                  <a:pt x="9311" y="108"/>
                </a:lnTo>
                <a:cubicBezTo>
                  <a:pt x="9222" y="36"/>
                  <a:pt x="9111" y="1"/>
                  <a:pt x="900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04" name="Google Shape;2104;p120"/>
          <p:cNvSpPr/>
          <p:nvPr/>
        </p:nvSpPr>
        <p:spPr>
          <a:xfrm>
            <a:off x="5456700" y="2163630"/>
            <a:ext cx="329708" cy="432578"/>
          </a:xfrm>
          <a:custGeom>
            <a:avLst/>
            <a:gdLst/>
            <a:ahLst/>
            <a:cxnLst/>
            <a:rect l="l" t="t" r="r" b="b"/>
            <a:pathLst>
              <a:path w="13705" h="17981" extrusionOk="0">
                <a:moveTo>
                  <a:pt x="10538" y="1621"/>
                </a:moveTo>
                <a:lnTo>
                  <a:pt x="10538" y="1621"/>
                </a:lnTo>
                <a:cubicBezTo>
                  <a:pt x="10514" y="2859"/>
                  <a:pt x="9811" y="3979"/>
                  <a:pt x="8716" y="4550"/>
                </a:cubicBezTo>
                <a:cubicBezTo>
                  <a:pt x="8609" y="4562"/>
                  <a:pt x="8499" y="4562"/>
                  <a:pt x="8389" y="4562"/>
                </a:cubicBezTo>
                <a:cubicBezTo>
                  <a:pt x="8279" y="4562"/>
                  <a:pt x="8168" y="4562"/>
                  <a:pt x="8061" y="4574"/>
                </a:cubicBezTo>
                <a:cubicBezTo>
                  <a:pt x="7954" y="3848"/>
                  <a:pt x="7478" y="3240"/>
                  <a:pt x="6811" y="2967"/>
                </a:cubicBezTo>
                <a:cubicBezTo>
                  <a:pt x="6990" y="2657"/>
                  <a:pt x="7311" y="2466"/>
                  <a:pt x="7668" y="2455"/>
                </a:cubicBezTo>
                <a:cubicBezTo>
                  <a:pt x="7688" y="2455"/>
                  <a:pt x="7708" y="2455"/>
                  <a:pt x="7727" y="2455"/>
                </a:cubicBezTo>
                <a:cubicBezTo>
                  <a:pt x="8730" y="2455"/>
                  <a:pt x="9697" y="2158"/>
                  <a:pt x="10538" y="1621"/>
                </a:cubicBezTo>
                <a:close/>
                <a:moveTo>
                  <a:pt x="3180" y="3038"/>
                </a:moveTo>
                <a:cubicBezTo>
                  <a:pt x="4025" y="3574"/>
                  <a:pt x="5025" y="3871"/>
                  <a:pt x="6037" y="3871"/>
                </a:cubicBezTo>
                <a:lnTo>
                  <a:pt x="6025" y="3859"/>
                </a:lnTo>
                <a:cubicBezTo>
                  <a:pt x="6573" y="3859"/>
                  <a:pt x="7025" y="4312"/>
                  <a:pt x="7025" y="4860"/>
                </a:cubicBezTo>
                <a:lnTo>
                  <a:pt x="7025" y="4872"/>
                </a:lnTo>
                <a:cubicBezTo>
                  <a:pt x="6549" y="5122"/>
                  <a:pt x="6156" y="5526"/>
                  <a:pt x="5906" y="6003"/>
                </a:cubicBezTo>
                <a:cubicBezTo>
                  <a:pt x="5597" y="5979"/>
                  <a:pt x="5299" y="5955"/>
                  <a:pt x="4989" y="5955"/>
                </a:cubicBezTo>
                <a:cubicBezTo>
                  <a:pt x="3894" y="5383"/>
                  <a:pt x="3192" y="4264"/>
                  <a:pt x="3180" y="3038"/>
                </a:cubicBezTo>
                <a:close/>
                <a:moveTo>
                  <a:pt x="11240" y="4796"/>
                </a:moveTo>
                <a:lnTo>
                  <a:pt x="11240" y="4796"/>
                </a:lnTo>
                <a:cubicBezTo>
                  <a:pt x="11225" y="6162"/>
                  <a:pt x="10440" y="7421"/>
                  <a:pt x="9216" y="8027"/>
                </a:cubicBezTo>
                <a:cubicBezTo>
                  <a:pt x="8823" y="8086"/>
                  <a:pt x="8430" y="8062"/>
                  <a:pt x="8037" y="8086"/>
                </a:cubicBezTo>
                <a:cubicBezTo>
                  <a:pt x="7895" y="7396"/>
                  <a:pt x="7478" y="6788"/>
                  <a:pt x="6894" y="6407"/>
                </a:cubicBezTo>
                <a:cubicBezTo>
                  <a:pt x="7180" y="5919"/>
                  <a:pt x="7692" y="5622"/>
                  <a:pt x="8264" y="5622"/>
                </a:cubicBezTo>
                <a:lnTo>
                  <a:pt x="8383" y="5622"/>
                </a:lnTo>
                <a:cubicBezTo>
                  <a:pt x="9390" y="5622"/>
                  <a:pt x="10386" y="5338"/>
                  <a:pt x="11240" y="4796"/>
                </a:cubicBezTo>
                <a:close/>
                <a:moveTo>
                  <a:pt x="2465" y="6193"/>
                </a:moveTo>
                <a:cubicBezTo>
                  <a:pt x="3311" y="6729"/>
                  <a:pt x="4311" y="7027"/>
                  <a:pt x="5323" y="7027"/>
                </a:cubicBezTo>
                <a:lnTo>
                  <a:pt x="5442" y="7027"/>
                </a:lnTo>
                <a:cubicBezTo>
                  <a:pt x="6240" y="7027"/>
                  <a:pt x="6906" y="7610"/>
                  <a:pt x="7014" y="8396"/>
                </a:cubicBezTo>
                <a:cubicBezTo>
                  <a:pt x="6537" y="8646"/>
                  <a:pt x="6144" y="9039"/>
                  <a:pt x="5906" y="9527"/>
                </a:cubicBezTo>
                <a:cubicBezTo>
                  <a:pt x="5442" y="9443"/>
                  <a:pt x="4954" y="9515"/>
                  <a:pt x="4489" y="9432"/>
                </a:cubicBezTo>
                <a:cubicBezTo>
                  <a:pt x="3251" y="8824"/>
                  <a:pt x="2477" y="7562"/>
                  <a:pt x="2465" y="6193"/>
                </a:cubicBezTo>
                <a:close/>
                <a:moveTo>
                  <a:pt x="11943" y="8205"/>
                </a:moveTo>
                <a:cubicBezTo>
                  <a:pt x="11824" y="9670"/>
                  <a:pt x="10931" y="10967"/>
                  <a:pt x="9585" y="11575"/>
                </a:cubicBezTo>
                <a:cubicBezTo>
                  <a:pt x="9423" y="11591"/>
                  <a:pt x="9251" y="11593"/>
                  <a:pt x="9075" y="11593"/>
                </a:cubicBezTo>
                <a:cubicBezTo>
                  <a:pt x="8988" y="11593"/>
                  <a:pt x="8900" y="11593"/>
                  <a:pt x="8811" y="11593"/>
                </a:cubicBezTo>
                <a:cubicBezTo>
                  <a:pt x="8546" y="11593"/>
                  <a:pt x="8282" y="11599"/>
                  <a:pt x="8037" y="11646"/>
                </a:cubicBezTo>
                <a:cubicBezTo>
                  <a:pt x="7906" y="10944"/>
                  <a:pt x="7502" y="10313"/>
                  <a:pt x="6894" y="9920"/>
                </a:cubicBezTo>
                <a:cubicBezTo>
                  <a:pt x="7180" y="9432"/>
                  <a:pt x="7692" y="9134"/>
                  <a:pt x="8264" y="9134"/>
                </a:cubicBezTo>
                <a:lnTo>
                  <a:pt x="8466" y="9134"/>
                </a:lnTo>
                <a:cubicBezTo>
                  <a:pt x="9681" y="9134"/>
                  <a:pt x="10883" y="8812"/>
                  <a:pt x="11931" y="8205"/>
                </a:cubicBezTo>
                <a:close/>
                <a:moveTo>
                  <a:pt x="1775" y="9598"/>
                </a:moveTo>
                <a:lnTo>
                  <a:pt x="1775" y="9598"/>
                </a:lnTo>
                <a:cubicBezTo>
                  <a:pt x="2823" y="10205"/>
                  <a:pt x="4013" y="10527"/>
                  <a:pt x="5239" y="10527"/>
                </a:cubicBezTo>
                <a:lnTo>
                  <a:pt x="5239" y="10539"/>
                </a:lnTo>
                <a:lnTo>
                  <a:pt x="5442" y="10539"/>
                </a:lnTo>
                <a:cubicBezTo>
                  <a:pt x="6287" y="10539"/>
                  <a:pt x="6990" y="11194"/>
                  <a:pt x="7025" y="12039"/>
                </a:cubicBezTo>
                <a:cubicBezTo>
                  <a:pt x="6954" y="12087"/>
                  <a:pt x="6871" y="12146"/>
                  <a:pt x="6799" y="12194"/>
                </a:cubicBezTo>
                <a:cubicBezTo>
                  <a:pt x="6454" y="12456"/>
                  <a:pt x="6168" y="12801"/>
                  <a:pt x="5966" y="13182"/>
                </a:cubicBezTo>
                <a:cubicBezTo>
                  <a:pt x="5656" y="13079"/>
                  <a:pt x="5284" y="13056"/>
                  <a:pt x="4931" y="13056"/>
                </a:cubicBezTo>
                <a:cubicBezTo>
                  <a:pt x="4795" y="13056"/>
                  <a:pt x="4662" y="13060"/>
                  <a:pt x="4537" y="13063"/>
                </a:cubicBezTo>
                <a:cubicBezTo>
                  <a:pt x="4517" y="13065"/>
                  <a:pt x="4496" y="13066"/>
                  <a:pt x="4476" y="13066"/>
                </a:cubicBezTo>
                <a:cubicBezTo>
                  <a:pt x="4377" y="13066"/>
                  <a:pt x="4280" y="13043"/>
                  <a:pt x="4192" y="13003"/>
                </a:cubicBezTo>
                <a:cubicBezTo>
                  <a:pt x="2811" y="12408"/>
                  <a:pt x="1882" y="11098"/>
                  <a:pt x="1775" y="9598"/>
                </a:cubicBezTo>
                <a:close/>
                <a:moveTo>
                  <a:pt x="12633" y="11718"/>
                </a:moveTo>
                <a:cubicBezTo>
                  <a:pt x="12467" y="13825"/>
                  <a:pt x="10716" y="15456"/>
                  <a:pt x="8597" y="15456"/>
                </a:cubicBezTo>
                <a:lnTo>
                  <a:pt x="8014" y="15456"/>
                </a:lnTo>
                <a:cubicBezTo>
                  <a:pt x="7871" y="14742"/>
                  <a:pt x="7478" y="14111"/>
                  <a:pt x="6894" y="13670"/>
                </a:cubicBezTo>
                <a:cubicBezTo>
                  <a:pt x="7228" y="13039"/>
                  <a:pt x="7883" y="12646"/>
                  <a:pt x="8597" y="12646"/>
                </a:cubicBezTo>
                <a:lnTo>
                  <a:pt x="9169" y="12646"/>
                </a:lnTo>
                <a:cubicBezTo>
                  <a:pt x="10383" y="12646"/>
                  <a:pt x="11574" y="12325"/>
                  <a:pt x="12633" y="11718"/>
                </a:cubicBezTo>
                <a:close/>
                <a:moveTo>
                  <a:pt x="1060" y="13194"/>
                </a:moveTo>
                <a:cubicBezTo>
                  <a:pt x="2108" y="13801"/>
                  <a:pt x="3311" y="14123"/>
                  <a:pt x="4525" y="14123"/>
                </a:cubicBezTo>
                <a:lnTo>
                  <a:pt x="5085" y="14123"/>
                </a:lnTo>
                <a:cubicBezTo>
                  <a:pt x="6156" y="14123"/>
                  <a:pt x="7025" y="14992"/>
                  <a:pt x="7025" y="16063"/>
                </a:cubicBezTo>
                <a:lnTo>
                  <a:pt x="7025" y="16933"/>
                </a:lnTo>
                <a:lnTo>
                  <a:pt x="5085" y="16933"/>
                </a:lnTo>
                <a:cubicBezTo>
                  <a:pt x="2977" y="16933"/>
                  <a:pt x="1215" y="15301"/>
                  <a:pt x="1060" y="13194"/>
                </a:cubicBezTo>
                <a:close/>
                <a:moveTo>
                  <a:pt x="11072" y="1"/>
                </a:moveTo>
                <a:cubicBezTo>
                  <a:pt x="10944" y="1"/>
                  <a:pt x="10812" y="49"/>
                  <a:pt x="10704" y="157"/>
                </a:cubicBezTo>
                <a:cubicBezTo>
                  <a:pt x="9919" y="966"/>
                  <a:pt x="8835" y="1419"/>
                  <a:pt x="7704" y="1419"/>
                </a:cubicBezTo>
                <a:cubicBezTo>
                  <a:pt x="6811" y="1419"/>
                  <a:pt x="6025" y="1978"/>
                  <a:pt x="5740" y="2812"/>
                </a:cubicBezTo>
                <a:cubicBezTo>
                  <a:pt x="4716" y="2740"/>
                  <a:pt x="3739" y="2300"/>
                  <a:pt x="3013" y="1573"/>
                </a:cubicBezTo>
                <a:cubicBezTo>
                  <a:pt x="2905" y="1470"/>
                  <a:pt x="2774" y="1423"/>
                  <a:pt x="2646" y="1423"/>
                </a:cubicBezTo>
                <a:cubicBezTo>
                  <a:pt x="2377" y="1423"/>
                  <a:pt x="2120" y="1628"/>
                  <a:pt x="2120" y="1943"/>
                </a:cubicBezTo>
                <a:lnTo>
                  <a:pt x="2120" y="2990"/>
                </a:lnTo>
                <a:cubicBezTo>
                  <a:pt x="2120" y="3681"/>
                  <a:pt x="2287" y="4371"/>
                  <a:pt x="2596" y="4991"/>
                </a:cubicBezTo>
                <a:cubicBezTo>
                  <a:pt x="2501" y="4907"/>
                  <a:pt x="2406" y="4824"/>
                  <a:pt x="2311" y="4729"/>
                </a:cubicBezTo>
                <a:cubicBezTo>
                  <a:pt x="2204" y="4626"/>
                  <a:pt x="2076" y="4581"/>
                  <a:pt x="1951" y="4581"/>
                </a:cubicBezTo>
                <a:cubicBezTo>
                  <a:pt x="1683" y="4581"/>
                  <a:pt x="1426" y="4789"/>
                  <a:pt x="1418" y="5098"/>
                </a:cubicBezTo>
                <a:lnTo>
                  <a:pt x="1418" y="6157"/>
                </a:lnTo>
                <a:cubicBezTo>
                  <a:pt x="1418" y="7003"/>
                  <a:pt x="1644" y="7836"/>
                  <a:pt x="2072" y="8562"/>
                </a:cubicBezTo>
                <a:cubicBezTo>
                  <a:pt x="1894" y="8455"/>
                  <a:pt x="1727" y="8324"/>
                  <a:pt x="1560" y="8205"/>
                </a:cubicBezTo>
                <a:cubicBezTo>
                  <a:pt x="1459" y="8121"/>
                  <a:pt x="1343" y="8083"/>
                  <a:pt x="1229" y="8083"/>
                </a:cubicBezTo>
                <a:cubicBezTo>
                  <a:pt x="958" y="8083"/>
                  <a:pt x="703" y="8299"/>
                  <a:pt x="703" y="8610"/>
                </a:cubicBezTo>
                <a:lnTo>
                  <a:pt x="703" y="9313"/>
                </a:lnTo>
                <a:cubicBezTo>
                  <a:pt x="703" y="10396"/>
                  <a:pt x="1060" y="11468"/>
                  <a:pt x="1715" y="12337"/>
                </a:cubicBezTo>
                <a:cubicBezTo>
                  <a:pt x="1418" y="12182"/>
                  <a:pt x="1132" y="11991"/>
                  <a:pt x="858" y="11777"/>
                </a:cubicBezTo>
                <a:cubicBezTo>
                  <a:pt x="757" y="11697"/>
                  <a:pt x="641" y="11660"/>
                  <a:pt x="528" y="11660"/>
                </a:cubicBezTo>
                <a:cubicBezTo>
                  <a:pt x="256" y="11660"/>
                  <a:pt x="1" y="11871"/>
                  <a:pt x="1" y="12182"/>
                </a:cubicBezTo>
                <a:lnTo>
                  <a:pt x="1" y="12884"/>
                </a:lnTo>
                <a:cubicBezTo>
                  <a:pt x="1" y="15706"/>
                  <a:pt x="2287" y="17980"/>
                  <a:pt x="5097" y="17980"/>
                </a:cubicBezTo>
                <a:lnTo>
                  <a:pt x="7561" y="17980"/>
                </a:lnTo>
                <a:cubicBezTo>
                  <a:pt x="7847" y="17980"/>
                  <a:pt x="8085" y="17742"/>
                  <a:pt x="8085" y="17456"/>
                </a:cubicBezTo>
                <a:lnTo>
                  <a:pt x="8085" y="16504"/>
                </a:lnTo>
                <a:lnTo>
                  <a:pt x="8609" y="16504"/>
                </a:lnTo>
                <a:cubicBezTo>
                  <a:pt x="11419" y="16504"/>
                  <a:pt x="13705" y="14230"/>
                  <a:pt x="13705" y="11420"/>
                </a:cubicBezTo>
                <a:lnTo>
                  <a:pt x="13705" y="10717"/>
                </a:lnTo>
                <a:cubicBezTo>
                  <a:pt x="13705" y="10404"/>
                  <a:pt x="13445" y="10187"/>
                  <a:pt x="13171" y="10187"/>
                </a:cubicBezTo>
                <a:cubicBezTo>
                  <a:pt x="13060" y="10187"/>
                  <a:pt x="12947" y="10222"/>
                  <a:pt x="12848" y="10301"/>
                </a:cubicBezTo>
                <a:cubicBezTo>
                  <a:pt x="12609" y="10491"/>
                  <a:pt x="12348" y="10670"/>
                  <a:pt x="12086" y="10825"/>
                </a:cubicBezTo>
                <a:cubicBezTo>
                  <a:pt x="12681" y="9967"/>
                  <a:pt x="13002" y="8955"/>
                  <a:pt x="13002" y="7908"/>
                </a:cubicBezTo>
                <a:lnTo>
                  <a:pt x="13002" y="7205"/>
                </a:lnTo>
                <a:cubicBezTo>
                  <a:pt x="13002" y="6891"/>
                  <a:pt x="12743" y="6674"/>
                  <a:pt x="12468" y="6674"/>
                </a:cubicBezTo>
                <a:cubicBezTo>
                  <a:pt x="12358" y="6674"/>
                  <a:pt x="12244" y="6710"/>
                  <a:pt x="12145" y="6788"/>
                </a:cubicBezTo>
                <a:cubicBezTo>
                  <a:pt x="11978" y="6919"/>
                  <a:pt x="11812" y="7038"/>
                  <a:pt x="11645" y="7157"/>
                </a:cubicBezTo>
                <a:cubicBezTo>
                  <a:pt x="12074" y="6419"/>
                  <a:pt x="12300" y="5598"/>
                  <a:pt x="12300" y="4741"/>
                </a:cubicBezTo>
                <a:lnTo>
                  <a:pt x="12300" y="3693"/>
                </a:lnTo>
                <a:cubicBezTo>
                  <a:pt x="12292" y="3378"/>
                  <a:pt x="12038" y="3173"/>
                  <a:pt x="11772" y="3173"/>
                </a:cubicBezTo>
                <a:cubicBezTo>
                  <a:pt x="11645" y="3173"/>
                  <a:pt x="11515" y="3220"/>
                  <a:pt x="11407" y="3324"/>
                </a:cubicBezTo>
                <a:cubicBezTo>
                  <a:pt x="11312" y="3407"/>
                  <a:pt x="11216" y="3490"/>
                  <a:pt x="11121" y="3574"/>
                </a:cubicBezTo>
                <a:cubicBezTo>
                  <a:pt x="11443" y="2955"/>
                  <a:pt x="11597" y="2276"/>
                  <a:pt x="11597" y="1585"/>
                </a:cubicBezTo>
                <a:lnTo>
                  <a:pt x="11597" y="526"/>
                </a:lnTo>
                <a:cubicBezTo>
                  <a:pt x="11597" y="211"/>
                  <a:pt x="11341" y="1"/>
                  <a:pt x="1107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05" name="Google Shape;2105;p120"/>
          <p:cNvSpPr txBox="1"/>
          <p:nvPr/>
        </p:nvSpPr>
        <p:spPr>
          <a:xfrm flipH="1">
            <a:off x="3516786" y="3647750"/>
            <a:ext cx="12036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06" name="Google Shape;2106;p120"/>
          <p:cNvSpPr txBox="1"/>
          <p:nvPr/>
        </p:nvSpPr>
        <p:spPr>
          <a:xfrm flipH="1">
            <a:off x="3516805" y="3996349"/>
            <a:ext cx="12036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107" name="Google Shape;2107;p120"/>
          <p:cNvSpPr txBox="1"/>
          <p:nvPr/>
        </p:nvSpPr>
        <p:spPr>
          <a:xfrm flipH="1">
            <a:off x="5381395" y="3644058"/>
            <a:ext cx="12036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08" name="Google Shape;2108;p120"/>
          <p:cNvSpPr txBox="1"/>
          <p:nvPr/>
        </p:nvSpPr>
        <p:spPr>
          <a:xfrm flipH="1">
            <a:off x="5289372" y="3996873"/>
            <a:ext cx="12036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109" name="Google Shape;2109;p120"/>
          <p:cNvSpPr txBox="1"/>
          <p:nvPr/>
        </p:nvSpPr>
        <p:spPr>
          <a:xfrm flipH="1">
            <a:off x="7246008" y="3645566"/>
            <a:ext cx="12036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10" name="Google Shape;2110;p120"/>
          <p:cNvSpPr txBox="1"/>
          <p:nvPr/>
        </p:nvSpPr>
        <p:spPr>
          <a:xfrm flipH="1">
            <a:off x="7246028" y="3994926"/>
            <a:ext cx="1203600" cy="5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قالب پاورپوینت جنگل قابل ویرایش می باشد</a:t>
            </a:r>
            <a:endParaRPr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111" name="Google Shape;2111;p120"/>
          <p:cNvSpPr/>
          <p:nvPr/>
        </p:nvSpPr>
        <p:spPr>
          <a:xfrm>
            <a:off x="4658014" y="3777773"/>
            <a:ext cx="678300" cy="6783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rgbClr val="2D5C2E"/>
              </a:solidFill>
              <a:cs typeface="B Nazanin" panose="00000400000000000000" pitchFamily="2" charset="-78"/>
            </a:endParaRPr>
          </a:p>
        </p:txBody>
      </p:sp>
      <p:sp>
        <p:nvSpPr>
          <p:cNvPr id="2112" name="Google Shape;2112;p120"/>
          <p:cNvSpPr/>
          <p:nvPr/>
        </p:nvSpPr>
        <p:spPr>
          <a:xfrm>
            <a:off x="4613101" y="3733073"/>
            <a:ext cx="768300" cy="767700"/>
          </a:xfrm>
          <a:prstGeom prst="blockArc">
            <a:avLst>
              <a:gd name="adj1" fmla="val 16201138"/>
              <a:gd name="adj2" fmla="val 10845283"/>
              <a:gd name="adj3" fmla="val 1396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737572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2113" name="Google Shape;2113;p120"/>
          <p:cNvSpPr txBox="1"/>
          <p:nvPr/>
        </p:nvSpPr>
        <p:spPr>
          <a:xfrm>
            <a:off x="4711499" y="3972623"/>
            <a:ext cx="5712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75%</a:t>
            </a:r>
            <a:endParaRPr sz="10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2114" name="Google Shape;2114;p120"/>
          <p:cNvSpPr/>
          <p:nvPr/>
        </p:nvSpPr>
        <p:spPr>
          <a:xfrm>
            <a:off x="6519714" y="3777958"/>
            <a:ext cx="678300" cy="6783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15" name="Google Shape;2115;p120"/>
          <p:cNvSpPr/>
          <p:nvPr/>
        </p:nvSpPr>
        <p:spPr>
          <a:xfrm>
            <a:off x="6474801" y="3733077"/>
            <a:ext cx="768300" cy="767700"/>
          </a:xfrm>
          <a:prstGeom prst="blockArc">
            <a:avLst>
              <a:gd name="adj1" fmla="val 16201138"/>
              <a:gd name="adj2" fmla="val 14741499"/>
              <a:gd name="adj3" fmla="val 13182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737572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2116" name="Google Shape;2116;p120"/>
          <p:cNvSpPr txBox="1"/>
          <p:nvPr/>
        </p:nvSpPr>
        <p:spPr>
          <a:xfrm>
            <a:off x="6573199" y="3972694"/>
            <a:ext cx="5712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90%</a:t>
            </a:r>
            <a:endParaRPr sz="10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2117" name="Google Shape;2117;p120"/>
          <p:cNvSpPr/>
          <p:nvPr/>
        </p:nvSpPr>
        <p:spPr>
          <a:xfrm>
            <a:off x="2793389" y="3777773"/>
            <a:ext cx="678300" cy="6783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18" name="Google Shape;2118;p120"/>
          <p:cNvSpPr/>
          <p:nvPr/>
        </p:nvSpPr>
        <p:spPr>
          <a:xfrm>
            <a:off x="2748476" y="3733073"/>
            <a:ext cx="768300" cy="767700"/>
          </a:xfrm>
          <a:prstGeom prst="blockArc">
            <a:avLst>
              <a:gd name="adj1" fmla="val 16201138"/>
              <a:gd name="adj2" fmla="val 5458586"/>
              <a:gd name="adj3" fmla="val 1270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737572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2119" name="Google Shape;2119;p120"/>
          <p:cNvSpPr txBox="1"/>
          <p:nvPr/>
        </p:nvSpPr>
        <p:spPr>
          <a:xfrm>
            <a:off x="2846874" y="3972623"/>
            <a:ext cx="5712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50%</a:t>
            </a:r>
            <a:endParaRPr sz="1000"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4" name="Google Shape;2124;p121"/>
          <p:cNvSpPr/>
          <p:nvPr/>
        </p:nvSpPr>
        <p:spPr>
          <a:xfrm>
            <a:off x="1001248" y="1553346"/>
            <a:ext cx="524400" cy="52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25" name="Google Shape;2125;p121"/>
          <p:cNvSpPr/>
          <p:nvPr/>
        </p:nvSpPr>
        <p:spPr>
          <a:xfrm>
            <a:off x="1001248" y="2747221"/>
            <a:ext cx="524400" cy="52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26" name="Google Shape;2126;p121"/>
          <p:cNvSpPr/>
          <p:nvPr/>
        </p:nvSpPr>
        <p:spPr>
          <a:xfrm>
            <a:off x="1001248" y="3953996"/>
            <a:ext cx="524400" cy="52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127" name="Google Shape;2127;p121"/>
          <p:cNvGrpSpPr/>
          <p:nvPr/>
        </p:nvGrpSpPr>
        <p:grpSpPr>
          <a:xfrm>
            <a:off x="1106654" y="2855123"/>
            <a:ext cx="313588" cy="308595"/>
            <a:chOff x="6039588" y="2711175"/>
            <a:chExt cx="456925" cy="449650"/>
          </a:xfrm>
        </p:grpSpPr>
        <p:sp>
          <p:nvSpPr>
            <p:cNvPr id="2128" name="Google Shape;2128;p121"/>
            <p:cNvSpPr/>
            <p:nvPr/>
          </p:nvSpPr>
          <p:spPr>
            <a:xfrm>
              <a:off x="6039588" y="2711175"/>
              <a:ext cx="456925" cy="449650"/>
            </a:xfrm>
            <a:custGeom>
              <a:avLst/>
              <a:gdLst/>
              <a:ahLst/>
              <a:cxnLst/>
              <a:rect l="l" t="t" r="r" b="b"/>
              <a:pathLst>
                <a:path w="18277" h="17986" extrusionOk="0">
                  <a:moveTo>
                    <a:pt x="1215" y="1067"/>
                  </a:moveTo>
                  <a:cubicBezTo>
                    <a:pt x="2001" y="1103"/>
                    <a:pt x="3537" y="1305"/>
                    <a:pt x="4596" y="2222"/>
                  </a:cubicBezTo>
                  <a:cubicBezTo>
                    <a:pt x="4001" y="2508"/>
                    <a:pt x="3489" y="2925"/>
                    <a:pt x="3096" y="3460"/>
                  </a:cubicBezTo>
                  <a:cubicBezTo>
                    <a:pt x="2834" y="3794"/>
                    <a:pt x="2632" y="4175"/>
                    <a:pt x="2501" y="4591"/>
                  </a:cubicBezTo>
                  <a:cubicBezTo>
                    <a:pt x="1477" y="3520"/>
                    <a:pt x="1251" y="1889"/>
                    <a:pt x="1215" y="1067"/>
                  </a:cubicBezTo>
                  <a:close/>
                  <a:moveTo>
                    <a:pt x="17074" y="1067"/>
                  </a:moveTo>
                  <a:lnTo>
                    <a:pt x="17074" y="1067"/>
                  </a:lnTo>
                  <a:cubicBezTo>
                    <a:pt x="17026" y="1889"/>
                    <a:pt x="16812" y="3520"/>
                    <a:pt x="15776" y="4591"/>
                  </a:cubicBezTo>
                  <a:cubicBezTo>
                    <a:pt x="15645" y="4175"/>
                    <a:pt x="15443" y="3794"/>
                    <a:pt x="15181" y="3460"/>
                  </a:cubicBezTo>
                  <a:cubicBezTo>
                    <a:pt x="14788" y="2925"/>
                    <a:pt x="14276" y="2508"/>
                    <a:pt x="13693" y="2222"/>
                  </a:cubicBezTo>
                  <a:cubicBezTo>
                    <a:pt x="14752" y="1305"/>
                    <a:pt x="16288" y="1103"/>
                    <a:pt x="17074" y="1067"/>
                  </a:cubicBezTo>
                  <a:close/>
                  <a:moveTo>
                    <a:pt x="9847" y="10604"/>
                  </a:moveTo>
                  <a:cubicBezTo>
                    <a:pt x="9942" y="10604"/>
                    <a:pt x="10026" y="10687"/>
                    <a:pt x="10026" y="10783"/>
                  </a:cubicBezTo>
                  <a:cubicBezTo>
                    <a:pt x="10014" y="11283"/>
                    <a:pt x="9787" y="11747"/>
                    <a:pt x="9383" y="12045"/>
                  </a:cubicBezTo>
                  <a:lnTo>
                    <a:pt x="9145" y="12235"/>
                  </a:lnTo>
                  <a:lnTo>
                    <a:pt x="8895" y="12045"/>
                  </a:lnTo>
                  <a:cubicBezTo>
                    <a:pt x="8502" y="11747"/>
                    <a:pt x="8263" y="11283"/>
                    <a:pt x="8263" y="10783"/>
                  </a:cubicBezTo>
                  <a:cubicBezTo>
                    <a:pt x="8263" y="10687"/>
                    <a:pt x="8347" y="10604"/>
                    <a:pt x="8442" y="10604"/>
                  </a:cubicBezTo>
                  <a:close/>
                  <a:moveTo>
                    <a:pt x="10880" y="2533"/>
                  </a:moveTo>
                  <a:cubicBezTo>
                    <a:pt x="11068" y="2533"/>
                    <a:pt x="11257" y="2560"/>
                    <a:pt x="11442" y="2615"/>
                  </a:cubicBezTo>
                  <a:lnTo>
                    <a:pt x="12800" y="3008"/>
                  </a:lnTo>
                  <a:cubicBezTo>
                    <a:pt x="14074" y="3389"/>
                    <a:pt x="14943" y="4556"/>
                    <a:pt x="14943" y="5877"/>
                  </a:cubicBezTo>
                  <a:lnTo>
                    <a:pt x="14931" y="8687"/>
                  </a:lnTo>
                  <a:lnTo>
                    <a:pt x="14931" y="8818"/>
                  </a:lnTo>
                  <a:lnTo>
                    <a:pt x="12574" y="9211"/>
                  </a:lnTo>
                  <a:cubicBezTo>
                    <a:pt x="11906" y="9324"/>
                    <a:pt x="12034" y="10267"/>
                    <a:pt x="12642" y="10267"/>
                  </a:cubicBezTo>
                  <a:cubicBezTo>
                    <a:pt x="12674" y="10267"/>
                    <a:pt x="12706" y="10264"/>
                    <a:pt x="12740" y="10259"/>
                  </a:cubicBezTo>
                  <a:lnTo>
                    <a:pt x="14729" y="9925"/>
                  </a:lnTo>
                  <a:lnTo>
                    <a:pt x="14729" y="9925"/>
                  </a:lnTo>
                  <a:cubicBezTo>
                    <a:pt x="14550" y="10426"/>
                    <a:pt x="14264" y="10878"/>
                    <a:pt x="13895" y="11259"/>
                  </a:cubicBezTo>
                  <a:lnTo>
                    <a:pt x="12788" y="10985"/>
                  </a:lnTo>
                  <a:cubicBezTo>
                    <a:pt x="12734" y="10971"/>
                    <a:pt x="12682" y="10964"/>
                    <a:pt x="12634" y="10964"/>
                  </a:cubicBezTo>
                  <a:cubicBezTo>
                    <a:pt x="12073" y="10964"/>
                    <a:pt x="11901" y="11845"/>
                    <a:pt x="12526" y="12009"/>
                  </a:cubicBezTo>
                  <a:lnTo>
                    <a:pt x="13026" y="12128"/>
                  </a:lnTo>
                  <a:lnTo>
                    <a:pt x="12633" y="12521"/>
                  </a:lnTo>
                  <a:cubicBezTo>
                    <a:pt x="12538" y="12628"/>
                    <a:pt x="12490" y="12759"/>
                    <a:pt x="12490" y="12902"/>
                  </a:cubicBezTo>
                  <a:lnTo>
                    <a:pt x="12490" y="14390"/>
                  </a:lnTo>
                  <a:cubicBezTo>
                    <a:pt x="12068" y="14682"/>
                    <a:pt x="11576" y="14828"/>
                    <a:pt x="11085" y="14828"/>
                  </a:cubicBezTo>
                  <a:cubicBezTo>
                    <a:pt x="10594" y="14828"/>
                    <a:pt x="10103" y="14682"/>
                    <a:pt x="9680" y="14390"/>
                  </a:cubicBezTo>
                  <a:lnTo>
                    <a:pt x="9680" y="13152"/>
                  </a:lnTo>
                  <a:lnTo>
                    <a:pt x="10026" y="12890"/>
                  </a:lnTo>
                  <a:cubicBezTo>
                    <a:pt x="10692" y="12390"/>
                    <a:pt x="11085" y="11616"/>
                    <a:pt x="11085" y="10783"/>
                  </a:cubicBezTo>
                  <a:cubicBezTo>
                    <a:pt x="11085" y="10104"/>
                    <a:pt x="10526" y="9556"/>
                    <a:pt x="9847" y="9556"/>
                  </a:cubicBezTo>
                  <a:lnTo>
                    <a:pt x="8442" y="9556"/>
                  </a:lnTo>
                  <a:cubicBezTo>
                    <a:pt x="7775" y="9556"/>
                    <a:pt x="7216" y="10104"/>
                    <a:pt x="7216" y="10783"/>
                  </a:cubicBezTo>
                  <a:cubicBezTo>
                    <a:pt x="7216" y="11616"/>
                    <a:pt x="7609" y="12390"/>
                    <a:pt x="8275" y="12890"/>
                  </a:cubicBezTo>
                  <a:lnTo>
                    <a:pt x="8621" y="13152"/>
                  </a:lnTo>
                  <a:lnTo>
                    <a:pt x="8621" y="14390"/>
                  </a:lnTo>
                  <a:cubicBezTo>
                    <a:pt x="8198" y="14682"/>
                    <a:pt x="7707" y="14828"/>
                    <a:pt x="7216" y="14828"/>
                  </a:cubicBezTo>
                  <a:cubicBezTo>
                    <a:pt x="6725" y="14828"/>
                    <a:pt x="6233" y="14682"/>
                    <a:pt x="5811" y="14390"/>
                  </a:cubicBezTo>
                  <a:lnTo>
                    <a:pt x="5811" y="12890"/>
                  </a:lnTo>
                  <a:cubicBezTo>
                    <a:pt x="5811" y="12747"/>
                    <a:pt x="5763" y="12616"/>
                    <a:pt x="5668" y="12521"/>
                  </a:cubicBezTo>
                  <a:lnTo>
                    <a:pt x="5263" y="12128"/>
                  </a:lnTo>
                  <a:lnTo>
                    <a:pt x="5775" y="11997"/>
                  </a:lnTo>
                  <a:cubicBezTo>
                    <a:pt x="6394" y="11831"/>
                    <a:pt x="6223" y="10957"/>
                    <a:pt x="5652" y="10957"/>
                  </a:cubicBezTo>
                  <a:cubicBezTo>
                    <a:pt x="5608" y="10957"/>
                    <a:pt x="5562" y="10962"/>
                    <a:pt x="5513" y="10973"/>
                  </a:cubicBezTo>
                  <a:lnTo>
                    <a:pt x="4406" y="11259"/>
                  </a:lnTo>
                  <a:cubicBezTo>
                    <a:pt x="4025" y="10878"/>
                    <a:pt x="3751" y="10414"/>
                    <a:pt x="3572" y="9914"/>
                  </a:cubicBezTo>
                  <a:lnTo>
                    <a:pt x="3572" y="9914"/>
                  </a:lnTo>
                  <a:lnTo>
                    <a:pt x="5561" y="10247"/>
                  </a:lnTo>
                  <a:cubicBezTo>
                    <a:pt x="5598" y="10253"/>
                    <a:pt x="5633" y="10256"/>
                    <a:pt x="5667" y="10256"/>
                  </a:cubicBezTo>
                  <a:cubicBezTo>
                    <a:pt x="6268" y="10256"/>
                    <a:pt x="6392" y="9312"/>
                    <a:pt x="5727" y="9211"/>
                  </a:cubicBezTo>
                  <a:lnTo>
                    <a:pt x="3358" y="8806"/>
                  </a:lnTo>
                  <a:lnTo>
                    <a:pt x="3358" y="8687"/>
                  </a:lnTo>
                  <a:lnTo>
                    <a:pt x="3358" y="5877"/>
                  </a:lnTo>
                  <a:cubicBezTo>
                    <a:pt x="3370" y="4556"/>
                    <a:pt x="4227" y="3389"/>
                    <a:pt x="5501" y="3008"/>
                  </a:cubicBezTo>
                  <a:lnTo>
                    <a:pt x="6847" y="2615"/>
                  </a:lnTo>
                  <a:cubicBezTo>
                    <a:pt x="7035" y="2560"/>
                    <a:pt x="7226" y="2533"/>
                    <a:pt x="7414" y="2533"/>
                  </a:cubicBezTo>
                  <a:cubicBezTo>
                    <a:pt x="7918" y="2533"/>
                    <a:pt x="8406" y="2724"/>
                    <a:pt x="8787" y="3079"/>
                  </a:cubicBezTo>
                  <a:cubicBezTo>
                    <a:pt x="8889" y="3175"/>
                    <a:pt x="9020" y="3222"/>
                    <a:pt x="9150" y="3222"/>
                  </a:cubicBezTo>
                  <a:cubicBezTo>
                    <a:pt x="9281" y="3222"/>
                    <a:pt x="9412" y="3175"/>
                    <a:pt x="9514" y="3079"/>
                  </a:cubicBezTo>
                  <a:cubicBezTo>
                    <a:pt x="9886" y="2724"/>
                    <a:pt x="10378" y="2533"/>
                    <a:pt x="10880" y="2533"/>
                  </a:cubicBezTo>
                  <a:close/>
                  <a:moveTo>
                    <a:pt x="9145" y="15307"/>
                  </a:moveTo>
                  <a:cubicBezTo>
                    <a:pt x="9716" y="15676"/>
                    <a:pt x="10395" y="15879"/>
                    <a:pt x="11073" y="15879"/>
                  </a:cubicBezTo>
                  <a:lnTo>
                    <a:pt x="11073" y="16057"/>
                  </a:lnTo>
                  <a:cubicBezTo>
                    <a:pt x="11073" y="16533"/>
                    <a:pt x="10680" y="16926"/>
                    <a:pt x="10192" y="16926"/>
                  </a:cubicBezTo>
                  <a:lnTo>
                    <a:pt x="8085" y="16926"/>
                  </a:lnTo>
                  <a:cubicBezTo>
                    <a:pt x="7609" y="16926"/>
                    <a:pt x="7204" y="16533"/>
                    <a:pt x="7204" y="16057"/>
                  </a:cubicBezTo>
                  <a:lnTo>
                    <a:pt x="7204" y="15879"/>
                  </a:lnTo>
                  <a:cubicBezTo>
                    <a:pt x="7894" y="15879"/>
                    <a:pt x="8573" y="15676"/>
                    <a:pt x="9145" y="15307"/>
                  </a:cubicBezTo>
                  <a:close/>
                  <a:moveTo>
                    <a:pt x="914" y="0"/>
                  </a:moveTo>
                  <a:cubicBezTo>
                    <a:pt x="761" y="0"/>
                    <a:pt x="665" y="6"/>
                    <a:pt x="643" y="8"/>
                  </a:cubicBezTo>
                  <a:cubicBezTo>
                    <a:pt x="382" y="19"/>
                    <a:pt x="167" y="234"/>
                    <a:pt x="143" y="508"/>
                  </a:cubicBezTo>
                  <a:cubicBezTo>
                    <a:pt x="143" y="627"/>
                    <a:pt x="1" y="3579"/>
                    <a:pt x="1798" y="5377"/>
                  </a:cubicBezTo>
                  <a:cubicBezTo>
                    <a:pt x="1953" y="5532"/>
                    <a:pt x="2108" y="5675"/>
                    <a:pt x="2287" y="5806"/>
                  </a:cubicBezTo>
                  <a:lnTo>
                    <a:pt x="2287" y="5877"/>
                  </a:lnTo>
                  <a:lnTo>
                    <a:pt x="2287" y="8640"/>
                  </a:lnTo>
                  <a:lnTo>
                    <a:pt x="1501" y="8509"/>
                  </a:lnTo>
                  <a:cubicBezTo>
                    <a:pt x="1463" y="8502"/>
                    <a:pt x="1427" y="8499"/>
                    <a:pt x="1392" y="8499"/>
                  </a:cubicBezTo>
                  <a:cubicBezTo>
                    <a:pt x="783" y="8499"/>
                    <a:pt x="669" y="9444"/>
                    <a:pt x="1322" y="9556"/>
                  </a:cubicBezTo>
                  <a:lnTo>
                    <a:pt x="2406" y="9723"/>
                  </a:lnTo>
                  <a:cubicBezTo>
                    <a:pt x="2548" y="10390"/>
                    <a:pt x="2834" y="11009"/>
                    <a:pt x="3239" y="11545"/>
                  </a:cubicBezTo>
                  <a:lnTo>
                    <a:pt x="1286" y="12033"/>
                  </a:lnTo>
                  <a:cubicBezTo>
                    <a:pt x="650" y="12186"/>
                    <a:pt x="812" y="13077"/>
                    <a:pt x="1382" y="13077"/>
                  </a:cubicBezTo>
                  <a:cubicBezTo>
                    <a:pt x="1430" y="13077"/>
                    <a:pt x="1482" y="13071"/>
                    <a:pt x="1536" y="13057"/>
                  </a:cubicBezTo>
                  <a:lnTo>
                    <a:pt x="4061" y="12426"/>
                  </a:lnTo>
                  <a:lnTo>
                    <a:pt x="4751" y="13116"/>
                  </a:lnTo>
                  <a:lnTo>
                    <a:pt x="4751" y="14652"/>
                  </a:lnTo>
                  <a:cubicBezTo>
                    <a:pt x="4751" y="14807"/>
                    <a:pt x="4823" y="14962"/>
                    <a:pt x="4942" y="15057"/>
                  </a:cubicBezTo>
                  <a:lnTo>
                    <a:pt x="5001" y="15105"/>
                  </a:lnTo>
                  <a:cubicBezTo>
                    <a:pt x="5346" y="15378"/>
                    <a:pt x="5739" y="15581"/>
                    <a:pt x="6156" y="15724"/>
                  </a:cubicBezTo>
                  <a:lnTo>
                    <a:pt x="6156" y="16057"/>
                  </a:lnTo>
                  <a:cubicBezTo>
                    <a:pt x="6156" y="17129"/>
                    <a:pt x="7025" y="17986"/>
                    <a:pt x="8085" y="17986"/>
                  </a:cubicBezTo>
                  <a:lnTo>
                    <a:pt x="10192" y="17986"/>
                  </a:lnTo>
                  <a:cubicBezTo>
                    <a:pt x="11264" y="17986"/>
                    <a:pt x="12133" y="17129"/>
                    <a:pt x="12133" y="16057"/>
                  </a:cubicBezTo>
                  <a:lnTo>
                    <a:pt x="12133" y="15712"/>
                  </a:lnTo>
                  <a:cubicBezTo>
                    <a:pt x="12550" y="15581"/>
                    <a:pt x="12943" y="15378"/>
                    <a:pt x="13288" y="15105"/>
                  </a:cubicBezTo>
                  <a:lnTo>
                    <a:pt x="13336" y="15057"/>
                  </a:lnTo>
                  <a:cubicBezTo>
                    <a:pt x="13467" y="14950"/>
                    <a:pt x="13538" y="14807"/>
                    <a:pt x="13538" y="14640"/>
                  </a:cubicBezTo>
                  <a:lnTo>
                    <a:pt x="13538" y="13116"/>
                  </a:lnTo>
                  <a:lnTo>
                    <a:pt x="14217" y="12426"/>
                  </a:lnTo>
                  <a:lnTo>
                    <a:pt x="16741" y="13057"/>
                  </a:lnTo>
                  <a:cubicBezTo>
                    <a:pt x="16791" y="13069"/>
                    <a:pt x="16840" y="13075"/>
                    <a:pt x="16886" y="13075"/>
                  </a:cubicBezTo>
                  <a:cubicBezTo>
                    <a:pt x="17453" y="13075"/>
                    <a:pt x="17631" y="12187"/>
                    <a:pt x="17003" y="12033"/>
                  </a:cubicBezTo>
                  <a:lnTo>
                    <a:pt x="15038" y="11545"/>
                  </a:lnTo>
                  <a:cubicBezTo>
                    <a:pt x="15443" y="11009"/>
                    <a:pt x="15729" y="10390"/>
                    <a:pt x="15872" y="9735"/>
                  </a:cubicBezTo>
                  <a:lnTo>
                    <a:pt x="16955" y="9544"/>
                  </a:lnTo>
                  <a:cubicBezTo>
                    <a:pt x="17609" y="9443"/>
                    <a:pt x="17494" y="8499"/>
                    <a:pt x="16895" y="8499"/>
                  </a:cubicBezTo>
                  <a:cubicBezTo>
                    <a:pt x="16861" y="8499"/>
                    <a:pt x="16825" y="8502"/>
                    <a:pt x="16788" y="8509"/>
                  </a:cubicBezTo>
                  <a:lnTo>
                    <a:pt x="15991" y="8640"/>
                  </a:lnTo>
                  <a:lnTo>
                    <a:pt x="15991" y="5877"/>
                  </a:lnTo>
                  <a:lnTo>
                    <a:pt x="15991" y="5806"/>
                  </a:lnTo>
                  <a:cubicBezTo>
                    <a:pt x="16169" y="5675"/>
                    <a:pt x="16336" y="5532"/>
                    <a:pt x="16491" y="5377"/>
                  </a:cubicBezTo>
                  <a:cubicBezTo>
                    <a:pt x="18277" y="3591"/>
                    <a:pt x="18134" y="627"/>
                    <a:pt x="18122" y="508"/>
                  </a:cubicBezTo>
                  <a:cubicBezTo>
                    <a:pt x="18110" y="234"/>
                    <a:pt x="17896" y="19"/>
                    <a:pt x="17622" y="8"/>
                  </a:cubicBezTo>
                  <a:cubicBezTo>
                    <a:pt x="17604" y="8"/>
                    <a:pt x="17525" y="4"/>
                    <a:pt x="17396" y="4"/>
                  </a:cubicBezTo>
                  <a:cubicBezTo>
                    <a:pt x="16656" y="4"/>
                    <a:pt x="14284" y="117"/>
                    <a:pt x="12752" y="1639"/>
                  </a:cubicBezTo>
                  <a:cubicBezTo>
                    <a:pt x="12693" y="1710"/>
                    <a:pt x="12633" y="1770"/>
                    <a:pt x="12574" y="1841"/>
                  </a:cubicBezTo>
                  <a:lnTo>
                    <a:pt x="11728" y="1591"/>
                  </a:lnTo>
                  <a:cubicBezTo>
                    <a:pt x="11446" y="1507"/>
                    <a:pt x="11157" y="1466"/>
                    <a:pt x="10869" y="1466"/>
                  </a:cubicBezTo>
                  <a:cubicBezTo>
                    <a:pt x="10257" y="1466"/>
                    <a:pt x="9651" y="1652"/>
                    <a:pt x="9133" y="2008"/>
                  </a:cubicBezTo>
                  <a:cubicBezTo>
                    <a:pt x="8623" y="1652"/>
                    <a:pt x="8019" y="1466"/>
                    <a:pt x="7404" y="1466"/>
                  </a:cubicBezTo>
                  <a:cubicBezTo>
                    <a:pt x="7115" y="1466"/>
                    <a:pt x="6823" y="1507"/>
                    <a:pt x="6537" y="1591"/>
                  </a:cubicBezTo>
                  <a:lnTo>
                    <a:pt x="5704" y="1841"/>
                  </a:lnTo>
                  <a:cubicBezTo>
                    <a:pt x="5644" y="1770"/>
                    <a:pt x="5585" y="1710"/>
                    <a:pt x="5513" y="1639"/>
                  </a:cubicBezTo>
                  <a:cubicBezTo>
                    <a:pt x="4018" y="143"/>
                    <a:pt x="1704" y="0"/>
                    <a:pt x="9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9" name="Google Shape;2129;p121"/>
            <p:cNvSpPr/>
            <p:nvPr/>
          </p:nvSpPr>
          <p:spPr>
            <a:xfrm>
              <a:off x="6279213" y="2844700"/>
              <a:ext cx="99125" cy="52775"/>
            </a:xfrm>
            <a:custGeom>
              <a:avLst/>
              <a:gdLst/>
              <a:ahLst/>
              <a:cxnLst/>
              <a:rect l="l" t="t" r="r" b="b"/>
              <a:pathLst>
                <a:path w="3965" h="2111" extrusionOk="0">
                  <a:moveTo>
                    <a:pt x="3286" y="1"/>
                  </a:moveTo>
                  <a:cubicBezTo>
                    <a:pt x="2584" y="1"/>
                    <a:pt x="1893" y="251"/>
                    <a:pt x="1369" y="715"/>
                  </a:cubicBezTo>
                  <a:lnTo>
                    <a:pt x="1060" y="251"/>
                  </a:lnTo>
                  <a:cubicBezTo>
                    <a:pt x="957" y="92"/>
                    <a:pt x="779" y="2"/>
                    <a:pt x="602" y="2"/>
                  </a:cubicBezTo>
                  <a:cubicBezTo>
                    <a:pt x="513" y="2"/>
                    <a:pt x="425" y="24"/>
                    <a:pt x="345" y="72"/>
                  </a:cubicBezTo>
                  <a:cubicBezTo>
                    <a:pt x="83" y="227"/>
                    <a:pt x="0" y="572"/>
                    <a:pt x="167" y="822"/>
                  </a:cubicBezTo>
                  <a:lnTo>
                    <a:pt x="869" y="1870"/>
                  </a:lnTo>
                  <a:cubicBezTo>
                    <a:pt x="976" y="2031"/>
                    <a:pt x="1143" y="2111"/>
                    <a:pt x="1310" y="2111"/>
                  </a:cubicBezTo>
                  <a:cubicBezTo>
                    <a:pt x="1476" y="2111"/>
                    <a:pt x="1643" y="2031"/>
                    <a:pt x="1750" y="1870"/>
                  </a:cubicBezTo>
                  <a:cubicBezTo>
                    <a:pt x="2096" y="1358"/>
                    <a:pt x="2667" y="1048"/>
                    <a:pt x="3286" y="1048"/>
                  </a:cubicBezTo>
                  <a:lnTo>
                    <a:pt x="3417" y="1048"/>
                  </a:lnTo>
                  <a:cubicBezTo>
                    <a:pt x="3727" y="1048"/>
                    <a:pt x="3965" y="798"/>
                    <a:pt x="3941" y="501"/>
                  </a:cubicBezTo>
                  <a:cubicBezTo>
                    <a:pt x="3929" y="215"/>
                    <a:pt x="3691" y="1"/>
                    <a:pt x="34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0" name="Google Shape;2130;p121"/>
            <p:cNvSpPr/>
            <p:nvPr/>
          </p:nvSpPr>
          <p:spPr>
            <a:xfrm>
              <a:off x="6158063" y="2844650"/>
              <a:ext cx="98850" cy="52600"/>
            </a:xfrm>
            <a:custGeom>
              <a:avLst/>
              <a:gdLst/>
              <a:ahLst/>
              <a:cxnLst/>
              <a:rect l="l" t="t" r="r" b="b"/>
              <a:pathLst>
                <a:path w="3954" h="2104" extrusionOk="0">
                  <a:moveTo>
                    <a:pt x="3349" y="1"/>
                  </a:moveTo>
                  <a:cubicBezTo>
                    <a:pt x="3178" y="1"/>
                    <a:pt x="3011" y="83"/>
                    <a:pt x="2905" y="241"/>
                  </a:cubicBezTo>
                  <a:lnTo>
                    <a:pt x="2584" y="729"/>
                  </a:lnTo>
                  <a:cubicBezTo>
                    <a:pt x="2060" y="264"/>
                    <a:pt x="1381" y="3"/>
                    <a:pt x="679" y="3"/>
                  </a:cubicBezTo>
                  <a:lnTo>
                    <a:pt x="536" y="3"/>
                  </a:lnTo>
                  <a:cubicBezTo>
                    <a:pt x="238" y="3"/>
                    <a:pt x="0" y="253"/>
                    <a:pt x="12" y="550"/>
                  </a:cubicBezTo>
                  <a:cubicBezTo>
                    <a:pt x="36" y="836"/>
                    <a:pt x="274" y="1050"/>
                    <a:pt x="560" y="1050"/>
                  </a:cubicBezTo>
                  <a:lnTo>
                    <a:pt x="679" y="1050"/>
                  </a:lnTo>
                  <a:cubicBezTo>
                    <a:pt x="1298" y="1050"/>
                    <a:pt x="1870" y="1360"/>
                    <a:pt x="2203" y="1872"/>
                  </a:cubicBezTo>
                  <a:cubicBezTo>
                    <a:pt x="2310" y="2027"/>
                    <a:pt x="2477" y="2104"/>
                    <a:pt x="2643" y="2104"/>
                  </a:cubicBezTo>
                  <a:cubicBezTo>
                    <a:pt x="2810" y="2104"/>
                    <a:pt x="2977" y="2027"/>
                    <a:pt x="3084" y="1872"/>
                  </a:cubicBezTo>
                  <a:lnTo>
                    <a:pt x="3786" y="824"/>
                  </a:lnTo>
                  <a:cubicBezTo>
                    <a:pt x="3953" y="574"/>
                    <a:pt x="3882" y="253"/>
                    <a:pt x="3644" y="86"/>
                  </a:cubicBezTo>
                  <a:cubicBezTo>
                    <a:pt x="3551" y="29"/>
                    <a:pt x="3449" y="1"/>
                    <a:pt x="33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31" name="Google Shape;2131;p121"/>
          <p:cNvGrpSpPr/>
          <p:nvPr/>
        </p:nvGrpSpPr>
        <p:grpSpPr>
          <a:xfrm>
            <a:off x="1100932" y="1661308"/>
            <a:ext cx="325032" cy="308475"/>
            <a:chOff x="6017263" y="2056225"/>
            <a:chExt cx="473600" cy="449475"/>
          </a:xfrm>
        </p:grpSpPr>
        <p:sp>
          <p:nvSpPr>
            <p:cNvPr id="2132" name="Google Shape;2132;p121"/>
            <p:cNvSpPr/>
            <p:nvPr/>
          </p:nvSpPr>
          <p:spPr>
            <a:xfrm>
              <a:off x="6017263" y="2056225"/>
              <a:ext cx="473600" cy="449475"/>
            </a:xfrm>
            <a:custGeom>
              <a:avLst/>
              <a:gdLst/>
              <a:ahLst/>
              <a:cxnLst/>
              <a:rect l="l" t="t" r="r" b="b"/>
              <a:pathLst>
                <a:path w="18944" h="17979" extrusionOk="0">
                  <a:moveTo>
                    <a:pt x="16405" y="1055"/>
                  </a:moveTo>
                  <a:cubicBezTo>
                    <a:pt x="16722" y="1055"/>
                    <a:pt x="16982" y="1142"/>
                    <a:pt x="17146" y="1310"/>
                  </a:cubicBezTo>
                  <a:cubicBezTo>
                    <a:pt x="17622" y="1786"/>
                    <a:pt x="17431" y="3096"/>
                    <a:pt x="16407" y="4274"/>
                  </a:cubicBezTo>
                  <a:cubicBezTo>
                    <a:pt x="16300" y="4096"/>
                    <a:pt x="16193" y="3917"/>
                    <a:pt x="16062" y="3750"/>
                  </a:cubicBezTo>
                  <a:cubicBezTo>
                    <a:pt x="15574" y="3060"/>
                    <a:pt x="14979" y="2453"/>
                    <a:pt x="14300" y="1964"/>
                  </a:cubicBezTo>
                  <a:cubicBezTo>
                    <a:pt x="15040" y="1348"/>
                    <a:pt x="15820" y="1055"/>
                    <a:pt x="16405" y="1055"/>
                  </a:cubicBezTo>
                  <a:close/>
                  <a:moveTo>
                    <a:pt x="2536" y="1055"/>
                  </a:moveTo>
                  <a:cubicBezTo>
                    <a:pt x="3124" y="1055"/>
                    <a:pt x="3904" y="1348"/>
                    <a:pt x="4644" y="1964"/>
                  </a:cubicBezTo>
                  <a:cubicBezTo>
                    <a:pt x="3965" y="2465"/>
                    <a:pt x="3370" y="3060"/>
                    <a:pt x="2882" y="3750"/>
                  </a:cubicBezTo>
                  <a:cubicBezTo>
                    <a:pt x="2763" y="3929"/>
                    <a:pt x="2644" y="4108"/>
                    <a:pt x="2537" y="4286"/>
                  </a:cubicBezTo>
                  <a:cubicBezTo>
                    <a:pt x="1513" y="3107"/>
                    <a:pt x="1298" y="1810"/>
                    <a:pt x="1798" y="1322"/>
                  </a:cubicBezTo>
                  <a:lnTo>
                    <a:pt x="1787" y="1310"/>
                  </a:lnTo>
                  <a:cubicBezTo>
                    <a:pt x="1954" y="1142"/>
                    <a:pt x="2217" y="1055"/>
                    <a:pt x="2536" y="1055"/>
                  </a:cubicBezTo>
                  <a:close/>
                  <a:moveTo>
                    <a:pt x="5716" y="5977"/>
                  </a:moveTo>
                  <a:lnTo>
                    <a:pt x="5716" y="5977"/>
                  </a:lnTo>
                  <a:cubicBezTo>
                    <a:pt x="6085" y="5989"/>
                    <a:pt x="6561" y="6060"/>
                    <a:pt x="6835" y="6334"/>
                  </a:cubicBezTo>
                  <a:cubicBezTo>
                    <a:pt x="7097" y="6608"/>
                    <a:pt x="7192" y="7084"/>
                    <a:pt x="7216" y="7465"/>
                  </a:cubicBezTo>
                  <a:cubicBezTo>
                    <a:pt x="6835" y="7441"/>
                    <a:pt x="6359" y="7358"/>
                    <a:pt x="6085" y="7084"/>
                  </a:cubicBezTo>
                  <a:cubicBezTo>
                    <a:pt x="5811" y="6810"/>
                    <a:pt x="5727" y="6334"/>
                    <a:pt x="5716" y="5977"/>
                  </a:cubicBezTo>
                  <a:close/>
                  <a:moveTo>
                    <a:pt x="13240" y="5977"/>
                  </a:moveTo>
                  <a:cubicBezTo>
                    <a:pt x="13228" y="6334"/>
                    <a:pt x="13145" y="6810"/>
                    <a:pt x="12871" y="7084"/>
                  </a:cubicBezTo>
                  <a:cubicBezTo>
                    <a:pt x="12597" y="7358"/>
                    <a:pt x="12133" y="7441"/>
                    <a:pt x="11752" y="7465"/>
                  </a:cubicBezTo>
                  <a:cubicBezTo>
                    <a:pt x="11764" y="7084"/>
                    <a:pt x="11859" y="6608"/>
                    <a:pt x="12133" y="6334"/>
                  </a:cubicBezTo>
                  <a:cubicBezTo>
                    <a:pt x="12395" y="6060"/>
                    <a:pt x="12871" y="5989"/>
                    <a:pt x="13240" y="5977"/>
                  </a:cubicBezTo>
                  <a:close/>
                  <a:moveTo>
                    <a:pt x="9472" y="12368"/>
                  </a:moveTo>
                  <a:cubicBezTo>
                    <a:pt x="9737" y="12368"/>
                    <a:pt x="10002" y="12543"/>
                    <a:pt x="10002" y="12894"/>
                  </a:cubicBezTo>
                  <a:cubicBezTo>
                    <a:pt x="10002" y="13204"/>
                    <a:pt x="9871" y="13502"/>
                    <a:pt x="9657" y="13716"/>
                  </a:cubicBezTo>
                  <a:lnTo>
                    <a:pt x="9466" y="13906"/>
                  </a:lnTo>
                  <a:lnTo>
                    <a:pt x="9287" y="13716"/>
                  </a:lnTo>
                  <a:cubicBezTo>
                    <a:pt x="9061" y="13502"/>
                    <a:pt x="8942" y="13204"/>
                    <a:pt x="8942" y="12894"/>
                  </a:cubicBezTo>
                  <a:cubicBezTo>
                    <a:pt x="8942" y="12543"/>
                    <a:pt x="9207" y="12368"/>
                    <a:pt x="9472" y="12368"/>
                  </a:cubicBezTo>
                  <a:close/>
                  <a:moveTo>
                    <a:pt x="11374" y="1858"/>
                  </a:moveTo>
                  <a:cubicBezTo>
                    <a:pt x="11687" y="1858"/>
                    <a:pt x="12002" y="1920"/>
                    <a:pt x="12300" y="2048"/>
                  </a:cubicBezTo>
                  <a:cubicBezTo>
                    <a:pt x="14752" y="3072"/>
                    <a:pt x="16324" y="5346"/>
                    <a:pt x="16324" y="7846"/>
                  </a:cubicBezTo>
                  <a:cubicBezTo>
                    <a:pt x="16324" y="9942"/>
                    <a:pt x="15229" y="11882"/>
                    <a:pt x="13419" y="13061"/>
                  </a:cubicBezTo>
                  <a:lnTo>
                    <a:pt x="13407" y="13049"/>
                  </a:lnTo>
                  <a:cubicBezTo>
                    <a:pt x="13359" y="12882"/>
                    <a:pt x="13276" y="12716"/>
                    <a:pt x="13181" y="12561"/>
                  </a:cubicBezTo>
                  <a:lnTo>
                    <a:pt x="12978" y="12240"/>
                  </a:lnTo>
                  <a:cubicBezTo>
                    <a:pt x="12276" y="11108"/>
                    <a:pt x="11859" y="9835"/>
                    <a:pt x="11776" y="8513"/>
                  </a:cubicBezTo>
                  <a:cubicBezTo>
                    <a:pt x="12312" y="8489"/>
                    <a:pt x="13086" y="8358"/>
                    <a:pt x="13609" y="7822"/>
                  </a:cubicBezTo>
                  <a:cubicBezTo>
                    <a:pt x="14455" y="6977"/>
                    <a:pt x="14276" y="5548"/>
                    <a:pt x="14252" y="5393"/>
                  </a:cubicBezTo>
                  <a:cubicBezTo>
                    <a:pt x="14229" y="5155"/>
                    <a:pt x="14038" y="4977"/>
                    <a:pt x="13812" y="4941"/>
                  </a:cubicBezTo>
                  <a:cubicBezTo>
                    <a:pt x="13762" y="4933"/>
                    <a:pt x="13577" y="4909"/>
                    <a:pt x="13321" y="4909"/>
                  </a:cubicBezTo>
                  <a:cubicBezTo>
                    <a:pt x="12789" y="4909"/>
                    <a:pt x="11950" y="5013"/>
                    <a:pt x="11371" y="5584"/>
                  </a:cubicBezTo>
                  <a:cubicBezTo>
                    <a:pt x="10573" y="6394"/>
                    <a:pt x="10669" y="7739"/>
                    <a:pt x="10704" y="8001"/>
                  </a:cubicBezTo>
                  <a:cubicBezTo>
                    <a:pt x="10704" y="9704"/>
                    <a:pt x="11181" y="11359"/>
                    <a:pt x="12085" y="12799"/>
                  </a:cubicBezTo>
                  <a:lnTo>
                    <a:pt x="12288" y="13121"/>
                  </a:lnTo>
                  <a:cubicBezTo>
                    <a:pt x="12752" y="13859"/>
                    <a:pt x="12216" y="14823"/>
                    <a:pt x="11347" y="14823"/>
                  </a:cubicBezTo>
                  <a:lnTo>
                    <a:pt x="11169" y="14823"/>
                  </a:lnTo>
                  <a:cubicBezTo>
                    <a:pt x="10859" y="14823"/>
                    <a:pt x="10550" y="14740"/>
                    <a:pt x="10276" y="14597"/>
                  </a:cubicBezTo>
                  <a:lnTo>
                    <a:pt x="10407" y="14466"/>
                  </a:lnTo>
                  <a:cubicBezTo>
                    <a:pt x="10823" y="14049"/>
                    <a:pt x="11061" y="13478"/>
                    <a:pt x="11061" y="12894"/>
                  </a:cubicBezTo>
                  <a:cubicBezTo>
                    <a:pt x="11061" y="12013"/>
                    <a:pt x="10347" y="11311"/>
                    <a:pt x="9478" y="11311"/>
                  </a:cubicBezTo>
                  <a:cubicBezTo>
                    <a:pt x="8609" y="11311"/>
                    <a:pt x="7894" y="12013"/>
                    <a:pt x="7894" y="12894"/>
                  </a:cubicBezTo>
                  <a:cubicBezTo>
                    <a:pt x="7894" y="13478"/>
                    <a:pt x="8133" y="14049"/>
                    <a:pt x="8549" y="14466"/>
                  </a:cubicBezTo>
                  <a:lnTo>
                    <a:pt x="8680" y="14597"/>
                  </a:lnTo>
                  <a:cubicBezTo>
                    <a:pt x="8406" y="14740"/>
                    <a:pt x="8097" y="14823"/>
                    <a:pt x="7787" y="14823"/>
                  </a:cubicBezTo>
                  <a:lnTo>
                    <a:pt x="7609" y="14823"/>
                  </a:lnTo>
                  <a:cubicBezTo>
                    <a:pt x="6740" y="14823"/>
                    <a:pt x="6204" y="13859"/>
                    <a:pt x="6668" y="13121"/>
                  </a:cubicBezTo>
                  <a:lnTo>
                    <a:pt x="6870" y="12799"/>
                  </a:lnTo>
                  <a:cubicBezTo>
                    <a:pt x="7763" y="11359"/>
                    <a:pt x="8252" y="9704"/>
                    <a:pt x="8252" y="8001"/>
                  </a:cubicBezTo>
                  <a:cubicBezTo>
                    <a:pt x="8275" y="7739"/>
                    <a:pt x="8383" y="6394"/>
                    <a:pt x="7573" y="5584"/>
                  </a:cubicBezTo>
                  <a:cubicBezTo>
                    <a:pt x="7002" y="5013"/>
                    <a:pt x="6165" y="4909"/>
                    <a:pt x="5634" y="4909"/>
                  </a:cubicBezTo>
                  <a:cubicBezTo>
                    <a:pt x="5379" y="4909"/>
                    <a:pt x="5194" y="4933"/>
                    <a:pt x="5144" y="4941"/>
                  </a:cubicBezTo>
                  <a:cubicBezTo>
                    <a:pt x="4906" y="4977"/>
                    <a:pt x="4727" y="5155"/>
                    <a:pt x="4692" y="5393"/>
                  </a:cubicBezTo>
                  <a:cubicBezTo>
                    <a:pt x="4668" y="5548"/>
                    <a:pt x="4489" y="6977"/>
                    <a:pt x="5346" y="7822"/>
                  </a:cubicBezTo>
                  <a:cubicBezTo>
                    <a:pt x="5870" y="8358"/>
                    <a:pt x="6644" y="8489"/>
                    <a:pt x="7180" y="8513"/>
                  </a:cubicBezTo>
                  <a:cubicBezTo>
                    <a:pt x="7085" y="9835"/>
                    <a:pt x="6680" y="11108"/>
                    <a:pt x="5978" y="12240"/>
                  </a:cubicBezTo>
                  <a:lnTo>
                    <a:pt x="5775" y="12561"/>
                  </a:lnTo>
                  <a:cubicBezTo>
                    <a:pt x="5668" y="12716"/>
                    <a:pt x="5597" y="12882"/>
                    <a:pt x="5549" y="13049"/>
                  </a:cubicBezTo>
                  <a:cubicBezTo>
                    <a:pt x="3727" y="11859"/>
                    <a:pt x="2632" y="9930"/>
                    <a:pt x="2632" y="7846"/>
                  </a:cubicBezTo>
                  <a:cubicBezTo>
                    <a:pt x="2632" y="5346"/>
                    <a:pt x="4215" y="3084"/>
                    <a:pt x="6656" y="2048"/>
                  </a:cubicBezTo>
                  <a:cubicBezTo>
                    <a:pt x="6954" y="1920"/>
                    <a:pt x="7269" y="1858"/>
                    <a:pt x="7582" y="1858"/>
                  </a:cubicBezTo>
                  <a:cubicBezTo>
                    <a:pt x="8143" y="1858"/>
                    <a:pt x="8697" y="2058"/>
                    <a:pt x="9133" y="2441"/>
                  </a:cubicBezTo>
                  <a:cubicBezTo>
                    <a:pt x="9234" y="2524"/>
                    <a:pt x="9356" y="2566"/>
                    <a:pt x="9478" y="2566"/>
                  </a:cubicBezTo>
                  <a:cubicBezTo>
                    <a:pt x="9600" y="2566"/>
                    <a:pt x="9722" y="2524"/>
                    <a:pt x="9823" y="2441"/>
                  </a:cubicBezTo>
                  <a:cubicBezTo>
                    <a:pt x="10259" y="2058"/>
                    <a:pt x="10813" y="1858"/>
                    <a:pt x="11374" y="1858"/>
                  </a:cubicBezTo>
                  <a:close/>
                  <a:moveTo>
                    <a:pt x="9466" y="15335"/>
                  </a:moveTo>
                  <a:cubicBezTo>
                    <a:pt x="9966" y="15680"/>
                    <a:pt x="10561" y="15871"/>
                    <a:pt x="11169" y="15871"/>
                  </a:cubicBezTo>
                  <a:lnTo>
                    <a:pt x="11407" y="15871"/>
                  </a:lnTo>
                  <a:lnTo>
                    <a:pt x="11407" y="16050"/>
                  </a:lnTo>
                  <a:cubicBezTo>
                    <a:pt x="11407" y="16526"/>
                    <a:pt x="11014" y="16931"/>
                    <a:pt x="10526" y="16931"/>
                  </a:cubicBezTo>
                  <a:lnTo>
                    <a:pt x="8418" y="16931"/>
                  </a:lnTo>
                  <a:cubicBezTo>
                    <a:pt x="7930" y="16931"/>
                    <a:pt x="7537" y="16526"/>
                    <a:pt x="7537" y="16050"/>
                  </a:cubicBezTo>
                  <a:lnTo>
                    <a:pt x="7537" y="15871"/>
                  </a:lnTo>
                  <a:lnTo>
                    <a:pt x="7775" y="15871"/>
                  </a:lnTo>
                  <a:cubicBezTo>
                    <a:pt x="8383" y="15871"/>
                    <a:pt x="8978" y="15680"/>
                    <a:pt x="9466" y="15335"/>
                  </a:cubicBezTo>
                  <a:close/>
                  <a:moveTo>
                    <a:pt x="2538" y="0"/>
                  </a:moveTo>
                  <a:cubicBezTo>
                    <a:pt x="1952" y="0"/>
                    <a:pt x="1430" y="185"/>
                    <a:pt x="1048" y="571"/>
                  </a:cubicBezTo>
                  <a:cubicBezTo>
                    <a:pt x="1" y="1607"/>
                    <a:pt x="441" y="3691"/>
                    <a:pt x="2037" y="5286"/>
                  </a:cubicBezTo>
                  <a:cubicBezTo>
                    <a:pt x="1727" y="6096"/>
                    <a:pt x="1560" y="6965"/>
                    <a:pt x="1560" y="7834"/>
                  </a:cubicBezTo>
                  <a:cubicBezTo>
                    <a:pt x="1560" y="10489"/>
                    <a:pt x="3060" y="12930"/>
                    <a:pt x="5501" y="14252"/>
                  </a:cubicBezTo>
                  <a:cubicBezTo>
                    <a:pt x="5644" y="14799"/>
                    <a:pt x="5989" y="15276"/>
                    <a:pt x="6478" y="15561"/>
                  </a:cubicBezTo>
                  <a:lnTo>
                    <a:pt x="6478" y="16050"/>
                  </a:lnTo>
                  <a:cubicBezTo>
                    <a:pt x="6478" y="17109"/>
                    <a:pt x="7347" y="17978"/>
                    <a:pt x="8418" y="17978"/>
                  </a:cubicBezTo>
                  <a:lnTo>
                    <a:pt x="10526" y="17978"/>
                  </a:lnTo>
                  <a:cubicBezTo>
                    <a:pt x="11585" y="17978"/>
                    <a:pt x="12455" y="17109"/>
                    <a:pt x="12455" y="16050"/>
                  </a:cubicBezTo>
                  <a:lnTo>
                    <a:pt x="12455" y="15573"/>
                  </a:lnTo>
                  <a:cubicBezTo>
                    <a:pt x="12943" y="15276"/>
                    <a:pt x="13288" y="14811"/>
                    <a:pt x="13443" y="14264"/>
                  </a:cubicBezTo>
                  <a:cubicBezTo>
                    <a:pt x="15872" y="12930"/>
                    <a:pt x="17372" y="10489"/>
                    <a:pt x="17372" y="7834"/>
                  </a:cubicBezTo>
                  <a:cubicBezTo>
                    <a:pt x="17372" y="6965"/>
                    <a:pt x="17205" y="6108"/>
                    <a:pt x="16896" y="5298"/>
                  </a:cubicBezTo>
                  <a:lnTo>
                    <a:pt x="16907" y="5286"/>
                  </a:lnTo>
                  <a:cubicBezTo>
                    <a:pt x="18503" y="3691"/>
                    <a:pt x="18943" y="1619"/>
                    <a:pt x="17896" y="571"/>
                  </a:cubicBezTo>
                  <a:cubicBezTo>
                    <a:pt x="17514" y="185"/>
                    <a:pt x="16992" y="0"/>
                    <a:pt x="16406" y="0"/>
                  </a:cubicBezTo>
                  <a:cubicBezTo>
                    <a:pt x="15454" y="0"/>
                    <a:pt x="14332" y="487"/>
                    <a:pt x="13359" y="1393"/>
                  </a:cubicBezTo>
                  <a:cubicBezTo>
                    <a:pt x="13145" y="1274"/>
                    <a:pt x="12919" y="1167"/>
                    <a:pt x="12693" y="1072"/>
                  </a:cubicBezTo>
                  <a:cubicBezTo>
                    <a:pt x="12268" y="893"/>
                    <a:pt x="11815" y="804"/>
                    <a:pt x="11363" y="804"/>
                  </a:cubicBezTo>
                  <a:cubicBezTo>
                    <a:pt x="10701" y="804"/>
                    <a:pt x="10039" y="994"/>
                    <a:pt x="9466" y="1369"/>
                  </a:cubicBezTo>
                  <a:cubicBezTo>
                    <a:pt x="8900" y="994"/>
                    <a:pt x="8242" y="804"/>
                    <a:pt x="7578" y="804"/>
                  </a:cubicBezTo>
                  <a:cubicBezTo>
                    <a:pt x="7125" y="804"/>
                    <a:pt x="6669" y="893"/>
                    <a:pt x="6239" y="1072"/>
                  </a:cubicBezTo>
                  <a:cubicBezTo>
                    <a:pt x="6013" y="1167"/>
                    <a:pt x="5799" y="1274"/>
                    <a:pt x="5585" y="1393"/>
                  </a:cubicBezTo>
                  <a:cubicBezTo>
                    <a:pt x="4612" y="487"/>
                    <a:pt x="3490" y="0"/>
                    <a:pt x="25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3" name="Google Shape;2133;p121"/>
            <p:cNvSpPr/>
            <p:nvPr/>
          </p:nvSpPr>
          <p:spPr>
            <a:xfrm>
              <a:off x="6341713" y="2304150"/>
              <a:ext cx="30975" cy="26250"/>
            </a:xfrm>
            <a:custGeom>
              <a:avLst/>
              <a:gdLst/>
              <a:ahLst/>
              <a:cxnLst/>
              <a:rect l="l" t="t" r="r" b="b"/>
              <a:pathLst>
                <a:path w="1239" h="1050" extrusionOk="0">
                  <a:moveTo>
                    <a:pt x="723" y="0"/>
                  </a:moveTo>
                  <a:cubicBezTo>
                    <a:pt x="717" y="0"/>
                    <a:pt x="710" y="1"/>
                    <a:pt x="703" y="1"/>
                  </a:cubicBezTo>
                  <a:cubicBezTo>
                    <a:pt x="239" y="1"/>
                    <a:pt x="0" y="572"/>
                    <a:pt x="334" y="894"/>
                  </a:cubicBezTo>
                  <a:cubicBezTo>
                    <a:pt x="445" y="1001"/>
                    <a:pt x="578" y="1049"/>
                    <a:pt x="708" y="1049"/>
                  </a:cubicBezTo>
                  <a:cubicBezTo>
                    <a:pt x="981" y="1049"/>
                    <a:pt x="1239" y="836"/>
                    <a:pt x="1239" y="513"/>
                  </a:cubicBezTo>
                  <a:lnTo>
                    <a:pt x="1239" y="513"/>
                  </a:lnTo>
                  <a:lnTo>
                    <a:pt x="1227" y="525"/>
                  </a:lnTo>
                  <a:cubicBezTo>
                    <a:pt x="1227" y="234"/>
                    <a:pt x="1000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4" name="Google Shape;2134;p121"/>
            <p:cNvSpPr/>
            <p:nvPr/>
          </p:nvSpPr>
          <p:spPr>
            <a:xfrm>
              <a:off x="6372363" y="2246700"/>
              <a:ext cx="30975" cy="26550"/>
            </a:xfrm>
            <a:custGeom>
              <a:avLst/>
              <a:gdLst/>
              <a:ahLst/>
              <a:cxnLst/>
              <a:rect l="l" t="t" r="r" b="b"/>
              <a:pathLst>
                <a:path w="1239" h="1062" extrusionOk="0">
                  <a:moveTo>
                    <a:pt x="715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2" y="1014"/>
                    <a:pt x="574" y="1062"/>
                    <a:pt x="705" y="1062"/>
                  </a:cubicBezTo>
                  <a:cubicBezTo>
                    <a:pt x="977" y="1062"/>
                    <a:pt x="1239" y="851"/>
                    <a:pt x="1239" y="537"/>
                  </a:cubicBezTo>
                  <a:cubicBezTo>
                    <a:pt x="1239" y="239"/>
                    <a:pt x="1001" y="1"/>
                    <a:pt x="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5" name="Google Shape;2135;p121"/>
            <p:cNvSpPr/>
            <p:nvPr/>
          </p:nvSpPr>
          <p:spPr>
            <a:xfrm>
              <a:off x="6236338" y="2163375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0"/>
                  </a:moveTo>
                  <a:cubicBezTo>
                    <a:pt x="239" y="0"/>
                    <a:pt x="1" y="572"/>
                    <a:pt x="334" y="905"/>
                  </a:cubicBezTo>
                  <a:cubicBezTo>
                    <a:pt x="441" y="1008"/>
                    <a:pt x="573" y="1055"/>
                    <a:pt x="703" y="1055"/>
                  </a:cubicBezTo>
                  <a:cubicBezTo>
                    <a:pt x="976" y="1055"/>
                    <a:pt x="1239" y="847"/>
                    <a:pt x="1239" y="524"/>
                  </a:cubicBezTo>
                  <a:cubicBezTo>
                    <a:pt x="1239" y="238"/>
                    <a:pt x="1001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6" name="Google Shape;2136;p121"/>
            <p:cNvSpPr/>
            <p:nvPr/>
          </p:nvSpPr>
          <p:spPr>
            <a:xfrm>
              <a:off x="6289113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0" y="563"/>
                    <a:pt x="330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3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699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7" name="Google Shape;2137;p121"/>
            <p:cNvSpPr/>
            <p:nvPr/>
          </p:nvSpPr>
          <p:spPr>
            <a:xfrm>
              <a:off x="6130963" y="2303850"/>
              <a:ext cx="30975" cy="26400"/>
            </a:xfrm>
            <a:custGeom>
              <a:avLst/>
              <a:gdLst/>
              <a:ahLst/>
              <a:cxnLst/>
              <a:rect l="l" t="t" r="r" b="b"/>
              <a:pathLst>
                <a:path w="1239" h="1056" extrusionOk="0">
                  <a:moveTo>
                    <a:pt x="703" y="1"/>
                  </a:moveTo>
                  <a:cubicBezTo>
                    <a:pt x="239" y="1"/>
                    <a:pt x="1" y="572"/>
                    <a:pt x="334" y="906"/>
                  </a:cubicBezTo>
                  <a:cubicBezTo>
                    <a:pt x="441" y="1009"/>
                    <a:pt x="573" y="1056"/>
                    <a:pt x="703" y="1056"/>
                  </a:cubicBezTo>
                  <a:cubicBezTo>
                    <a:pt x="976" y="1056"/>
                    <a:pt x="1239" y="848"/>
                    <a:pt x="1239" y="525"/>
                  </a:cubicBezTo>
                  <a:cubicBezTo>
                    <a:pt x="1239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8" name="Google Shape;2138;p121"/>
            <p:cNvSpPr/>
            <p:nvPr/>
          </p:nvSpPr>
          <p:spPr>
            <a:xfrm>
              <a:off x="6100313" y="2246700"/>
              <a:ext cx="30675" cy="26550"/>
            </a:xfrm>
            <a:custGeom>
              <a:avLst/>
              <a:gdLst/>
              <a:ahLst/>
              <a:cxnLst/>
              <a:rect l="l" t="t" r="r" b="b"/>
              <a:pathLst>
                <a:path w="1227" h="1062" extrusionOk="0">
                  <a:moveTo>
                    <a:pt x="703" y="1"/>
                  </a:moveTo>
                  <a:cubicBezTo>
                    <a:pt x="239" y="1"/>
                    <a:pt x="0" y="572"/>
                    <a:pt x="334" y="906"/>
                  </a:cubicBezTo>
                  <a:cubicBezTo>
                    <a:pt x="442" y="1014"/>
                    <a:pt x="573" y="1062"/>
                    <a:pt x="701" y="1062"/>
                  </a:cubicBezTo>
                  <a:cubicBezTo>
                    <a:pt x="970" y="1062"/>
                    <a:pt x="1227" y="851"/>
                    <a:pt x="1227" y="537"/>
                  </a:cubicBezTo>
                  <a:cubicBezTo>
                    <a:pt x="1227" y="239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9" name="Google Shape;2139;p121"/>
            <p:cNvSpPr/>
            <p:nvPr/>
          </p:nvSpPr>
          <p:spPr>
            <a:xfrm>
              <a:off x="6183738" y="2137175"/>
              <a:ext cx="30900" cy="26250"/>
            </a:xfrm>
            <a:custGeom>
              <a:avLst/>
              <a:gdLst/>
              <a:ahLst/>
              <a:cxnLst/>
              <a:rect l="l" t="t" r="r" b="b"/>
              <a:pathLst>
                <a:path w="1236" h="1050" extrusionOk="0">
                  <a:moveTo>
                    <a:pt x="685" y="0"/>
                  </a:moveTo>
                  <a:cubicBezTo>
                    <a:pt x="230" y="0"/>
                    <a:pt x="1" y="563"/>
                    <a:pt x="331" y="893"/>
                  </a:cubicBezTo>
                  <a:cubicBezTo>
                    <a:pt x="438" y="1001"/>
                    <a:pt x="571" y="1049"/>
                    <a:pt x="701" y="1049"/>
                  </a:cubicBezTo>
                  <a:cubicBezTo>
                    <a:pt x="974" y="1049"/>
                    <a:pt x="1235" y="839"/>
                    <a:pt x="1235" y="524"/>
                  </a:cubicBezTo>
                  <a:cubicBezTo>
                    <a:pt x="1235" y="227"/>
                    <a:pt x="997" y="0"/>
                    <a:pt x="700" y="0"/>
                  </a:cubicBezTo>
                  <a:cubicBezTo>
                    <a:pt x="695" y="0"/>
                    <a:pt x="690" y="0"/>
                    <a:pt x="6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40" name="Google Shape;2140;p121"/>
          <p:cNvGrpSpPr/>
          <p:nvPr/>
        </p:nvGrpSpPr>
        <p:grpSpPr>
          <a:xfrm>
            <a:off x="1095622" y="4061958"/>
            <a:ext cx="335652" cy="308475"/>
            <a:chOff x="2607313" y="2150275"/>
            <a:chExt cx="489075" cy="449475"/>
          </a:xfrm>
        </p:grpSpPr>
        <p:sp>
          <p:nvSpPr>
            <p:cNvPr id="2141" name="Google Shape;2141;p121"/>
            <p:cNvSpPr/>
            <p:nvPr/>
          </p:nvSpPr>
          <p:spPr>
            <a:xfrm>
              <a:off x="2912113" y="2336300"/>
              <a:ext cx="30675" cy="26250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703" y="1"/>
                  </a:moveTo>
                  <a:cubicBezTo>
                    <a:pt x="239" y="1"/>
                    <a:pt x="1" y="560"/>
                    <a:pt x="334" y="894"/>
                  </a:cubicBezTo>
                  <a:cubicBezTo>
                    <a:pt x="442" y="1001"/>
                    <a:pt x="573" y="1049"/>
                    <a:pt x="702" y="1049"/>
                  </a:cubicBezTo>
                  <a:cubicBezTo>
                    <a:pt x="971" y="1049"/>
                    <a:pt x="1227" y="839"/>
                    <a:pt x="1227" y="525"/>
                  </a:cubicBezTo>
                  <a:cubicBezTo>
                    <a:pt x="1227" y="227"/>
                    <a:pt x="1001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2" name="Google Shape;2142;p121"/>
            <p:cNvSpPr/>
            <p:nvPr/>
          </p:nvSpPr>
          <p:spPr>
            <a:xfrm>
              <a:off x="2771613" y="2336300"/>
              <a:ext cx="30700" cy="26250"/>
            </a:xfrm>
            <a:custGeom>
              <a:avLst/>
              <a:gdLst/>
              <a:ahLst/>
              <a:cxnLst/>
              <a:rect l="l" t="t" r="r" b="b"/>
              <a:pathLst>
                <a:path w="1228" h="1050" extrusionOk="0">
                  <a:moveTo>
                    <a:pt x="703" y="1"/>
                  </a:moveTo>
                  <a:cubicBezTo>
                    <a:pt x="227" y="1"/>
                    <a:pt x="1" y="560"/>
                    <a:pt x="322" y="894"/>
                  </a:cubicBezTo>
                  <a:cubicBezTo>
                    <a:pt x="430" y="1001"/>
                    <a:pt x="563" y="1049"/>
                    <a:pt x="693" y="1049"/>
                  </a:cubicBezTo>
                  <a:cubicBezTo>
                    <a:pt x="965" y="1049"/>
                    <a:pt x="1227" y="839"/>
                    <a:pt x="1227" y="525"/>
                  </a:cubicBezTo>
                  <a:cubicBezTo>
                    <a:pt x="1227" y="227"/>
                    <a:pt x="989" y="1"/>
                    <a:pt x="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121"/>
            <p:cNvSpPr/>
            <p:nvPr/>
          </p:nvSpPr>
          <p:spPr>
            <a:xfrm>
              <a:off x="2607313" y="2150275"/>
              <a:ext cx="489075" cy="449475"/>
            </a:xfrm>
            <a:custGeom>
              <a:avLst/>
              <a:gdLst/>
              <a:ahLst/>
              <a:cxnLst/>
              <a:rect l="l" t="t" r="r" b="b"/>
              <a:pathLst>
                <a:path w="19563" h="17979" extrusionOk="0">
                  <a:moveTo>
                    <a:pt x="3135" y="1046"/>
                  </a:moveTo>
                  <a:cubicBezTo>
                    <a:pt x="3341" y="1046"/>
                    <a:pt x="3538" y="1083"/>
                    <a:pt x="3680" y="1120"/>
                  </a:cubicBezTo>
                  <a:cubicBezTo>
                    <a:pt x="4430" y="1334"/>
                    <a:pt x="5096" y="1739"/>
                    <a:pt x="5632" y="2298"/>
                  </a:cubicBezTo>
                  <a:cubicBezTo>
                    <a:pt x="5656" y="2322"/>
                    <a:pt x="5680" y="2346"/>
                    <a:pt x="5692" y="2358"/>
                  </a:cubicBezTo>
                  <a:cubicBezTo>
                    <a:pt x="5299" y="2632"/>
                    <a:pt x="4930" y="2941"/>
                    <a:pt x="4608" y="3298"/>
                  </a:cubicBezTo>
                  <a:cubicBezTo>
                    <a:pt x="4203" y="3727"/>
                    <a:pt x="3870" y="4203"/>
                    <a:pt x="3596" y="4715"/>
                  </a:cubicBezTo>
                  <a:cubicBezTo>
                    <a:pt x="3525" y="4656"/>
                    <a:pt x="3465" y="4596"/>
                    <a:pt x="3394" y="4537"/>
                  </a:cubicBezTo>
                  <a:cubicBezTo>
                    <a:pt x="2834" y="4001"/>
                    <a:pt x="2429" y="3322"/>
                    <a:pt x="2215" y="2584"/>
                  </a:cubicBezTo>
                  <a:cubicBezTo>
                    <a:pt x="2132" y="2263"/>
                    <a:pt x="2048" y="1655"/>
                    <a:pt x="2406" y="1298"/>
                  </a:cubicBezTo>
                  <a:cubicBezTo>
                    <a:pt x="2599" y="1105"/>
                    <a:pt x="2874" y="1046"/>
                    <a:pt x="3135" y="1046"/>
                  </a:cubicBezTo>
                  <a:close/>
                  <a:moveTo>
                    <a:pt x="17015" y="1046"/>
                  </a:moveTo>
                  <a:cubicBezTo>
                    <a:pt x="17333" y="1046"/>
                    <a:pt x="17595" y="1132"/>
                    <a:pt x="17765" y="1298"/>
                  </a:cubicBezTo>
                  <a:cubicBezTo>
                    <a:pt x="18289" y="1834"/>
                    <a:pt x="18015" y="3286"/>
                    <a:pt x="16765" y="4525"/>
                  </a:cubicBezTo>
                  <a:cubicBezTo>
                    <a:pt x="16705" y="4596"/>
                    <a:pt x="16646" y="4656"/>
                    <a:pt x="16574" y="4715"/>
                  </a:cubicBezTo>
                  <a:cubicBezTo>
                    <a:pt x="16300" y="4203"/>
                    <a:pt x="15955" y="3727"/>
                    <a:pt x="15562" y="3298"/>
                  </a:cubicBezTo>
                  <a:cubicBezTo>
                    <a:pt x="15229" y="2941"/>
                    <a:pt x="14860" y="2632"/>
                    <a:pt x="14467" y="2358"/>
                  </a:cubicBezTo>
                  <a:lnTo>
                    <a:pt x="14538" y="2298"/>
                  </a:lnTo>
                  <a:cubicBezTo>
                    <a:pt x="15384" y="1445"/>
                    <a:pt x="16329" y="1046"/>
                    <a:pt x="17015" y="1046"/>
                  </a:cubicBezTo>
                  <a:close/>
                  <a:moveTo>
                    <a:pt x="10788" y="10954"/>
                  </a:moveTo>
                  <a:cubicBezTo>
                    <a:pt x="10883" y="10954"/>
                    <a:pt x="10966" y="11037"/>
                    <a:pt x="10966" y="11133"/>
                  </a:cubicBezTo>
                  <a:lnTo>
                    <a:pt x="10966" y="11490"/>
                  </a:lnTo>
                  <a:cubicBezTo>
                    <a:pt x="10942" y="11954"/>
                    <a:pt x="10550" y="12323"/>
                    <a:pt x="10085" y="12323"/>
                  </a:cubicBezTo>
                  <a:cubicBezTo>
                    <a:pt x="9609" y="12323"/>
                    <a:pt x="9228" y="11954"/>
                    <a:pt x="9204" y="11490"/>
                  </a:cubicBezTo>
                  <a:lnTo>
                    <a:pt x="9204" y="11478"/>
                  </a:lnTo>
                  <a:lnTo>
                    <a:pt x="9204" y="11133"/>
                  </a:lnTo>
                  <a:cubicBezTo>
                    <a:pt x="9204" y="11037"/>
                    <a:pt x="9276" y="10954"/>
                    <a:pt x="9383" y="10954"/>
                  </a:cubicBezTo>
                  <a:close/>
                  <a:moveTo>
                    <a:pt x="10609" y="2179"/>
                  </a:moveTo>
                  <a:cubicBezTo>
                    <a:pt x="14229" y="2393"/>
                    <a:pt x="16419" y="4870"/>
                    <a:pt x="16574" y="8906"/>
                  </a:cubicBezTo>
                  <a:lnTo>
                    <a:pt x="14574" y="9204"/>
                  </a:lnTo>
                  <a:cubicBezTo>
                    <a:pt x="13891" y="9260"/>
                    <a:pt x="13987" y="10252"/>
                    <a:pt x="14604" y="10252"/>
                  </a:cubicBezTo>
                  <a:cubicBezTo>
                    <a:pt x="14644" y="10252"/>
                    <a:pt x="14685" y="10248"/>
                    <a:pt x="14729" y="10240"/>
                  </a:cubicBezTo>
                  <a:lnTo>
                    <a:pt x="16538" y="9978"/>
                  </a:lnTo>
                  <a:lnTo>
                    <a:pt x="16538" y="9978"/>
                  </a:lnTo>
                  <a:cubicBezTo>
                    <a:pt x="16348" y="11240"/>
                    <a:pt x="15538" y="12061"/>
                    <a:pt x="14038" y="12561"/>
                  </a:cubicBezTo>
                  <a:cubicBezTo>
                    <a:pt x="13776" y="11549"/>
                    <a:pt x="12943" y="10787"/>
                    <a:pt x="11919" y="10621"/>
                  </a:cubicBezTo>
                  <a:lnTo>
                    <a:pt x="11919" y="10633"/>
                  </a:lnTo>
                  <a:cubicBezTo>
                    <a:pt x="11716" y="10180"/>
                    <a:pt x="11276" y="9894"/>
                    <a:pt x="10788" y="9894"/>
                  </a:cubicBezTo>
                  <a:lnTo>
                    <a:pt x="9383" y="9894"/>
                  </a:lnTo>
                  <a:cubicBezTo>
                    <a:pt x="8895" y="9894"/>
                    <a:pt x="8454" y="10180"/>
                    <a:pt x="8264" y="10633"/>
                  </a:cubicBezTo>
                  <a:cubicBezTo>
                    <a:pt x="7228" y="10799"/>
                    <a:pt x="6394" y="11561"/>
                    <a:pt x="6132" y="12573"/>
                  </a:cubicBezTo>
                  <a:cubicBezTo>
                    <a:pt x="4632" y="12085"/>
                    <a:pt x="3822" y="11252"/>
                    <a:pt x="3632" y="9990"/>
                  </a:cubicBezTo>
                  <a:lnTo>
                    <a:pt x="3632" y="9990"/>
                  </a:lnTo>
                  <a:lnTo>
                    <a:pt x="5442" y="10240"/>
                  </a:lnTo>
                  <a:cubicBezTo>
                    <a:pt x="5485" y="10248"/>
                    <a:pt x="5527" y="10252"/>
                    <a:pt x="5566" y="10252"/>
                  </a:cubicBezTo>
                  <a:cubicBezTo>
                    <a:pt x="6185" y="10252"/>
                    <a:pt x="6290" y="9260"/>
                    <a:pt x="5597" y="9204"/>
                  </a:cubicBezTo>
                  <a:lnTo>
                    <a:pt x="3596" y="8918"/>
                  </a:lnTo>
                  <a:cubicBezTo>
                    <a:pt x="3751" y="4870"/>
                    <a:pt x="5942" y="2405"/>
                    <a:pt x="9561" y="2179"/>
                  </a:cubicBezTo>
                  <a:lnTo>
                    <a:pt x="9561" y="3227"/>
                  </a:lnTo>
                  <a:lnTo>
                    <a:pt x="8335" y="3227"/>
                  </a:lnTo>
                  <a:cubicBezTo>
                    <a:pt x="7632" y="3227"/>
                    <a:pt x="7632" y="4275"/>
                    <a:pt x="8335" y="4275"/>
                  </a:cubicBezTo>
                  <a:lnTo>
                    <a:pt x="9561" y="4275"/>
                  </a:lnTo>
                  <a:lnTo>
                    <a:pt x="9561" y="5334"/>
                  </a:lnTo>
                  <a:lnTo>
                    <a:pt x="8680" y="5334"/>
                  </a:lnTo>
                  <a:cubicBezTo>
                    <a:pt x="7978" y="5334"/>
                    <a:pt x="7978" y="6382"/>
                    <a:pt x="8680" y="6382"/>
                  </a:cubicBezTo>
                  <a:lnTo>
                    <a:pt x="9561" y="6382"/>
                  </a:lnTo>
                  <a:lnTo>
                    <a:pt x="9561" y="6906"/>
                  </a:lnTo>
                  <a:cubicBezTo>
                    <a:pt x="9579" y="7239"/>
                    <a:pt x="9835" y="7406"/>
                    <a:pt x="10090" y="7406"/>
                  </a:cubicBezTo>
                  <a:cubicBezTo>
                    <a:pt x="10344" y="7406"/>
                    <a:pt x="10597" y="7239"/>
                    <a:pt x="10609" y="6906"/>
                  </a:cubicBezTo>
                  <a:lnTo>
                    <a:pt x="10609" y="6382"/>
                  </a:lnTo>
                  <a:lnTo>
                    <a:pt x="11490" y="6382"/>
                  </a:lnTo>
                  <a:cubicBezTo>
                    <a:pt x="12193" y="6382"/>
                    <a:pt x="12193" y="5334"/>
                    <a:pt x="11490" y="5334"/>
                  </a:cubicBezTo>
                  <a:lnTo>
                    <a:pt x="10609" y="5334"/>
                  </a:lnTo>
                  <a:lnTo>
                    <a:pt x="10609" y="4275"/>
                  </a:lnTo>
                  <a:lnTo>
                    <a:pt x="11847" y="4275"/>
                  </a:lnTo>
                  <a:cubicBezTo>
                    <a:pt x="12550" y="4275"/>
                    <a:pt x="12550" y="3227"/>
                    <a:pt x="11847" y="3227"/>
                  </a:cubicBezTo>
                  <a:lnTo>
                    <a:pt x="10609" y="3227"/>
                  </a:lnTo>
                  <a:lnTo>
                    <a:pt x="10609" y="2179"/>
                  </a:lnTo>
                  <a:close/>
                  <a:moveTo>
                    <a:pt x="2620" y="10323"/>
                  </a:moveTo>
                  <a:lnTo>
                    <a:pt x="2620" y="10323"/>
                  </a:lnTo>
                  <a:cubicBezTo>
                    <a:pt x="2751" y="11073"/>
                    <a:pt x="3120" y="11764"/>
                    <a:pt x="3656" y="12299"/>
                  </a:cubicBezTo>
                  <a:cubicBezTo>
                    <a:pt x="4227" y="12895"/>
                    <a:pt x="5049" y="13347"/>
                    <a:pt x="6073" y="13645"/>
                  </a:cubicBezTo>
                  <a:cubicBezTo>
                    <a:pt x="6144" y="14062"/>
                    <a:pt x="6311" y="14454"/>
                    <a:pt x="6561" y="14800"/>
                  </a:cubicBezTo>
                  <a:cubicBezTo>
                    <a:pt x="6442" y="14812"/>
                    <a:pt x="6335" y="14812"/>
                    <a:pt x="6216" y="14812"/>
                  </a:cubicBezTo>
                  <a:cubicBezTo>
                    <a:pt x="3858" y="14812"/>
                    <a:pt x="2096" y="12621"/>
                    <a:pt x="2620" y="10323"/>
                  </a:cubicBezTo>
                  <a:close/>
                  <a:moveTo>
                    <a:pt x="12002" y="11740"/>
                  </a:moveTo>
                  <a:cubicBezTo>
                    <a:pt x="12740" y="11990"/>
                    <a:pt x="13181" y="12728"/>
                    <a:pt x="13050" y="13490"/>
                  </a:cubicBezTo>
                  <a:cubicBezTo>
                    <a:pt x="12931" y="14252"/>
                    <a:pt x="12264" y="14812"/>
                    <a:pt x="11490" y="14812"/>
                  </a:cubicBezTo>
                  <a:cubicBezTo>
                    <a:pt x="11181" y="14812"/>
                    <a:pt x="10871" y="14716"/>
                    <a:pt x="10621" y="14550"/>
                  </a:cubicBezTo>
                  <a:lnTo>
                    <a:pt x="10621" y="13335"/>
                  </a:lnTo>
                  <a:cubicBezTo>
                    <a:pt x="11359" y="13121"/>
                    <a:pt x="11895" y="12502"/>
                    <a:pt x="12002" y="11740"/>
                  </a:cubicBezTo>
                  <a:close/>
                  <a:moveTo>
                    <a:pt x="17550" y="10323"/>
                  </a:moveTo>
                  <a:cubicBezTo>
                    <a:pt x="18062" y="12621"/>
                    <a:pt x="16312" y="14812"/>
                    <a:pt x="13955" y="14812"/>
                  </a:cubicBezTo>
                  <a:cubicBezTo>
                    <a:pt x="13836" y="14812"/>
                    <a:pt x="13717" y="14812"/>
                    <a:pt x="13609" y="14800"/>
                  </a:cubicBezTo>
                  <a:cubicBezTo>
                    <a:pt x="13859" y="14454"/>
                    <a:pt x="14026" y="14062"/>
                    <a:pt x="14098" y="13645"/>
                  </a:cubicBezTo>
                  <a:cubicBezTo>
                    <a:pt x="15122" y="13347"/>
                    <a:pt x="15931" y="12907"/>
                    <a:pt x="16515" y="12311"/>
                  </a:cubicBezTo>
                  <a:cubicBezTo>
                    <a:pt x="17050" y="11764"/>
                    <a:pt x="17419" y="11073"/>
                    <a:pt x="17550" y="10323"/>
                  </a:cubicBezTo>
                  <a:close/>
                  <a:moveTo>
                    <a:pt x="8168" y="11740"/>
                  </a:moveTo>
                  <a:cubicBezTo>
                    <a:pt x="8275" y="12490"/>
                    <a:pt x="8811" y="13121"/>
                    <a:pt x="9549" y="13335"/>
                  </a:cubicBezTo>
                  <a:lnTo>
                    <a:pt x="9549" y="14538"/>
                  </a:lnTo>
                  <a:cubicBezTo>
                    <a:pt x="9272" y="14727"/>
                    <a:pt x="8969" y="14813"/>
                    <a:pt x="8673" y="14813"/>
                  </a:cubicBezTo>
                  <a:cubicBezTo>
                    <a:pt x="7855" y="14813"/>
                    <a:pt x="7097" y="14156"/>
                    <a:pt x="7097" y="13228"/>
                  </a:cubicBezTo>
                  <a:cubicBezTo>
                    <a:pt x="7097" y="12549"/>
                    <a:pt x="7525" y="11954"/>
                    <a:pt x="8168" y="11740"/>
                  </a:cubicBezTo>
                  <a:close/>
                  <a:moveTo>
                    <a:pt x="10085" y="15455"/>
                  </a:moveTo>
                  <a:cubicBezTo>
                    <a:pt x="10514" y="15728"/>
                    <a:pt x="10990" y="15871"/>
                    <a:pt x="11490" y="15871"/>
                  </a:cubicBezTo>
                  <a:cubicBezTo>
                    <a:pt x="11669" y="15871"/>
                    <a:pt x="11847" y="15848"/>
                    <a:pt x="12026" y="15812"/>
                  </a:cubicBezTo>
                  <a:lnTo>
                    <a:pt x="12026" y="16050"/>
                  </a:lnTo>
                  <a:cubicBezTo>
                    <a:pt x="12014" y="16526"/>
                    <a:pt x="11621" y="16919"/>
                    <a:pt x="11145" y="16919"/>
                  </a:cubicBezTo>
                  <a:lnTo>
                    <a:pt x="9037" y="16919"/>
                  </a:lnTo>
                  <a:cubicBezTo>
                    <a:pt x="8549" y="16919"/>
                    <a:pt x="8156" y="16526"/>
                    <a:pt x="8156" y="16050"/>
                  </a:cubicBezTo>
                  <a:lnTo>
                    <a:pt x="8156" y="15812"/>
                  </a:lnTo>
                  <a:cubicBezTo>
                    <a:pt x="8323" y="15848"/>
                    <a:pt x="8502" y="15871"/>
                    <a:pt x="8680" y="15871"/>
                  </a:cubicBezTo>
                  <a:cubicBezTo>
                    <a:pt x="9180" y="15871"/>
                    <a:pt x="9668" y="15728"/>
                    <a:pt x="10085" y="15455"/>
                  </a:cubicBezTo>
                  <a:close/>
                  <a:moveTo>
                    <a:pt x="17020" y="0"/>
                  </a:moveTo>
                  <a:cubicBezTo>
                    <a:pt x="16010" y="0"/>
                    <a:pt x="14807" y="545"/>
                    <a:pt x="13800" y="1560"/>
                  </a:cubicBezTo>
                  <a:cubicBezTo>
                    <a:pt x="13705" y="1655"/>
                    <a:pt x="13621" y="1739"/>
                    <a:pt x="13538" y="1834"/>
                  </a:cubicBezTo>
                  <a:cubicBezTo>
                    <a:pt x="12437" y="1358"/>
                    <a:pt x="11264" y="1120"/>
                    <a:pt x="10091" y="1120"/>
                  </a:cubicBezTo>
                  <a:cubicBezTo>
                    <a:pt x="8918" y="1120"/>
                    <a:pt x="7746" y="1358"/>
                    <a:pt x="6644" y="1834"/>
                  </a:cubicBezTo>
                  <a:cubicBezTo>
                    <a:pt x="6561" y="1739"/>
                    <a:pt x="6478" y="1655"/>
                    <a:pt x="6382" y="1560"/>
                  </a:cubicBezTo>
                  <a:cubicBezTo>
                    <a:pt x="5716" y="869"/>
                    <a:pt x="4882" y="369"/>
                    <a:pt x="3953" y="107"/>
                  </a:cubicBezTo>
                  <a:cubicBezTo>
                    <a:pt x="3673" y="37"/>
                    <a:pt x="3404" y="2"/>
                    <a:pt x="3151" y="2"/>
                  </a:cubicBezTo>
                  <a:cubicBezTo>
                    <a:pt x="2555" y="2"/>
                    <a:pt x="2044" y="196"/>
                    <a:pt x="1667" y="572"/>
                  </a:cubicBezTo>
                  <a:cubicBezTo>
                    <a:pt x="1132" y="1108"/>
                    <a:pt x="965" y="1905"/>
                    <a:pt x="1203" y="2846"/>
                  </a:cubicBezTo>
                  <a:cubicBezTo>
                    <a:pt x="1465" y="3775"/>
                    <a:pt x="1965" y="4620"/>
                    <a:pt x="2656" y="5287"/>
                  </a:cubicBezTo>
                  <a:cubicBezTo>
                    <a:pt x="2810" y="5441"/>
                    <a:pt x="2977" y="5584"/>
                    <a:pt x="3144" y="5727"/>
                  </a:cubicBezTo>
                  <a:cubicBezTo>
                    <a:pt x="2870" y="6477"/>
                    <a:pt x="2691" y="7263"/>
                    <a:pt x="2608" y="8073"/>
                  </a:cubicBezTo>
                  <a:cubicBezTo>
                    <a:pt x="1" y="11156"/>
                    <a:pt x="2191" y="15871"/>
                    <a:pt x="6228" y="15871"/>
                  </a:cubicBezTo>
                  <a:cubicBezTo>
                    <a:pt x="6525" y="15871"/>
                    <a:pt x="6811" y="15848"/>
                    <a:pt x="7109" y="15800"/>
                  </a:cubicBezTo>
                  <a:lnTo>
                    <a:pt x="7109" y="16050"/>
                  </a:lnTo>
                  <a:cubicBezTo>
                    <a:pt x="7109" y="17110"/>
                    <a:pt x="7966" y="17979"/>
                    <a:pt x="9037" y="17979"/>
                  </a:cubicBezTo>
                  <a:lnTo>
                    <a:pt x="11145" y="17979"/>
                  </a:lnTo>
                  <a:cubicBezTo>
                    <a:pt x="12216" y="17979"/>
                    <a:pt x="13086" y="17110"/>
                    <a:pt x="13086" y="16050"/>
                  </a:cubicBezTo>
                  <a:lnTo>
                    <a:pt x="13086" y="15788"/>
                  </a:lnTo>
                  <a:cubicBezTo>
                    <a:pt x="13378" y="15842"/>
                    <a:pt x="13669" y="15868"/>
                    <a:pt x="13954" y="15868"/>
                  </a:cubicBezTo>
                  <a:cubicBezTo>
                    <a:pt x="16508" y="15868"/>
                    <a:pt x="18693" y="13799"/>
                    <a:pt x="18693" y="11133"/>
                  </a:cubicBezTo>
                  <a:cubicBezTo>
                    <a:pt x="18693" y="10013"/>
                    <a:pt x="18300" y="8930"/>
                    <a:pt x="17574" y="8073"/>
                  </a:cubicBezTo>
                  <a:cubicBezTo>
                    <a:pt x="17491" y="7263"/>
                    <a:pt x="17300" y="6477"/>
                    <a:pt x="17027" y="5715"/>
                  </a:cubicBezTo>
                  <a:cubicBezTo>
                    <a:pt x="17193" y="5584"/>
                    <a:pt x="17360" y="5430"/>
                    <a:pt x="17515" y="5275"/>
                  </a:cubicBezTo>
                  <a:cubicBezTo>
                    <a:pt x="19122" y="3679"/>
                    <a:pt x="19563" y="1608"/>
                    <a:pt x="18515" y="572"/>
                  </a:cubicBezTo>
                  <a:cubicBezTo>
                    <a:pt x="18133" y="186"/>
                    <a:pt x="17609" y="0"/>
                    <a:pt x="170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44" name="Google Shape;2144;p121"/>
          <p:cNvSpPr txBox="1">
            <a:spLocks noGrp="1"/>
          </p:cNvSpPr>
          <p:nvPr>
            <p:ph type="title"/>
          </p:nvPr>
        </p:nvSpPr>
        <p:spPr>
          <a:xfrm>
            <a:off x="713225" y="585050"/>
            <a:ext cx="7717500" cy="4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منابع اطلاعاتی جایگزین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2145" name="Google Shape;2145;p121"/>
          <p:cNvCxnSpPr>
            <a:stCxn id="2146" idx="4"/>
            <a:endCxn id="2147" idx="0"/>
          </p:cNvCxnSpPr>
          <p:nvPr/>
        </p:nvCxnSpPr>
        <p:spPr>
          <a:xfrm rot="-5400000" flipH="1">
            <a:off x="6780965" y="1705063"/>
            <a:ext cx="210600" cy="1076400"/>
          </a:xfrm>
          <a:prstGeom prst="bentConnector3">
            <a:avLst>
              <a:gd name="adj1" fmla="val 50021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8" name="Google Shape;2148;p121"/>
          <p:cNvCxnSpPr>
            <a:stCxn id="2146" idx="4"/>
            <a:endCxn id="2149" idx="0"/>
          </p:cNvCxnSpPr>
          <p:nvPr/>
        </p:nvCxnSpPr>
        <p:spPr>
          <a:xfrm rot="5400000">
            <a:off x="5727515" y="1728013"/>
            <a:ext cx="210600" cy="1030500"/>
          </a:xfrm>
          <a:prstGeom prst="bentConnector3">
            <a:avLst>
              <a:gd name="adj1" fmla="val 50021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0" name="Google Shape;2150;p121"/>
          <p:cNvCxnSpPr>
            <a:stCxn id="2151" idx="2"/>
            <a:endCxn id="2152" idx="0"/>
          </p:cNvCxnSpPr>
          <p:nvPr/>
        </p:nvCxnSpPr>
        <p:spPr>
          <a:xfrm rot="5400000">
            <a:off x="7005849" y="3690923"/>
            <a:ext cx="403200" cy="434100"/>
          </a:xfrm>
          <a:prstGeom prst="bentConnector3">
            <a:avLst>
              <a:gd name="adj1" fmla="val 49989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3" name="Google Shape;2153;p121"/>
          <p:cNvCxnSpPr>
            <a:stCxn id="2154" idx="2"/>
            <a:endCxn id="2155" idx="0"/>
          </p:cNvCxnSpPr>
          <p:nvPr/>
        </p:nvCxnSpPr>
        <p:spPr>
          <a:xfrm rot="-5400000" flipH="1">
            <a:off x="5340724" y="3681773"/>
            <a:ext cx="403200" cy="452400"/>
          </a:xfrm>
          <a:prstGeom prst="bentConnector3">
            <a:avLst>
              <a:gd name="adj1" fmla="val 49989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6" name="Google Shape;2156;p121"/>
          <p:cNvCxnSpPr>
            <a:stCxn id="2157" idx="4"/>
            <a:endCxn id="2154" idx="0"/>
          </p:cNvCxnSpPr>
          <p:nvPr/>
        </p:nvCxnSpPr>
        <p:spPr>
          <a:xfrm rot="-5400000" flipH="1">
            <a:off x="5266636" y="3293383"/>
            <a:ext cx="99600" cy="600"/>
          </a:xfrm>
          <a:prstGeom prst="bentConnector3">
            <a:avLst>
              <a:gd name="adj1" fmla="val 49945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58" name="Google Shape;2158;p121"/>
          <p:cNvSpPr/>
          <p:nvPr/>
        </p:nvSpPr>
        <p:spPr>
          <a:xfrm>
            <a:off x="4614599" y="4109488"/>
            <a:ext cx="524400" cy="52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52" name="Google Shape;2152;p121"/>
          <p:cNvSpPr/>
          <p:nvPr/>
        </p:nvSpPr>
        <p:spPr>
          <a:xfrm>
            <a:off x="6728334" y="4109488"/>
            <a:ext cx="524400" cy="52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55" name="Google Shape;2155;p121"/>
          <p:cNvSpPr/>
          <p:nvPr/>
        </p:nvSpPr>
        <p:spPr>
          <a:xfrm>
            <a:off x="5506427" y="4109488"/>
            <a:ext cx="524400" cy="52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59" name="Google Shape;2159;p121"/>
          <p:cNvSpPr/>
          <p:nvPr/>
        </p:nvSpPr>
        <p:spPr>
          <a:xfrm>
            <a:off x="7162307" y="2719483"/>
            <a:ext cx="524400" cy="52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46" name="Google Shape;2146;p121"/>
          <p:cNvSpPr/>
          <p:nvPr/>
        </p:nvSpPr>
        <p:spPr>
          <a:xfrm>
            <a:off x="6085865" y="1613563"/>
            <a:ext cx="524400" cy="52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57" name="Google Shape;2157;p121"/>
          <p:cNvSpPr/>
          <p:nvPr/>
        </p:nvSpPr>
        <p:spPr>
          <a:xfrm>
            <a:off x="5053936" y="2719483"/>
            <a:ext cx="524400" cy="52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60" name="Google Shape;2160;p121"/>
          <p:cNvSpPr/>
          <p:nvPr/>
        </p:nvSpPr>
        <p:spPr>
          <a:xfrm>
            <a:off x="6196429" y="1721455"/>
            <a:ext cx="303297" cy="308608"/>
          </a:xfrm>
          <a:custGeom>
            <a:avLst/>
            <a:gdLst/>
            <a:ahLst/>
            <a:cxnLst/>
            <a:rect l="l" t="t" r="r" b="b"/>
            <a:pathLst>
              <a:path w="17703" h="18013" extrusionOk="0">
                <a:moveTo>
                  <a:pt x="8857" y="2993"/>
                </a:moveTo>
                <a:cubicBezTo>
                  <a:pt x="9227" y="3278"/>
                  <a:pt x="9727" y="3778"/>
                  <a:pt x="9727" y="4338"/>
                </a:cubicBezTo>
                <a:cubicBezTo>
                  <a:pt x="9727" y="4695"/>
                  <a:pt x="9334" y="4993"/>
                  <a:pt x="8857" y="4993"/>
                </a:cubicBezTo>
                <a:cubicBezTo>
                  <a:pt x="8381" y="4993"/>
                  <a:pt x="7976" y="4695"/>
                  <a:pt x="7976" y="4338"/>
                </a:cubicBezTo>
                <a:cubicBezTo>
                  <a:pt x="7976" y="3778"/>
                  <a:pt x="8476" y="3267"/>
                  <a:pt x="8857" y="2993"/>
                </a:cubicBezTo>
                <a:close/>
                <a:moveTo>
                  <a:pt x="14715" y="5076"/>
                </a:moveTo>
                <a:lnTo>
                  <a:pt x="14370" y="7100"/>
                </a:lnTo>
                <a:lnTo>
                  <a:pt x="12858" y="7100"/>
                </a:lnTo>
                <a:lnTo>
                  <a:pt x="14715" y="5076"/>
                </a:lnTo>
                <a:close/>
                <a:moveTo>
                  <a:pt x="2988" y="5088"/>
                </a:moveTo>
                <a:lnTo>
                  <a:pt x="4845" y="7112"/>
                </a:lnTo>
                <a:lnTo>
                  <a:pt x="3333" y="7112"/>
                </a:lnTo>
                <a:lnTo>
                  <a:pt x="2988" y="5088"/>
                </a:lnTo>
                <a:close/>
                <a:moveTo>
                  <a:pt x="8857" y="6053"/>
                </a:moveTo>
                <a:cubicBezTo>
                  <a:pt x="9334" y="6053"/>
                  <a:pt x="9727" y="6445"/>
                  <a:pt x="9727" y="6934"/>
                </a:cubicBezTo>
                <a:lnTo>
                  <a:pt x="9727" y="8684"/>
                </a:lnTo>
                <a:cubicBezTo>
                  <a:pt x="9727" y="9172"/>
                  <a:pt x="9334" y="9565"/>
                  <a:pt x="8857" y="9565"/>
                </a:cubicBezTo>
                <a:cubicBezTo>
                  <a:pt x="8369" y="9565"/>
                  <a:pt x="7976" y="9172"/>
                  <a:pt x="7976" y="8684"/>
                </a:cubicBezTo>
                <a:lnTo>
                  <a:pt x="7976" y="6934"/>
                </a:lnTo>
                <a:cubicBezTo>
                  <a:pt x="7976" y="6445"/>
                  <a:pt x="8369" y="6053"/>
                  <a:pt x="8857" y="6053"/>
                </a:cubicBezTo>
                <a:close/>
                <a:moveTo>
                  <a:pt x="8851" y="10625"/>
                </a:moveTo>
                <a:cubicBezTo>
                  <a:pt x="9158" y="10625"/>
                  <a:pt x="9465" y="10815"/>
                  <a:pt x="9524" y="11196"/>
                </a:cubicBezTo>
                <a:lnTo>
                  <a:pt x="9893" y="14054"/>
                </a:lnTo>
                <a:cubicBezTo>
                  <a:pt x="9989" y="14780"/>
                  <a:pt x="9774" y="15518"/>
                  <a:pt x="9298" y="16090"/>
                </a:cubicBezTo>
                <a:lnTo>
                  <a:pt x="9310" y="16090"/>
                </a:lnTo>
                <a:lnTo>
                  <a:pt x="8846" y="16637"/>
                </a:lnTo>
                <a:lnTo>
                  <a:pt x="8381" y="16090"/>
                </a:lnTo>
                <a:cubicBezTo>
                  <a:pt x="7917" y="15518"/>
                  <a:pt x="7703" y="14780"/>
                  <a:pt x="7798" y="14054"/>
                </a:cubicBezTo>
                <a:lnTo>
                  <a:pt x="8179" y="11196"/>
                </a:lnTo>
                <a:cubicBezTo>
                  <a:pt x="8238" y="10815"/>
                  <a:pt x="8545" y="10625"/>
                  <a:pt x="8851" y="10625"/>
                </a:cubicBezTo>
                <a:close/>
                <a:moveTo>
                  <a:pt x="6734" y="1"/>
                </a:moveTo>
                <a:cubicBezTo>
                  <a:pt x="6280" y="1"/>
                  <a:pt x="5960" y="655"/>
                  <a:pt x="6440" y="969"/>
                </a:cubicBezTo>
                <a:cubicBezTo>
                  <a:pt x="6952" y="1314"/>
                  <a:pt x="7262" y="1885"/>
                  <a:pt x="7262" y="2505"/>
                </a:cubicBezTo>
                <a:lnTo>
                  <a:pt x="7262" y="3171"/>
                </a:lnTo>
                <a:cubicBezTo>
                  <a:pt x="7036" y="3517"/>
                  <a:pt x="6917" y="3921"/>
                  <a:pt x="6917" y="4338"/>
                </a:cubicBezTo>
                <a:cubicBezTo>
                  <a:pt x="6917" y="4802"/>
                  <a:pt x="7131" y="5255"/>
                  <a:pt x="7488" y="5553"/>
                </a:cubicBezTo>
                <a:cubicBezTo>
                  <a:pt x="7202" y="5838"/>
                  <a:pt x="7012" y="6195"/>
                  <a:pt x="6952" y="6588"/>
                </a:cubicBezTo>
                <a:lnTo>
                  <a:pt x="6155" y="6981"/>
                </a:lnTo>
                <a:lnTo>
                  <a:pt x="2571" y="3064"/>
                </a:lnTo>
                <a:cubicBezTo>
                  <a:pt x="2462" y="2948"/>
                  <a:pt x="2318" y="2887"/>
                  <a:pt x="2172" y="2887"/>
                </a:cubicBezTo>
                <a:cubicBezTo>
                  <a:pt x="2063" y="2887"/>
                  <a:pt x="1953" y="2921"/>
                  <a:pt x="1857" y="2993"/>
                </a:cubicBezTo>
                <a:lnTo>
                  <a:pt x="452" y="4052"/>
                </a:lnTo>
                <a:cubicBezTo>
                  <a:pt x="0" y="4389"/>
                  <a:pt x="324" y="5004"/>
                  <a:pt x="759" y="5004"/>
                </a:cubicBezTo>
                <a:cubicBezTo>
                  <a:pt x="864" y="5004"/>
                  <a:pt x="975" y="4969"/>
                  <a:pt x="1083" y="4886"/>
                </a:cubicBezTo>
                <a:lnTo>
                  <a:pt x="1797" y="4362"/>
                </a:lnTo>
                <a:lnTo>
                  <a:pt x="2357" y="7719"/>
                </a:lnTo>
                <a:cubicBezTo>
                  <a:pt x="2404" y="7969"/>
                  <a:pt x="2619" y="8160"/>
                  <a:pt x="2881" y="8160"/>
                </a:cubicBezTo>
                <a:lnTo>
                  <a:pt x="6036" y="8160"/>
                </a:lnTo>
                <a:cubicBezTo>
                  <a:pt x="6119" y="8160"/>
                  <a:pt x="6202" y="8148"/>
                  <a:pt x="6274" y="8112"/>
                </a:cubicBezTo>
                <a:lnTo>
                  <a:pt x="6917" y="7791"/>
                </a:lnTo>
                <a:lnTo>
                  <a:pt x="6917" y="8696"/>
                </a:lnTo>
                <a:cubicBezTo>
                  <a:pt x="6917" y="9243"/>
                  <a:pt x="7155" y="9767"/>
                  <a:pt x="7572" y="10136"/>
                </a:cubicBezTo>
                <a:cubicBezTo>
                  <a:pt x="7393" y="10327"/>
                  <a:pt x="7274" y="10553"/>
                  <a:pt x="7191" y="10803"/>
                </a:cubicBezTo>
                <a:lnTo>
                  <a:pt x="5107" y="10291"/>
                </a:lnTo>
                <a:cubicBezTo>
                  <a:pt x="5064" y="10280"/>
                  <a:pt x="5020" y="10275"/>
                  <a:pt x="4976" y="10275"/>
                </a:cubicBezTo>
                <a:cubicBezTo>
                  <a:pt x="4874" y="10275"/>
                  <a:pt x="4774" y="10304"/>
                  <a:pt x="4690" y="10363"/>
                </a:cubicBezTo>
                <a:lnTo>
                  <a:pt x="2940" y="11529"/>
                </a:lnTo>
                <a:lnTo>
                  <a:pt x="2547" y="11125"/>
                </a:lnTo>
                <a:cubicBezTo>
                  <a:pt x="2444" y="11022"/>
                  <a:pt x="2311" y="10971"/>
                  <a:pt x="2178" y="10971"/>
                </a:cubicBezTo>
                <a:cubicBezTo>
                  <a:pt x="2034" y="10971"/>
                  <a:pt x="1890" y="11031"/>
                  <a:pt x="1785" y="11148"/>
                </a:cubicBezTo>
                <a:cubicBezTo>
                  <a:pt x="1595" y="11363"/>
                  <a:pt x="1607" y="11684"/>
                  <a:pt x="1821" y="11887"/>
                </a:cubicBezTo>
                <a:lnTo>
                  <a:pt x="2511" y="12577"/>
                </a:lnTo>
                <a:cubicBezTo>
                  <a:pt x="2614" y="12680"/>
                  <a:pt x="2749" y="12732"/>
                  <a:pt x="2884" y="12732"/>
                </a:cubicBezTo>
                <a:cubicBezTo>
                  <a:pt x="2982" y="12732"/>
                  <a:pt x="3081" y="12704"/>
                  <a:pt x="3166" y="12649"/>
                </a:cubicBezTo>
                <a:lnTo>
                  <a:pt x="5083" y="11375"/>
                </a:lnTo>
                <a:lnTo>
                  <a:pt x="7036" y="11863"/>
                </a:lnTo>
                <a:lnTo>
                  <a:pt x="6857" y="13149"/>
                </a:lnTo>
                <a:lnTo>
                  <a:pt x="5488" y="12756"/>
                </a:lnTo>
                <a:cubicBezTo>
                  <a:pt x="5439" y="12742"/>
                  <a:pt x="5389" y="12735"/>
                  <a:pt x="5340" y="12735"/>
                </a:cubicBezTo>
                <a:cubicBezTo>
                  <a:pt x="5094" y="12735"/>
                  <a:pt x="4871" y="12902"/>
                  <a:pt x="4821" y="13161"/>
                </a:cubicBezTo>
                <a:lnTo>
                  <a:pt x="4166" y="16423"/>
                </a:lnTo>
                <a:lnTo>
                  <a:pt x="3000" y="17006"/>
                </a:lnTo>
                <a:cubicBezTo>
                  <a:pt x="2456" y="17273"/>
                  <a:pt x="2725" y="18009"/>
                  <a:pt x="3214" y="18009"/>
                </a:cubicBezTo>
                <a:cubicBezTo>
                  <a:pt x="3293" y="18009"/>
                  <a:pt x="3377" y="17990"/>
                  <a:pt x="3464" y="17947"/>
                </a:cubicBezTo>
                <a:lnTo>
                  <a:pt x="4869" y="17244"/>
                </a:lnTo>
                <a:cubicBezTo>
                  <a:pt x="5012" y="17173"/>
                  <a:pt x="5119" y="17042"/>
                  <a:pt x="5155" y="16875"/>
                </a:cubicBezTo>
                <a:lnTo>
                  <a:pt x="5750" y="13923"/>
                </a:lnTo>
                <a:lnTo>
                  <a:pt x="6738" y="14208"/>
                </a:lnTo>
                <a:cubicBezTo>
                  <a:pt x="6679" y="15137"/>
                  <a:pt x="6988" y="16054"/>
                  <a:pt x="7583" y="16768"/>
                </a:cubicBezTo>
                <a:lnTo>
                  <a:pt x="8453" y="17816"/>
                </a:lnTo>
                <a:cubicBezTo>
                  <a:pt x="8560" y="17941"/>
                  <a:pt x="8709" y="18003"/>
                  <a:pt x="8857" y="18003"/>
                </a:cubicBezTo>
                <a:cubicBezTo>
                  <a:pt x="9006" y="18003"/>
                  <a:pt x="9155" y="17941"/>
                  <a:pt x="9262" y="17816"/>
                </a:cubicBezTo>
                <a:lnTo>
                  <a:pt x="10131" y="16768"/>
                </a:lnTo>
                <a:cubicBezTo>
                  <a:pt x="10727" y="16054"/>
                  <a:pt x="11024" y="15137"/>
                  <a:pt x="10977" y="14208"/>
                </a:cubicBezTo>
                <a:lnTo>
                  <a:pt x="11965" y="13923"/>
                </a:lnTo>
                <a:lnTo>
                  <a:pt x="12560" y="16875"/>
                </a:lnTo>
                <a:cubicBezTo>
                  <a:pt x="12596" y="17042"/>
                  <a:pt x="12691" y="17173"/>
                  <a:pt x="12846" y="17244"/>
                </a:cubicBezTo>
                <a:lnTo>
                  <a:pt x="14251" y="17947"/>
                </a:lnTo>
                <a:cubicBezTo>
                  <a:pt x="14338" y="17992"/>
                  <a:pt x="14423" y="18012"/>
                  <a:pt x="14502" y="18012"/>
                </a:cubicBezTo>
                <a:cubicBezTo>
                  <a:pt x="14982" y="18012"/>
                  <a:pt x="15257" y="17272"/>
                  <a:pt x="14715" y="17006"/>
                </a:cubicBezTo>
                <a:lnTo>
                  <a:pt x="13549" y="16423"/>
                </a:lnTo>
                <a:lnTo>
                  <a:pt x="12894" y="13161"/>
                </a:lnTo>
                <a:cubicBezTo>
                  <a:pt x="12858" y="13018"/>
                  <a:pt x="12775" y="12887"/>
                  <a:pt x="12644" y="12815"/>
                </a:cubicBezTo>
                <a:cubicBezTo>
                  <a:pt x="12565" y="12761"/>
                  <a:pt x="12472" y="12731"/>
                  <a:pt x="12376" y="12731"/>
                </a:cubicBezTo>
                <a:cubicBezTo>
                  <a:pt x="12326" y="12731"/>
                  <a:pt x="12276" y="12739"/>
                  <a:pt x="12227" y="12756"/>
                </a:cubicBezTo>
                <a:lnTo>
                  <a:pt x="10858" y="13149"/>
                </a:lnTo>
                <a:lnTo>
                  <a:pt x="10667" y="11851"/>
                </a:lnTo>
                <a:lnTo>
                  <a:pt x="12608" y="11363"/>
                </a:lnTo>
                <a:lnTo>
                  <a:pt x="14537" y="12637"/>
                </a:lnTo>
                <a:cubicBezTo>
                  <a:pt x="14627" y="12692"/>
                  <a:pt x="14729" y="12720"/>
                  <a:pt x="14829" y="12720"/>
                </a:cubicBezTo>
                <a:cubicBezTo>
                  <a:pt x="14966" y="12720"/>
                  <a:pt x="15100" y="12668"/>
                  <a:pt x="15203" y="12565"/>
                </a:cubicBezTo>
                <a:lnTo>
                  <a:pt x="15906" y="11863"/>
                </a:lnTo>
                <a:cubicBezTo>
                  <a:pt x="16256" y="11485"/>
                  <a:pt x="15915" y="10979"/>
                  <a:pt x="15511" y="10979"/>
                </a:cubicBezTo>
                <a:cubicBezTo>
                  <a:pt x="15392" y="10979"/>
                  <a:pt x="15269" y="11022"/>
                  <a:pt x="15156" y="11125"/>
                </a:cubicBezTo>
                <a:lnTo>
                  <a:pt x="14763" y="11518"/>
                </a:lnTo>
                <a:lnTo>
                  <a:pt x="13013" y="10351"/>
                </a:lnTo>
                <a:cubicBezTo>
                  <a:pt x="12929" y="10292"/>
                  <a:pt x="12829" y="10263"/>
                  <a:pt x="12727" y="10263"/>
                </a:cubicBezTo>
                <a:cubicBezTo>
                  <a:pt x="12683" y="10263"/>
                  <a:pt x="12639" y="10269"/>
                  <a:pt x="12596" y="10279"/>
                </a:cubicBezTo>
                <a:lnTo>
                  <a:pt x="10512" y="10803"/>
                </a:lnTo>
                <a:cubicBezTo>
                  <a:pt x="10441" y="10553"/>
                  <a:pt x="10310" y="10315"/>
                  <a:pt x="10131" y="10124"/>
                </a:cubicBezTo>
                <a:cubicBezTo>
                  <a:pt x="10548" y="9767"/>
                  <a:pt x="10786" y="9232"/>
                  <a:pt x="10786" y="8684"/>
                </a:cubicBezTo>
                <a:lnTo>
                  <a:pt x="10786" y="7779"/>
                </a:lnTo>
                <a:lnTo>
                  <a:pt x="11429" y="8100"/>
                </a:lnTo>
                <a:cubicBezTo>
                  <a:pt x="11501" y="8136"/>
                  <a:pt x="11584" y="8160"/>
                  <a:pt x="11667" y="8160"/>
                </a:cubicBezTo>
                <a:lnTo>
                  <a:pt x="14822" y="8160"/>
                </a:lnTo>
                <a:cubicBezTo>
                  <a:pt x="15084" y="8160"/>
                  <a:pt x="15299" y="7969"/>
                  <a:pt x="15346" y="7708"/>
                </a:cubicBezTo>
                <a:lnTo>
                  <a:pt x="15906" y="4350"/>
                </a:lnTo>
                <a:lnTo>
                  <a:pt x="16620" y="4886"/>
                </a:lnTo>
                <a:cubicBezTo>
                  <a:pt x="16728" y="4969"/>
                  <a:pt x="16839" y="5004"/>
                  <a:pt x="16943" y="5004"/>
                </a:cubicBezTo>
                <a:cubicBezTo>
                  <a:pt x="17379" y="5004"/>
                  <a:pt x="17703" y="4389"/>
                  <a:pt x="17251" y="4052"/>
                </a:cubicBezTo>
                <a:lnTo>
                  <a:pt x="15846" y="2993"/>
                </a:lnTo>
                <a:cubicBezTo>
                  <a:pt x="15747" y="2924"/>
                  <a:pt x="15633" y="2889"/>
                  <a:pt x="15519" y="2889"/>
                </a:cubicBezTo>
                <a:cubicBezTo>
                  <a:pt x="15457" y="2889"/>
                  <a:pt x="15394" y="2900"/>
                  <a:pt x="15334" y="2921"/>
                </a:cubicBezTo>
                <a:cubicBezTo>
                  <a:pt x="15251" y="2957"/>
                  <a:pt x="15192" y="3005"/>
                  <a:pt x="15132" y="3064"/>
                </a:cubicBezTo>
                <a:lnTo>
                  <a:pt x="11548" y="6981"/>
                </a:lnTo>
                <a:lnTo>
                  <a:pt x="10751" y="6588"/>
                </a:lnTo>
                <a:cubicBezTo>
                  <a:pt x="10679" y="6195"/>
                  <a:pt x="10489" y="5838"/>
                  <a:pt x="10203" y="5553"/>
                </a:cubicBezTo>
                <a:cubicBezTo>
                  <a:pt x="10572" y="5255"/>
                  <a:pt x="10774" y="4802"/>
                  <a:pt x="10786" y="4338"/>
                </a:cubicBezTo>
                <a:cubicBezTo>
                  <a:pt x="10774" y="3921"/>
                  <a:pt x="10655" y="3517"/>
                  <a:pt x="10429" y="3159"/>
                </a:cubicBezTo>
                <a:lnTo>
                  <a:pt x="10429" y="2505"/>
                </a:lnTo>
                <a:cubicBezTo>
                  <a:pt x="10429" y="1885"/>
                  <a:pt x="10739" y="1314"/>
                  <a:pt x="11251" y="969"/>
                </a:cubicBezTo>
                <a:cubicBezTo>
                  <a:pt x="11731" y="655"/>
                  <a:pt x="11420" y="1"/>
                  <a:pt x="10968" y="1"/>
                </a:cubicBezTo>
                <a:cubicBezTo>
                  <a:pt x="10872" y="1"/>
                  <a:pt x="10770" y="30"/>
                  <a:pt x="10667" y="99"/>
                </a:cubicBezTo>
                <a:cubicBezTo>
                  <a:pt x="9977" y="552"/>
                  <a:pt x="9524" y="1278"/>
                  <a:pt x="9405" y="2100"/>
                </a:cubicBezTo>
                <a:cubicBezTo>
                  <a:pt x="9310" y="2028"/>
                  <a:pt x="9215" y="1957"/>
                  <a:pt x="9107" y="1909"/>
                </a:cubicBezTo>
                <a:cubicBezTo>
                  <a:pt x="9030" y="1862"/>
                  <a:pt x="8941" y="1838"/>
                  <a:pt x="8850" y="1838"/>
                </a:cubicBezTo>
                <a:cubicBezTo>
                  <a:pt x="8759" y="1838"/>
                  <a:pt x="8667" y="1862"/>
                  <a:pt x="8584" y="1909"/>
                </a:cubicBezTo>
                <a:cubicBezTo>
                  <a:pt x="8488" y="1957"/>
                  <a:pt x="8381" y="2028"/>
                  <a:pt x="8286" y="2100"/>
                </a:cubicBezTo>
                <a:cubicBezTo>
                  <a:pt x="8179" y="1278"/>
                  <a:pt x="7714" y="552"/>
                  <a:pt x="7036" y="99"/>
                </a:cubicBezTo>
                <a:cubicBezTo>
                  <a:pt x="6933" y="30"/>
                  <a:pt x="6830" y="1"/>
                  <a:pt x="673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61" name="Google Shape;2161;p121"/>
          <p:cNvSpPr/>
          <p:nvPr/>
        </p:nvSpPr>
        <p:spPr>
          <a:xfrm>
            <a:off x="6836295" y="4217472"/>
            <a:ext cx="308454" cy="308454"/>
          </a:xfrm>
          <a:custGeom>
            <a:avLst/>
            <a:gdLst/>
            <a:ahLst/>
            <a:cxnLst/>
            <a:rect l="l" t="t" r="r" b="b"/>
            <a:pathLst>
              <a:path w="18004" h="18004" extrusionOk="0">
                <a:moveTo>
                  <a:pt x="7740" y="1061"/>
                </a:moveTo>
                <a:lnTo>
                  <a:pt x="6871" y="1918"/>
                </a:lnTo>
                <a:cubicBezTo>
                  <a:pt x="6776" y="1620"/>
                  <a:pt x="6657" y="1334"/>
                  <a:pt x="6514" y="1061"/>
                </a:cubicBezTo>
                <a:close/>
                <a:moveTo>
                  <a:pt x="11502" y="1049"/>
                </a:moveTo>
                <a:cubicBezTo>
                  <a:pt x="11348" y="1322"/>
                  <a:pt x="11229" y="1620"/>
                  <a:pt x="11145" y="1918"/>
                </a:cubicBezTo>
                <a:lnTo>
                  <a:pt x="10276" y="1049"/>
                </a:lnTo>
                <a:close/>
                <a:moveTo>
                  <a:pt x="8478" y="1799"/>
                </a:moveTo>
                <a:lnTo>
                  <a:pt x="8478" y="3025"/>
                </a:lnTo>
                <a:cubicBezTo>
                  <a:pt x="8204" y="2870"/>
                  <a:pt x="7907" y="2751"/>
                  <a:pt x="7609" y="2668"/>
                </a:cubicBezTo>
                <a:lnTo>
                  <a:pt x="8478" y="1799"/>
                </a:lnTo>
                <a:close/>
                <a:moveTo>
                  <a:pt x="9538" y="1799"/>
                </a:moveTo>
                <a:lnTo>
                  <a:pt x="10395" y="2668"/>
                </a:lnTo>
                <a:cubicBezTo>
                  <a:pt x="10097" y="2751"/>
                  <a:pt x="9812" y="2870"/>
                  <a:pt x="9538" y="3025"/>
                </a:cubicBezTo>
                <a:lnTo>
                  <a:pt x="9538" y="1799"/>
                </a:lnTo>
                <a:close/>
                <a:moveTo>
                  <a:pt x="5252" y="1061"/>
                </a:moveTo>
                <a:cubicBezTo>
                  <a:pt x="5656" y="1561"/>
                  <a:pt x="5906" y="2168"/>
                  <a:pt x="5978" y="2811"/>
                </a:cubicBezTo>
                <a:lnTo>
                  <a:pt x="5121" y="3668"/>
                </a:lnTo>
                <a:cubicBezTo>
                  <a:pt x="4894" y="2751"/>
                  <a:pt x="4537" y="1870"/>
                  <a:pt x="4037" y="1061"/>
                </a:cubicBezTo>
                <a:close/>
                <a:moveTo>
                  <a:pt x="13979" y="1061"/>
                </a:moveTo>
                <a:cubicBezTo>
                  <a:pt x="13479" y="1870"/>
                  <a:pt x="13122" y="2751"/>
                  <a:pt x="12895" y="3668"/>
                </a:cubicBezTo>
                <a:lnTo>
                  <a:pt x="12038" y="2811"/>
                </a:lnTo>
                <a:cubicBezTo>
                  <a:pt x="12110" y="2168"/>
                  <a:pt x="12360" y="1561"/>
                  <a:pt x="12764" y="1061"/>
                </a:cubicBezTo>
                <a:close/>
                <a:moveTo>
                  <a:pt x="11288" y="3549"/>
                </a:moveTo>
                <a:lnTo>
                  <a:pt x="12145" y="4406"/>
                </a:lnTo>
                <a:cubicBezTo>
                  <a:pt x="11229" y="4632"/>
                  <a:pt x="10347" y="5001"/>
                  <a:pt x="9538" y="5490"/>
                </a:cubicBezTo>
                <a:lnTo>
                  <a:pt x="9538" y="4275"/>
                </a:lnTo>
                <a:cubicBezTo>
                  <a:pt x="10038" y="3882"/>
                  <a:pt x="10645" y="3620"/>
                  <a:pt x="11288" y="3549"/>
                </a:cubicBezTo>
                <a:close/>
                <a:moveTo>
                  <a:pt x="6728" y="3561"/>
                </a:moveTo>
                <a:cubicBezTo>
                  <a:pt x="7359" y="3632"/>
                  <a:pt x="7978" y="3882"/>
                  <a:pt x="8478" y="4287"/>
                </a:cubicBezTo>
                <a:lnTo>
                  <a:pt x="8478" y="5502"/>
                </a:lnTo>
                <a:cubicBezTo>
                  <a:pt x="7669" y="5001"/>
                  <a:pt x="6787" y="4632"/>
                  <a:pt x="5871" y="4418"/>
                </a:cubicBezTo>
                <a:lnTo>
                  <a:pt x="6728" y="3561"/>
                </a:lnTo>
                <a:close/>
                <a:moveTo>
                  <a:pt x="9002" y="9550"/>
                </a:moveTo>
                <a:cubicBezTo>
                  <a:pt x="10264" y="9550"/>
                  <a:pt x="11288" y="10574"/>
                  <a:pt x="11288" y="11836"/>
                </a:cubicBezTo>
                <a:cubicBezTo>
                  <a:pt x="11288" y="13214"/>
                  <a:pt x="10158" y="14123"/>
                  <a:pt x="8985" y="14123"/>
                </a:cubicBezTo>
                <a:cubicBezTo>
                  <a:pt x="8426" y="14123"/>
                  <a:pt x="7856" y="13916"/>
                  <a:pt x="7395" y="13455"/>
                </a:cubicBezTo>
                <a:cubicBezTo>
                  <a:pt x="5954" y="12014"/>
                  <a:pt x="6966" y="9550"/>
                  <a:pt x="9002" y="9550"/>
                </a:cubicBezTo>
                <a:close/>
                <a:moveTo>
                  <a:pt x="8998" y="15176"/>
                </a:moveTo>
                <a:cubicBezTo>
                  <a:pt x="9451" y="15176"/>
                  <a:pt x="9883" y="15526"/>
                  <a:pt x="9883" y="16050"/>
                </a:cubicBezTo>
                <a:cubicBezTo>
                  <a:pt x="9883" y="16539"/>
                  <a:pt x="9490" y="16932"/>
                  <a:pt x="9002" y="16932"/>
                </a:cubicBezTo>
                <a:cubicBezTo>
                  <a:pt x="8228" y="16932"/>
                  <a:pt x="7835" y="15991"/>
                  <a:pt x="8383" y="15431"/>
                </a:cubicBezTo>
                <a:cubicBezTo>
                  <a:pt x="8563" y="15255"/>
                  <a:pt x="8783" y="15176"/>
                  <a:pt x="8998" y="15176"/>
                </a:cubicBezTo>
                <a:close/>
                <a:moveTo>
                  <a:pt x="561" y="1"/>
                </a:moveTo>
                <a:cubicBezTo>
                  <a:pt x="275" y="1"/>
                  <a:pt x="37" y="215"/>
                  <a:pt x="13" y="501"/>
                </a:cubicBezTo>
                <a:cubicBezTo>
                  <a:pt x="1" y="799"/>
                  <a:pt x="239" y="1061"/>
                  <a:pt x="537" y="1061"/>
                </a:cubicBezTo>
                <a:lnTo>
                  <a:pt x="2775" y="1061"/>
                </a:lnTo>
                <a:cubicBezTo>
                  <a:pt x="3525" y="2096"/>
                  <a:pt x="4025" y="3299"/>
                  <a:pt x="4228" y="4561"/>
                </a:cubicBezTo>
                <a:lnTo>
                  <a:pt x="3418" y="5371"/>
                </a:lnTo>
                <a:cubicBezTo>
                  <a:pt x="3067" y="5759"/>
                  <a:pt x="3411" y="6261"/>
                  <a:pt x="3811" y="6261"/>
                </a:cubicBezTo>
                <a:cubicBezTo>
                  <a:pt x="3927" y="6261"/>
                  <a:pt x="4047" y="6219"/>
                  <a:pt x="4156" y="6121"/>
                </a:cubicBezTo>
                <a:lnTo>
                  <a:pt x="4966" y="5311"/>
                </a:lnTo>
                <a:cubicBezTo>
                  <a:pt x="6240" y="5513"/>
                  <a:pt x="7442" y="6002"/>
                  <a:pt x="8478" y="6764"/>
                </a:cubicBezTo>
                <a:lnTo>
                  <a:pt x="8478" y="8550"/>
                </a:lnTo>
                <a:cubicBezTo>
                  <a:pt x="7800" y="8657"/>
                  <a:pt x="7168" y="8978"/>
                  <a:pt x="6680" y="9454"/>
                </a:cubicBezTo>
                <a:lnTo>
                  <a:pt x="5537" y="9073"/>
                </a:lnTo>
                <a:lnTo>
                  <a:pt x="6311" y="7514"/>
                </a:lnTo>
                <a:cubicBezTo>
                  <a:pt x="6526" y="7092"/>
                  <a:pt x="6178" y="6740"/>
                  <a:pt x="5827" y="6740"/>
                </a:cubicBezTo>
                <a:cubicBezTo>
                  <a:pt x="5653" y="6740"/>
                  <a:pt x="5478" y="6828"/>
                  <a:pt x="5371" y="7037"/>
                </a:cubicBezTo>
                <a:lnTo>
                  <a:pt x="4323" y="9145"/>
                </a:lnTo>
                <a:cubicBezTo>
                  <a:pt x="4180" y="9431"/>
                  <a:pt x="4323" y="9776"/>
                  <a:pt x="4621" y="9883"/>
                </a:cubicBezTo>
                <a:lnTo>
                  <a:pt x="6025" y="10347"/>
                </a:lnTo>
                <a:cubicBezTo>
                  <a:pt x="5871" y="10657"/>
                  <a:pt x="5764" y="10978"/>
                  <a:pt x="5716" y="11312"/>
                </a:cubicBezTo>
                <a:lnTo>
                  <a:pt x="4442" y="11312"/>
                </a:lnTo>
                <a:cubicBezTo>
                  <a:pt x="4228" y="11312"/>
                  <a:pt x="4037" y="11443"/>
                  <a:pt x="3954" y="11633"/>
                </a:cubicBezTo>
                <a:lnTo>
                  <a:pt x="2906" y="14098"/>
                </a:lnTo>
                <a:cubicBezTo>
                  <a:pt x="2775" y="14372"/>
                  <a:pt x="2918" y="14705"/>
                  <a:pt x="3216" y="14800"/>
                </a:cubicBezTo>
                <a:cubicBezTo>
                  <a:pt x="3269" y="14817"/>
                  <a:pt x="3323" y="14825"/>
                  <a:pt x="3376" y="14825"/>
                </a:cubicBezTo>
                <a:cubicBezTo>
                  <a:pt x="3583" y="14825"/>
                  <a:pt x="3776" y="14702"/>
                  <a:pt x="3870" y="14503"/>
                </a:cubicBezTo>
                <a:lnTo>
                  <a:pt x="4787" y="12371"/>
                </a:lnTo>
                <a:lnTo>
                  <a:pt x="5704" y="12371"/>
                </a:lnTo>
                <a:cubicBezTo>
                  <a:pt x="5775" y="12800"/>
                  <a:pt x="5930" y="13217"/>
                  <a:pt x="6156" y="13586"/>
                </a:cubicBezTo>
                <a:lnTo>
                  <a:pt x="5109" y="14622"/>
                </a:lnTo>
                <a:cubicBezTo>
                  <a:pt x="5013" y="14729"/>
                  <a:pt x="4954" y="14860"/>
                  <a:pt x="4966" y="15003"/>
                </a:cubicBezTo>
                <a:lnTo>
                  <a:pt x="4966" y="16753"/>
                </a:lnTo>
                <a:cubicBezTo>
                  <a:pt x="4954" y="17027"/>
                  <a:pt x="5180" y="17265"/>
                  <a:pt x="5466" y="17289"/>
                </a:cubicBezTo>
                <a:cubicBezTo>
                  <a:pt x="5473" y="17289"/>
                  <a:pt x="5480" y="17289"/>
                  <a:pt x="5487" y="17289"/>
                </a:cubicBezTo>
                <a:cubicBezTo>
                  <a:pt x="5775" y="17289"/>
                  <a:pt x="6014" y="17055"/>
                  <a:pt x="6014" y="16765"/>
                </a:cubicBezTo>
                <a:lnTo>
                  <a:pt x="6014" y="15217"/>
                </a:lnTo>
                <a:lnTo>
                  <a:pt x="6847" y="14384"/>
                </a:lnTo>
                <a:cubicBezTo>
                  <a:pt x="7049" y="14562"/>
                  <a:pt x="7276" y="14705"/>
                  <a:pt x="7514" y="14836"/>
                </a:cubicBezTo>
                <a:cubicBezTo>
                  <a:pt x="6466" y="16098"/>
                  <a:pt x="7359" y="18003"/>
                  <a:pt x="9002" y="18003"/>
                </a:cubicBezTo>
                <a:cubicBezTo>
                  <a:pt x="10645" y="18003"/>
                  <a:pt x="11538" y="16098"/>
                  <a:pt x="10490" y="14836"/>
                </a:cubicBezTo>
                <a:cubicBezTo>
                  <a:pt x="10728" y="14705"/>
                  <a:pt x="10955" y="14562"/>
                  <a:pt x="11157" y="14384"/>
                </a:cubicBezTo>
                <a:lnTo>
                  <a:pt x="11991" y="15217"/>
                </a:lnTo>
                <a:lnTo>
                  <a:pt x="11991" y="16753"/>
                </a:lnTo>
                <a:cubicBezTo>
                  <a:pt x="11979" y="17027"/>
                  <a:pt x="12205" y="17265"/>
                  <a:pt x="12491" y="17289"/>
                </a:cubicBezTo>
                <a:cubicBezTo>
                  <a:pt x="12498" y="17289"/>
                  <a:pt x="12505" y="17289"/>
                  <a:pt x="12512" y="17289"/>
                </a:cubicBezTo>
                <a:cubicBezTo>
                  <a:pt x="12800" y="17289"/>
                  <a:pt x="13038" y="17055"/>
                  <a:pt x="13038" y="16765"/>
                </a:cubicBezTo>
                <a:lnTo>
                  <a:pt x="13038" y="15003"/>
                </a:lnTo>
                <a:cubicBezTo>
                  <a:pt x="13038" y="14872"/>
                  <a:pt x="12991" y="14729"/>
                  <a:pt x="12895" y="14634"/>
                </a:cubicBezTo>
                <a:lnTo>
                  <a:pt x="11848" y="13598"/>
                </a:lnTo>
                <a:cubicBezTo>
                  <a:pt x="12074" y="13217"/>
                  <a:pt x="12229" y="12800"/>
                  <a:pt x="12300" y="12371"/>
                </a:cubicBezTo>
                <a:lnTo>
                  <a:pt x="13217" y="12371"/>
                </a:lnTo>
                <a:lnTo>
                  <a:pt x="14134" y="14503"/>
                </a:lnTo>
                <a:cubicBezTo>
                  <a:pt x="14225" y="14706"/>
                  <a:pt x="14430" y="14823"/>
                  <a:pt x="14643" y="14823"/>
                </a:cubicBezTo>
                <a:cubicBezTo>
                  <a:pt x="14680" y="14823"/>
                  <a:pt x="14716" y="14819"/>
                  <a:pt x="14753" y="14812"/>
                </a:cubicBezTo>
                <a:cubicBezTo>
                  <a:pt x="15074" y="14741"/>
                  <a:pt x="15241" y="14395"/>
                  <a:pt x="15098" y="14098"/>
                </a:cubicBezTo>
                <a:lnTo>
                  <a:pt x="14050" y="11645"/>
                </a:lnTo>
                <a:cubicBezTo>
                  <a:pt x="13967" y="11443"/>
                  <a:pt x="13776" y="11324"/>
                  <a:pt x="13562" y="11324"/>
                </a:cubicBezTo>
                <a:lnTo>
                  <a:pt x="12300" y="11324"/>
                </a:lnTo>
                <a:cubicBezTo>
                  <a:pt x="12252" y="10978"/>
                  <a:pt x="12145" y="10657"/>
                  <a:pt x="11991" y="10359"/>
                </a:cubicBezTo>
                <a:lnTo>
                  <a:pt x="13384" y="9883"/>
                </a:lnTo>
                <a:cubicBezTo>
                  <a:pt x="13693" y="9788"/>
                  <a:pt x="13824" y="9442"/>
                  <a:pt x="13681" y="9157"/>
                </a:cubicBezTo>
                <a:lnTo>
                  <a:pt x="12633" y="7049"/>
                </a:lnTo>
                <a:cubicBezTo>
                  <a:pt x="12529" y="6833"/>
                  <a:pt x="12352" y="6744"/>
                  <a:pt x="12174" y="6744"/>
                </a:cubicBezTo>
                <a:cubicBezTo>
                  <a:pt x="11823" y="6744"/>
                  <a:pt x="11471" y="7095"/>
                  <a:pt x="11693" y="7514"/>
                </a:cubicBezTo>
                <a:lnTo>
                  <a:pt x="12467" y="9085"/>
                </a:lnTo>
                <a:lnTo>
                  <a:pt x="11324" y="9466"/>
                </a:lnTo>
                <a:cubicBezTo>
                  <a:pt x="10836" y="8978"/>
                  <a:pt x="10205" y="8657"/>
                  <a:pt x="9526" y="8550"/>
                </a:cubicBezTo>
                <a:lnTo>
                  <a:pt x="9526" y="6764"/>
                </a:lnTo>
                <a:cubicBezTo>
                  <a:pt x="10562" y="6013"/>
                  <a:pt x="11764" y="5513"/>
                  <a:pt x="13038" y="5311"/>
                </a:cubicBezTo>
                <a:lnTo>
                  <a:pt x="13836" y="6121"/>
                </a:lnTo>
                <a:cubicBezTo>
                  <a:pt x="13955" y="6251"/>
                  <a:pt x="14091" y="6305"/>
                  <a:pt x="14222" y="6305"/>
                </a:cubicBezTo>
                <a:cubicBezTo>
                  <a:pt x="14640" y="6305"/>
                  <a:pt x="15003" y="5752"/>
                  <a:pt x="14586" y="5371"/>
                </a:cubicBezTo>
                <a:lnTo>
                  <a:pt x="13776" y="4573"/>
                </a:lnTo>
                <a:cubicBezTo>
                  <a:pt x="13979" y="3299"/>
                  <a:pt x="14479" y="2096"/>
                  <a:pt x="15229" y="1061"/>
                </a:cubicBezTo>
                <a:lnTo>
                  <a:pt x="17444" y="1061"/>
                </a:lnTo>
                <a:cubicBezTo>
                  <a:pt x="17729" y="1061"/>
                  <a:pt x="17967" y="846"/>
                  <a:pt x="17991" y="560"/>
                </a:cubicBezTo>
                <a:cubicBezTo>
                  <a:pt x="18003" y="251"/>
                  <a:pt x="17765" y="1"/>
                  <a:pt x="174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62" name="Google Shape;2162;p121"/>
          <p:cNvSpPr/>
          <p:nvPr/>
        </p:nvSpPr>
        <p:spPr>
          <a:xfrm>
            <a:off x="5162110" y="2827360"/>
            <a:ext cx="308042" cy="308539"/>
          </a:xfrm>
          <a:custGeom>
            <a:avLst/>
            <a:gdLst/>
            <a:ahLst/>
            <a:cxnLst/>
            <a:rect l="l" t="t" r="r" b="b"/>
            <a:pathLst>
              <a:path w="17980" h="18009" extrusionOk="0">
                <a:moveTo>
                  <a:pt x="8990" y="3574"/>
                </a:moveTo>
                <a:cubicBezTo>
                  <a:pt x="9454" y="3574"/>
                  <a:pt x="9692" y="4146"/>
                  <a:pt x="9359" y="4479"/>
                </a:cubicBezTo>
                <a:cubicBezTo>
                  <a:pt x="9251" y="4587"/>
                  <a:pt x="9119" y="4635"/>
                  <a:pt x="8989" y="4635"/>
                </a:cubicBezTo>
                <a:cubicBezTo>
                  <a:pt x="8716" y="4635"/>
                  <a:pt x="8454" y="4424"/>
                  <a:pt x="8454" y="4110"/>
                </a:cubicBezTo>
                <a:cubicBezTo>
                  <a:pt x="8454" y="3812"/>
                  <a:pt x="8692" y="3574"/>
                  <a:pt x="8990" y="3574"/>
                </a:cubicBezTo>
                <a:close/>
                <a:moveTo>
                  <a:pt x="16039" y="7789"/>
                </a:moveTo>
                <a:cubicBezTo>
                  <a:pt x="16515" y="7813"/>
                  <a:pt x="16884" y="8206"/>
                  <a:pt x="16884" y="8670"/>
                </a:cubicBezTo>
                <a:cubicBezTo>
                  <a:pt x="16884" y="9146"/>
                  <a:pt x="16515" y="9527"/>
                  <a:pt x="16039" y="9551"/>
                </a:cubicBezTo>
                <a:lnTo>
                  <a:pt x="16039" y="9551"/>
                </a:lnTo>
                <a:cubicBezTo>
                  <a:pt x="14924" y="9550"/>
                  <a:pt x="13832" y="9336"/>
                  <a:pt x="12800" y="8920"/>
                </a:cubicBezTo>
                <a:lnTo>
                  <a:pt x="11264" y="8313"/>
                </a:lnTo>
                <a:lnTo>
                  <a:pt x="11264" y="7789"/>
                </a:lnTo>
                <a:close/>
                <a:moveTo>
                  <a:pt x="6704" y="7801"/>
                </a:moveTo>
                <a:lnTo>
                  <a:pt x="6704" y="8313"/>
                </a:lnTo>
                <a:lnTo>
                  <a:pt x="5180" y="8932"/>
                </a:lnTo>
                <a:cubicBezTo>
                  <a:pt x="4144" y="9337"/>
                  <a:pt x="3037" y="9551"/>
                  <a:pt x="1930" y="9551"/>
                </a:cubicBezTo>
                <a:cubicBezTo>
                  <a:pt x="799" y="9504"/>
                  <a:pt x="799" y="7849"/>
                  <a:pt x="1930" y="7801"/>
                </a:cubicBezTo>
                <a:close/>
                <a:moveTo>
                  <a:pt x="8990" y="5682"/>
                </a:moveTo>
                <a:cubicBezTo>
                  <a:pt x="9669" y="5682"/>
                  <a:pt x="10228" y="6229"/>
                  <a:pt x="10216" y="6908"/>
                </a:cubicBezTo>
                <a:lnTo>
                  <a:pt x="10228" y="8551"/>
                </a:lnTo>
                <a:cubicBezTo>
                  <a:pt x="9764" y="9516"/>
                  <a:pt x="9526" y="10575"/>
                  <a:pt x="9526" y="11647"/>
                </a:cubicBezTo>
                <a:lnTo>
                  <a:pt x="9526" y="12361"/>
                </a:lnTo>
                <a:lnTo>
                  <a:pt x="8466" y="12361"/>
                </a:lnTo>
                <a:lnTo>
                  <a:pt x="8466" y="11647"/>
                </a:lnTo>
                <a:cubicBezTo>
                  <a:pt x="8466" y="10575"/>
                  <a:pt x="8228" y="9516"/>
                  <a:pt x="7764" y="8551"/>
                </a:cubicBezTo>
                <a:lnTo>
                  <a:pt x="7764" y="6908"/>
                </a:lnTo>
                <a:cubicBezTo>
                  <a:pt x="7764" y="6229"/>
                  <a:pt x="8311" y="5682"/>
                  <a:pt x="8990" y="5682"/>
                </a:cubicBezTo>
                <a:close/>
                <a:moveTo>
                  <a:pt x="9514" y="13421"/>
                </a:moveTo>
                <a:lnTo>
                  <a:pt x="9514" y="14647"/>
                </a:lnTo>
                <a:cubicBezTo>
                  <a:pt x="9514" y="14998"/>
                  <a:pt x="9249" y="15174"/>
                  <a:pt x="8984" y="15174"/>
                </a:cubicBezTo>
                <a:cubicBezTo>
                  <a:pt x="8719" y="15174"/>
                  <a:pt x="8454" y="14998"/>
                  <a:pt x="8454" y="14647"/>
                </a:cubicBezTo>
                <a:lnTo>
                  <a:pt x="8454" y="13421"/>
                </a:lnTo>
                <a:close/>
                <a:moveTo>
                  <a:pt x="8973" y="1"/>
                </a:moveTo>
                <a:cubicBezTo>
                  <a:pt x="8693" y="1"/>
                  <a:pt x="8454" y="231"/>
                  <a:pt x="8454" y="526"/>
                </a:cubicBezTo>
                <a:lnTo>
                  <a:pt x="8454" y="2610"/>
                </a:lnTo>
                <a:cubicBezTo>
                  <a:pt x="7466" y="2967"/>
                  <a:pt x="7085" y="4170"/>
                  <a:pt x="7704" y="5027"/>
                </a:cubicBezTo>
                <a:cubicBezTo>
                  <a:pt x="7526" y="5146"/>
                  <a:pt x="7371" y="5289"/>
                  <a:pt x="7240" y="5456"/>
                </a:cubicBezTo>
                <a:lnTo>
                  <a:pt x="6002" y="4836"/>
                </a:lnTo>
                <a:lnTo>
                  <a:pt x="6002" y="2348"/>
                </a:lnTo>
                <a:cubicBezTo>
                  <a:pt x="6002" y="2181"/>
                  <a:pt x="5918" y="2027"/>
                  <a:pt x="5787" y="1931"/>
                </a:cubicBezTo>
                <a:lnTo>
                  <a:pt x="4394" y="895"/>
                </a:lnTo>
                <a:cubicBezTo>
                  <a:pt x="4296" y="818"/>
                  <a:pt x="4181" y="781"/>
                  <a:pt x="4067" y="781"/>
                </a:cubicBezTo>
                <a:cubicBezTo>
                  <a:pt x="3917" y="781"/>
                  <a:pt x="3769" y="845"/>
                  <a:pt x="3668" y="967"/>
                </a:cubicBezTo>
                <a:cubicBezTo>
                  <a:pt x="3466" y="1193"/>
                  <a:pt x="3513" y="1538"/>
                  <a:pt x="3751" y="1717"/>
                </a:cubicBezTo>
                <a:lnTo>
                  <a:pt x="4942" y="2610"/>
                </a:lnTo>
                <a:lnTo>
                  <a:pt x="4942" y="5158"/>
                </a:lnTo>
                <a:cubicBezTo>
                  <a:pt x="4942" y="5360"/>
                  <a:pt x="5061" y="5539"/>
                  <a:pt x="5240" y="5634"/>
                </a:cubicBezTo>
                <a:lnTo>
                  <a:pt x="6764" y="6396"/>
                </a:lnTo>
                <a:cubicBezTo>
                  <a:pt x="6740" y="6515"/>
                  <a:pt x="6716" y="6622"/>
                  <a:pt x="6716" y="6741"/>
                </a:cubicBezTo>
                <a:lnTo>
                  <a:pt x="1953" y="6741"/>
                </a:lnTo>
                <a:cubicBezTo>
                  <a:pt x="1946" y="6741"/>
                  <a:pt x="1939" y="6741"/>
                  <a:pt x="1932" y="6741"/>
                </a:cubicBezTo>
                <a:cubicBezTo>
                  <a:pt x="870" y="6741"/>
                  <a:pt x="13" y="7606"/>
                  <a:pt x="1" y="8658"/>
                </a:cubicBezTo>
                <a:cubicBezTo>
                  <a:pt x="1" y="9730"/>
                  <a:pt x="858" y="10599"/>
                  <a:pt x="1930" y="10611"/>
                </a:cubicBezTo>
                <a:cubicBezTo>
                  <a:pt x="3180" y="10611"/>
                  <a:pt x="4418" y="10373"/>
                  <a:pt x="5573" y="9908"/>
                </a:cubicBezTo>
                <a:lnTo>
                  <a:pt x="6954" y="9361"/>
                </a:lnTo>
                <a:cubicBezTo>
                  <a:pt x="7240" y="10051"/>
                  <a:pt x="7383" y="10790"/>
                  <a:pt x="7406" y="11540"/>
                </a:cubicBezTo>
                <a:lnTo>
                  <a:pt x="5216" y="12790"/>
                </a:lnTo>
                <a:cubicBezTo>
                  <a:pt x="5049" y="12885"/>
                  <a:pt x="4942" y="13052"/>
                  <a:pt x="4942" y="13242"/>
                </a:cubicBezTo>
                <a:lnTo>
                  <a:pt x="4942" y="16147"/>
                </a:lnTo>
                <a:lnTo>
                  <a:pt x="3751" y="17040"/>
                </a:lnTo>
                <a:cubicBezTo>
                  <a:pt x="3283" y="17375"/>
                  <a:pt x="3612" y="18001"/>
                  <a:pt x="4050" y="18001"/>
                </a:cubicBezTo>
                <a:cubicBezTo>
                  <a:pt x="4158" y="18001"/>
                  <a:pt x="4272" y="17963"/>
                  <a:pt x="4382" y="17874"/>
                </a:cubicBezTo>
                <a:lnTo>
                  <a:pt x="5787" y="16826"/>
                </a:lnTo>
                <a:cubicBezTo>
                  <a:pt x="5930" y="16731"/>
                  <a:pt x="6002" y="16564"/>
                  <a:pt x="6002" y="16397"/>
                </a:cubicBezTo>
                <a:lnTo>
                  <a:pt x="6002" y="13540"/>
                </a:lnTo>
                <a:lnTo>
                  <a:pt x="7406" y="12742"/>
                </a:lnTo>
                <a:lnTo>
                  <a:pt x="7406" y="14611"/>
                </a:lnTo>
                <a:cubicBezTo>
                  <a:pt x="7406" y="15504"/>
                  <a:pt x="8121" y="16219"/>
                  <a:pt x="9014" y="16219"/>
                </a:cubicBezTo>
                <a:cubicBezTo>
                  <a:pt x="9883" y="16207"/>
                  <a:pt x="10574" y="15504"/>
                  <a:pt x="10574" y="14635"/>
                </a:cubicBezTo>
                <a:lnTo>
                  <a:pt x="10574" y="12742"/>
                </a:lnTo>
                <a:lnTo>
                  <a:pt x="11978" y="13540"/>
                </a:lnTo>
                <a:lnTo>
                  <a:pt x="11978" y="16397"/>
                </a:lnTo>
                <a:cubicBezTo>
                  <a:pt x="11978" y="16564"/>
                  <a:pt x="12050" y="16719"/>
                  <a:pt x="12181" y="16826"/>
                </a:cubicBezTo>
                <a:lnTo>
                  <a:pt x="13586" y="17874"/>
                </a:lnTo>
                <a:cubicBezTo>
                  <a:pt x="13700" y="17969"/>
                  <a:pt x="13818" y="18009"/>
                  <a:pt x="13929" y="18009"/>
                </a:cubicBezTo>
                <a:cubicBezTo>
                  <a:pt x="14376" y="18009"/>
                  <a:pt x="14713" y="17362"/>
                  <a:pt x="14217" y="17028"/>
                </a:cubicBezTo>
                <a:lnTo>
                  <a:pt x="13026" y="16135"/>
                </a:lnTo>
                <a:lnTo>
                  <a:pt x="13026" y="13242"/>
                </a:lnTo>
                <a:cubicBezTo>
                  <a:pt x="13026" y="13052"/>
                  <a:pt x="12931" y="12873"/>
                  <a:pt x="12764" y="12778"/>
                </a:cubicBezTo>
                <a:lnTo>
                  <a:pt x="10574" y="11528"/>
                </a:lnTo>
                <a:cubicBezTo>
                  <a:pt x="10585" y="10790"/>
                  <a:pt x="10740" y="10051"/>
                  <a:pt x="11026" y="9349"/>
                </a:cubicBezTo>
                <a:lnTo>
                  <a:pt x="12407" y="9908"/>
                </a:lnTo>
                <a:cubicBezTo>
                  <a:pt x="13562" y="10373"/>
                  <a:pt x="14800" y="10611"/>
                  <a:pt x="16050" y="10611"/>
                </a:cubicBezTo>
                <a:cubicBezTo>
                  <a:pt x="17122" y="10599"/>
                  <a:pt x="17979" y="9730"/>
                  <a:pt x="17967" y="8658"/>
                </a:cubicBezTo>
                <a:cubicBezTo>
                  <a:pt x="17967" y="7594"/>
                  <a:pt x="17098" y="6741"/>
                  <a:pt x="16048" y="6741"/>
                </a:cubicBezTo>
                <a:cubicBezTo>
                  <a:pt x="16041" y="6741"/>
                  <a:pt x="16034" y="6741"/>
                  <a:pt x="16027" y="6741"/>
                </a:cubicBezTo>
                <a:lnTo>
                  <a:pt x="11264" y="6741"/>
                </a:lnTo>
                <a:cubicBezTo>
                  <a:pt x="11252" y="6622"/>
                  <a:pt x="11240" y="6503"/>
                  <a:pt x="11216" y="6396"/>
                </a:cubicBezTo>
                <a:lnTo>
                  <a:pt x="12740" y="5634"/>
                </a:lnTo>
                <a:cubicBezTo>
                  <a:pt x="12919" y="5539"/>
                  <a:pt x="13038" y="5360"/>
                  <a:pt x="13038" y="5158"/>
                </a:cubicBezTo>
                <a:lnTo>
                  <a:pt x="13038" y="2610"/>
                </a:lnTo>
                <a:lnTo>
                  <a:pt x="14229" y="1717"/>
                </a:lnTo>
                <a:cubicBezTo>
                  <a:pt x="14715" y="1393"/>
                  <a:pt x="14377" y="748"/>
                  <a:pt x="13936" y="748"/>
                </a:cubicBezTo>
                <a:cubicBezTo>
                  <a:pt x="13826" y="748"/>
                  <a:pt x="13709" y="789"/>
                  <a:pt x="13598" y="884"/>
                </a:cubicBezTo>
                <a:lnTo>
                  <a:pt x="12181" y="1931"/>
                </a:lnTo>
                <a:cubicBezTo>
                  <a:pt x="12050" y="2027"/>
                  <a:pt x="11967" y="2181"/>
                  <a:pt x="11967" y="2348"/>
                </a:cubicBezTo>
                <a:lnTo>
                  <a:pt x="11967" y="4836"/>
                </a:lnTo>
                <a:lnTo>
                  <a:pt x="10740" y="5456"/>
                </a:lnTo>
                <a:cubicBezTo>
                  <a:pt x="10597" y="5289"/>
                  <a:pt x="10443" y="5146"/>
                  <a:pt x="10264" y="5027"/>
                </a:cubicBezTo>
                <a:cubicBezTo>
                  <a:pt x="10883" y="4182"/>
                  <a:pt x="10502" y="2967"/>
                  <a:pt x="9514" y="2622"/>
                </a:cubicBezTo>
                <a:lnTo>
                  <a:pt x="9514" y="538"/>
                </a:lnTo>
                <a:cubicBezTo>
                  <a:pt x="9514" y="253"/>
                  <a:pt x="9300" y="14"/>
                  <a:pt x="9014" y="2"/>
                </a:cubicBezTo>
                <a:cubicBezTo>
                  <a:pt x="9000" y="1"/>
                  <a:pt x="8986" y="1"/>
                  <a:pt x="897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63" name="Google Shape;2163;p121"/>
          <p:cNvSpPr/>
          <p:nvPr/>
        </p:nvSpPr>
        <p:spPr>
          <a:xfrm>
            <a:off x="7271094" y="2827437"/>
            <a:ext cx="306809" cy="308385"/>
          </a:xfrm>
          <a:custGeom>
            <a:avLst/>
            <a:gdLst/>
            <a:ahLst/>
            <a:cxnLst/>
            <a:rect l="l" t="t" r="r" b="b"/>
            <a:pathLst>
              <a:path w="17908" h="18000" extrusionOk="0">
                <a:moveTo>
                  <a:pt x="8954" y="3004"/>
                </a:moveTo>
                <a:cubicBezTo>
                  <a:pt x="9383" y="3337"/>
                  <a:pt x="10181" y="4087"/>
                  <a:pt x="10181" y="4992"/>
                </a:cubicBezTo>
                <a:cubicBezTo>
                  <a:pt x="10181" y="5576"/>
                  <a:pt x="9633" y="6052"/>
                  <a:pt x="8954" y="6052"/>
                </a:cubicBezTo>
                <a:cubicBezTo>
                  <a:pt x="8276" y="6052"/>
                  <a:pt x="7728" y="5576"/>
                  <a:pt x="7728" y="4992"/>
                </a:cubicBezTo>
                <a:cubicBezTo>
                  <a:pt x="7728" y="4087"/>
                  <a:pt x="8514" y="3337"/>
                  <a:pt x="8954" y="3004"/>
                </a:cubicBezTo>
                <a:close/>
                <a:moveTo>
                  <a:pt x="9657" y="7100"/>
                </a:moveTo>
                <a:cubicBezTo>
                  <a:pt x="10145" y="7100"/>
                  <a:pt x="10538" y="7493"/>
                  <a:pt x="10538" y="7981"/>
                </a:cubicBezTo>
                <a:cubicBezTo>
                  <a:pt x="10538" y="8469"/>
                  <a:pt x="10145" y="8862"/>
                  <a:pt x="9657" y="8862"/>
                </a:cubicBezTo>
                <a:lnTo>
                  <a:pt x="8252" y="8862"/>
                </a:lnTo>
                <a:cubicBezTo>
                  <a:pt x="7764" y="8862"/>
                  <a:pt x="7371" y="8469"/>
                  <a:pt x="7371" y="7981"/>
                </a:cubicBezTo>
                <a:cubicBezTo>
                  <a:pt x="7371" y="7493"/>
                  <a:pt x="7764" y="7100"/>
                  <a:pt x="8252" y="7100"/>
                </a:cubicBezTo>
                <a:close/>
                <a:moveTo>
                  <a:pt x="5384" y="6081"/>
                </a:moveTo>
                <a:cubicBezTo>
                  <a:pt x="5975" y="6081"/>
                  <a:pt x="6566" y="6195"/>
                  <a:pt x="7121" y="6421"/>
                </a:cubicBezTo>
                <a:cubicBezTo>
                  <a:pt x="6621" y="6790"/>
                  <a:pt x="6323" y="7362"/>
                  <a:pt x="6323" y="7981"/>
                </a:cubicBezTo>
                <a:lnTo>
                  <a:pt x="6323" y="8088"/>
                </a:lnTo>
                <a:cubicBezTo>
                  <a:pt x="5037" y="9267"/>
                  <a:pt x="3370" y="9921"/>
                  <a:pt x="1632" y="9921"/>
                </a:cubicBezTo>
                <a:lnTo>
                  <a:pt x="1072" y="9921"/>
                </a:lnTo>
                <a:cubicBezTo>
                  <a:pt x="1227" y="8266"/>
                  <a:pt x="2335" y="6862"/>
                  <a:pt x="3906" y="6326"/>
                </a:cubicBezTo>
                <a:cubicBezTo>
                  <a:pt x="4386" y="6162"/>
                  <a:pt x="4885" y="6081"/>
                  <a:pt x="5384" y="6081"/>
                </a:cubicBezTo>
                <a:close/>
                <a:moveTo>
                  <a:pt x="12526" y="6081"/>
                </a:moveTo>
                <a:cubicBezTo>
                  <a:pt x="13024" y="6081"/>
                  <a:pt x="13523" y="6162"/>
                  <a:pt x="14003" y="6326"/>
                </a:cubicBezTo>
                <a:cubicBezTo>
                  <a:pt x="15574" y="6862"/>
                  <a:pt x="16682" y="8266"/>
                  <a:pt x="16836" y="9921"/>
                </a:cubicBezTo>
                <a:lnTo>
                  <a:pt x="16277" y="9921"/>
                </a:lnTo>
                <a:cubicBezTo>
                  <a:pt x="14538" y="9921"/>
                  <a:pt x="12860" y="9267"/>
                  <a:pt x="11586" y="8088"/>
                </a:cubicBezTo>
                <a:lnTo>
                  <a:pt x="11586" y="7981"/>
                </a:lnTo>
                <a:cubicBezTo>
                  <a:pt x="11586" y="7362"/>
                  <a:pt x="11288" y="6790"/>
                  <a:pt x="10800" y="6421"/>
                </a:cubicBezTo>
                <a:cubicBezTo>
                  <a:pt x="11349" y="6195"/>
                  <a:pt x="11936" y="6081"/>
                  <a:pt x="12526" y="6081"/>
                </a:cubicBezTo>
                <a:close/>
                <a:moveTo>
                  <a:pt x="8954" y="9921"/>
                </a:moveTo>
                <a:cubicBezTo>
                  <a:pt x="9752" y="9921"/>
                  <a:pt x="10431" y="10517"/>
                  <a:pt x="10526" y="11326"/>
                </a:cubicBezTo>
                <a:lnTo>
                  <a:pt x="7383" y="11326"/>
                </a:lnTo>
                <a:cubicBezTo>
                  <a:pt x="7478" y="10517"/>
                  <a:pt x="8145" y="9921"/>
                  <a:pt x="8954" y="9921"/>
                </a:cubicBezTo>
                <a:close/>
                <a:moveTo>
                  <a:pt x="10538" y="12374"/>
                </a:moveTo>
                <a:lnTo>
                  <a:pt x="10538" y="12969"/>
                </a:lnTo>
                <a:cubicBezTo>
                  <a:pt x="10526" y="13243"/>
                  <a:pt x="10514" y="13505"/>
                  <a:pt x="10467" y="13779"/>
                </a:cubicBezTo>
                <a:lnTo>
                  <a:pt x="7442" y="13779"/>
                </a:lnTo>
                <a:cubicBezTo>
                  <a:pt x="7395" y="13505"/>
                  <a:pt x="7371" y="13243"/>
                  <a:pt x="7371" y="12969"/>
                </a:cubicBezTo>
                <a:lnTo>
                  <a:pt x="7371" y="12374"/>
                </a:lnTo>
                <a:close/>
                <a:moveTo>
                  <a:pt x="10193" y="14839"/>
                </a:moveTo>
                <a:cubicBezTo>
                  <a:pt x="9931" y="15553"/>
                  <a:pt x="9502" y="16208"/>
                  <a:pt x="8954" y="16756"/>
                </a:cubicBezTo>
                <a:cubicBezTo>
                  <a:pt x="8407" y="16208"/>
                  <a:pt x="7978" y="15553"/>
                  <a:pt x="7704" y="14839"/>
                </a:cubicBezTo>
                <a:close/>
                <a:moveTo>
                  <a:pt x="11077" y="0"/>
                </a:moveTo>
                <a:cubicBezTo>
                  <a:pt x="10981" y="0"/>
                  <a:pt x="10878" y="30"/>
                  <a:pt x="10776" y="99"/>
                </a:cubicBezTo>
                <a:cubicBezTo>
                  <a:pt x="10086" y="563"/>
                  <a:pt x="9621" y="1289"/>
                  <a:pt x="9514" y="2111"/>
                </a:cubicBezTo>
                <a:cubicBezTo>
                  <a:pt x="9359" y="1992"/>
                  <a:pt x="9252" y="1920"/>
                  <a:pt x="9228" y="1920"/>
                </a:cubicBezTo>
                <a:cubicBezTo>
                  <a:pt x="9145" y="1867"/>
                  <a:pt x="9050" y="1840"/>
                  <a:pt x="8954" y="1840"/>
                </a:cubicBezTo>
                <a:cubicBezTo>
                  <a:pt x="8859" y="1840"/>
                  <a:pt x="8764" y="1867"/>
                  <a:pt x="8681" y="1920"/>
                </a:cubicBezTo>
                <a:cubicBezTo>
                  <a:pt x="8669" y="1920"/>
                  <a:pt x="8562" y="1992"/>
                  <a:pt x="8395" y="2111"/>
                </a:cubicBezTo>
                <a:cubicBezTo>
                  <a:pt x="8288" y="1289"/>
                  <a:pt x="7823" y="551"/>
                  <a:pt x="7145" y="99"/>
                </a:cubicBezTo>
                <a:cubicBezTo>
                  <a:pt x="7046" y="38"/>
                  <a:pt x="6948" y="12"/>
                  <a:pt x="6855" y="12"/>
                </a:cubicBezTo>
                <a:cubicBezTo>
                  <a:pt x="6404" y="12"/>
                  <a:pt x="6097" y="644"/>
                  <a:pt x="6561" y="980"/>
                </a:cubicBezTo>
                <a:cubicBezTo>
                  <a:pt x="7061" y="1313"/>
                  <a:pt x="7371" y="1885"/>
                  <a:pt x="7371" y="2504"/>
                </a:cubicBezTo>
                <a:lnTo>
                  <a:pt x="7371" y="3099"/>
                </a:lnTo>
                <a:cubicBezTo>
                  <a:pt x="6942" y="3635"/>
                  <a:pt x="6692" y="4302"/>
                  <a:pt x="6668" y="4992"/>
                </a:cubicBezTo>
                <a:cubicBezTo>
                  <a:pt x="6668" y="5064"/>
                  <a:pt x="6668" y="5123"/>
                  <a:pt x="6680" y="5183"/>
                </a:cubicBezTo>
                <a:cubicBezTo>
                  <a:pt x="6245" y="5078"/>
                  <a:pt x="5802" y="5025"/>
                  <a:pt x="5360" y="5025"/>
                </a:cubicBezTo>
                <a:cubicBezTo>
                  <a:pt x="4749" y="5025"/>
                  <a:pt x="4141" y="5125"/>
                  <a:pt x="3561" y="5326"/>
                </a:cubicBezTo>
                <a:cubicBezTo>
                  <a:pt x="1430" y="6064"/>
                  <a:pt x="1" y="8064"/>
                  <a:pt x="1" y="10314"/>
                </a:cubicBezTo>
                <a:lnTo>
                  <a:pt x="1" y="10445"/>
                </a:lnTo>
                <a:cubicBezTo>
                  <a:pt x="1" y="10731"/>
                  <a:pt x="227" y="10969"/>
                  <a:pt x="525" y="10969"/>
                </a:cubicBezTo>
                <a:lnTo>
                  <a:pt x="1632" y="10969"/>
                </a:lnTo>
                <a:cubicBezTo>
                  <a:pt x="3489" y="10969"/>
                  <a:pt x="5287" y="10326"/>
                  <a:pt x="6716" y="9148"/>
                </a:cubicBezTo>
                <a:cubicBezTo>
                  <a:pt x="6835" y="9314"/>
                  <a:pt x="6990" y="9457"/>
                  <a:pt x="7157" y="9576"/>
                </a:cubicBezTo>
                <a:cubicBezTo>
                  <a:pt x="6621" y="10088"/>
                  <a:pt x="6323" y="10791"/>
                  <a:pt x="6323" y="11529"/>
                </a:cubicBezTo>
                <a:lnTo>
                  <a:pt x="6323" y="12969"/>
                </a:lnTo>
                <a:cubicBezTo>
                  <a:pt x="6311" y="14863"/>
                  <a:pt x="7157" y="16660"/>
                  <a:pt x="8621" y="17875"/>
                </a:cubicBezTo>
                <a:cubicBezTo>
                  <a:pt x="8716" y="17958"/>
                  <a:pt x="8835" y="18000"/>
                  <a:pt x="8954" y="18000"/>
                </a:cubicBezTo>
                <a:cubicBezTo>
                  <a:pt x="9073" y="18000"/>
                  <a:pt x="9193" y="17958"/>
                  <a:pt x="9288" y="17875"/>
                </a:cubicBezTo>
                <a:cubicBezTo>
                  <a:pt x="10752" y="16660"/>
                  <a:pt x="11586" y="14863"/>
                  <a:pt x="11586" y="12969"/>
                </a:cubicBezTo>
                <a:lnTo>
                  <a:pt x="11586" y="11493"/>
                </a:lnTo>
                <a:cubicBezTo>
                  <a:pt x="11586" y="10767"/>
                  <a:pt x="11288" y="10076"/>
                  <a:pt x="10752" y="9576"/>
                </a:cubicBezTo>
                <a:cubicBezTo>
                  <a:pt x="10919" y="9457"/>
                  <a:pt x="11074" y="9314"/>
                  <a:pt x="11193" y="9148"/>
                </a:cubicBezTo>
                <a:cubicBezTo>
                  <a:pt x="12633" y="10326"/>
                  <a:pt x="14431" y="10969"/>
                  <a:pt x="16277" y="10969"/>
                </a:cubicBezTo>
                <a:lnTo>
                  <a:pt x="17384" y="10969"/>
                </a:lnTo>
                <a:cubicBezTo>
                  <a:pt x="17670" y="10969"/>
                  <a:pt x="17908" y="10731"/>
                  <a:pt x="17908" y="10445"/>
                </a:cubicBezTo>
                <a:lnTo>
                  <a:pt x="17908" y="10314"/>
                </a:lnTo>
                <a:cubicBezTo>
                  <a:pt x="17908" y="8064"/>
                  <a:pt x="16479" y="6064"/>
                  <a:pt x="14348" y="5326"/>
                </a:cubicBezTo>
                <a:lnTo>
                  <a:pt x="14360" y="5326"/>
                </a:lnTo>
                <a:cubicBezTo>
                  <a:pt x="13773" y="5125"/>
                  <a:pt x="13162" y="5025"/>
                  <a:pt x="12550" y="5025"/>
                </a:cubicBezTo>
                <a:cubicBezTo>
                  <a:pt x="12107" y="5025"/>
                  <a:pt x="11664" y="5078"/>
                  <a:pt x="11229" y="5183"/>
                </a:cubicBezTo>
                <a:cubicBezTo>
                  <a:pt x="11229" y="5123"/>
                  <a:pt x="11240" y="5064"/>
                  <a:pt x="11240" y="4992"/>
                </a:cubicBezTo>
                <a:cubicBezTo>
                  <a:pt x="11217" y="4302"/>
                  <a:pt x="10967" y="3635"/>
                  <a:pt x="10538" y="3099"/>
                </a:cubicBezTo>
                <a:lnTo>
                  <a:pt x="10538" y="2504"/>
                </a:lnTo>
                <a:cubicBezTo>
                  <a:pt x="10538" y="1897"/>
                  <a:pt x="10848" y="1313"/>
                  <a:pt x="11359" y="980"/>
                </a:cubicBezTo>
                <a:cubicBezTo>
                  <a:pt x="11840" y="656"/>
                  <a:pt x="11528" y="0"/>
                  <a:pt x="110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64" name="Google Shape;2164;p121"/>
          <p:cNvSpPr/>
          <p:nvPr/>
        </p:nvSpPr>
        <p:spPr>
          <a:xfrm>
            <a:off x="5611547" y="4217396"/>
            <a:ext cx="314142" cy="308334"/>
          </a:xfrm>
          <a:custGeom>
            <a:avLst/>
            <a:gdLst/>
            <a:ahLst/>
            <a:cxnLst/>
            <a:rect l="l" t="t" r="r" b="b"/>
            <a:pathLst>
              <a:path w="18336" h="17997" extrusionOk="0">
                <a:moveTo>
                  <a:pt x="9156" y="3278"/>
                </a:moveTo>
                <a:cubicBezTo>
                  <a:pt x="10144" y="3278"/>
                  <a:pt x="10978" y="4016"/>
                  <a:pt x="11085" y="4993"/>
                </a:cubicBezTo>
                <a:lnTo>
                  <a:pt x="7239" y="4993"/>
                </a:lnTo>
                <a:cubicBezTo>
                  <a:pt x="7346" y="4016"/>
                  <a:pt x="8180" y="3278"/>
                  <a:pt x="9156" y="3278"/>
                </a:cubicBezTo>
                <a:close/>
                <a:moveTo>
                  <a:pt x="11609" y="6052"/>
                </a:moveTo>
                <a:cubicBezTo>
                  <a:pt x="11895" y="6052"/>
                  <a:pt x="12133" y="6278"/>
                  <a:pt x="12133" y="6576"/>
                </a:cubicBezTo>
                <a:lnTo>
                  <a:pt x="12133" y="7100"/>
                </a:lnTo>
                <a:lnTo>
                  <a:pt x="6180" y="7100"/>
                </a:lnTo>
                <a:lnTo>
                  <a:pt x="6180" y="6576"/>
                </a:lnTo>
                <a:cubicBezTo>
                  <a:pt x="6180" y="6278"/>
                  <a:pt x="6418" y="6052"/>
                  <a:pt x="6704" y="6052"/>
                </a:cubicBezTo>
                <a:close/>
                <a:moveTo>
                  <a:pt x="8632" y="8160"/>
                </a:moveTo>
                <a:lnTo>
                  <a:pt x="8632" y="16899"/>
                </a:lnTo>
                <a:cubicBezTo>
                  <a:pt x="6811" y="16637"/>
                  <a:pt x="5465" y="15077"/>
                  <a:pt x="5465" y="13244"/>
                </a:cubicBezTo>
                <a:lnTo>
                  <a:pt x="5465" y="8338"/>
                </a:lnTo>
                <a:cubicBezTo>
                  <a:pt x="5465" y="8243"/>
                  <a:pt x="5549" y="8160"/>
                  <a:pt x="5644" y="8160"/>
                </a:cubicBezTo>
                <a:close/>
                <a:moveTo>
                  <a:pt x="12680" y="8160"/>
                </a:moveTo>
                <a:cubicBezTo>
                  <a:pt x="12776" y="8160"/>
                  <a:pt x="12847" y="8231"/>
                  <a:pt x="12847" y="8326"/>
                </a:cubicBezTo>
                <a:lnTo>
                  <a:pt x="12847" y="13244"/>
                </a:lnTo>
                <a:cubicBezTo>
                  <a:pt x="12847" y="15077"/>
                  <a:pt x="11502" y="16637"/>
                  <a:pt x="9692" y="16899"/>
                </a:cubicBezTo>
                <a:lnTo>
                  <a:pt x="9692" y="8160"/>
                </a:lnTo>
                <a:close/>
                <a:moveTo>
                  <a:pt x="5650" y="1"/>
                </a:moveTo>
                <a:cubicBezTo>
                  <a:pt x="5385" y="1"/>
                  <a:pt x="5120" y="176"/>
                  <a:pt x="5120" y="528"/>
                </a:cubicBezTo>
                <a:cubicBezTo>
                  <a:pt x="5120" y="1373"/>
                  <a:pt x="5596" y="2147"/>
                  <a:pt x="6346" y="2516"/>
                </a:cubicBezTo>
                <a:lnTo>
                  <a:pt x="7156" y="2957"/>
                </a:lnTo>
                <a:cubicBezTo>
                  <a:pt x="6549" y="3504"/>
                  <a:pt x="6203" y="4266"/>
                  <a:pt x="6180" y="5076"/>
                </a:cubicBezTo>
                <a:cubicBezTo>
                  <a:pt x="5787" y="5219"/>
                  <a:pt x="5453" y="5516"/>
                  <a:pt x="5275" y="5886"/>
                </a:cubicBezTo>
                <a:lnTo>
                  <a:pt x="4072" y="5493"/>
                </a:lnTo>
                <a:lnTo>
                  <a:pt x="4072" y="3766"/>
                </a:lnTo>
                <a:cubicBezTo>
                  <a:pt x="4072" y="3516"/>
                  <a:pt x="3906" y="3314"/>
                  <a:pt x="3667" y="3254"/>
                </a:cubicBezTo>
                <a:lnTo>
                  <a:pt x="2263" y="2897"/>
                </a:lnTo>
                <a:cubicBezTo>
                  <a:pt x="2212" y="2885"/>
                  <a:pt x="2163" y="2879"/>
                  <a:pt x="2118" y="2879"/>
                </a:cubicBezTo>
                <a:cubicBezTo>
                  <a:pt x="1552" y="2879"/>
                  <a:pt x="1385" y="3767"/>
                  <a:pt x="2012" y="3921"/>
                </a:cubicBezTo>
                <a:lnTo>
                  <a:pt x="3013" y="4171"/>
                </a:lnTo>
                <a:lnTo>
                  <a:pt x="3013" y="5874"/>
                </a:lnTo>
                <a:cubicBezTo>
                  <a:pt x="3013" y="6100"/>
                  <a:pt x="3155" y="6302"/>
                  <a:pt x="3382" y="6374"/>
                </a:cubicBezTo>
                <a:lnTo>
                  <a:pt x="5120" y="6957"/>
                </a:lnTo>
                <a:lnTo>
                  <a:pt x="5120" y="7231"/>
                </a:lnTo>
                <a:cubicBezTo>
                  <a:pt x="4691" y="7433"/>
                  <a:pt x="4418" y="7862"/>
                  <a:pt x="4418" y="8338"/>
                </a:cubicBezTo>
                <a:lnTo>
                  <a:pt x="4418" y="8588"/>
                </a:lnTo>
                <a:lnTo>
                  <a:pt x="2751" y="8862"/>
                </a:lnTo>
                <a:cubicBezTo>
                  <a:pt x="2548" y="8898"/>
                  <a:pt x="2382" y="9053"/>
                  <a:pt x="2322" y="9255"/>
                </a:cubicBezTo>
                <a:lnTo>
                  <a:pt x="1727" y="11660"/>
                </a:lnTo>
                <a:lnTo>
                  <a:pt x="703" y="11660"/>
                </a:lnTo>
                <a:cubicBezTo>
                  <a:pt x="0" y="11660"/>
                  <a:pt x="0" y="12720"/>
                  <a:pt x="703" y="12720"/>
                </a:cubicBezTo>
                <a:lnTo>
                  <a:pt x="2143" y="12720"/>
                </a:lnTo>
                <a:cubicBezTo>
                  <a:pt x="2382" y="12720"/>
                  <a:pt x="2584" y="12553"/>
                  <a:pt x="2644" y="12315"/>
                </a:cubicBezTo>
                <a:lnTo>
                  <a:pt x="3263" y="9850"/>
                </a:lnTo>
                <a:lnTo>
                  <a:pt x="4418" y="9648"/>
                </a:lnTo>
                <a:lnTo>
                  <a:pt x="4418" y="12886"/>
                </a:lnTo>
                <a:lnTo>
                  <a:pt x="3001" y="13458"/>
                </a:lnTo>
                <a:cubicBezTo>
                  <a:pt x="2822" y="13529"/>
                  <a:pt x="2691" y="13696"/>
                  <a:pt x="2667" y="13887"/>
                </a:cubicBezTo>
                <a:lnTo>
                  <a:pt x="2358" y="16411"/>
                </a:lnTo>
                <a:lnTo>
                  <a:pt x="1203" y="16994"/>
                </a:lnTo>
                <a:cubicBezTo>
                  <a:pt x="659" y="17261"/>
                  <a:pt x="929" y="17996"/>
                  <a:pt x="1418" y="17996"/>
                </a:cubicBezTo>
                <a:cubicBezTo>
                  <a:pt x="1496" y="17996"/>
                  <a:pt x="1580" y="17977"/>
                  <a:pt x="1667" y="17935"/>
                </a:cubicBezTo>
                <a:lnTo>
                  <a:pt x="3072" y="17232"/>
                </a:lnTo>
                <a:cubicBezTo>
                  <a:pt x="3227" y="17149"/>
                  <a:pt x="3346" y="16994"/>
                  <a:pt x="3358" y="16827"/>
                </a:cubicBezTo>
                <a:lnTo>
                  <a:pt x="3679" y="14327"/>
                </a:lnTo>
                <a:lnTo>
                  <a:pt x="4477" y="14006"/>
                </a:lnTo>
                <a:cubicBezTo>
                  <a:pt x="4846" y="16292"/>
                  <a:pt x="6835" y="17982"/>
                  <a:pt x="9168" y="17982"/>
                </a:cubicBezTo>
                <a:cubicBezTo>
                  <a:pt x="11490" y="17982"/>
                  <a:pt x="13478" y="16292"/>
                  <a:pt x="13847" y="14006"/>
                </a:cubicBezTo>
                <a:lnTo>
                  <a:pt x="14645" y="14327"/>
                </a:lnTo>
                <a:lnTo>
                  <a:pt x="14966" y="16827"/>
                </a:lnTo>
                <a:cubicBezTo>
                  <a:pt x="14978" y="16994"/>
                  <a:pt x="15097" y="17149"/>
                  <a:pt x="15252" y="17232"/>
                </a:cubicBezTo>
                <a:lnTo>
                  <a:pt x="16657" y="17935"/>
                </a:lnTo>
                <a:cubicBezTo>
                  <a:pt x="16744" y="17977"/>
                  <a:pt x="16828" y="17996"/>
                  <a:pt x="16907" y="17996"/>
                </a:cubicBezTo>
                <a:cubicBezTo>
                  <a:pt x="17396" y="17996"/>
                  <a:pt x="17665" y="17261"/>
                  <a:pt x="17122" y="16994"/>
                </a:cubicBezTo>
                <a:lnTo>
                  <a:pt x="15979" y="16411"/>
                </a:lnTo>
                <a:lnTo>
                  <a:pt x="15669" y="13887"/>
                </a:lnTo>
                <a:cubicBezTo>
                  <a:pt x="15633" y="13696"/>
                  <a:pt x="15514" y="13529"/>
                  <a:pt x="15336" y="13458"/>
                </a:cubicBezTo>
                <a:lnTo>
                  <a:pt x="13907" y="12886"/>
                </a:lnTo>
                <a:lnTo>
                  <a:pt x="13907" y="9660"/>
                </a:lnTo>
                <a:lnTo>
                  <a:pt x="15062" y="9850"/>
                </a:lnTo>
                <a:lnTo>
                  <a:pt x="15681" y="12327"/>
                </a:lnTo>
                <a:cubicBezTo>
                  <a:pt x="15740" y="12553"/>
                  <a:pt x="15955" y="12720"/>
                  <a:pt x="16193" y="12720"/>
                </a:cubicBezTo>
                <a:lnTo>
                  <a:pt x="17633" y="12720"/>
                </a:lnTo>
                <a:cubicBezTo>
                  <a:pt x="18336" y="12720"/>
                  <a:pt x="18336" y="11660"/>
                  <a:pt x="17633" y="11660"/>
                </a:cubicBezTo>
                <a:lnTo>
                  <a:pt x="17633" y="11672"/>
                </a:lnTo>
                <a:lnTo>
                  <a:pt x="16598" y="11672"/>
                </a:lnTo>
                <a:lnTo>
                  <a:pt x="15990" y="9255"/>
                </a:lnTo>
                <a:cubicBezTo>
                  <a:pt x="15943" y="9053"/>
                  <a:pt x="15776" y="8898"/>
                  <a:pt x="15574" y="8862"/>
                </a:cubicBezTo>
                <a:lnTo>
                  <a:pt x="13907" y="8588"/>
                </a:lnTo>
                <a:lnTo>
                  <a:pt x="13907" y="8326"/>
                </a:lnTo>
                <a:cubicBezTo>
                  <a:pt x="13907" y="7850"/>
                  <a:pt x="13633" y="7421"/>
                  <a:pt x="13204" y="7219"/>
                </a:cubicBezTo>
                <a:lnTo>
                  <a:pt x="13204" y="6957"/>
                </a:lnTo>
                <a:lnTo>
                  <a:pt x="14943" y="6374"/>
                </a:lnTo>
                <a:cubicBezTo>
                  <a:pt x="15169" y="6302"/>
                  <a:pt x="15312" y="6100"/>
                  <a:pt x="15312" y="5874"/>
                </a:cubicBezTo>
                <a:lnTo>
                  <a:pt x="15312" y="4171"/>
                </a:lnTo>
                <a:lnTo>
                  <a:pt x="16312" y="3921"/>
                </a:lnTo>
                <a:cubicBezTo>
                  <a:pt x="16948" y="3767"/>
                  <a:pt x="16786" y="2876"/>
                  <a:pt x="16217" y="2876"/>
                </a:cubicBezTo>
                <a:cubicBezTo>
                  <a:pt x="16168" y="2876"/>
                  <a:pt x="16116" y="2883"/>
                  <a:pt x="16062" y="2897"/>
                </a:cubicBezTo>
                <a:lnTo>
                  <a:pt x="14657" y="3254"/>
                </a:lnTo>
                <a:cubicBezTo>
                  <a:pt x="14419" y="3314"/>
                  <a:pt x="14252" y="3516"/>
                  <a:pt x="14252" y="3766"/>
                </a:cubicBezTo>
                <a:lnTo>
                  <a:pt x="14252" y="5493"/>
                </a:lnTo>
                <a:lnTo>
                  <a:pt x="13050" y="5897"/>
                </a:lnTo>
                <a:cubicBezTo>
                  <a:pt x="12871" y="5516"/>
                  <a:pt x="12538" y="5219"/>
                  <a:pt x="12145" y="5088"/>
                </a:cubicBezTo>
                <a:cubicBezTo>
                  <a:pt x="12121" y="4266"/>
                  <a:pt x="11776" y="3504"/>
                  <a:pt x="11168" y="2957"/>
                </a:cubicBezTo>
                <a:lnTo>
                  <a:pt x="11978" y="2528"/>
                </a:lnTo>
                <a:cubicBezTo>
                  <a:pt x="12728" y="2147"/>
                  <a:pt x="13204" y="1373"/>
                  <a:pt x="13204" y="528"/>
                </a:cubicBezTo>
                <a:cubicBezTo>
                  <a:pt x="13204" y="176"/>
                  <a:pt x="12939" y="1"/>
                  <a:pt x="12675" y="1"/>
                </a:cubicBezTo>
                <a:cubicBezTo>
                  <a:pt x="12410" y="1"/>
                  <a:pt x="12145" y="176"/>
                  <a:pt x="12145" y="528"/>
                </a:cubicBezTo>
                <a:cubicBezTo>
                  <a:pt x="12145" y="980"/>
                  <a:pt x="11895" y="1385"/>
                  <a:pt x="11502" y="1587"/>
                </a:cubicBezTo>
                <a:lnTo>
                  <a:pt x="11478" y="1587"/>
                </a:lnTo>
                <a:lnTo>
                  <a:pt x="10109" y="2337"/>
                </a:lnTo>
                <a:cubicBezTo>
                  <a:pt x="9805" y="2230"/>
                  <a:pt x="9487" y="2177"/>
                  <a:pt x="9167" y="2177"/>
                </a:cubicBezTo>
                <a:cubicBezTo>
                  <a:pt x="8847" y="2177"/>
                  <a:pt x="8525" y="2230"/>
                  <a:pt x="8216" y="2337"/>
                </a:cubicBezTo>
                <a:lnTo>
                  <a:pt x="6846" y="1587"/>
                </a:lnTo>
                <a:lnTo>
                  <a:pt x="6835" y="1587"/>
                </a:lnTo>
                <a:cubicBezTo>
                  <a:pt x="6430" y="1385"/>
                  <a:pt x="6180" y="980"/>
                  <a:pt x="6180" y="528"/>
                </a:cubicBezTo>
                <a:cubicBezTo>
                  <a:pt x="6180" y="176"/>
                  <a:pt x="5915" y="1"/>
                  <a:pt x="56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165" name="Google Shape;2165;p121"/>
          <p:cNvGrpSpPr/>
          <p:nvPr/>
        </p:nvGrpSpPr>
        <p:grpSpPr>
          <a:xfrm>
            <a:off x="4718803" y="4217388"/>
            <a:ext cx="315992" cy="308179"/>
            <a:chOff x="1312213" y="3495225"/>
            <a:chExt cx="461100" cy="449700"/>
          </a:xfrm>
        </p:grpSpPr>
        <p:sp>
          <p:nvSpPr>
            <p:cNvPr id="2166" name="Google Shape;2166;p121"/>
            <p:cNvSpPr/>
            <p:nvPr/>
          </p:nvSpPr>
          <p:spPr>
            <a:xfrm>
              <a:off x="1312213" y="3495225"/>
              <a:ext cx="461100" cy="449700"/>
            </a:xfrm>
            <a:custGeom>
              <a:avLst/>
              <a:gdLst/>
              <a:ahLst/>
              <a:cxnLst/>
              <a:rect l="l" t="t" r="r" b="b"/>
              <a:pathLst>
                <a:path w="18444" h="17988" extrusionOk="0">
                  <a:moveTo>
                    <a:pt x="9204" y="2805"/>
                  </a:moveTo>
                  <a:cubicBezTo>
                    <a:pt x="9692" y="2805"/>
                    <a:pt x="10085" y="3281"/>
                    <a:pt x="10085" y="3864"/>
                  </a:cubicBezTo>
                  <a:cubicBezTo>
                    <a:pt x="10085" y="3936"/>
                    <a:pt x="10073" y="4007"/>
                    <a:pt x="10061" y="4067"/>
                  </a:cubicBezTo>
                  <a:cubicBezTo>
                    <a:pt x="9793" y="3930"/>
                    <a:pt x="9499" y="3861"/>
                    <a:pt x="9204" y="3861"/>
                  </a:cubicBezTo>
                  <a:cubicBezTo>
                    <a:pt x="8909" y="3861"/>
                    <a:pt x="8615" y="3930"/>
                    <a:pt x="8347" y="4067"/>
                  </a:cubicBezTo>
                  <a:cubicBezTo>
                    <a:pt x="8335" y="4007"/>
                    <a:pt x="8323" y="3936"/>
                    <a:pt x="8323" y="3864"/>
                  </a:cubicBezTo>
                  <a:cubicBezTo>
                    <a:pt x="8323" y="3281"/>
                    <a:pt x="8716" y="2805"/>
                    <a:pt x="9204" y="2805"/>
                  </a:cubicBezTo>
                  <a:close/>
                  <a:moveTo>
                    <a:pt x="9204" y="4912"/>
                  </a:moveTo>
                  <a:cubicBezTo>
                    <a:pt x="9799" y="4912"/>
                    <a:pt x="10109" y="5543"/>
                    <a:pt x="10276" y="6317"/>
                  </a:cubicBezTo>
                  <a:lnTo>
                    <a:pt x="8144" y="6317"/>
                  </a:lnTo>
                  <a:cubicBezTo>
                    <a:pt x="8311" y="5543"/>
                    <a:pt x="8621" y="4912"/>
                    <a:pt x="9204" y="4912"/>
                  </a:cubicBezTo>
                  <a:close/>
                  <a:moveTo>
                    <a:pt x="10407" y="7377"/>
                  </a:moveTo>
                  <a:cubicBezTo>
                    <a:pt x="10430" y="7686"/>
                    <a:pt x="10442" y="7996"/>
                    <a:pt x="10442" y="8258"/>
                  </a:cubicBezTo>
                  <a:cubicBezTo>
                    <a:pt x="10442" y="8424"/>
                    <a:pt x="10442" y="8603"/>
                    <a:pt x="10418" y="8781"/>
                  </a:cubicBezTo>
                  <a:lnTo>
                    <a:pt x="8001" y="8781"/>
                  </a:lnTo>
                  <a:cubicBezTo>
                    <a:pt x="7990" y="8603"/>
                    <a:pt x="7990" y="8424"/>
                    <a:pt x="7990" y="8258"/>
                  </a:cubicBezTo>
                  <a:lnTo>
                    <a:pt x="7978" y="8258"/>
                  </a:lnTo>
                  <a:cubicBezTo>
                    <a:pt x="7978" y="7996"/>
                    <a:pt x="7990" y="7686"/>
                    <a:pt x="8013" y="7377"/>
                  </a:cubicBezTo>
                  <a:close/>
                  <a:moveTo>
                    <a:pt x="7025" y="6674"/>
                  </a:moveTo>
                  <a:lnTo>
                    <a:pt x="7025" y="6674"/>
                  </a:lnTo>
                  <a:cubicBezTo>
                    <a:pt x="6954" y="7198"/>
                    <a:pt x="6930" y="7722"/>
                    <a:pt x="6930" y="8258"/>
                  </a:cubicBezTo>
                  <a:cubicBezTo>
                    <a:pt x="6930" y="8460"/>
                    <a:pt x="6942" y="8686"/>
                    <a:pt x="6954" y="8901"/>
                  </a:cubicBezTo>
                  <a:lnTo>
                    <a:pt x="3608" y="11222"/>
                  </a:lnTo>
                  <a:cubicBezTo>
                    <a:pt x="3521" y="11282"/>
                    <a:pt x="3416" y="11312"/>
                    <a:pt x="3311" y="11312"/>
                  </a:cubicBezTo>
                  <a:cubicBezTo>
                    <a:pt x="3187" y="11312"/>
                    <a:pt x="3062" y="11270"/>
                    <a:pt x="2965" y="11187"/>
                  </a:cubicBezTo>
                  <a:lnTo>
                    <a:pt x="1644" y="10055"/>
                  </a:lnTo>
                  <a:cubicBezTo>
                    <a:pt x="1179" y="9663"/>
                    <a:pt x="1203" y="8948"/>
                    <a:pt x="1679" y="8579"/>
                  </a:cubicBezTo>
                  <a:cubicBezTo>
                    <a:pt x="3215" y="7388"/>
                    <a:pt x="5084" y="6722"/>
                    <a:pt x="7025" y="6674"/>
                  </a:cubicBezTo>
                  <a:close/>
                  <a:moveTo>
                    <a:pt x="11395" y="6674"/>
                  </a:moveTo>
                  <a:lnTo>
                    <a:pt x="11395" y="6674"/>
                  </a:lnTo>
                  <a:cubicBezTo>
                    <a:pt x="13335" y="6722"/>
                    <a:pt x="15217" y="7388"/>
                    <a:pt x="16741" y="8579"/>
                  </a:cubicBezTo>
                  <a:cubicBezTo>
                    <a:pt x="17217" y="8948"/>
                    <a:pt x="17241" y="9663"/>
                    <a:pt x="16776" y="10055"/>
                  </a:cubicBezTo>
                  <a:lnTo>
                    <a:pt x="15455" y="11187"/>
                  </a:lnTo>
                  <a:cubicBezTo>
                    <a:pt x="15358" y="11270"/>
                    <a:pt x="15237" y="11312"/>
                    <a:pt x="15114" y="11312"/>
                  </a:cubicBezTo>
                  <a:cubicBezTo>
                    <a:pt x="15010" y="11312"/>
                    <a:pt x="14905" y="11282"/>
                    <a:pt x="14812" y="11222"/>
                  </a:cubicBezTo>
                  <a:lnTo>
                    <a:pt x="11466" y="8901"/>
                  </a:lnTo>
                  <a:cubicBezTo>
                    <a:pt x="11490" y="8686"/>
                    <a:pt x="11490" y="8460"/>
                    <a:pt x="11490" y="8258"/>
                  </a:cubicBezTo>
                  <a:cubicBezTo>
                    <a:pt x="11502" y="7722"/>
                    <a:pt x="11466" y="7198"/>
                    <a:pt x="11395" y="6674"/>
                  </a:cubicBezTo>
                  <a:close/>
                  <a:moveTo>
                    <a:pt x="6561" y="10472"/>
                  </a:moveTo>
                  <a:lnTo>
                    <a:pt x="5096" y="13746"/>
                  </a:lnTo>
                  <a:cubicBezTo>
                    <a:pt x="5009" y="13951"/>
                    <a:pt x="4818" y="14061"/>
                    <a:pt x="4624" y="14061"/>
                  </a:cubicBezTo>
                  <a:cubicBezTo>
                    <a:pt x="4501" y="14061"/>
                    <a:pt x="4376" y="14017"/>
                    <a:pt x="4275" y="13925"/>
                  </a:cubicBezTo>
                  <a:lnTo>
                    <a:pt x="3584" y="13318"/>
                  </a:lnTo>
                  <a:cubicBezTo>
                    <a:pt x="3322" y="13092"/>
                    <a:pt x="3346" y="12687"/>
                    <a:pt x="3632" y="12484"/>
                  </a:cubicBezTo>
                  <a:lnTo>
                    <a:pt x="6561" y="10472"/>
                  </a:lnTo>
                  <a:close/>
                  <a:moveTo>
                    <a:pt x="11859" y="10472"/>
                  </a:moveTo>
                  <a:lnTo>
                    <a:pt x="14800" y="12496"/>
                  </a:lnTo>
                  <a:cubicBezTo>
                    <a:pt x="15074" y="12687"/>
                    <a:pt x="15098" y="13092"/>
                    <a:pt x="14848" y="13330"/>
                  </a:cubicBezTo>
                  <a:lnTo>
                    <a:pt x="14848" y="13318"/>
                  </a:lnTo>
                  <a:lnTo>
                    <a:pt x="14157" y="13925"/>
                  </a:lnTo>
                  <a:cubicBezTo>
                    <a:pt x="14056" y="14017"/>
                    <a:pt x="13929" y="14061"/>
                    <a:pt x="13804" y="14061"/>
                  </a:cubicBezTo>
                  <a:cubicBezTo>
                    <a:pt x="13606" y="14061"/>
                    <a:pt x="13411" y="13951"/>
                    <a:pt x="13324" y="13746"/>
                  </a:cubicBezTo>
                  <a:lnTo>
                    <a:pt x="11859" y="10472"/>
                  </a:lnTo>
                  <a:close/>
                  <a:moveTo>
                    <a:pt x="10299" y="9829"/>
                  </a:moveTo>
                  <a:cubicBezTo>
                    <a:pt x="10049" y="11353"/>
                    <a:pt x="9680" y="12853"/>
                    <a:pt x="9204" y="14318"/>
                  </a:cubicBezTo>
                  <a:cubicBezTo>
                    <a:pt x="8740" y="12853"/>
                    <a:pt x="8371" y="11353"/>
                    <a:pt x="8121" y="9829"/>
                  </a:cubicBezTo>
                  <a:close/>
                  <a:moveTo>
                    <a:pt x="5368" y="0"/>
                  </a:moveTo>
                  <a:cubicBezTo>
                    <a:pt x="5045" y="0"/>
                    <a:pt x="4714" y="285"/>
                    <a:pt x="4846" y="697"/>
                  </a:cubicBezTo>
                  <a:cubicBezTo>
                    <a:pt x="5120" y="1519"/>
                    <a:pt x="5751" y="2162"/>
                    <a:pt x="6561" y="2471"/>
                  </a:cubicBezTo>
                  <a:lnTo>
                    <a:pt x="7525" y="2828"/>
                  </a:lnTo>
                  <a:cubicBezTo>
                    <a:pt x="7192" y="3483"/>
                    <a:pt x="7204" y="4269"/>
                    <a:pt x="7549" y="4912"/>
                  </a:cubicBezTo>
                  <a:lnTo>
                    <a:pt x="7501" y="4983"/>
                  </a:lnTo>
                  <a:cubicBezTo>
                    <a:pt x="7394" y="5186"/>
                    <a:pt x="7311" y="5400"/>
                    <a:pt x="7251" y="5626"/>
                  </a:cubicBezTo>
                  <a:lnTo>
                    <a:pt x="7228" y="5626"/>
                  </a:lnTo>
                  <a:cubicBezTo>
                    <a:pt x="4977" y="5626"/>
                    <a:pt x="2798" y="6376"/>
                    <a:pt x="1036" y="7746"/>
                  </a:cubicBezTo>
                  <a:cubicBezTo>
                    <a:pt x="36" y="8531"/>
                    <a:pt x="0" y="10032"/>
                    <a:pt x="965" y="10853"/>
                  </a:cubicBezTo>
                  <a:lnTo>
                    <a:pt x="2286" y="11984"/>
                  </a:lnTo>
                  <a:cubicBezTo>
                    <a:pt x="2370" y="12056"/>
                    <a:pt x="2453" y="12115"/>
                    <a:pt x="2548" y="12163"/>
                  </a:cubicBezTo>
                  <a:cubicBezTo>
                    <a:pt x="2203" y="12818"/>
                    <a:pt x="2334" y="13615"/>
                    <a:pt x="2894" y="14104"/>
                  </a:cubicBezTo>
                  <a:lnTo>
                    <a:pt x="3584" y="14711"/>
                  </a:lnTo>
                  <a:cubicBezTo>
                    <a:pt x="3889" y="14984"/>
                    <a:pt x="4261" y="15113"/>
                    <a:pt x="4628" y="15113"/>
                  </a:cubicBezTo>
                  <a:cubicBezTo>
                    <a:pt x="5220" y="15113"/>
                    <a:pt x="5801" y="14778"/>
                    <a:pt x="6073" y="14175"/>
                  </a:cubicBezTo>
                  <a:lnTo>
                    <a:pt x="7335" y="11341"/>
                  </a:lnTo>
                  <a:cubicBezTo>
                    <a:pt x="7692" y="12937"/>
                    <a:pt x="8144" y="14520"/>
                    <a:pt x="8692" y="16068"/>
                  </a:cubicBezTo>
                  <a:lnTo>
                    <a:pt x="8692" y="17461"/>
                  </a:lnTo>
                  <a:cubicBezTo>
                    <a:pt x="8692" y="17812"/>
                    <a:pt x="8957" y="17988"/>
                    <a:pt x="9222" y="17988"/>
                  </a:cubicBezTo>
                  <a:cubicBezTo>
                    <a:pt x="9487" y="17988"/>
                    <a:pt x="9752" y="17812"/>
                    <a:pt x="9752" y="17461"/>
                  </a:cubicBezTo>
                  <a:lnTo>
                    <a:pt x="9752" y="16080"/>
                  </a:lnTo>
                  <a:cubicBezTo>
                    <a:pt x="10299" y="14532"/>
                    <a:pt x="10752" y="12949"/>
                    <a:pt x="11109" y="11341"/>
                  </a:cubicBezTo>
                  <a:lnTo>
                    <a:pt x="12371" y="14187"/>
                  </a:lnTo>
                  <a:cubicBezTo>
                    <a:pt x="12636" y="14790"/>
                    <a:pt x="13218" y="15125"/>
                    <a:pt x="13813" y="15125"/>
                  </a:cubicBezTo>
                  <a:cubicBezTo>
                    <a:pt x="14181" y="15125"/>
                    <a:pt x="14554" y="14996"/>
                    <a:pt x="14859" y="14723"/>
                  </a:cubicBezTo>
                  <a:lnTo>
                    <a:pt x="15550" y="14115"/>
                  </a:lnTo>
                  <a:cubicBezTo>
                    <a:pt x="16098" y="13627"/>
                    <a:pt x="16241" y="12818"/>
                    <a:pt x="15895" y="12175"/>
                  </a:cubicBezTo>
                  <a:cubicBezTo>
                    <a:pt x="15991" y="12127"/>
                    <a:pt x="16074" y="12068"/>
                    <a:pt x="16157" y="11996"/>
                  </a:cubicBezTo>
                  <a:lnTo>
                    <a:pt x="17479" y="10865"/>
                  </a:lnTo>
                  <a:cubicBezTo>
                    <a:pt x="18443" y="10032"/>
                    <a:pt x="18408" y="8531"/>
                    <a:pt x="17407" y="7758"/>
                  </a:cubicBezTo>
                  <a:lnTo>
                    <a:pt x="17396" y="7746"/>
                  </a:lnTo>
                  <a:cubicBezTo>
                    <a:pt x="15621" y="6364"/>
                    <a:pt x="13443" y="5626"/>
                    <a:pt x="11204" y="5614"/>
                  </a:cubicBezTo>
                  <a:lnTo>
                    <a:pt x="11180" y="5614"/>
                  </a:lnTo>
                  <a:cubicBezTo>
                    <a:pt x="11109" y="5400"/>
                    <a:pt x="11026" y="5186"/>
                    <a:pt x="10919" y="4983"/>
                  </a:cubicBezTo>
                  <a:lnTo>
                    <a:pt x="10883" y="4912"/>
                  </a:lnTo>
                  <a:cubicBezTo>
                    <a:pt x="11228" y="4257"/>
                    <a:pt x="11228" y="3483"/>
                    <a:pt x="10895" y="2828"/>
                  </a:cubicBezTo>
                  <a:lnTo>
                    <a:pt x="11871" y="2459"/>
                  </a:lnTo>
                  <a:cubicBezTo>
                    <a:pt x="12681" y="2162"/>
                    <a:pt x="13300" y="1507"/>
                    <a:pt x="13574" y="697"/>
                  </a:cubicBezTo>
                  <a:cubicBezTo>
                    <a:pt x="13713" y="285"/>
                    <a:pt x="13385" y="0"/>
                    <a:pt x="13060" y="0"/>
                  </a:cubicBezTo>
                  <a:cubicBezTo>
                    <a:pt x="12859" y="0"/>
                    <a:pt x="12660" y="109"/>
                    <a:pt x="12573" y="364"/>
                  </a:cubicBezTo>
                  <a:cubicBezTo>
                    <a:pt x="12407" y="876"/>
                    <a:pt x="12014" y="1292"/>
                    <a:pt x="11502" y="1483"/>
                  </a:cubicBezTo>
                  <a:lnTo>
                    <a:pt x="10109" y="1995"/>
                  </a:lnTo>
                  <a:cubicBezTo>
                    <a:pt x="9835" y="1834"/>
                    <a:pt x="9525" y="1754"/>
                    <a:pt x="9214" y="1754"/>
                  </a:cubicBezTo>
                  <a:cubicBezTo>
                    <a:pt x="8903" y="1754"/>
                    <a:pt x="8591" y="1834"/>
                    <a:pt x="8311" y="1995"/>
                  </a:cubicBezTo>
                  <a:lnTo>
                    <a:pt x="6930" y="1483"/>
                  </a:lnTo>
                  <a:cubicBezTo>
                    <a:pt x="6418" y="1292"/>
                    <a:pt x="6025" y="876"/>
                    <a:pt x="5846" y="364"/>
                  </a:cubicBezTo>
                  <a:cubicBezTo>
                    <a:pt x="5765" y="109"/>
                    <a:pt x="5568" y="0"/>
                    <a:pt x="53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7" name="Google Shape;2167;p121"/>
            <p:cNvSpPr/>
            <p:nvPr/>
          </p:nvSpPr>
          <p:spPr>
            <a:xfrm>
              <a:off x="1665538" y="3714750"/>
              <a:ext cx="30675" cy="26300"/>
            </a:xfrm>
            <a:custGeom>
              <a:avLst/>
              <a:gdLst/>
              <a:ahLst/>
              <a:cxnLst/>
              <a:rect l="l" t="t" r="r" b="b"/>
              <a:pathLst>
                <a:path w="1227" h="1052" extrusionOk="0">
                  <a:moveTo>
                    <a:pt x="703" y="0"/>
                  </a:moveTo>
                  <a:cubicBezTo>
                    <a:pt x="226" y="0"/>
                    <a:pt x="0" y="572"/>
                    <a:pt x="322" y="893"/>
                  </a:cubicBezTo>
                  <a:cubicBezTo>
                    <a:pt x="431" y="1003"/>
                    <a:pt x="566" y="1052"/>
                    <a:pt x="697" y="1052"/>
                  </a:cubicBezTo>
                  <a:cubicBezTo>
                    <a:pt x="968" y="1052"/>
                    <a:pt x="1227" y="845"/>
                    <a:pt x="1227" y="524"/>
                  </a:cubicBezTo>
                  <a:cubicBezTo>
                    <a:pt x="1227" y="239"/>
                    <a:pt x="988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8" name="Google Shape;2168;p121"/>
            <p:cNvSpPr/>
            <p:nvPr/>
          </p:nvSpPr>
          <p:spPr>
            <a:xfrm>
              <a:off x="1384538" y="3714750"/>
              <a:ext cx="30700" cy="26300"/>
            </a:xfrm>
            <a:custGeom>
              <a:avLst/>
              <a:gdLst/>
              <a:ahLst/>
              <a:cxnLst/>
              <a:rect l="l" t="t" r="r" b="b"/>
              <a:pathLst>
                <a:path w="1228" h="1052" extrusionOk="0">
                  <a:moveTo>
                    <a:pt x="703" y="0"/>
                  </a:moveTo>
                  <a:cubicBezTo>
                    <a:pt x="227" y="0"/>
                    <a:pt x="1" y="572"/>
                    <a:pt x="322" y="893"/>
                  </a:cubicBezTo>
                  <a:cubicBezTo>
                    <a:pt x="431" y="1003"/>
                    <a:pt x="566" y="1052"/>
                    <a:pt x="698" y="1052"/>
                  </a:cubicBezTo>
                  <a:cubicBezTo>
                    <a:pt x="969" y="1052"/>
                    <a:pt x="1227" y="845"/>
                    <a:pt x="1227" y="524"/>
                  </a:cubicBezTo>
                  <a:cubicBezTo>
                    <a:pt x="1227" y="239"/>
                    <a:pt x="989" y="0"/>
                    <a:pt x="7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69" name="Google Shape;2169;p121"/>
          <p:cNvSpPr/>
          <p:nvPr/>
        </p:nvSpPr>
        <p:spPr>
          <a:xfrm>
            <a:off x="1682742" y="1603150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0" name="Google Shape;2170;p121"/>
          <p:cNvSpPr/>
          <p:nvPr/>
        </p:nvSpPr>
        <p:spPr>
          <a:xfrm>
            <a:off x="1682742" y="2797019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1" name="Google Shape;2171;p121"/>
          <p:cNvSpPr/>
          <p:nvPr/>
        </p:nvSpPr>
        <p:spPr>
          <a:xfrm>
            <a:off x="1682742" y="4003796"/>
            <a:ext cx="1394700" cy="424800"/>
          </a:xfrm>
          <a:prstGeom prst="roundRect">
            <a:avLst>
              <a:gd name="adj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2" name="Google Shape;2172;p121"/>
          <p:cNvSpPr/>
          <p:nvPr/>
        </p:nvSpPr>
        <p:spPr>
          <a:xfrm>
            <a:off x="1683374" y="1603150"/>
            <a:ext cx="661200" cy="4248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3" name="Google Shape;2173;p121"/>
          <p:cNvSpPr/>
          <p:nvPr/>
        </p:nvSpPr>
        <p:spPr>
          <a:xfrm>
            <a:off x="1674273" y="2797025"/>
            <a:ext cx="786300" cy="4248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4" name="Google Shape;2174;p121"/>
          <p:cNvSpPr/>
          <p:nvPr/>
        </p:nvSpPr>
        <p:spPr>
          <a:xfrm>
            <a:off x="1691223" y="4003800"/>
            <a:ext cx="955800" cy="4248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75" name="Google Shape;2175;p121"/>
          <p:cNvSpPr txBox="1"/>
          <p:nvPr/>
        </p:nvSpPr>
        <p:spPr>
          <a:xfrm>
            <a:off x="3116592" y="1587888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76" name="Google Shape;2176;p121"/>
          <p:cNvSpPr txBox="1"/>
          <p:nvPr/>
        </p:nvSpPr>
        <p:spPr>
          <a:xfrm>
            <a:off x="3116592" y="2789208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77" name="Google Shape;2177;p121"/>
          <p:cNvSpPr txBox="1"/>
          <p:nvPr/>
        </p:nvSpPr>
        <p:spPr>
          <a:xfrm>
            <a:off x="3116592" y="3993269"/>
            <a:ext cx="942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cxnSp>
        <p:nvCxnSpPr>
          <p:cNvPr id="2178" name="Google Shape;2178;p121"/>
          <p:cNvCxnSpPr>
            <a:stCxn id="2125" idx="4"/>
            <a:endCxn id="2126" idx="0"/>
          </p:cNvCxnSpPr>
          <p:nvPr/>
        </p:nvCxnSpPr>
        <p:spPr>
          <a:xfrm>
            <a:off x="1263448" y="3271621"/>
            <a:ext cx="0" cy="6825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9" name="Google Shape;2179;p121"/>
          <p:cNvCxnSpPr>
            <a:stCxn id="2124" idx="4"/>
            <a:endCxn id="2125" idx="0"/>
          </p:cNvCxnSpPr>
          <p:nvPr/>
        </p:nvCxnSpPr>
        <p:spPr>
          <a:xfrm>
            <a:off x="1263448" y="2077746"/>
            <a:ext cx="0" cy="6696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0" name="Google Shape;2180;p121"/>
          <p:cNvSpPr txBox="1"/>
          <p:nvPr/>
        </p:nvSpPr>
        <p:spPr>
          <a:xfrm>
            <a:off x="1674774" y="1596700"/>
            <a:ext cx="7101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30%</a:t>
            </a:r>
            <a:endParaRPr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2181" name="Google Shape;2181;p121"/>
          <p:cNvSpPr txBox="1"/>
          <p:nvPr/>
        </p:nvSpPr>
        <p:spPr>
          <a:xfrm>
            <a:off x="1674774" y="2790567"/>
            <a:ext cx="7101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50%</a:t>
            </a:r>
            <a:endParaRPr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2182" name="Google Shape;2182;p121"/>
          <p:cNvSpPr txBox="1"/>
          <p:nvPr/>
        </p:nvSpPr>
        <p:spPr>
          <a:xfrm>
            <a:off x="1674774" y="3997350"/>
            <a:ext cx="7101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4"/>
                </a:solidFill>
                <a:latin typeface="Lexend Tera"/>
                <a:ea typeface="Lexend Tera"/>
                <a:cs typeface="B Nazanin" panose="00000400000000000000" pitchFamily="2" charset="-78"/>
                <a:sym typeface="Lexend Tera"/>
              </a:rPr>
              <a:t>70%</a:t>
            </a:r>
            <a:endParaRPr b="1">
              <a:solidFill>
                <a:schemeClr val="accent4"/>
              </a:solidFill>
              <a:latin typeface="Lexend Tera"/>
              <a:ea typeface="Lexend Tera"/>
              <a:cs typeface="B Nazanin" panose="00000400000000000000" pitchFamily="2" charset="-78"/>
              <a:sym typeface="Lexend Tera"/>
            </a:endParaRPr>
          </a:p>
        </p:txBody>
      </p:sp>
      <p:sp>
        <p:nvSpPr>
          <p:cNvPr id="2183" name="Google Shape;2183;p121"/>
          <p:cNvSpPr txBox="1"/>
          <p:nvPr/>
        </p:nvSpPr>
        <p:spPr>
          <a:xfrm>
            <a:off x="5877074" y="1236502"/>
            <a:ext cx="9420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محتوا</a:t>
            </a:r>
            <a:endParaRPr sz="1800" b="1" dirty="0">
              <a:solidFill>
                <a:schemeClr val="accent4"/>
              </a:solidFill>
              <a:latin typeface="Fira Sans"/>
              <a:ea typeface="Fira Sans"/>
              <a:cs typeface="B Nazanin" panose="00000400000000000000" pitchFamily="2" charset="-78"/>
              <a:sym typeface="Fira Sans"/>
            </a:endParaRPr>
          </a:p>
        </p:txBody>
      </p:sp>
      <p:sp>
        <p:nvSpPr>
          <p:cNvPr id="2149" name="Google Shape;2149;p121"/>
          <p:cNvSpPr txBox="1"/>
          <p:nvPr/>
        </p:nvSpPr>
        <p:spPr>
          <a:xfrm flipH="1">
            <a:off x="4715850" y="2348652"/>
            <a:ext cx="12036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47" name="Google Shape;2147;p121"/>
          <p:cNvSpPr txBox="1"/>
          <p:nvPr/>
        </p:nvSpPr>
        <p:spPr>
          <a:xfrm flipH="1">
            <a:off x="6822699" y="2348652"/>
            <a:ext cx="12036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54" name="Google Shape;2154;p121"/>
          <p:cNvSpPr txBox="1"/>
          <p:nvPr/>
        </p:nvSpPr>
        <p:spPr>
          <a:xfrm flipH="1">
            <a:off x="4714324" y="3343373"/>
            <a:ext cx="12036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sp>
        <p:nvSpPr>
          <p:cNvPr id="2151" name="Google Shape;2151;p121"/>
          <p:cNvSpPr txBox="1"/>
          <p:nvPr/>
        </p:nvSpPr>
        <p:spPr>
          <a:xfrm flipH="1">
            <a:off x="6822699" y="3343373"/>
            <a:ext cx="12036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4"/>
                </a:solidFill>
                <a:latin typeface="Fira Sans"/>
                <a:ea typeface="Fira Sans"/>
                <a:cs typeface="B Nazanin" panose="00000400000000000000" pitchFamily="2" charset="-78"/>
                <a:sym typeface="Fira Sans"/>
              </a:rPr>
              <a:t>عنوان</a:t>
            </a:r>
          </a:p>
        </p:txBody>
      </p:sp>
      <p:cxnSp>
        <p:nvCxnSpPr>
          <p:cNvPr id="2184" name="Google Shape;2184;p121"/>
          <p:cNvCxnSpPr>
            <a:stCxn id="2151" idx="0"/>
            <a:endCxn id="2159" idx="4"/>
          </p:cNvCxnSpPr>
          <p:nvPr/>
        </p:nvCxnSpPr>
        <p:spPr>
          <a:xfrm rot="-5400000">
            <a:off x="7374999" y="3293273"/>
            <a:ext cx="99600" cy="600"/>
          </a:xfrm>
          <a:prstGeom prst="bentConnector3">
            <a:avLst>
              <a:gd name="adj1" fmla="val 49945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5" name="Google Shape;2185;p121"/>
          <p:cNvCxnSpPr>
            <a:stCxn id="2158" idx="0"/>
            <a:endCxn id="2154" idx="2"/>
          </p:cNvCxnSpPr>
          <p:nvPr/>
        </p:nvCxnSpPr>
        <p:spPr>
          <a:xfrm rot="-5400000">
            <a:off x="4894799" y="3688288"/>
            <a:ext cx="403200" cy="439200"/>
          </a:xfrm>
          <a:prstGeom prst="bentConnector3">
            <a:avLst>
              <a:gd name="adj1" fmla="val 49989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6" name="Google Shape;2186;p121"/>
          <p:cNvSpPr/>
          <p:nvPr/>
        </p:nvSpPr>
        <p:spPr>
          <a:xfrm>
            <a:off x="7618352" y="4109275"/>
            <a:ext cx="524400" cy="52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2187" name="Google Shape;2187;p121"/>
          <p:cNvCxnSpPr>
            <a:stCxn id="2151" idx="2"/>
            <a:endCxn id="2186" idx="0"/>
          </p:cNvCxnSpPr>
          <p:nvPr/>
        </p:nvCxnSpPr>
        <p:spPr>
          <a:xfrm rot="-5400000" flipH="1">
            <a:off x="7451049" y="3679823"/>
            <a:ext cx="402900" cy="4560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8" name="Google Shape;2188;p121"/>
          <p:cNvSpPr/>
          <p:nvPr/>
        </p:nvSpPr>
        <p:spPr>
          <a:xfrm>
            <a:off x="7728893" y="4228032"/>
            <a:ext cx="303302" cy="287332"/>
          </a:xfrm>
          <a:custGeom>
            <a:avLst/>
            <a:gdLst/>
            <a:ahLst/>
            <a:cxnLst/>
            <a:rect l="l" t="t" r="r" b="b"/>
            <a:pathLst>
              <a:path w="18992" h="17992" extrusionOk="0">
                <a:moveTo>
                  <a:pt x="8457" y="1057"/>
                </a:moveTo>
                <a:cubicBezTo>
                  <a:pt x="8585" y="1057"/>
                  <a:pt x="8716" y="1105"/>
                  <a:pt x="8823" y="1213"/>
                </a:cubicBezTo>
                <a:cubicBezTo>
                  <a:pt x="9157" y="1546"/>
                  <a:pt x="8919" y="2117"/>
                  <a:pt x="8454" y="2117"/>
                </a:cubicBezTo>
                <a:cubicBezTo>
                  <a:pt x="8157" y="2117"/>
                  <a:pt x="7930" y="1879"/>
                  <a:pt x="7930" y="1594"/>
                </a:cubicBezTo>
                <a:cubicBezTo>
                  <a:pt x="7930" y="1271"/>
                  <a:pt x="8188" y="1057"/>
                  <a:pt x="8457" y="1057"/>
                </a:cubicBezTo>
                <a:close/>
                <a:moveTo>
                  <a:pt x="10550" y="1058"/>
                </a:moveTo>
                <a:cubicBezTo>
                  <a:pt x="11026" y="1058"/>
                  <a:pt x="11252" y="1629"/>
                  <a:pt x="10931" y="1963"/>
                </a:cubicBezTo>
                <a:cubicBezTo>
                  <a:pt x="10823" y="2070"/>
                  <a:pt x="10691" y="2118"/>
                  <a:pt x="10562" y="2118"/>
                </a:cubicBezTo>
                <a:cubicBezTo>
                  <a:pt x="10289" y="2118"/>
                  <a:pt x="10026" y="1905"/>
                  <a:pt x="10026" y="1582"/>
                </a:cubicBezTo>
                <a:cubicBezTo>
                  <a:pt x="10026" y="1296"/>
                  <a:pt x="10264" y="1058"/>
                  <a:pt x="10550" y="1058"/>
                </a:cubicBezTo>
                <a:close/>
                <a:moveTo>
                  <a:pt x="9502" y="2760"/>
                </a:moveTo>
                <a:cubicBezTo>
                  <a:pt x="9657" y="2903"/>
                  <a:pt x="9835" y="3010"/>
                  <a:pt x="10038" y="3082"/>
                </a:cubicBezTo>
                <a:lnTo>
                  <a:pt x="10038" y="3165"/>
                </a:lnTo>
                <a:cubicBezTo>
                  <a:pt x="10038" y="3516"/>
                  <a:pt x="9773" y="3692"/>
                  <a:pt x="9508" y="3692"/>
                </a:cubicBezTo>
                <a:cubicBezTo>
                  <a:pt x="9243" y="3692"/>
                  <a:pt x="8978" y="3516"/>
                  <a:pt x="8978" y="3165"/>
                </a:cubicBezTo>
                <a:lnTo>
                  <a:pt x="8978" y="3082"/>
                </a:lnTo>
                <a:cubicBezTo>
                  <a:pt x="9169" y="3010"/>
                  <a:pt x="9347" y="2903"/>
                  <a:pt x="9502" y="2760"/>
                </a:cubicBezTo>
                <a:close/>
                <a:moveTo>
                  <a:pt x="16908" y="4749"/>
                </a:moveTo>
                <a:cubicBezTo>
                  <a:pt x="17606" y="4749"/>
                  <a:pt x="17610" y="5797"/>
                  <a:pt x="16919" y="5797"/>
                </a:cubicBezTo>
                <a:cubicBezTo>
                  <a:pt x="16915" y="5797"/>
                  <a:pt x="16912" y="5797"/>
                  <a:pt x="16908" y="5796"/>
                </a:cubicBezTo>
                <a:lnTo>
                  <a:pt x="11609" y="5796"/>
                </a:lnTo>
                <a:cubicBezTo>
                  <a:pt x="10943" y="5796"/>
                  <a:pt x="10347" y="5380"/>
                  <a:pt x="10121" y="4749"/>
                </a:cubicBezTo>
                <a:close/>
                <a:moveTo>
                  <a:pt x="8883" y="4749"/>
                </a:moveTo>
                <a:cubicBezTo>
                  <a:pt x="8657" y="5380"/>
                  <a:pt x="8061" y="5796"/>
                  <a:pt x="7395" y="5808"/>
                </a:cubicBezTo>
                <a:lnTo>
                  <a:pt x="2084" y="5808"/>
                </a:lnTo>
                <a:cubicBezTo>
                  <a:pt x="1382" y="5808"/>
                  <a:pt x="1382" y="4749"/>
                  <a:pt x="2084" y="4749"/>
                </a:cubicBezTo>
                <a:close/>
                <a:moveTo>
                  <a:pt x="7478" y="6856"/>
                </a:moveTo>
                <a:cubicBezTo>
                  <a:pt x="7252" y="7487"/>
                  <a:pt x="6656" y="7904"/>
                  <a:pt x="5990" y="7916"/>
                </a:cubicBezTo>
                <a:lnTo>
                  <a:pt x="2084" y="7916"/>
                </a:lnTo>
                <a:cubicBezTo>
                  <a:pt x="1382" y="7916"/>
                  <a:pt x="1382" y="6856"/>
                  <a:pt x="2084" y="6856"/>
                </a:cubicBezTo>
                <a:close/>
                <a:moveTo>
                  <a:pt x="16908" y="6856"/>
                </a:moveTo>
                <a:cubicBezTo>
                  <a:pt x="17610" y="6856"/>
                  <a:pt x="17610" y="7916"/>
                  <a:pt x="16908" y="7916"/>
                </a:cubicBezTo>
                <a:lnTo>
                  <a:pt x="13014" y="7916"/>
                </a:lnTo>
                <a:cubicBezTo>
                  <a:pt x="12336" y="7904"/>
                  <a:pt x="11740" y="7487"/>
                  <a:pt x="11526" y="6856"/>
                </a:cubicBezTo>
                <a:close/>
                <a:moveTo>
                  <a:pt x="9502" y="5808"/>
                </a:moveTo>
                <a:cubicBezTo>
                  <a:pt x="9740" y="6118"/>
                  <a:pt x="10038" y="6368"/>
                  <a:pt x="10383" y="6547"/>
                </a:cubicBezTo>
                <a:lnTo>
                  <a:pt x="10383" y="8618"/>
                </a:lnTo>
                <a:cubicBezTo>
                  <a:pt x="10383" y="9285"/>
                  <a:pt x="10050" y="9916"/>
                  <a:pt x="9502" y="10285"/>
                </a:cubicBezTo>
                <a:cubicBezTo>
                  <a:pt x="8954" y="9916"/>
                  <a:pt x="8621" y="9285"/>
                  <a:pt x="8621" y="8618"/>
                </a:cubicBezTo>
                <a:lnTo>
                  <a:pt x="8621" y="6547"/>
                </a:lnTo>
                <a:cubicBezTo>
                  <a:pt x="8966" y="6368"/>
                  <a:pt x="9264" y="6118"/>
                  <a:pt x="9502" y="5808"/>
                </a:cubicBezTo>
                <a:close/>
                <a:moveTo>
                  <a:pt x="8438" y="0"/>
                </a:moveTo>
                <a:cubicBezTo>
                  <a:pt x="7903" y="0"/>
                  <a:pt x="7373" y="269"/>
                  <a:pt x="7073" y="772"/>
                </a:cubicBezTo>
                <a:cubicBezTo>
                  <a:pt x="6561" y="1641"/>
                  <a:pt x="6966" y="2748"/>
                  <a:pt x="7918" y="3082"/>
                </a:cubicBezTo>
                <a:lnTo>
                  <a:pt x="7918" y="3165"/>
                </a:lnTo>
                <a:cubicBezTo>
                  <a:pt x="7918" y="3344"/>
                  <a:pt x="7954" y="3522"/>
                  <a:pt x="8014" y="3689"/>
                </a:cubicBezTo>
                <a:lnTo>
                  <a:pt x="2084" y="3689"/>
                </a:lnTo>
                <a:cubicBezTo>
                  <a:pt x="727" y="3689"/>
                  <a:pt x="1" y="5308"/>
                  <a:pt x="906" y="6332"/>
                </a:cubicBezTo>
                <a:cubicBezTo>
                  <a:pt x="1" y="7344"/>
                  <a:pt x="727" y="8964"/>
                  <a:pt x="2084" y="8964"/>
                </a:cubicBezTo>
                <a:lnTo>
                  <a:pt x="5990" y="8964"/>
                </a:lnTo>
                <a:cubicBezTo>
                  <a:pt x="6561" y="8964"/>
                  <a:pt x="7109" y="8773"/>
                  <a:pt x="7573" y="8440"/>
                </a:cubicBezTo>
                <a:lnTo>
                  <a:pt x="7573" y="8618"/>
                </a:lnTo>
                <a:cubicBezTo>
                  <a:pt x="7561" y="9666"/>
                  <a:pt x="8097" y="10642"/>
                  <a:pt x="8978" y="11202"/>
                </a:cubicBezTo>
                <a:lnTo>
                  <a:pt x="8978" y="17465"/>
                </a:lnTo>
                <a:cubicBezTo>
                  <a:pt x="8978" y="17816"/>
                  <a:pt x="9240" y="17991"/>
                  <a:pt x="9502" y="17991"/>
                </a:cubicBezTo>
                <a:cubicBezTo>
                  <a:pt x="9764" y="17991"/>
                  <a:pt x="10026" y="17816"/>
                  <a:pt x="10026" y="17465"/>
                </a:cubicBezTo>
                <a:lnTo>
                  <a:pt x="10026" y="11202"/>
                </a:lnTo>
                <a:cubicBezTo>
                  <a:pt x="10907" y="10642"/>
                  <a:pt x="11431" y="9666"/>
                  <a:pt x="11431" y="8618"/>
                </a:cubicBezTo>
                <a:lnTo>
                  <a:pt x="11431" y="8440"/>
                </a:lnTo>
                <a:cubicBezTo>
                  <a:pt x="11883" y="8773"/>
                  <a:pt x="12443" y="8964"/>
                  <a:pt x="13014" y="8964"/>
                </a:cubicBezTo>
                <a:lnTo>
                  <a:pt x="16908" y="8964"/>
                </a:lnTo>
                <a:cubicBezTo>
                  <a:pt x="18277" y="8964"/>
                  <a:pt x="18991" y="7344"/>
                  <a:pt x="18086" y="6332"/>
                </a:cubicBezTo>
                <a:cubicBezTo>
                  <a:pt x="18348" y="6035"/>
                  <a:pt x="18491" y="5665"/>
                  <a:pt x="18491" y="5273"/>
                </a:cubicBezTo>
                <a:cubicBezTo>
                  <a:pt x="18491" y="4403"/>
                  <a:pt x="17777" y="3701"/>
                  <a:pt x="16908" y="3701"/>
                </a:cubicBezTo>
                <a:lnTo>
                  <a:pt x="10990" y="3701"/>
                </a:lnTo>
                <a:cubicBezTo>
                  <a:pt x="11050" y="3534"/>
                  <a:pt x="11074" y="3356"/>
                  <a:pt x="11085" y="3177"/>
                </a:cubicBezTo>
                <a:lnTo>
                  <a:pt x="11085" y="3082"/>
                </a:lnTo>
                <a:cubicBezTo>
                  <a:pt x="12014" y="2748"/>
                  <a:pt x="12419" y="1641"/>
                  <a:pt x="11919" y="784"/>
                </a:cubicBezTo>
                <a:cubicBezTo>
                  <a:pt x="11617" y="279"/>
                  <a:pt x="11089" y="10"/>
                  <a:pt x="10554" y="10"/>
                </a:cubicBezTo>
                <a:cubicBezTo>
                  <a:pt x="10181" y="10"/>
                  <a:pt x="9805" y="141"/>
                  <a:pt x="9502" y="415"/>
                </a:cubicBezTo>
                <a:cubicBezTo>
                  <a:pt x="9197" y="134"/>
                  <a:pt x="8816" y="0"/>
                  <a:pt x="843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54319" y="1485682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25258" y="1538580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55882" y="3756722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59568" y="3107490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20539" y="3847998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479322" y="3098446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68045" y="3067000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883390" y="1505607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73534" y="1505608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777722" y="3830806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64282" y="1469524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1045" y="1408805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49577" y="3817284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73412" y="3092230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71150" y="3025505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52450" y="3826637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3114" y="1529193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69883" y="1521134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692878" y="3800084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36595" y="3800084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49152" y="3800084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05435" y="3800084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33661" y="1475650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696123" y="4431495"/>
            <a:ext cx="303114" cy="420175"/>
            <a:chOff x="7025856" y="4064928"/>
            <a:chExt cx="303114" cy="420175"/>
          </a:xfrm>
          <a:solidFill>
            <a:srgbClr val="00B05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05615" y="2167240"/>
            <a:ext cx="483150" cy="480763"/>
            <a:chOff x="3235348" y="1800673"/>
            <a:chExt cx="483150" cy="480763"/>
          </a:xfrm>
          <a:solidFill>
            <a:srgbClr val="00B05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70181" y="4580761"/>
            <a:ext cx="371547" cy="331551"/>
            <a:chOff x="3299914" y="4214195"/>
            <a:chExt cx="371547" cy="331551"/>
          </a:xfrm>
          <a:solidFill>
            <a:srgbClr val="00B05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4994796" y="4493043"/>
            <a:ext cx="372408" cy="364370"/>
            <a:chOff x="6324529" y="4126476"/>
            <a:chExt cx="372408" cy="364370"/>
          </a:xfrm>
          <a:solidFill>
            <a:srgbClr val="00B05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34438" y="4523612"/>
            <a:ext cx="352263" cy="356771"/>
            <a:chOff x="3964170" y="4157045"/>
            <a:chExt cx="352263" cy="356771"/>
          </a:xfrm>
          <a:solidFill>
            <a:srgbClr val="00B05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36194" y="4540080"/>
            <a:ext cx="365202" cy="332677"/>
            <a:chOff x="7665927" y="4173513"/>
            <a:chExt cx="365202" cy="332677"/>
          </a:xfrm>
          <a:solidFill>
            <a:srgbClr val="00B05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28369" y="4524269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6999217" y="4507381"/>
            <a:ext cx="357082" cy="363401"/>
            <a:chOff x="8328949" y="4140814"/>
            <a:chExt cx="357082" cy="363401"/>
          </a:xfrm>
          <a:solidFill>
            <a:srgbClr val="00B05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796521" y="4525166"/>
            <a:ext cx="365202" cy="363400"/>
            <a:chOff x="5126254" y="4158599"/>
            <a:chExt cx="365202" cy="363400"/>
          </a:xfrm>
          <a:solidFill>
            <a:srgbClr val="00B05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03309" y="4560059"/>
            <a:ext cx="362504" cy="283866"/>
            <a:chOff x="5733041" y="4193493"/>
            <a:chExt cx="362504" cy="283866"/>
          </a:xfrm>
          <a:solidFill>
            <a:srgbClr val="00B05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593885" y="2258313"/>
            <a:ext cx="360502" cy="414716"/>
            <a:chOff x="3923617" y="1891747"/>
            <a:chExt cx="360502" cy="414716"/>
          </a:xfrm>
          <a:solidFill>
            <a:srgbClr val="00B05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63745" y="2255250"/>
            <a:ext cx="416125" cy="415100"/>
            <a:chOff x="6993477" y="1888684"/>
            <a:chExt cx="416125" cy="415100"/>
          </a:xfrm>
          <a:solidFill>
            <a:srgbClr val="00B05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40082" y="2258313"/>
            <a:ext cx="480718" cy="415100"/>
            <a:chOff x="4569814" y="1891747"/>
            <a:chExt cx="480718" cy="415100"/>
          </a:xfrm>
          <a:solidFill>
            <a:srgbClr val="00B05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55417" y="2234082"/>
            <a:ext cx="421867" cy="414489"/>
            <a:chOff x="7585149" y="1867515"/>
            <a:chExt cx="421867" cy="414489"/>
          </a:xfrm>
          <a:solidFill>
            <a:srgbClr val="00B05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72105" y="2259128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00681" y="2234301"/>
            <a:ext cx="415101" cy="378030"/>
            <a:chOff x="8230413" y="1867735"/>
            <a:chExt cx="415101" cy="378030"/>
          </a:xfrm>
          <a:solidFill>
            <a:srgbClr val="00B05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46760" y="2238918"/>
            <a:ext cx="415128" cy="414872"/>
            <a:chOff x="5776493" y="1872352"/>
            <a:chExt cx="415128" cy="414872"/>
          </a:xfrm>
          <a:solidFill>
            <a:srgbClr val="00B05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67281" y="2222926"/>
            <a:ext cx="418200" cy="413070"/>
            <a:chOff x="6397014" y="1856360"/>
            <a:chExt cx="418200" cy="413070"/>
          </a:xfrm>
          <a:solidFill>
            <a:srgbClr val="00B05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55808" y="2966315"/>
            <a:ext cx="501822" cy="501823"/>
            <a:chOff x="3885541" y="2599748"/>
            <a:chExt cx="501822" cy="501823"/>
          </a:xfrm>
          <a:solidFill>
            <a:srgbClr val="00B05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51029" y="3037218"/>
            <a:ext cx="395020" cy="395021"/>
            <a:chOff x="5180761" y="2670651"/>
            <a:chExt cx="395020" cy="395021"/>
          </a:xfrm>
          <a:solidFill>
            <a:srgbClr val="00B05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63545" y="3093490"/>
            <a:ext cx="441298" cy="284452"/>
            <a:chOff x="7593278" y="2726923"/>
            <a:chExt cx="441298" cy="284452"/>
          </a:xfrm>
          <a:solidFill>
            <a:srgbClr val="00B05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02677" y="3114878"/>
            <a:ext cx="338931" cy="317744"/>
            <a:chOff x="6432410" y="2748311"/>
            <a:chExt cx="338931" cy="317744"/>
          </a:xfrm>
          <a:solidFill>
            <a:srgbClr val="00B05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67853" y="604389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514166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525048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514166"/>
            <a:ext cx="415402" cy="489222"/>
            <a:chOff x="3837179" y="1242450"/>
            <a:chExt cx="415402" cy="489222"/>
          </a:xfrm>
          <a:solidFill>
            <a:srgbClr val="00B05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540712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525075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353068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353068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353068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353068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343759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375955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334926"/>
            <a:ext cx="410839" cy="437879"/>
            <a:chOff x="7851532" y="4063209"/>
            <a:chExt cx="410839" cy="437879"/>
          </a:xfrm>
          <a:solidFill>
            <a:srgbClr val="00B05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3048832"/>
            <a:ext cx="392753" cy="381085"/>
            <a:chOff x="3983592" y="2777115"/>
            <a:chExt cx="392753" cy="381085"/>
          </a:xfrm>
          <a:solidFill>
            <a:srgbClr val="00B05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3023521"/>
            <a:ext cx="392753" cy="410263"/>
            <a:chOff x="4578208" y="2751804"/>
            <a:chExt cx="392753" cy="410263"/>
          </a:xfrm>
          <a:solidFill>
            <a:srgbClr val="00B05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3032536"/>
            <a:ext cx="359660" cy="371036"/>
            <a:chOff x="7130125" y="2760820"/>
            <a:chExt cx="359660" cy="371036"/>
          </a:xfrm>
          <a:solidFill>
            <a:srgbClr val="00B05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20130" y="1438171"/>
            <a:ext cx="515511" cy="543501"/>
            <a:chOff x="6403515" y="1179621"/>
            <a:chExt cx="515511" cy="543501"/>
          </a:xfrm>
          <a:solidFill>
            <a:srgbClr val="00B05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3002380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344853"/>
            <a:ext cx="350645" cy="379421"/>
            <a:chOff x="8474320" y="2073136"/>
            <a:chExt cx="350645" cy="379421"/>
          </a:xfrm>
          <a:solidFill>
            <a:srgbClr val="00B05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482062"/>
            <a:ext cx="427692" cy="535545"/>
            <a:chOff x="5866287" y="1210345"/>
            <a:chExt cx="427692" cy="535545"/>
          </a:xfrm>
          <a:solidFill>
            <a:srgbClr val="00B05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3002060"/>
            <a:ext cx="392752" cy="418456"/>
            <a:chOff x="5943481" y="2730343"/>
            <a:chExt cx="392752" cy="418456"/>
          </a:xfrm>
          <a:solidFill>
            <a:srgbClr val="00B05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495568"/>
            <a:ext cx="512987" cy="541708"/>
            <a:chOff x="7068732" y="1223851"/>
            <a:chExt cx="512987" cy="541708"/>
          </a:xfrm>
          <a:solidFill>
            <a:srgbClr val="00B05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3000780"/>
            <a:ext cx="392753" cy="419645"/>
            <a:chOff x="3206883" y="2729063"/>
            <a:chExt cx="392753" cy="419645"/>
          </a:xfrm>
          <a:solidFill>
            <a:srgbClr val="00B05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3059932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3014458"/>
            <a:ext cx="359688" cy="378726"/>
            <a:chOff x="7862157" y="2742742"/>
            <a:chExt cx="359688" cy="378726"/>
          </a:xfrm>
          <a:solidFill>
            <a:srgbClr val="00B05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738664"/>
            <a:ext cx="316967" cy="383407"/>
            <a:chOff x="3835469" y="3466947"/>
            <a:chExt cx="316967" cy="383407"/>
          </a:xfrm>
          <a:solidFill>
            <a:srgbClr val="00B05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742331"/>
            <a:ext cx="365019" cy="360365"/>
            <a:chOff x="5224150" y="3470614"/>
            <a:chExt cx="365019" cy="360365"/>
          </a:xfrm>
          <a:solidFill>
            <a:srgbClr val="00B05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710939"/>
            <a:ext cx="360237" cy="383893"/>
            <a:chOff x="5924589" y="3439222"/>
            <a:chExt cx="360237" cy="383893"/>
          </a:xfrm>
          <a:solidFill>
            <a:srgbClr val="00B05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3020741"/>
            <a:ext cx="259506" cy="362596"/>
            <a:chOff x="8527703" y="2749024"/>
            <a:chExt cx="259506" cy="362596"/>
          </a:xfrm>
          <a:solidFill>
            <a:srgbClr val="00B05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753037"/>
            <a:ext cx="361179" cy="338858"/>
            <a:chOff x="6584749" y="3481321"/>
            <a:chExt cx="361179" cy="338858"/>
          </a:xfrm>
          <a:solidFill>
            <a:srgbClr val="00B05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682227"/>
            <a:ext cx="360210" cy="381844"/>
            <a:chOff x="3132295" y="3410510"/>
            <a:chExt cx="360210" cy="381844"/>
          </a:xfrm>
          <a:solidFill>
            <a:srgbClr val="00B05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691005"/>
            <a:ext cx="362139" cy="386982"/>
            <a:chOff x="7136526" y="3419289"/>
            <a:chExt cx="362139" cy="386982"/>
          </a:xfrm>
          <a:solidFill>
            <a:srgbClr val="00B05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236445"/>
            <a:ext cx="532226" cy="525935"/>
            <a:chOff x="7115239" y="3964728"/>
            <a:chExt cx="532226" cy="525935"/>
          </a:xfrm>
          <a:solidFill>
            <a:srgbClr val="00B05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608892"/>
            <a:ext cx="413345" cy="440549"/>
            <a:chOff x="8485796" y="3337175"/>
            <a:chExt cx="413345" cy="440549"/>
          </a:xfrm>
          <a:solidFill>
            <a:srgbClr val="00B05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777087"/>
            <a:ext cx="362148" cy="384935"/>
            <a:chOff x="4518516" y="3505370"/>
            <a:chExt cx="362148" cy="384935"/>
          </a:xfrm>
          <a:solidFill>
            <a:srgbClr val="00B05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676996"/>
            <a:ext cx="340046" cy="360374"/>
            <a:chOff x="7861508" y="3405280"/>
            <a:chExt cx="340046" cy="360374"/>
          </a:xfrm>
          <a:solidFill>
            <a:srgbClr val="00B05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226291"/>
            <a:ext cx="472799" cy="502554"/>
            <a:chOff x="7780583" y="1954575"/>
            <a:chExt cx="472799" cy="502554"/>
          </a:xfrm>
          <a:solidFill>
            <a:srgbClr val="00B05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262456"/>
            <a:ext cx="470294" cy="502554"/>
            <a:chOff x="3786941" y="1990740"/>
            <a:chExt cx="470294" cy="502554"/>
          </a:xfrm>
          <a:solidFill>
            <a:srgbClr val="00B05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266625"/>
            <a:ext cx="304760" cy="502545"/>
            <a:chOff x="7125388" y="1994909"/>
            <a:chExt cx="304760" cy="502545"/>
          </a:xfrm>
          <a:solidFill>
            <a:srgbClr val="00B05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253285"/>
            <a:ext cx="470257" cy="499874"/>
            <a:chOff x="4513652" y="1981568"/>
            <a:chExt cx="470257" cy="499874"/>
          </a:xfrm>
          <a:solidFill>
            <a:srgbClr val="00B05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261771"/>
            <a:ext cx="471528" cy="504319"/>
            <a:chOff x="5183294" y="1990054"/>
            <a:chExt cx="471528" cy="504319"/>
          </a:xfrm>
          <a:solidFill>
            <a:srgbClr val="00B05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273410"/>
            <a:ext cx="471529" cy="502554"/>
            <a:chOff x="3128875" y="2001694"/>
            <a:chExt cx="471529" cy="502554"/>
          </a:xfrm>
          <a:solidFill>
            <a:srgbClr val="00B05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262127"/>
            <a:ext cx="441444" cy="500460"/>
            <a:chOff x="5894798" y="1990411"/>
            <a:chExt cx="441444" cy="500460"/>
          </a:xfrm>
          <a:solidFill>
            <a:srgbClr val="00B05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261962"/>
            <a:ext cx="479054" cy="501182"/>
            <a:chOff x="6451850" y="1990246"/>
            <a:chExt cx="479054" cy="501182"/>
          </a:xfrm>
          <a:solidFill>
            <a:srgbClr val="00B05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438226"/>
            <a:ext cx="327922" cy="324154"/>
            <a:chOff x="8538447" y="4166509"/>
            <a:chExt cx="327922" cy="324154"/>
          </a:xfrm>
          <a:solidFill>
            <a:srgbClr val="00B05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585856"/>
            <a:ext cx="445504" cy="476017"/>
            <a:chOff x="7810036" y="1314139"/>
            <a:chExt cx="445504" cy="476017"/>
          </a:xfrm>
          <a:solidFill>
            <a:srgbClr val="00B05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645521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43174" y="3694424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21425" y="3761759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38032" y="3810954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881950" y="4712013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786639" y="3741854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51063" y="4552259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279147" y="4680037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495318" y="4600593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13658" y="4632296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08806" y="4658622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394340" y="3839739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36536" y="4486111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468088" y="4658613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071993" y="4639182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61696" y="3754244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58715" y="1251393"/>
            <a:ext cx="425141" cy="424848"/>
            <a:chOff x="8211055" y="926488"/>
            <a:chExt cx="425141" cy="424848"/>
          </a:xfrm>
          <a:solidFill>
            <a:srgbClr val="00B05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42832" y="2053451"/>
            <a:ext cx="414057" cy="412961"/>
            <a:chOff x="7495172" y="1728545"/>
            <a:chExt cx="414057" cy="412961"/>
          </a:xfrm>
          <a:solidFill>
            <a:srgbClr val="00B05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082847" y="3807927"/>
            <a:ext cx="381642" cy="422306"/>
            <a:chOff x="4435187" y="3483022"/>
            <a:chExt cx="381642" cy="422306"/>
          </a:xfrm>
          <a:solidFill>
            <a:srgbClr val="00B05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378605" y="1310958"/>
            <a:ext cx="373559" cy="372837"/>
            <a:chOff x="3730944" y="986052"/>
            <a:chExt cx="373559" cy="372837"/>
          </a:xfrm>
          <a:solidFill>
            <a:srgbClr val="00B05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37300" y="2883286"/>
            <a:ext cx="453661" cy="454365"/>
            <a:chOff x="8189640" y="2558381"/>
            <a:chExt cx="453661" cy="454365"/>
          </a:xfrm>
          <a:solidFill>
            <a:srgbClr val="00B05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799825" y="1260163"/>
            <a:ext cx="374968" cy="450424"/>
            <a:chOff x="3152165" y="935257"/>
            <a:chExt cx="374968" cy="450424"/>
          </a:xfrm>
          <a:solidFill>
            <a:srgbClr val="00B05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775383" y="1233370"/>
            <a:ext cx="450424" cy="450423"/>
            <a:chOff x="6127723" y="908465"/>
            <a:chExt cx="450424" cy="450423"/>
          </a:xfrm>
          <a:solidFill>
            <a:srgbClr val="00B05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42604" y="1241261"/>
            <a:ext cx="455278" cy="449190"/>
            <a:chOff x="6694944" y="916356"/>
            <a:chExt cx="455278" cy="449190"/>
          </a:xfrm>
          <a:solidFill>
            <a:srgbClr val="00B05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42778" y="1241793"/>
            <a:ext cx="435775" cy="450423"/>
            <a:chOff x="4395118" y="916887"/>
            <a:chExt cx="435775" cy="450423"/>
          </a:xfrm>
          <a:solidFill>
            <a:srgbClr val="00B05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42824" y="1241261"/>
            <a:ext cx="428515" cy="451036"/>
            <a:chOff x="7495163" y="916356"/>
            <a:chExt cx="428515" cy="451036"/>
          </a:xfrm>
          <a:solidFill>
            <a:srgbClr val="00B05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18347" y="1241792"/>
            <a:ext cx="423596" cy="450424"/>
            <a:chOff x="4970687" y="916887"/>
            <a:chExt cx="423596" cy="450424"/>
          </a:xfrm>
          <a:solidFill>
            <a:srgbClr val="00B05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62944" y="1241472"/>
            <a:ext cx="456486" cy="451082"/>
            <a:chOff x="5515285" y="916567"/>
            <a:chExt cx="456486" cy="451082"/>
          </a:xfrm>
          <a:solidFill>
            <a:srgbClr val="00B05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18464" y="2004503"/>
            <a:ext cx="498603" cy="496391"/>
            <a:chOff x="8170804" y="1679597"/>
            <a:chExt cx="498603" cy="496391"/>
          </a:xfrm>
          <a:solidFill>
            <a:srgbClr val="00B05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2994260" y="2032812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55344" y="2031295"/>
            <a:ext cx="460830" cy="449225"/>
            <a:chOff x="4907685" y="1706389"/>
            <a:chExt cx="460830" cy="449225"/>
          </a:xfrm>
          <a:solidFill>
            <a:srgbClr val="00B05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23032" y="2031505"/>
            <a:ext cx="450021" cy="448805"/>
            <a:chOff x="5475372" y="1706599"/>
            <a:chExt cx="450021" cy="448805"/>
          </a:xfrm>
          <a:solidFill>
            <a:srgbClr val="00B05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795509" y="2050689"/>
            <a:ext cx="446391" cy="447617"/>
            <a:chOff x="3147849" y="1725783"/>
            <a:chExt cx="446391" cy="447617"/>
          </a:xfrm>
          <a:solidFill>
            <a:srgbClr val="00B05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55413" y="2025123"/>
            <a:ext cx="445212" cy="445175"/>
            <a:chOff x="6107753" y="1700217"/>
            <a:chExt cx="445212" cy="445175"/>
          </a:xfrm>
          <a:solidFill>
            <a:srgbClr val="00B05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29197" y="2032858"/>
            <a:ext cx="469270" cy="446099"/>
            <a:chOff x="3781537" y="1707952"/>
            <a:chExt cx="469270" cy="446099"/>
          </a:xfrm>
          <a:solidFill>
            <a:srgbClr val="00B05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378009" y="2032144"/>
            <a:ext cx="446400" cy="445212"/>
            <a:chOff x="6730349" y="1707239"/>
            <a:chExt cx="446400" cy="445212"/>
          </a:xfrm>
          <a:solidFill>
            <a:srgbClr val="00B05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2987438" y="2902005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27035" y="2974397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174494" y="2914147"/>
            <a:ext cx="461287" cy="462000"/>
            <a:chOff x="5526834" y="2589242"/>
            <a:chExt cx="461287" cy="462000"/>
          </a:xfrm>
          <a:solidFill>
            <a:srgbClr val="00B05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01512" y="2896518"/>
            <a:ext cx="465823" cy="464295"/>
            <a:chOff x="7353851" y="2571612"/>
            <a:chExt cx="465823" cy="464295"/>
          </a:xfrm>
          <a:solidFill>
            <a:srgbClr val="00B05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49008" y="3820199"/>
            <a:ext cx="406286" cy="408900"/>
            <a:chOff x="4901348" y="3495294"/>
            <a:chExt cx="406286" cy="408900"/>
          </a:xfrm>
          <a:solidFill>
            <a:srgbClr val="00B05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795975" y="2907920"/>
            <a:ext cx="272920" cy="462000"/>
            <a:chOff x="6148315" y="2583015"/>
            <a:chExt cx="272920" cy="462000"/>
          </a:xfrm>
          <a:solidFill>
            <a:srgbClr val="00B05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43718" y="2929408"/>
            <a:ext cx="454438" cy="462586"/>
            <a:chOff x="3796058" y="2604503"/>
            <a:chExt cx="454438" cy="462586"/>
          </a:xfrm>
          <a:solidFill>
            <a:srgbClr val="00B05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52946" y="2901181"/>
            <a:ext cx="456723" cy="464304"/>
            <a:chOff x="6705286" y="2576276"/>
            <a:chExt cx="456723" cy="464304"/>
          </a:xfrm>
          <a:solidFill>
            <a:srgbClr val="00B05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15496" y="3848453"/>
            <a:ext cx="492377" cy="387934"/>
            <a:chOff x="5567836" y="3523548"/>
            <a:chExt cx="492377" cy="387934"/>
          </a:xfrm>
          <a:solidFill>
            <a:srgbClr val="00B05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25611" y="2920750"/>
            <a:ext cx="556458" cy="457373"/>
            <a:chOff x="3077952" y="2595844"/>
            <a:chExt cx="556458" cy="457373"/>
          </a:xfrm>
          <a:solidFill>
            <a:srgbClr val="00B05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927720" y="60426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61"/>
          <p:cNvSpPr txBox="1">
            <a:spLocks noGrp="1"/>
          </p:cNvSpPr>
          <p:nvPr>
            <p:ph type="ctrTitle"/>
          </p:nvPr>
        </p:nvSpPr>
        <p:spPr>
          <a:xfrm>
            <a:off x="2286600" y="3419121"/>
            <a:ext cx="4570800" cy="3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-کسی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51" name="Google Shape;451;p61"/>
          <p:cNvSpPr txBox="1">
            <a:spLocks noGrp="1"/>
          </p:cNvSpPr>
          <p:nvPr>
            <p:ph type="subTitle" idx="1"/>
          </p:nvPr>
        </p:nvSpPr>
        <p:spPr>
          <a:xfrm>
            <a:off x="2431650" y="1657750"/>
            <a:ext cx="4280700" cy="147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87595" y="59277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1999694" y="3961371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403602" y="1849648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385622" y="2711744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745704" y="1535542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399494" y="3245449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742750" y="2362936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727062" y="3511751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248200" y="1533143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380573" y="1539379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619258" y="1860977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605525" y="3096442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605527" y="1531981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398537" y="4228612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359146" y="3709023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637358" y="3995052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850471" y="3791549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222900" y="3380093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234218" y="3753156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1920284" y="2171932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605533" y="2119545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714473" y="2886975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734016" y="4261230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237604" y="3022376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60503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77890" y="1495192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694263" y="2373642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05227" y="2376848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80449" y="2383544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689887" y="2378050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35034" y="4023655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52092" y="4012452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09557" y="3926454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73243" y="4023654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73243" y="4402325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11670" y="4022851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17932" y="4020589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798218" y="3231018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55323" y="3240626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81195" y="3231181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398855" y="3228078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50068" y="2378790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3994504" y="1495192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3989980" y="2378415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690475" y="4023045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28190" y="1495192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49717" y="4018088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73989" y="1568636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25440" y="4018130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10149" y="2378057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393467" y="2382403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75905" y="1495192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73034" y="3231301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681356" y="1495192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289657" y="1495192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35389" y="1495192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55212" y="2381514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72161" y="4012285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594149" y="1495192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695644" y="3231308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688436" y="592814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617029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" name="Google Shape;456;p6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4658" t="14178" r="29819" b="30524"/>
          <a:stretch/>
        </p:blipFill>
        <p:spPr>
          <a:xfrm flipH="1">
            <a:off x="4" y="0"/>
            <a:ext cx="9144000" cy="5143500"/>
          </a:xfrm>
          <a:prstGeom prst="rect">
            <a:avLst/>
          </a:prstGeom>
        </p:spPr>
      </p:pic>
      <p:sp>
        <p:nvSpPr>
          <p:cNvPr id="457" name="Google Shape;457;p62"/>
          <p:cNvSpPr/>
          <p:nvPr/>
        </p:nvSpPr>
        <p:spPr>
          <a:xfrm>
            <a:off x="3262675" y="1395750"/>
            <a:ext cx="5881500" cy="235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458" name="Google Shape;458;p62"/>
          <p:cNvCxnSpPr/>
          <p:nvPr/>
        </p:nvCxnSpPr>
        <p:spPr>
          <a:xfrm rot="10800000">
            <a:off x="8523300" y="2571750"/>
            <a:ext cx="6207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9" name="Google Shape;459;p62"/>
          <p:cNvSpPr txBox="1">
            <a:spLocks noGrp="1"/>
          </p:cNvSpPr>
          <p:nvPr>
            <p:ph type="ctrTitle"/>
          </p:nvPr>
        </p:nvSpPr>
        <p:spPr>
          <a:xfrm>
            <a:off x="3520250" y="3072700"/>
            <a:ext cx="4968900" cy="3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-کسی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0" name="Google Shape;460;p62"/>
          <p:cNvSpPr txBox="1">
            <a:spLocks noGrp="1"/>
          </p:cNvSpPr>
          <p:nvPr>
            <p:ph type="subTitle" idx="1"/>
          </p:nvPr>
        </p:nvSpPr>
        <p:spPr>
          <a:xfrm>
            <a:off x="3520250" y="1797750"/>
            <a:ext cx="4968900" cy="112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00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63"/>
          <p:cNvSpPr txBox="1">
            <a:spLocks noGrp="1"/>
          </p:cNvSpPr>
          <p:nvPr>
            <p:ph type="ctrTitle"/>
          </p:nvPr>
        </p:nvSpPr>
        <p:spPr>
          <a:xfrm>
            <a:off x="3251700" y="1992075"/>
            <a:ext cx="5179200" cy="93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6" name="Google Shape;466;p63"/>
          <p:cNvSpPr txBox="1">
            <a:spLocks noGrp="1"/>
          </p:cNvSpPr>
          <p:nvPr>
            <p:ph type="title" idx="2"/>
          </p:nvPr>
        </p:nvSpPr>
        <p:spPr>
          <a:xfrm>
            <a:off x="713225" y="1564000"/>
            <a:ext cx="2471100" cy="1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67" name="Google Shape;467;p63"/>
          <p:cNvSpPr txBox="1">
            <a:spLocks noGrp="1"/>
          </p:cNvSpPr>
          <p:nvPr>
            <p:ph type="subTitle" idx="1"/>
          </p:nvPr>
        </p:nvSpPr>
        <p:spPr>
          <a:xfrm>
            <a:off x="3251700" y="2730525"/>
            <a:ext cx="51792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nto the Jungle XL by Slidesgo">
  <a:themeElements>
    <a:clrScheme name="Simple Light">
      <a:dk1>
        <a:srgbClr val="000000"/>
      </a:dk1>
      <a:lt1>
        <a:srgbClr val="FFFFFF"/>
      </a:lt1>
      <a:dk2>
        <a:srgbClr val="66724B"/>
      </a:dk2>
      <a:lt2>
        <a:srgbClr val="D2D6C9"/>
      </a:lt2>
      <a:accent1>
        <a:srgbClr val="005A2A"/>
      </a:accent1>
      <a:accent2>
        <a:srgbClr val="84A21D"/>
      </a:accent2>
      <a:accent3>
        <a:srgbClr val="A6D66B"/>
      </a:accent3>
      <a:accent4>
        <a:srgbClr val="003D1B"/>
      </a:accent4>
      <a:accent5>
        <a:srgbClr val="0F7437"/>
      </a:accent5>
      <a:accent6>
        <a:srgbClr val="EFFDE3"/>
      </a:accent6>
      <a:hlink>
        <a:srgbClr val="003D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2920</Words>
  <Application>Microsoft Office PowerPoint</Application>
  <PresentationFormat>On-screen Show (16:9)</PresentationFormat>
  <Paragraphs>551</Paragraphs>
  <Slides>74</Slides>
  <Notes>74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87" baseType="lpstr">
      <vt:lpstr>Arial</vt:lpstr>
      <vt:lpstr>Calibri</vt:lpstr>
      <vt:lpstr>Fira Sans</vt:lpstr>
      <vt:lpstr>Fira Sans SemiBold</vt:lpstr>
      <vt:lpstr>Lato</vt:lpstr>
      <vt:lpstr>Lato Black</vt:lpstr>
      <vt:lpstr>Lato Light</vt:lpstr>
      <vt:lpstr>Lexend Tera</vt:lpstr>
      <vt:lpstr>Libre Franklin</vt:lpstr>
      <vt:lpstr>Montserrat</vt:lpstr>
      <vt:lpstr>Open Sans Light</vt:lpstr>
      <vt:lpstr>Roboto Medium</vt:lpstr>
      <vt:lpstr>Into the Jungle XL by Slidesgo</vt:lpstr>
      <vt:lpstr>تم : به سوی جنگل</vt:lpstr>
      <vt:lpstr>محتویات این الگو</vt:lpstr>
      <vt:lpstr>فهرست مطالب</vt:lpstr>
      <vt:lpstr>فهرست مطالب</vt:lpstr>
      <vt:lpstr>خوش آمدید</vt:lpstr>
      <vt:lpstr>خوش آمدید</vt:lpstr>
      <vt:lpstr>-کسی معروف</vt:lpstr>
      <vt:lpstr>-کسی معروف</vt:lpstr>
      <vt:lpstr>بخش</vt:lpstr>
      <vt:lpstr>عنوان اسلاید اینجاست!</vt:lpstr>
      <vt:lpstr>عنوان اسلاید اینجاست!</vt:lpstr>
      <vt:lpstr>محتوای خود را تقسیم کنید</vt:lpstr>
      <vt:lpstr>03</vt:lpstr>
      <vt:lpstr>شما همچنین می توانید از سه ستون استفاده کنید!</vt:lpstr>
      <vt:lpstr>شما همچنین می توانید از ستون استفاده کنید!</vt:lpstr>
      <vt:lpstr>یک تصویر مفهوم را تقویت می کند</vt:lpstr>
      <vt:lpstr>یک تصویر همیشه این مفهوم را تقویت می کند</vt:lpstr>
      <vt:lpstr>OVERVIEW DIAGRAM</vt:lpstr>
      <vt:lpstr>نمودار نمای کلی</vt:lpstr>
      <vt:lpstr>کجا می توان مارها را پیدا کرد</vt:lpstr>
      <vt:lpstr>کجا می توان مارها را پیدا کرد</vt:lpstr>
      <vt:lpstr>بخش</vt:lpstr>
      <vt:lpstr>یک تصویر ارزش هزار کلمه است</vt:lpstr>
      <vt:lpstr>یک تصویر ارزش هزار کلمه است</vt:lpstr>
      <vt:lpstr>انواع حیوانات</vt:lpstr>
      <vt:lpstr>انواع حیوانات</vt:lpstr>
      <vt:lpstr>چه چیزی را به یک ماجراجویی بیاوریم</vt:lpstr>
      <vt:lpstr>Goals</vt:lpstr>
      <vt:lpstr>کلمات عالی</vt:lpstr>
      <vt:lpstr>کلمات عالی</vt:lpstr>
      <vt:lpstr>آیا این را می دانستید؟</vt:lpstr>
      <vt:lpstr>آیا این را می دانستید؟</vt:lpstr>
      <vt:lpstr>مرور مفاهیم ایده خوبی است</vt:lpstr>
      <vt:lpstr>محتوا</vt:lpstr>
      <vt:lpstr>این یکی از گونه های ماست</vt:lpstr>
      <vt:lpstr>این یکی از گونه های ماست</vt:lpstr>
      <vt:lpstr>به چه چیزی باید توجه کرد</vt:lpstr>
      <vt:lpstr>به چه چیزی باید توجه کرد</vt:lpstr>
      <vt:lpstr>بخش</vt:lpstr>
      <vt:lpstr>جداول به راحتی قابل درک هستند</vt:lpstr>
      <vt:lpstr>جداول به راحتی قابل درک هستند</vt:lpstr>
      <vt:lpstr>بهترین مکان های عجیب و غریب</vt:lpstr>
      <vt:lpstr>بهترین مکان های عجیب و غریب</vt:lpstr>
      <vt:lpstr>یک جدول زمانی همیشه خوب کار می کند</vt:lpstr>
      <vt:lpstr>یک جدول زمانی همیشه خوب کار می کند</vt:lpstr>
      <vt:lpstr>اینها درصدها هستند</vt:lpstr>
      <vt:lpstr>اینها درصدها هستند</vt:lpstr>
      <vt:lpstr>چگونه یک کمپ آتش را شروع کنیم</vt:lpstr>
      <vt:lpstr>نحوه جمع آوری آب</vt:lpstr>
      <vt:lpstr>بخش</vt:lpstr>
      <vt:lpstr>180,524</vt:lpstr>
      <vt:lpstr>150,000</vt:lpstr>
      <vt:lpstr>بیایید تعدادی اعداد را ببینیم</vt:lpstr>
      <vt:lpstr>333,000</vt:lpstr>
      <vt:lpstr>نرم افزار دسکتاپ</vt:lpstr>
      <vt:lpstr>برنامه تبلت</vt:lpstr>
      <vt:lpstr>نرم افزار دسکتاپ</vt:lpstr>
      <vt:lpstr>وب موبایل</vt:lpstr>
      <vt:lpstr>با اعضای خدمه ما ملاقات کنید</vt:lpstr>
      <vt:lpstr>Our team</vt:lpstr>
      <vt:lpstr>با تشکر از شما دوستان عزیز...!</vt:lpstr>
      <vt:lpstr>بسته آیکون</vt:lpstr>
      <vt:lpstr>منابع جایگزین I</vt:lpstr>
      <vt:lpstr>منابع اطلاعاتی جایگزین</vt:lpstr>
      <vt:lpstr>منابع اطلاعاتی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2024-01-06T15:06:19Z</dcterms:modified>
</cp:coreProperties>
</file>